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2"/>
  </p:notesMasterIdLst>
  <p:sldIdLst>
    <p:sldId id="256" r:id="rId2"/>
    <p:sldId id="258" r:id="rId3"/>
    <p:sldId id="259" r:id="rId4"/>
    <p:sldId id="270" r:id="rId5"/>
    <p:sldId id="261" r:id="rId6"/>
    <p:sldId id="262" r:id="rId7"/>
    <p:sldId id="263" r:id="rId8"/>
    <p:sldId id="271" r:id="rId9"/>
    <p:sldId id="266" r:id="rId10"/>
    <p:sldId id="269" r:id="rId11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13"/>
      <p:bold r:id="rId14"/>
      <p:italic r:id="rId15"/>
      <p:boldItalic r:id="rId16"/>
    </p:embeddedFont>
    <p:embeddedFont>
      <p:font typeface="Fanwood Text" panose="020B0604020202020204" charset="0"/>
      <p:regular r:id="rId17"/>
      <p:italic r:id="rId18"/>
    </p:embeddedFont>
    <p:embeddedFont>
      <p:font typeface="Sintony" panose="020B0604020202020204" charset="0"/>
      <p:regular r:id="rId19"/>
      <p:bold r:id="rId20"/>
    </p:embeddedFont>
    <p:embeddedFont>
      <p:font typeface="Rockwell" panose="02060603020205020403" pitchFamily="18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B5DA1B5C-2ED9-C04F-9205-359A86C100AD}">
          <p14:sldIdLst>
            <p14:sldId id="256"/>
            <p14:sldId id="258"/>
            <p14:sldId id="259"/>
            <p14:sldId id="270"/>
            <p14:sldId id="261"/>
            <p14:sldId id="262"/>
            <p14:sldId id="263"/>
            <p14:sldId id="271"/>
            <p14:sldId id="266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8B9637F-AAB3-47E0-91FD-BF1D1211D167}">
  <a:tblStyle styleId="{68B9637F-AAB3-47E0-91FD-BF1D1211D16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45"/>
  </p:normalViewPr>
  <p:slideViewPr>
    <p:cSldViewPr snapToGrid="0" snapToObjects="1">
      <p:cViewPr varScale="1">
        <p:scale>
          <a:sx n="86" d="100"/>
          <a:sy n="86" d="100"/>
        </p:scale>
        <p:origin x="5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gc9529213c1_0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0" name="Google Shape;1040;gc9529213c1_0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Google Shape;1158;gc9529213c1_0_10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9" name="Google Shape;1159;gc9529213c1_0_10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c9529213c1_0_1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c9529213c1_0_1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gca3f323f4e_0_7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0" name="Google Shape;1390;gca3f323f4e_0_7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gca2c071aa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3" name="Google Shape;1473;gca2c071aa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gca2c071aa6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2" name="Google Shape;1582;gca2c071aa6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Google Shape;1867;gca2c071aa6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8" name="Google Shape;1868;gca2c071aa6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" name="Google Shape;2162;gca2c071aa6_0_1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3" name="Google Shape;2163;gca2c071aa6_0_1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1206875"/>
            <a:ext cx="7729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 b="1">
                <a:solidFill>
                  <a:srgbClr val="FFFFFF"/>
                </a:solidFill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559475" y="3405825"/>
            <a:ext cx="6019500" cy="316200"/>
          </a:xfrm>
          <a:prstGeom prst="rect">
            <a:avLst/>
          </a:prstGeom>
          <a:solidFill>
            <a:srgbClr val="010028"/>
          </a:solidFill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  <a:latin typeface="Sintony"/>
                <a:ea typeface="Sintony"/>
                <a:cs typeface="Sintony"/>
                <a:sym typeface="Sinton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"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26"/>
          <p:cNvSpPr txBox="1">
            <a:spLocks noGrp="1"/>
          </p:cNvSpPr>
          <p:nvPr>
            <p:ph type="subTitle" idx="1"/>
          </p:nvPr>
        </p:nvSpPr>
        <p:spPr>
          <a:xfrm>
            <a:off x="729950" y="2299442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6" name="Google Shape;766;p26"/>
          <p:cNvSpPr txBox="1">
            <a:spLocks noGrp="1"/>
          </p:cNvSpPr>
          <p:nvPr>
            <p:ph type="ctrTitle"/>
          </p:nvPr>
        </p:nvSpPr>
        <p:spPr>
          <a:xfrm>
            <a:off x="729950" y="3171431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67" name="Google Shape;767;p26"/>
          <p:cNvSpPr txBox="1">
            <a:spLocks noGrp="1"/>
          </p:cNvSpPr>
          <p:nvPr>
            <p:ph type="subTitle" idx="2"/>
          </p:nvPr>
        </p:nvSpPr>
        <p:spPr>
          <a:xfrm>
            <a:off x="729950" y="3977947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8" name="Google Shape;768;p26"/>
          <p:cNvSpPr txBox="1">
            <a:spLocks noGrp="1"/>
          </p:cNvSpPr>
          <p:nvPr>
            <p:ph type="subTitle" idx="3"/>
          </p:nvPr>
        </p:nvSpPr>
        <p:spPr>
          <a:xfrm>
            <a:off x="3543150" y="2299442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9" name="Google Shape;769;p26"/>
          <p:cNvSpPr txBox="1">
            <a:spLocks noGrp="1"/>
          </p:cNvSpPr>
          <p:nvPr>
            <p:ph type="subTitle" idx="4"/>
          </p:nvPr>
        </p:nvSpPr>
        <p:spPr>
          <a:xfrm>
            <a:off x="6356350" y="2299442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0" name="Google Shape;770;p26"/>
          <p:cNvSpPr txBox="1">
            <a:spLocks noGrp="1"/>
          </p:cNvSpPr>
          <p:nvPr>
            <p:ph type="ctrTitle" idx="5"/>
          </p:nvPr>
        </p:nvSpPr>
        <p:spPr>
          <a:xfrm>
            <a:off x="3543150" y="3171431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1" name="Google Shape;771;p26"/>
          <p:cNvSpPr txBox="1">
            <a:spLocks noGrp="1"/>
          </p:cNvSpPr>
          <p:nvPr>
            <p:ph type="subTitle" idx="6"/>
          </p:nvPr>
        </p:nvSpPr>
        <p:spPr>
          <a:xfrm>
            <a:off x="3543150" y="3977947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2" name="Google Shape;772;p26"/>
          <p:cNvSpPr txBox="1">
            <a:spLocks noGrp="1"/>
          </p:cNvSpPr>
          <p:nvPr>
            <p:ph type="ctrTitle" idx="7"/>
          </p:nvPr>
        </p:nvSpPr>
        <p:spPr>
          <a:xfrm>
            <a:off x="6356350" y="3171431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3" name="Google Shape;773;p26"/>
          <p:cNvSpPr txBox="1">
            <a:spLocks noGrp="1"/>
          </p:cNvSpPr>
          <p:nvPr>
            <p:ph type="subTitle" idx="8"/>
          </p:nvPr>
        </p:nvSpPr>
        <p:spPr>
          <a:xfrm>
            <a:off x="6356350" y="3977947"/>
            <a:ext cx="20577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4" name="Google Shape;774;p26"/>
          <p:cNvSpPr txBox="1">
            <a:spLocks noGrp="1"/>
          </p:cNvSpPr>
          <p:nvPr>
            <p:ph type="title" idx="9"/>
          </p:nvPr>
        </p:nvSpPr>
        <p:spPr>
          <a:xfrm>
            <a:off x="722375" y="30215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5" name="Google Shape;775;p26"/>
          <p:cNvSpPr txBox="1">
            <a:spLocks noGrp="1"/>
          </p:cNvSpPr>
          <p:nvPr>
            <p:ph type="ctrTitle" idx="13"/>
          </p:nvPr>
        </p:nvSpPr>
        <p:spPr>
          <a:xfrm>
            <a:off x="729950" y="187195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6" name="Google Shape;776;p26"/>
          <p:cNvSpPr txBox="1">
            <a:spLocks noGrp="1"/>
          </p:cNvSpPr>
          <p:nvPr>
            <p:ph type="ctrTitle" idx="14"/>
          </p:nvPr>
        </p:nvSpPr>
        <p:spPr>
          <a:xfrm>
            <a:off x="729950" y="3550050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7" name="Google Shape;777;p26"/>
          <p:cNvSpPr txBox="1">
            <a:spLocks noGrp="1"/>
          </p:cNvSpPr>
          <p:nvPr>
            <p:ph type="ctrTitle" idx="15"/>
          </p:nvPr>
        </p:nvSpPr>
        <p:spPr>
          <a:xfrm>
            <a:off x="3543150" y="187195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8" name="Google Shape;778;p26"/>
          <p:cNvSpPr txBox="1">
            <a:spLocks noGrp="1"/>
          </p:cNvSpPr>
          <p:nvPr>
            <p:ph type="ctrTitle" idx="16"/>
          </p:nvPr>
        </p:nvSpPr>
        <p:spPr>
          <a:xfrm>
            <a:off x="6356350" y="187195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79" name="Google Shape;779;p26"/>
          <p:cNvSpPr txBox="1">
            <a:spLocks noGrp="1"/>
          </p:cNvSpPr>
          <p:nvPr>
            <p:ph type="ctrTitle" idx="17"/>
          </p:nvPr>
        </p:nvSpPr>
        <p:spPr>
          <a:xfrm>
            <a:off x="3543150" y="3550050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80" name="Google Shape;780;p26"/>
          <p:cNvSpPr txBox="1">
            <a:spLocks noGrp="1"/>
          </p:cNvSpPr>
          <p:nvPr>
            <p:ph type="ctrTitle" idx="18"/>
          </p:nvPr>
        </p:nvSpPr>
        <p:spPr>
          <a:xfrm>
            <a:off x="6356350" y="3550050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781" name="Google Shape;781;p26"/>
          <p:cNvGrpSpPr/>
          <p:nvPr/>
        </p:nvGrpSpPr>
        <p:grpSpPr>
          <a:xfrm>
            <a:off x="2100056" y="477013"/>
            <a:ext cx="4943888" cy="571500"/>
            <a:chOff x="3014263" y="1409700"/>
            <a:chExt cx="4943888" cy="571500"/>
          </a:xfrm>
        </p:grpSpPr>
        <p:cxnSp>
          <p:nvCxnSpPr>
            <p:cNvPr id="782" name="Google Shape;782;p26"/>
            <p:cNvCxnSpPr/>
            <p:nvPr/>
          </p:nvCxnSpPr>
          <p:spPr>
            <a:xfrm flipH="1">
              <a:off x="3014263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3" name="Google Shape;783;p26"/>
            <p:cNvCxnSpPr/>
            <p:nvPr/>
          </p:nvCxnSpPr>
          <p:spPr>
            <a:xfrm flipH="1">
              <a:off x="7867250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84" name="Google Shape;784;p26"/>
          <p:cNvGrpSpPr/>
          <p:nvPr/>
        </p:nvGrpSpPr>
        <p:grpSpPr>
          <a:xfrm rot="-413201" flipH="1">
            <a:off x="7145203" y="578517"/>
            <a:ext cx="524925" cy="515318"/>
            <a:chOff x="642423" y="638475"/>
            <a:chExt cx="803853" cy="789141"/>
          </a:xfrm>
        </p:grpSpPr>
        <p:sp>
          <p:nvSpPr>
            <p:cNvPr id="785" name="Google Shape;785;p26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26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6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26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26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6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6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26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26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26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26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26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26"/>
          <p:cNvGrpSpPr/>
          <p:nvPr/>
        </p:nvGrpSpPr>
        <p:grpSpPr>
          <a:xfrm rot="-4206867" flipH="1">
            <a:off x="1142147" y="737791"/>
            <a:ext cx="358980" cy="240464"/>
            <a:chOff x="-58191" y="839940"/>
            <a:chExt cx="408786" cy="273837"/>
          </a:xfrm>
        </p:grpSpPr>
        <p:sp>
          <p:nvSpPr>
            <p:cNvPr id="798" name="Google Shape;798;p26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26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26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26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2" name="Google Shape;802;p26"/>
          <p:cNvGrpSpPr/>
          <p:nvPr/>
        </p:nvGrpSpPr>
        <p:grpSpPr>
          <a:xfrm rot="2972415" flipH="1">
            <a:off x="762899" y="1030243"/>
            <a:ext cx="425297" cy="291018"/>
            <a:chOff x="-667842" y="332007"/>
            <a:chExt cx="410442" cy="280832"/>
          </a:xfrm>
        </p:grpSpPr>
        <p:sp>
          <p:nvSpPr>
            <p:cNvPr id="803" name="Google Shape;803;p26"/>
            <p:cNvSpPr/>
            <p:nvPr/>
          </p:nvSpPr>
          <p:spPr>
            <a:xfrm rot="4499970">
              <a:off x="-470705" y="359878"/>
              <a:ext cx="84287" cy="228923"/>
            </a:xfrm>
            <a:custGeom>
              <a:avLst/>
              <a:gdLst/>
              <a:ahLst/>
              <a:cxnLst/>
              <a:rect l="l" t="t" r="r" b="b"/>
              <a:pathLst>
                <a:path w="1683" h="4571" extrusionOk="0">
                  <a:moveTo>
                    <a:pt x="1682" y="0"/>
                  </a:moveTo>
                  <a:lnTo>
                    <a:pt x="1682" y="0"/>
                  </a:lnTo>
                  <a:cubicBezTo>
                    <a:pt x="1581" y="88"/>
                    <a:pt x="1499" y="197"/>
                    <a:pt x="1432" y="312"/>
                  </a:cubicBezTo>
                  <a:cubicBezTo>
                    <a:pt x="971" y="1160"/>
                    <a:pt x="604" y="2062"/>
                    <a:pt x="340" y="2997"/>
                  </a:cubicBezTo>
                  <a:cubicBezTo>
                    <a:pt x="191" y="3513"/>
                    <a:pt x="82" y="4035"/>
                    <a:pt x="1" y="4570"/>
                  </a:cubicBezTo>
                  <a:cubicBezTo>
                    <a:pt x="448" y="4069"/>
                    <a:pt x="747" y="3452"/>
                    <a:pt x="991" y="2787"/>
                  </a:cubicBezTo>
                  <a:cubicBezTo>
                    <a:pt x="1120" y="2448"/>
                    <a:pt x="1235" y="2095"/>
                    <a:pt x="1343" y="1736"/>
                  </a:cubicBezTo>
                  <a:cubicBezTo>
                    <a:pt x="1527" y="1126"/>
                    <a:pt x="1682" y="556"/>
                    <a:pt x="1682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6"/>
            <p:cNvSpPr/>
            <p:nvPr/>
          </p:nvSpPr>
          <p:spPr>
            <a:xfrm rot="4499970">
              <a:off x="-303396" y="476718"/>
              <a:ext cx="30600" cy="47928"/>
            </a:xfrm>
            <a:custGeom>
              <a:avLst/>
              <a:gdLst/>
              <a:ahLst/>
              <a:cxnLst/>
              <a:rect l="l" t="t" r="r" b="b"/>
              <a:pathLst>
                <a:path w="611" h="957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68"/>
                    <a:pt x="35" y="129"/>
                    <a:pt x="48" y="190"/>
                  </a:cubicBezTo>
                  <a:cubicBezTo>
                    <a:pt x="68" y="292"/>
                    <a:pt x="82" y="400"/>
                    <a:pt x="96" y="502"/>
                  </a:cubicBezTo>
                  <a:cubicBezTo>
                    <a:pt x="143" y="502"/>
                    <a:pt x="197" y="509"/>
                    <a:pt x="238" y="529"/>
                  </a:cubicBezTo>
                  <a:cubicBezTo>
                    <a:pt x="380" y="597"/>
                    <a:pt x="489" y="712"/>
                    <a:pt x="550" y="848"/>
                  </a:cubicBezTo>
                  <a:cubicBezTo>
                    <a:pt x="570" y="888"/>
                    <a:pt x="591" y="922"/>
                    <a:pt x="611" y="956"/>
                  </a:cubicBezTo>
                  <a:cubicBezTo>
                    <a:pt x="597" y="902"/>
                    <a:pt x="591" y="848"/>
                    <a:pt x="577" y="793"/>
                  </a:cubicBezTo>
                  <a:cubicBezTo>
                    <a:pt x="516" y="509"/>
                    <a:pt x="292" y="129"/>
                    <a:pt x="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6"/>
            <p:cNvSpPr/>
            <p:nvPr/>
          </p:nvSpPr>
          <p:spPr>
            <a:xfrm rot="4499970">
              <a:off x="-557901" y="285493"/>
              <a:ext cx="190561" cy="373859"/>
            </a:xfrm>
            <a:custGeom>
              <a:avLst/>
              <a:gdLst/>
              <a:ahLst/>
              <a:cxnLst/>
              <a:rect l="l" t="t" r="r" b="b"/>
              <a:pathLst>
                <a:path w="3805" h="7465" extrusionOk="0">
                  <a:moveTo>
                    <a:pt x="2828" y="0"/>
                  </a:moveTo>
                  <a:cubicBezTo>
                    <a:pt x="2787" y="0"/>
                    <a:pt x="2746" y="7"/>
                    <a:pt x="2706" y="14"/>
                  </a:cubicBezTo>
                  <a:cubicBezTo>
                    <a:pt x="2292" y="400"/>
                    <a:pt x="1905" y="807"/>
                    <a:pt x="1546" y="1241"/>
                  </a:cubicBezTo>
                  <a:cubicBezTo>
                    <a:pt x="1194" y="1668"/>
                    <a:pt x="888" y="2136"/>
                    <a:pt x="638" y="2638"/>
                  </a:cubicBezTo>
                  <a:lnTo>
                    <a:pt x="638" y="2645"/>
                  </a:lnTo>
                  <a:cubicBezTo>
                    <a:pt x="468" y="3126"/>
                    <a:pt x="339" y="3628"/>
                    <a:pt x="265" y="4143"/>
                  </a:cubicBezTo>
                  <a:cubicBezTo>
                    <a:pt x="163" y="4774"/>
                    <a:pt x="109" y="5431"/>
                    <a:pt x="48" y="6109"/>
                  </a:cubicBezTo>
                  <a:cubicBezTo>
                    <a:pt x="68" y="6516"/>
                    <a:pt x="61" y="6930"/>
                    <a:pt x="14" y="7337"/>
                  </a:cubicBezTo>
                  <a:lnTo>
                    <a:pt x="20" y="7344"/>
                  </a:lnTo>
                  <a:cubicBezTo>
                    <a:pt x="20" y="7357"/>
                    <a:pt x="14" y="7371"/>
                    <a:pt x="14" y="7377"/>
                  </a:cubicBezTo>
                  <a:lnTo>
                    <a:pt x="0" y="7405"/>
                  </a:lnTo>
                  <a:cubicBezTo>
                    <a:pt x="0" y="7411"/>
                    <a:pt x="0" y="7425"/>
                    <a:pt x="0" y="7438"/>
                  </a:cubicBezTo>
                  <a:cubicBezTo>
                    <a:pt x="5" y="7453"/>
                    <a:pt x="17" y="7464"/>
                    <a:pt x="31" y="7464"/>
                  </a:cubicBezTo>
                  <a:cubicBezTo>
                    <a:pt x="36" y="7464"/>
                    <a:pt x="42" y="7463"/>
                    <a:pt x="48" y="7459"/>
                  </a:cubicBezTo>
                  <a:lnTo>
                    <a:pt x="129" y="7398"/>
                  </a:lnTo>
                  <a:cubicBezTo>
                    <a:pt x="176" y="7398"/>
                    <a:pt x="217" y="7377"/>
                    <a:pt x="251" y="7344"/>
                  </a:cubicBezTo>
                  <a:cubicBezTo>
                    <a:pt x="285" y="7310"/>
                    <a:pt x="319" y="7269"/>
                    <a:pt x="353" y="7228"/>
                  </a:cubicBezTo>
                  <a:cubicBezTo>
                    <a:pt x="1261" y="6543"/>
                    <a:pt x="2326" y="5784"/>
                    <a:pt x="2997" y="4896"/>
                  </a:cubicBezTo>
                  <a:cubicBezTo>
                    <a:pt x="3465" y="4265"/>
                    <a:pt x="3736" y="3512"/>
                    <a:pt x="3777" y="2726"/>
                  </a:cubicBezTo>
                  <a:cubicBezTo>
                    <a:pt x="3804" y="2373"/>
                    <a:pt x="3797" y="2014"/>
                    <a:pt x="3757" y="1661"/>
                  </a:cubicBezTo>
                  <a:cubicBezTo>
                    <a:pt x="3662" y="1424"/>
                    <a:pt x="3553" y="1200"/>
                    <a:pt x="3424" y="983"/>
                  </a:cubicBezTo>
                  <a:cubicBezTo>
                    <a:pt x="3384" y="882"/>
                    <a:pt x="3309" y="793"/>
                    <a:pt x="3207" y="739"/>
                  </a:cubicBezTo>
                  <a:cubicBezTo>
                    <a:pt x="3187" y="732"/>
                    <a:pt x="3167" y="726"/>
                    <a:pt x="3146" y="726"/>
                  </a:cubicBezTo>
                  <a:cubicBezTo>
                    <a:pt x="3160" y="1336"/>
                    <a:pt x="2990" y="1960"/>
                    <a:pt x="2794" y="2590"/>
                  </a:cubicBezTo>
                  <a:cubicBezTo>
                    <a:pt x="2706" y="2902"/>
                    <a:pt x="2611" y="3201"/>
                    <a:pt x="2502" y="3499"/>
                  </a:cubicBezTo>
                  <a:cubicBezTo>
                    <a:pt x="2204" y="4340"/>
                    <a:pt x="1824" y="5119"/>
                    <a:pt x="1207" y="5716"/>
                  </a:cubicBezTo>
                  <a:cubicBezTo>
                    <a:pt x="1186" y="5737"/>
                    <a:pt x="1162" y="5748"/>
                    <a:pt x="1139" y="5748"/>
                  </a:cubicBezTo>
                  <a:cubicBezTo>
                    <a:pt x="1125" y="5748"/>
                    <a:pt x="1111" y="5744"/>
                    <a:pt x="1099" y="5737"/>
                  </a:cubicBezTo>
                  <a:cubicBezTo>
                    <a:pt x="1058" y="5716"/>
                    <a:pt x="1038" y="5676"/>
                    <a:pt x="1044" y="5635"/>
                  </a:cubicBezTo>
                  <a:cubicBezTo>
                    <a:pt x="1119" y="5038"/>
                    <a:pt x="1234" y="4441"/>
                    <a:pt x="1397" y="3858"/>
                  </a:cubicBezTo>
                  <a:cubicBezTo>
                    <a:pt x="1668" y="2875"/>
                    <a:pt x="2048" y="1919"/>
                    <a:pt x="2543" y="1024"/>
                  </a:cubicBezTo>
                  <a:cubicBezTo>
                    <a:pt x="2631" y="841"/>
                    <a:pt x="2773" y="692"/>
                    <a:pt x="2950" y="590"/>
                  </a:cubicBezTo>
                  <a:cubicBezTo>
                    <a:pt x="2943" y="482"/>
                    <a:pt x="2923" y="373"/>
                    <a:pt x="2902" y="271"/>
                  </a:cubicBezTo>
                  <a:cubicBezTo>
                    <a:pt x="2882" y="176"/>
                    <a:pt x="2862" y="88"/>
                    <a:pt x="2828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6" name="Google Shape;806;p26"/>
          <p:cNvGrpSpPr/>
          <p:nvPr/>
        </p:nvGrpSpPr>
        <p:grpSpPr>
          <a:xfrm rot="-1641256">
            <a:off x="7645961" y="-151071"/>
            <a:ext cx="1219431" cy="1226173"/>
            <a:chOff x="659230" y="218308"/>
            <a:chExt cx="1219407" cy="1226149"/>
          </a:xfrm>
        </p:grpSpPr>
        <p:grpSp>
          <p:nvGrpSpPr>
            <p:cNvPr id="807" name="Google Shape;807;p26"/>
            <p:cNvGrpSpPr/>
            <p:nvPr/>
          </p:nvGrpSpPr>
          <p:grpSpPr>
            <a:xfrm rot="1942985">
              <a:off x="899439" y="457784"/>
              <a:ext cx="244457" cy="426369"/>
              <a:chOff x="-110173" y="252416"/>
              <a:chExt cx="236798" cy="413011"/>
            </a:xfrm>
          </p:grpSpPr>
          <p:sp>
            <p:nvSpPr>
              <p:cNvPr id="808" name="Google Shape;808;p26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26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26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26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26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3" name="Google Shape;813;p26"/>
            <p:cNvGrpSpPr/>
            <p:nvPr/>
          </p:nvGrpSpPr>
          <p:grpSpPr>
            <a:xfrm>
              <a:off x="659230" y="218308"/>
              <a:ext cx="1219407" cy="1226149"/>
              <a:chOff x="659230" y="218308"/>
              <a:chExt cx="1219407" cy="1226149"/>
            </a:xfrm>
          </p:grpSpPr>
          <p:cxnSp>
            <p:nvCxnSpPr>
              <p:cNvPr id="814" name="Google Shape;814;p26"/>
              <p:cNvCxnSpPr/>
              <p:nvPr/>
            </p:nvCxnSpPr>
            <p:spPr>
              <a:xfrm rot="1948272">
                <a:off x="1790620" y="662077"/>
                <a:ext cx="15646" cy="76896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5" name="Google Shape;815;p26"/>
              <p:cNvSpPr/>
              <p:nvPr/>
            </p:nvSpPr>
            <p:spPr>
              <a:xfrm rot="8058179">
                <a:off x="738625" y="496993"/>
                <a:ext cx="1060618" cy="668779"/>
              </a:xfrm>
              <a:custGeom>
                <a:avLst/>
                <a:gdLst/>
                <a:ahLst/>
                <a:cxnLst/>
                <a:rect l="l" t="t" r="r" b="b"/>
                <a:pathLst>
                  <a:path w="42434" h="26757" extrusionOk="0">
                    <a:moveTo>
                      <a:pt x="1560" y="0"/>
                    </a:moveTo>
                    <a:lnTo>
                      <a:pt x="1560" y="0"/>
                    </a:lnTo>
                    <a:cubicBezTo>
                      <a:pt x="0" y="3560"/>
                      <a:pt x="828" y="7974"/>
                      <a:pt x="3574" y="10727"/>
                    </a:cubicBezTo>
                    <a:cubicBezTo>
                      <a:pt x="6422" y="13582"/>
                      <a:pt x="10741" y="14382"/>
                      <a:pt x="14213" y="15019"/>
                    </a:cubicBezTo>
                    <a:lnTo>
                      <a:pt x="28310" y="17616"/>
                    </a:lnTo>
                    <a:cubicBezTo>
                      <a:pt x="31205" y="18152"/>
                      <a:pt x="34202" y="18701"/>
                      <a:pt x="36860" y="20098"/>
                    </a:cubicBezTo>
                    <a:cubicBezTo>
                      <a:pt x="39783" y="21637"/>
                      <a:pt x="41817" y="24133"/>
                      <a:pt x="42298" y="26757"/>
                    </a:cubicBezTo>
                    <a:lnTo>
                      <a:pt x="42434" y="26730"/>
                    </a:lnTo>
                    <a:cubicBezTo>
                      <a:pt x="41939" y="24065"/>
                      <a:pt x="39884" y="21542"/>
                      <a:pt x="36921" y="19983"/>
                    </a:cubicBezTo>
                    <a:cubicBezTo>
                      <a:pt x="34249" y="18579"/>
                      <a:pt x="31246" y="18023"/>
                      <a:pt x="28337" y="17488"/>
                    </a:cubicBezTo>
                    <a:lnTo>
                      <a:pt x="14233" y="14891"/>
                    </a:lnTo>
                    <a:cubicBezTo>
                      <a:pt x="10782" y="14253"/>
                      <a:pt x="6490" y="13460"/>
                      <a:pt x="3669" y="10639"/>
                    </a:cubicBezTo>
                    <a:cubicBezTo>
                      <a:pt x="957" y="7920"/>
                      <a:pt x="143" y="3567"/>
                      <a:pt x="1682" y="54"/>
                    </a:cubicBezTo>
                    <a:lnTo>
                      <a:pt x="1560" y="0"/>
                    </a:ln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16" name="Google Shape;816;p26"/>
              <p:cNvCxnSpPr/>
              <p:nvPr/>
            </p:nvCxnSpPr>
            <p:spPr>
              <a:xfrm rot="10800000">
                <a:off x="739426" y="903813"/>
                <a:ext cx="52200" cy="101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17" name="Google Shape;817;p26"/>
              <p:cNvCxnSpPr/>
              <p:nvPr/>
            </p:nvCxnSpPr>
            <p:spPr>
              <a:xfrm flipH="1">
                <a:off x="879018" y="972802"/>
                <a:ext cx="61200" cy="1035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18" name="Google Shape;818;p26"/>
          <p:cNvGrpSpPr/>
          <p:nvPr/>
        </p:nvGrpSpPr>
        <p:grpSpPr>
          <a:xfrm flipH="1">
            <a:off x="226761" y="193428"/>
            <a:ext cx="2030858" cy="1796387"/>
            <a:chOff x="7181416" y="136278"/>
            <a:chExt cx="2030858" cy="1796387"/>
          </a:xfrm>
        </p:grpSpPr>
        <p:grpSp>
          <p:nvGrpSpPr>
            <p:cNvPr id="819" name="Google Shape;819;p26"/>
            <p:cNvGrpSpPr/>
            <p:nvPr/>
          </p:nvGrpSpPr>
          <p:grpSpPr>
            <a:xfrm>
              <a:off x="7181416" y="136278"/>
              <a:ext cx="2030858" cy="1796387"/>
              <a:chOff x="7029016" y="98178"/>
              <a:chExt cx="2030858" cy="1796387"/>
            </a:xfrm>
          </p:grpSpPr>
          <p:grpSp>
            <p:nvGrpSpPr>
              <p:cNvPr id="820" name="Google Shape;820;p26"/>
              <p:cNvGrpSpPr/>
              <p:nvPr/>
            </p:nvGrpSpPr>
            <p:grpSpPr>
              <a:xfrm rot="-523749">
                <a:off x="7361399" y="209578"/>
                <a:ext cx="1588234" cy="1573587"/>
                <a:chOff x="1342482" y="971853"/>
                <a:chExt cx="2067208" cy="1962835"/>
              </a:xfrm>
            </p:grpSpPr>
            <p:sp>
              <p:nvSpPr>
                <p:cNvPr id="821" name="Google Shape;821;p26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822" name="Google Shape;822;p26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23" name="Google Shape;823;p26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24" name="Google Shape;824;p26"/>
                <p:cNvCxnSpPr/>
                <p:nvPr/>
              </p:nvCxnSpPr>
              <p:spPr>
                <a:xfrm rot="243629" flipH="1">
                  <a:off x="1578328" y="1310972"/>
                  <a:ext cx="97445" cy="20156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825" name="Google Shape;825;p26"/>
                <p:cNvCxnSpPr/>
                <p:nvPr/>
              </p:nvCxnSpPr>
              <p:spPr>
                <a:xfrm rot="-10312194">
                  <a:off x="1638113" y="1183526"/>
                  <a:ext cx="2121" cy="98941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826" name="Google Shape;826;p26"/>
              <p:cNvSpPr/>
              <p:nvPr/>
            </p:nvSpPr>
            <p:spPr>
              <a:xfrm rot="-682776">
                <a:off x="7043750" y="490221"/>
                <a:ext cx="248814" cy="174143"/>
              </a:xfrm>
              <a:custGeom>
                <a:avLst/>
                <a:gdLst/>
                <a:ahLst/>
                <a:cxnLst/>
                <a:rect l="l" t="t" r="r" b="b"/>
                <a:pathLst>
                  <a:path w="9953" h="6966" extrusionOk="0">
                    <a:moveTo>
                      <a:pt x="9953" y="299"/>
                    </a:moveTo>
                    <a:cubicBezTo>
                      <a:pt x="9445" y="251"/>
                      <a:pt x="7881" y="-66"/>
                      <a:pt x="6905" y="13"/>
                    </a:cubicBezTo>
                    <a:cubicBezTo>
                      <a:pt x="5929" y="92"/>
                      <a:pt x="4905" y="394"/>
                      <a:pt x="4095" y="775"/>
                    </a:cubicBezTo>
                    <a:cubicBezTo>
                      <a:pt x="3285" y="1156"/>
                      <a:pt x="2626" y="1632"/>
                      <a:pt x="2047" y="2299"/>
                    </a:cubicBezTo>
                    <a:cubicBezTo>
                      <a:pt x="1468" y="2966"/>
                      <a:pt x="960" y="3998"/>
                      <a:pt x="619" y="4776"/>
                    </a:cubicBezTo>
                    <a:cubicBezTo>
                      <a:pt x="278" y="5554"/>
                      <a:pt x="103" y="6601"/>
                      <a:pt x="0" y="6966"/>
                    </a:cubicBezTo>
                  </a:path>
                </a:pathLst>
              </a:cu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827" name="Google Shape;827;p26"/>
            <p:cNvSpPr/>
            <p:nvPr/>
          </p:nvSpPr>
          <p:spPr>
            <a:xfrm>
              <a:off x="7196725" y="688175"/>
              <a:ext cx="38100" cy="7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8" name="Google Shape;828;p26"/>
          <p:cNvSpPr txBox="1">
            <a:spLocks noGrp="1"/>
          </p:cNvSpPr>
          <p:nvPr>
            <p:ph type="ctrTitle" idx="19"/>
          </p:nvPr>
        </p:nvSpPr>
        <p:spPr>
          <a:xfrm>
            <a:off x="729950" y="150753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29" name="Google Shape;829;p26"/>
          <p:cNvSpPr txBox="1">
            <a:spLocks noGrp="1"/>
          </p:cNvSpPr>
          <p:nvPr>
            <p:ph type="ctrTitle" idx="20"/>
          </p:nvPr>
        </p:nvSpPr>
        <p:spPr>
          <a:xfrm>
            <a:off x="3543150" y="150753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30" name="Google Shape;830;p26"/>
          <p:cNvSpPr txBox="1">
            <a:spLocks noGrp="1"/>
          </p:cNvSpPr>
          <p:nvPr>
            <p:ph type="ctrTitle" idx="21"/>
          </p:nvPr>
        </p:nvSpPr>
        <p:spPr>
          <a:xfrm>
            <a:off x="6356350" y="1507533"/>
            <a:ext cx="2057700" cy="42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6" name="Google Shape;836;p28"/>
          <p:cNvGrpSpPr/>
          <p:nvPr/>
        </p:nvGrpSpPr>
        <p:grpSpPr>
          <a:xfrm>
            <a:off x="118883" y="-1084648"/>
            <a:ext cx="3191702" cy="2796888"/>
            <a:chOff x="118883" y="-1084648"/>
            <a:chExt cx="3191702" cy="2796888"/>
          </a:xfrm>
        </p:grpSpPr>
        <p:grpSp>
          <p:nvGrpSpPr>
            <p:cNvPr id="837" name="Google Shape;837;p28"/>
            <p:cNvGrpSpPr/>
            <p:nvPr/>
          </p:nvGrpSpPr>
          <p:grpSpPr>
            <a:xfrm>
              <a:off x="1495535" y="-1084648"/>
              <a:ext cx="1815050" cy="1964375"/>
              <a:chOff x="4703210" y="2676177"/>
              <a:chExt cx="1815050" cy="1964375"/>
            </a:xfrm>
          </p:grpSpPr>
          <p:sp>
            <p:nvSpPr>
              <p:cNvPr id="838" name="Google Shape;838;p28"/>
              <p:cNvSpPr/>
              <p:nvPr/>
            </p:nvSpPr>
            <p:spPr>
              <a:xfrm rot="5400000">
                <a:off x="4628548" y="2750839"/>
                <a:ext cx="1964375" cy="1815050"/>
              </a:xfrm>
              <a:custGeom>
                <a:avLst/>
                <a:gdLst/>
                <a:ahLst/>
                <a:cxnLst/>
                <a:rect l="l" t="t" r="r" b="b"/>
                <a:pathLst>
                  <a:path w="78575" h="72602" extrusionOk="0">
                    <a:moveTo>
                      <a:pt x="102" y="1"/>
                    </a:moveTo>
                    <a:lnTo>
                      <a:pt x="1" y="82"/>
                    </a:lnTo>
                    <a:cubicBezTo>
                      <a:pt x="2998" y="3513"/>
                      <a:pt x="7629" y="4591"/>
                      <a:pt x="12111" y="5635"/>
                    </a:cubicBezTo>
                    <a:cubicBezTo>
                      <a:pt x="13440" y="5941"/>
                      <a:pt x="14816" y="6266"/>
                      <a:pt x="16118" y="6639"/>
                    </a:cubicBezTo>
                    <a:cubicBezTo>
                      <a:pt x="23753" y="8856"/>
                      <a:pt x="30398" y="13616"/>
                      <a:pt x="34948" y="20139"/>
                    </a:cubicBezTo>
                    <a:cubicBezTo>
                      <a:pt x="35891" y="21495"/>
                      <a:pt x="36759" y="22946"/>
                      <a:pt x="37599" y="24350"/>
                    </a:cubicBezTo>
                    <a:cubicBezTo>
                      <a:pt x="39389" y="27361"/>
                      <a:pt x="41247" y="30473"/>
                      <a:pt x="43946" y="32778"/>
                    </a:cubicBezTo>
                    <a:cubicBezTo>
                      <a:pt x="47913" y="36169"/>
                      <a:pt x="53202" y="37416"/>
                      <a:pt x="58321" y="38623"/>
                    </a:cubicBezTo>
                    <a:cubicBezTo>
                      <a:pt x="63698" y="39898"/>
                      <a:pt x="69245" y="41207"/>
                      <a:pt x="73191" y="45011"/>
                    </a:cubicBezTo>
                    <a:cubicBezTo>
                      <a:pt x="76541" y="48238"/>
                      <a:pt x="78446" y="53127"/>
                      <a:pt x="78412" y="58416"/>
                    </a:cubicBezTo>
                    <a:cubicBezTo>
                      <a:pt x="78392" y="62864"/>
                      <a:pt x="77056" y="67617"/>
                      <a:pt x="74445" y="72533"/>
                    </a:cubicBezTo>
                    <a:lnTo>
                      <a:pt x="74561" y="72601"/>
                    </a:lnTo>
                    <a:cubicBezTo>
                      <a:pt x="77185" y="67658"/>
                      <a:pt x="78521" y="62891"/>
                      <a:pt x="78548" y="58423"/>
                    </a:cubicBezTo>
                    <a:cubicBezTo>
                      <a:pt x="78575" y="53093"/>
                      <a:pt x="76656" y="48170"/>
                      <a:pt x="73279" y="44916"/>
                    </a:cubicBezTo>
                    <a:cubicBezTo>
                      <a:pt x="69312" y="41091"/>
                      <a:pt x="63739" y="39776"/>
                      <a:pt x="58348" y="38501"/>
                    </a:cubicBezTo>
                    <a:cubicBezTo>
                      <a:pt x="53242" y="37294"/>
                      <a:pt x="47967" y="36047"/>
                      <a:pt x="44027" y="32683"/>
                    </a:cubicBezTo>
                    <a:cubicBezTo>
                      <a:pt x="41349" y="30392"/>
                      <a:pt x="39498" y="27293"/>
                      <a:pt x="37708" y="24289"/>
                    </a:cubicBezTo>
                    <a:cubicBezTo>
                      <a:pt x="36867" y="22879"/>
                      <a:pt x="35999" y="21428"/>
                      <a:pt x="35050" y="20071"/>
                    </a:cubicBezTo>
                    <a:cubicBezTo>
                      <a:pt x="30486" y="13521"/>
                      <a:pt x="23814" y="8741"/>
                      <a:pt x="16152" y="6517"/>
                    </a:cubicBezTo>
                    <a:cubicBezTo>
                      <a:pt x="14850" y="6137"/>
                      <a:pt x="13467" y="5819"/>
                      <a:pt x="12138" y="5507"/>
                    </a:cubicBezTo>
                    <a:cubicBezTo>
                      <a:pt x="7683" y="4469"/>
                      <a:pt x="3066" y="3391"/>
                      <a:pt x="102" y="1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839" name="Google Shape;839;p28"/>
              <p:cNvCxnSpPr/>
              <p:nvPr/>
            </p:nvCxnSpPr>
            <p:spPr>
              <a:xfrm>
                <a:off x="5267325" y="4595825"/>
                <a:ext cx="90600" cy="14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0" name="Google Shape;840;p28"/>
              <p:cNvCxnSpPr/>
              <p:nvPr/>
            </p:nvCxnSpPr>
            <p:spPr>
              <a:xfrm rot="10800000">
                <a:off x="5376750" y="4409975"/>
                <a:ext cx="14400" cy="882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1" name="Google Shape;841;p28"/>
              <p:cNvCxnSpPr/>
              <p:nvPr/>
            </p:nvCxnSpPr>
            <p:spPr>
              <a:xfrm rot="10800000">
                <a:off x="5567450" y="3895675"/>
                <a:ext cx="28500" cy="83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2" name="Google Shape;842;p28"/>
              <p:cNvCxnSpPr/>
              <p:nvPr/>
            </p:nvCxnSpPr>
            <p:spPr>
              <a:xfrm rot="10800000" flipH="1">
                <a:off x="5622125" y="3883850"/>
                <a:ext cx="76200" cy="35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43" name="Google Shape;843;p28"/>
            <p:cNvGrpSpPr/>
            <p:nvPr/>
          </p:nvGrpSpPr>
          <p:grpSpPr>
            <a:xfrm rot="603417">
              <a:off x="226999" y="1006755"/>
              <a:ext cx="664710" cy="652454"/>
              <a:chOff x="642423" y="638475"/>
              <a:chExt cx="803853" cy="789141"/>
            </a:xfrm>
          </p:grpSpPr>
          <p:sp>
            <p:nvSpPr>
              <p:cNvPr id="844" name="Google Shape;844;p28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28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28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28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28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28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28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28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28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28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28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6" name="Google Shape;856;p28"/>
            <p:cNvGrpSpPr/>
            <p:nvPr/>
          </p:nvGrpSpPr>
          <p:grpSpPr>
            <a:xfrm rot="-2256232">
              <a:off x="665936" y="430687"/>
              <a:ext cx="398807" cy="249878"/>
              <a:chOff x="7041842" y="-882791"/>
              <a:chExt cx="372896" cy="233673"/>
            </a:xfrm>
          </p:grpSpPr>
          <p:sp>
            <p:nvSpPr>
              <p:cNvPr id="857" name="Google Shape;857;p28"/>
              <p:cNvSpPr/>
              <p:nvPr/>
            </p:nvSpPr>
            <p:spPr>
              <a:xfrm>
                <a:off x="7041842" y="-874978"/>
                <a:ext cx="372896" cy="225861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4510" extrusionOk="0">
                    <a:moveTo>
                      <a:pt x="5400" y="1"/>
                    </a:moveTo>
                    <a:cubicBezTo>
                      <a:pt x="3926" y="1"/>
                      <a:pt x="2467" y="607"/>
                      <a:pt x="1383" y="1607"/>
                    </a:cubicBezTo>
                    <a:cubicBezTo>
                      <a:pt x="848" y="2102"/>
                      <a:pt x="414" y="2685"/>
                      <a:pt x="102" y="3343"/>
                    </a:cubicBezTo>
                    <a:cubicBezTo>
                      <a:pt x="34" y="3478"/>
                      <a:pt x="0" y="3634"/>
                      <a:pt x="7" y="3790"/>
                    </a:cubicBezTo>
                    <a:cubicBezTo>
                      <a:pt x="265" y="3553"/>
                      <a:pt x="543" y="3329"/>
                      <a:pt x="814" y="3112"/>
                    </a:cubicBezTo>
                    <a:lnTo>
                      <a:pt x="855" y="3085"/>
                    </a:lnTo>
                    <a:cubicBezTo>
                      <a:pt x="2292" y="1932"/>
                      <a:pt x="3621" y="983"/>
                      <a:pt x="5228" y="915"/>
                    </a:cubicBezTo>
                    <a:cubicBezTo>
                      <a:pt x="5282" y="915"/>
                      <a:pt x="5337" y="949"/>
                      <a:pt x="5350" y="1004"/>
                    </a:cubicBezTo>
                    <a:cubicBezTo>
                      <a:pt x="5370" y="1058"/>
                      <a:pt x="5350" y="1119"/>
                      <a:pt x="5303" y="1146"/>
                    </a:cubicBezTo>
                    <a:lnTo>
                      <a:pt x="963" y="3912"/>
                    </a:lnTo>
                    <a:lnTo>
                      <a:pt x="780" y="4034"/>
                    </a:lnTo>
                    <a:cubicBezTo>
                      <a:pt x="685" y="4089"/>
                      <a:pt x="590" y="4143"/>
                      <a:pt x="488" y="4184"/>
                    </a:cubicBezTo>
                    <a:cubicBezTo>
                      <a:pt x="651" y="4218"/>
                      <a:pt x="814" y="4251"/>
                      <a:pt x="977" y="4292"/>
                    </a:cubicBezTo>
                    <a:cubicBezTo>
                      <a:pt x="1261" y="4360"/>
                      <a:pt x="1553" y="4435"/>
                      <a:pt x="1845" y="4509"/>
                    </a:cubicBezTo>
                    <a:cubicBezTo>
                      <a:pt x="2265" y="4489"/>
                      <a:pt x="2685" y="4401"/>
                      <a:pt x="3085" y="4251"/>
                    </a:cubicBezTo>
                    <a:cubicBezTo>
                      <a:pt x="3140" y="4231"/>
                      <a:pt x="3201" y="4204"/>
                      <a:pt x="3248" y="4184"/>
                    </a:cubicBezTo>
                    <a:cubicBezTo>
                      <a:pt x="3302" y="4157"/>
                      <a:pt x="3343" y="4136"/>
                      <a:pt x="3384" y="4109"/>
                    </a:cubicBezTo>
                    <a:cubicBezTo>
                      <a:pt x="4163" y="3668"/>
                      <a:pt x="4740" y="2970"/>
                      <a:pt x="5384" y="2360"/>
                    </a:cubicBezTo>
                    <a:lnTo>
                      <a:pt x="5459" y="2285"/>
                    </a:lnTo>
                    <a:cubicBezTo>
                      <a:pt x="5499" y="2238"/>
                      <a:pt x="5540" y="2197"/>
                      <a:pt x="5587" y="2156"/>
                    </a:cubicBezTo>
                    <a:cubicBezTo>
                      <a:pt x="6137" y="1587"/>
                      <a:pt x="6666" y="1220"/>
                      <a:pt x="7194" y="1031"/>
                    </a:cubicBezTo>
                    <a:cubicBezTo>
                      <a:pt x="7289" y="949"/>
                      <a:pt x="7364" y="854"/>
                      <a:pt x="7432" y="746"/>
                    </a:cubicBezTo>
                    <a:cubicBezTo>
                      <a:pt x="7445" y="719"/>
                      <a:pt x="7439" y="692"/>
                      <a:pt x="7425" y="671"/>
                    </a:cubicBezTo>
                    <a:cubicBezTo>
                      <a:pt x="7296" y="536"/>
                      <a:pt x="7154" y="420"/>
                      <a:pt x="6998" y="325"/>
                    </a:cubicBezTo>
                    <a:cubicBezTo>
                      <a:pt x="6618" y="149"/>
                      <a:pt x="6204" y="47"/>
                      <a:pt x="5791" y="14"/>
                    </a:cubicBezTo>
                    <a:cubicBezTo>
                      <a:pt x="5743" y="14"/>
                      <a:pt x="5696" y="7"/>
                      <a:pt x="5655" y="7"/>
                    </a:cubicBezTo>
                    <a:cubicBezTo>
                      <a:pt x="5570" y="3"/>
                      <a:pt x="5485" y="1"/>
                      <a:pt x="5400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28"/>
              <p:cNvSpPr/>
              <p:nvPr/>
            </p:nvSpPr>
            <p:spPr>
              <a:xfrm>
                <a:off x="7050306" y="-813881"/>
                <a:ext cx="227213" cy="138271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761" extrusionOk="0">
                    <a:moveTo>
                      <a:pt x="4537" y="0"/>
                    </a:moveTo>
                    <a:lnTo>
                      <a:pt x="4537" y="0"/>
                    </a:lnTo>
                    <a:cubicBezTo>
                      <a:pt x="3215" y="238"/>
                      <a:pt x="2055" y="1092"/>
                      <a:pt x="801" y="2089"/>
                    </a:cubicBezTo>
                    <a:cubicBezTo>
                      <a:pt x="767" y="2116"/>
                      <a:pt x="733" y="2143"/>
                      <a:pt x="699" y="2170"/>
                    </a:cubicBezTo>
                    <a:cubicBezTo>
                      <a:pt x="462" y="2353"/>
                      <a:pt x="224" y="2550"/>
                      <a:pt x="1" y="2753"/>
                    </a:cubicBezTo>
                    <a:cubicBezTo>
                      <a:pt x="19" y="2758"/>
                      <a:pt x="38" y="2760"/>
                      <a:pt x="59" y="2760"/>
                    </a:cubicBezTo>
                    <a:cubicBezTo>
                      <a:pt x="162" y="2760"/>
                      <a:pt x="299" y="2704"/>
                      <a:pt x="469" y="2591"/>
                    </a:cubicBezTo>
                    <a:lnTo>
                      <a:pt x="740" y="2421"/>
                    </a:lnTo>
                    <a:lnTo>
                      <a:pt x="4537" y="0"/>
                    </a:ln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28"/>
              <p:cNvSpPr/>
              <p:nvPr/>
            </p:nvSpPr>
            <p:spPr>
              <a:xfrm>
                <a:off x="7078852" y="-882791"/>
                <a:ext cx="181039" cy="103616"/>
              </a:xfrm>
              <a:custGeom>
                <a:avLst/>
                <a:gdLst/>
                <a:ahLst/>
                <a:cxnLst/>
                <a:rect l="l" t="t" r="r" b="b"/>
                <a:pathLst>
                  <a:path w="3615" h="2069" extrusionOk="0">
                    <a:moveTo>
                      <a:pt x="3614" y="0"/>
                    </a:moveTo>
                    <a:lnTo>
                      <a:pt x="3614" y="0"/>
                    </a:lnTo>
                    <a:cubicBezTo>
                      <a:pt x="3160" y="41"/>
                      <a:pt x="2713" y="122"/>
                      <a:pt x="2279" y="258"/>
                    </a:cubicBezTo>
                    <a:cubicBezTo>
                      <a:pt x="1689" y="434"/>
                      <a:pt x="1146" y="759"/>
                      <a:pt x="705" y="1200"/>
                    </a:cubicBezTo>
                    <a:cubicBezTo>
                      <a:pt x="441" y="1465"/>
                      <a:pt x="204" y="1756"/>
                      <a:pt x="0" y="2068"/>
                    </a:cubicBezTo>
                    <a:cubicBezTo>
                      <a:pt x="217" y="1810"/>
                      <a:pt x="461" y="1580"/>
                      <a:pt x="719" y="1363"/>
                    </a:cubicBezTo>
                    <a:cubicBezTo>
                      <a:pt x="1553" y="665"/>
                      <a:pt x="2550" y="197"/>
                      <a:pt x="3614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0" name="Google Shape;860;p28"/>
            <p:cNvGrpSpPr/>
            <p:nvPr/>
          </p:nvGrpSpPr>
          <p:grpSpPr>
            <a:xfrm rot="-1538566">
              <a:off x="215839" y="435618"/>
              <a:ext cx="398835" cy="538855"/>
              <a:chOff x="-731421" y="-129944"/>
              <a:chExt cx="308048" cy="416267"/>
            </a:xfrm>
          </p:grpSpPr>
          <p:sp>
            <p:nvSpPr>
              <p:cNvPr id="861" name="Google Shape;861;p28"/>
              <p:cNvSpPr/>
              <p:nvPr/>
            </p:nvSpPr>
            <p:spPr>
              <a:xfrm rot="4499970">
                <a:off x="-542306" y="136680"/>
                <a:ext cx="161713" cy="35508"/>
              </a:xfrm>
              <a:custGeom>
                <a:avLst/>
                <a:gdLst/>
                <a:ahLst/>
                <a:cxnLst/>
                <a:rect l="l" t="t" r="r" b="b"/>
                <a:pathLst>
                  <a:path w="3229" h="709" extrusionOk="0">
                    <a:moveTo>
                      <a:pt x="1764" y="0"/>
                    </a:moveTo>
                    <a:cubicBezTo>
                      <a:pt x="1182" y="0"/>
                      <a:pt x="571" y="145"/>
                      <a:pt x="1" y="356"/>
                    </a:cubicBezTo>
                    <a:cubicBezTo>
                      <a:pt x="230" y="307"/>
                      <a:pt x="463" y="284"/>
                      <a:pt x="697" y="284"/>
                    </a:cubicBezTo>
                    <a:cubicBezTo>
                      <a:pt x="755" y="284"/>
                      <a:pt x="812" y="286"/>
                      <a:pt x="869" y="288"/>
                    </a:cubicBezTo>
                    <a:cubicBezTo>
                      <a:pt x="1289" y="322"/>
                      <a:pt x="1710" y="397"/>
                      <a:pt x="2123" y="505"/>
                    </a:cubicBezTo>
                    <a:cubicBezTo>
                      <a:pt x="2483" y="600"/>
                      <a:pt x="2856" y="668"/>
                      <a:pt x="3229" y="709"/>
                    </a:cubicBezTo>
                    <a:cubicBezTo>
                      <a:pt x="3181" y="485"/>
                      <a:pt x="3032" y="295"/>
                      <a:pt x="2829" y="200"/>
                    </a:cubicBezTo>
                    <a:cubicBezTo>
                      <a:pt x="2497" y="60"/>
                      <a:pt x="2136" y="0"/>
                      <a:pt x="1764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28"/>
              <p:cNvSpPr/>
              <p:nvPr/>
            </p:nvSpPr>
            <p:spPr>
              <a:xfrm rot="4499970">
                <a:off x="-778274" y="-18718"/>
                <a:ext cx="379018" cy="193816"/>
              </a:xfrm>
              <a:custGeom>
                <a:avLst/>
                <a:gdLst/>
                <a:ahLst/>
                <a:cxnLst/>
                <a:rect l="l" t="t" r="r" b="b"/>
                <a:pathLst>
                  <a:path w="7568" h="3870" extrusionOk="0">
                    <a:moveTo>
                      <a:pt x="4992" y="0"/>
                    </a:moveTo>
                    <a:cubicBezTo>
                      <a:pt x="4063" y="0"/>
                      <a:pt x="3088" y="384"/>
                      <a:pt x="2204" y="1096"/>
                    </a:cubicBezTo>
                    <a:cubicBezTo>
                      <a:pt x="2136" y="1150"/>
                      <a:pt x="2061" y="1211"/>
                      <a:pt x="1994" y="1272"/>
                    </a:cubicBezTo>
                    <a:cubicBezTo>
                      <a:pt x="1207" y="1970"/>
                      <a:pt x="590" y="2838"/>
                      <a:pt x="0" y="3706"/>
                    </a:cubicBezTo>
                    <a:cubicBezTo>
                      <a:pt x="0" y="3754"/>
                      <a:pt x="7" y="3794"/>
                      <a:pt x="34" y="3828"/>
                    </a:cubicBezTo>
                    <a:cubicBezTo>
                      <a:pt x="47" y="3855"/>
                      <a:pt x="74" y="3870"/>
                      <a:pt x="103" y="3870"/>
                    </a:cubicBezTo>
                    <a:cubicBezTo>
                      <a:pt x="119" y="3870"/>
                      <a:pt x="135" y="3865"/>
                      <a:pt x="149" y="3855"/>
                    </a:cubicBezTo>
                    <a:cubicBezTo>
                      <a:pt x="176" y="3842"/>
                      <a:pt x="197" y="3828"/>
                      <a:pt x="217" y="3808"/>
                    </a:cubicBezTo>
                    <a:lnTo>
                      <a:pt x="359" y="3713"/>
                    </a:lnTo>
                    <a:cubicBezTo>
                      <a:pt x="1966" y="3428"/>
                      <a:pt x="4523" y="3625"/>
                      <a:pt x="6123" y="2730"/>
                    </a:cubicBezTo>
                    <a:cubicBezTo>
                      <a:pt x="6706" y="2404"/>
                      <a:pt x="7167" y="1937"/>
                      <a:pt x="7405" y="1252"/>
                    </a:cubicBezTo>
                    <a:lnTo>
                      <a:pt x="7405" y="1252"/>
                    </a:lnTo>
                    <a:cubicBezTo>
                      <a:pt x="5486" y="1374"/>
                      <a:pt x="3607" y="1889"/>
                      <a:pt x="1899" y="2777"/>
                    </a:cubicBezTo>
                    <a:cubicBezTo>
                      <a:pt x="1886" y="2785"/>
                      <a:pt x="1873" y="2789"/>
                      <a:pt x="1861" y="2789"/>
                    </a:cubicBezTo>
                    <a:cubicBezTo>
                      <a:pt x="1782" y="2789"/>
                      <a:pt x="1722" y="2637"/>
                      <a:pt x="1810" y="2608"/>
                    </a:cubicBezTo>
                    <a:cubicBezTo>
                      <a:pt x="2305" y="2350"/>
                      <a:pt x="2807" y="2126"/>
                      <a:pt x="3329" y="1937"/>
                    </a:cubicBezTo>
                    <a:cubicBezTo>
                      <a:pt x="4652" y="1435"/>
                      <a:pt x="6048" y="1136"/>
                      <a:pt x="7466" y="1055"/>
                    </a:cubicBezTo>
                    <a:cubicBezTo>
                      <a:pt x="7506" y="906"/>
                      <a:pt x="7540" y="743"/>
                      <a:pt x="7560" y="587"/>
                    </a:cubicBezTo>
                    <a:cubicBezTo>
                      <a:pt x="7567" y="526"/>
                      <a:pt x="7567" y="472"/>
                      <a:pt x="7560" y="418"/>
                    </a:cubicBezTo>
                    <a:cubicBezTo>
                      <a:pt x="7160" y="377"/>
                      <a:pt x="6760" y="309"/>
                      <a:pt x="6374" y="207"/>
                    </a:cubicBezTo>
                    <a:cubicBezTo>
                      <a:pt x="5974" y="106"/>
                      <a:pt x="5567" y="38"/>
                      <a:pt x="5153" y="4"/>
                    </a:cubicBezTo>
                    <a:cubicBezTo>
                      <a:pt x="5100" y="1"/>
                      <a:pt x="5046" y="0"/>
                      <a:pt x="4992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3" name="Google Shape;863;p28"/>
            <p:cNvGrpSpPr/>
            <p:nvPr/>
          </p:nvGrpSpPr>
          <p:grpSpPr>
            <a:xfrm rot="-41839">
              <a:off x="1830080" y="244264"/>
              <a:ext cx="287968" cy="502259"/>
              <a:chOff x="-110173" y="252416"/>
              <a:chExt cx="236798" cy="413011"/>
            </a:xfrm>
          </p:grpSpPr>
          <p:sp>
            <p:nvSpPr>
              <p:cNvPr id="864" name="Google Shape;864;p28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28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28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28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28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9" name="Google Shape;869;p28"/>
            <p:cNvGrpSpPr/>
            <p:nvPr/>
          </p:nvGrpSpPr>
          <p:grpSpPr>
            <a:xfrm rot="2050225">
              <a:off x="888352" y="696448"/>
              <a:ext cx="558461" cy="548087"/>
              <a:chOff x="642423" y="638475"/>
              <a:chExt cx="803853" cy="789141"/>
            </a:xfrm>
          </p:grpSpPr>
          <p:sp>
            <p:nvSpPr>
              <p:cNvPr id="870" name="Google Shape;870;p28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28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28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28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28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28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28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28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28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28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28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28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6"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3" name="Google Shape;883;p29"/>
          <p:cNvGrpSpPr/>
          <p:nvPr/>
        </p:nvGrpSpPr>
        <p:grpSpPr>
          <a:xfrm>
            <a:off x="5527213" y="2315101"/>
            <a:ext cx="3953806" cy="2926404"/>
            <a:chOff x="4357213" y="2257951"/>
            <a:chExt cx="3953806" cy="2926404"/>
          </a:xfrm>
        </p:grpSpPr>
        <p:cxnSp>
          <p:nvCxnSpPr>
            <p:cNvPr id="884" name="Google Shape;884;p29"/>
            <p:cNvCxnSpPr/>
            <p:nvPr/>
          </p:nvCxnSpPr>
          <p:spPr>
            <a:xfrm>
              <a:off x="8153400" y="2447925"/>
              <a:ext cx="19200" cy="95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85" name="Google Shape;885;p29"/>
            <p:cNvGrpSpPr/>
            <p:nvPr/>
          </p:nvGrpSpPr>
          <p:grpSpPr>
            <a:xfrm>
              <a:off x="4357213" y="2257951"/>
              <a:ext cx="3953806" cy="2926404"/>
              <a:chOff x="4357213" y="2257951"/>
              <a:chExt cx="3953806" cy="2926404"/>
            </a:xfrm>
          </p:grpSpPr>
          <p:cxnSp>
            <p:nvCxnSpPr>
              <p:cNvPr id="886" name="Google Shape;886;p29"/>
              <p:cNvCxnSpPr/>
              <p:nvPr/>
            </p:nvCxnSpPr>
            <p:spPr>
              <a:xfrm rot="10800000">
                <a:off x="7315200" y="3357450"/>
                <a:ext cx="0" cy="128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87" name="Google Shape;887;p29"/>
              <p:cNvCxnSpPr/>
              <p:nvPr/>
            </p:nvCxnSpPr>
            <p:spPr>
              <a:xfrm rot="10800000" flipH="1">
                <a:off x="7448550" y="3324300"/>
                <a:ext cx="104700" cy="285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888" name="Google Shape;888;p29"/>
              <p:cNvGrpSpPr/>
              <p:nvPr/>
            </p:nvGrpSpPr>
            <p:grpSpPr>
              <a:xfrm>
                <a:off x="4357213" y="3443162"/>
                <a:ext cx="3347438" cy="1741194"/>
                <a:chOff x="4357213" y="3443162"/>
                <a:chExt cx="3347438" cy="1741194"/>
              </a:xfrm>
            </p:grpSpPr>
            <p:grpSp>
              <p:nvGrpSpPr>
                <p:cNvPr id="889" name="Google Shape;889;p29"/>
                <p:cNvGrpSpPr/>
                <p:nvPr/>
              </p:nvGrpSpPr>
              <p:grpSpPr>
                <a:xfrm rot="-3736059">
                  <a:off x="4490969" y="4055465"/>
                  <a:ext cx="393825" cy="540124"/>
                  <a:chOff x="-343959" y="63933"/>
                  <a:chExt cx="257754" cy="353474"/>
                </a:xfrm>
              </p:grpSpPr>
              <p:sp>
                <p:nvSpPr>
                  <p:cNvPr id="890" name="Google Shape;890;p29"/>
                  <p:cNvSpPr/>
                  <p:nvPr/>
                </p:nvSpPr>
                <p:spPr>
                  <a:xfrm rot="4499970">
                    <a:off x="-311494" y="248951"/>
                    <a:ext cx="153200" cy="43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59" h="870" extrusionOk="0">
                        <a:moveTo>
                          <a:pt x="79" y="1"/>
                        </a:moveTo>
                        <a:cubicBezTo>
                          <a:pt x="53" y="1"/>
                          <a:pt x="27" y="1"/>
                          <a:pt x="1" y="1"/>
                        </a:cubicBezTo>
                        <a:cubicBezTo>
                          <a:pt x="258" y="306"/>
                          <a:pt x="720" y="415"/>
                          <a:pt x="1147" y="503"/>
                        </a:cubicBezTo>
                        <a:lnTo>
                          <a:pt x="2388" y="740"/>
                        </a:lnTo>
                        <a:lnTo>
                          <a:pt x="3059" y="869"/>
                        </a:lnTo>
                        <a:cubicBezTo>
                          <a:pt x="3032" y="849"/>
                          <a:pt x="2998" y="822"/>
                          <a:pt x="2964" y="801"/>
                        </a:cubicBezTo>
                        <a:cubicBezTo>
                          <a:pt x="2896" y="761"/>
                          <a:pt x="2828" y="727"/>
                          <a:pt x="2761" y="686"/>
                        </a:cubicBezTo>
                        <a:cubicBezTo>
                          <a:pt x="1942" y="237"/>
                          <a:pt x="1015" y="1"/>
                          <a:pt x="79" y="1"/>
                        </a:cubicBezTo>
                        <a:close/>
                      </a:path>
                    </a:pathLst>
                  </a:custGeom>
                  <a:solidFill>
                    <a:srgbClr val="3CC7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1" name="Google Shape;891;p29"/>
                  <p:cNvSpPr/>
                  <p:nvPr/>
                </p:nvSpPr>
                <p:spPr>
                  <a:xfrm rot="4499970">
                    <a:off x="-257714" y="370380"/>
                    <a:ext cx="10918" cy="1497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8" h="299" extrusionOk="0">
                        <a:moveTo>
                          <a:pt x="96" y="0"/>
                        </a:moveTo>
                        <a:cubicBezTo>
                          <a:pt x="96" y="21"/>
                          <a:pt x="96" y="41"/>
                          <a:pt x="96" y="61"/>
                        </a:cubicBezTo>
                        <a:cubicBezTo>
                          <a:pt x="89" y="149"/>
                          <a:pt x="55" y="231"/>
                          <a:pt x="1" y="299"/>
                        </a:cubicBezTo>
                        <a:cubicBezTo>
                          <a:pt x="28" y="292"/>
                          <a:pt x="48" y="285"/>
                          <a:pt x="75" y="285"/>
                        </a:cubicBezTo>
                        <a:cubicBezTo>
                          <a:pt x="137" y="244"/>
                          <a:pt x="198" y="197"/>
                          <a:pt x="204" y="143"/>
                        </a:cubicBezTo>
                        <a:cubicBezTo>
                          <a:pt x="218" y="82"/>
                          <a:pt x="164" y="34"/>
                          <a:pt x="96" y="0"/>
                        </a:cubicBezTo>
                        <a:close/>
                      </a:path>
                    </a:pathLst>
                  </a:custGeom>
                  <a:solidFill>
                    <a:srgbClr val="3CC7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2" name="Google Shape;892;p29"/>
                  <p:cNvSpPr/>
                  <p:nvPr/>
                </p:nvSpPr>
                <p:spPr>
                  <a:xfrm rot="4499970">
                    <a:off x="-373691" y="149747"/>
                    <a:ext cx="317217" cy="1818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34" h="3631" extrusionOk="0">
                        <a:moveTo>
                          <a:pt x="102" y="0"/>
                        </a:moveTo>
                        <a:cubicBezTo>
                          <a:pt x="61" y="75"/>
                          <a:pt x="27" y="149"/>
                          <a:pt x="0" y="231"/>
                        </a:cubicBezTo>
                        <a:cubicBezTo>
                          <a:pt x="7" y="1221"/>
                          <a:pt x="536" y="2251"/>
                          <a:pt x="1390" y="2875"/>
                        </a:cubicBezTo>
                        <a:cubicBezTo>
                          <a:pt x="2066" y="3370"/>
                          <a:pt x="2939" y="3631"/>
                          <a:pt x="3849" y="3631"/>
                        </a:cubicBezTo>
                        <a:cubicBezTo>
                          <a:pt x="4200" y="3631"/>
                          <a:pt x="4557" y="3592"/>
                          <a:pt x="4909" y="3513"/>
                        </a:cubicBezTo>
                        <a:cubicBezTo>
                          <a:pt x="5059" y="3479"/>
                          <a:pt x="5398" y="3377"/>
                          <a:pt x="5418" y="3140"/>
                        </a:cubicBezTo>
                        <a:cubicBezTo>
                          <a:pt x="5418" y="3099"/>
                          <a:pt x="5411" y="3058"/>
                          <a:pt x="5391" y="3024"/>
                        </a:cubicBezTo>
                        <a:lnTo>
                          <a:pt x="3228" y="2611"/>
                        </a:lnTo>
                        <a:cubicBezTo>
                          <a:pt x="2699" y="2509"/>
                          <a:pt x="2116" y="2360"/>
                          <a:pt x="1858" y="1872"/>
                        </a:cubicBezTo>
                        <a:cubicBezTo>
                          <a:pt x="1851" y="1858"/>
                          <a:pt x="1845" y="1845"/>
                          <a:pt x="1845" y="1831"/>
                        </a:cubicBezTo>
                        <a:cubicBezTo>
                          <a:pt x="1845" y="1811"/>
                          <a:pt x="1851" y="1797"/>
                          <a:pt x="1858" y="1784"/>
                        </a:cubicBezTo>
                        <a:cubicBezTo>
                          <a:pt x="1872" y="1750"/>
                          <a:pt x="1906" y="1736"/>
                          <a:pt x="1940" y="1736"/>
                        </a:cubicBezTo>
                        <a:cubicBezTo>
                          <a:pt x="2030" y="1732"/>
                          <a:pt x="2121" y="1730"/>
                          <a:pt x="2211" y="1730"/>
                        </a:cubicBezTo>
                        <a:cubicBezTo>
                          <a:pt x="3245" y="1730"/>
                          <a:pt x="4269" y="2013"/>
                          <a:pt x="5160" y="2543"/>
                        </a:cubicBezTo>
                        <a:lnTo>
                          <a:pt x="5181" y="2557"/>
                        </a:lnTo>
                        <a:cubicBezTo>
                          <a:pt x="5309" y="2631"/>
                          <a:pt x="5425" y="2733"/>
                          <a:pt x="5520" y="2855"/>
                        </a:cubicBezTo>
                        <a:cubicBezTo>
                          <a:pt x="5784" y="2916"/>
                          <a:pt x="5933" y="3072"/>
                          <a:pt x="5913" y="3255"/>
                        </a:cubicBezTo>
                        <a:cubicBezTo>
                          <a:pt x="5893" y="3350"/>
                          <a:pt x="5845" y="3425"/>
                          <a:pt x="5771" y="3479"/>
                        </a:cubicBezTo>
                        <a:cubicBezTo>
                          <a:pt x="6211" y="3336"/>
                          <a:pt x="6333" y="2794"/>
                          <a:pt x="6238" y="2340"/>
                        </a:cubicBezTo>
                        <a:cubicBezTo>
                          <a:pt x="6191" y="2279"/>
                          <a:pt x="6137" y="2224"/>
                          <a:pt x="6082" y="2170"/>
                        </a:cubicBezTo>
                        <a:cubicBezTo>
                          <a:pt x="5825" y="1919"/>
                          <a:pt x="5540" y="1709"/>
                          <a:pt x="5228" y="1539"/>
                        </a:cubicBezTo>
                        <a:cubicBezTo>
                          <a:pt x="4774" y="1309"/>
                          <a:pt x="4292" y="1146"/>
                          <a:pt x="3797" y="1045"/>
                        </a:cubicBezTo>
                        <a:cubicBezTo>
                          <a:pt x="3635" y="1045"/>
                          <a:pt x="3479" y="1058"/>
                          <a:pt x="3316" y="1072"/>
                        </a:cubicBezTo>
                        <a:cubicBezTo>
                          <a:pt x="3241" y="1079"/>
                          <a:pt x="3166" y="1082"/>
                          <a:pt x="3093" y="1082"/>
                        </a:cubicBezTo>
                        <a:cubicBezTo>
                          <a:pt x="2594" y="1082"/>
                          <a:pt x="2147" y="929"/>
                          <a:pt x="1709" y="746"/>
                        </a:cubicBezTo>
                        <a:cubicBezTo>
                          <a:pt x="1512" y="712"/>
                          <a:pt x="1309" y="665"/>
                          <a:pt x="1119" y="611"/>
                        </a:cubicBezTo>
                        <a:cubicBezTo>
                          <a:pt x="1004" y="570"/>
                          <a:pt x="889" y="529"/>
                          <a:pt x="780" y="475"/>
                        </a:cubicBezTo>
                        <a:cubicBezTo>
                          <a:pt x="522" y="360"/>
                          <a:pt x="292" y="204"/>
                          <a:pt x="102" y="0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93" name="Google Shape;893;p29"/>
                <p:cNvGrpSpPr/>
                <p:nvPr/>
              </p:nvGrpSpPr>
              <p:grpSpPr>
                <a:xfrm rot="2417456">
                  <a:off x="5174589" y="4112595"/>
                  <a:ext cx="350399" cy="611148"/>
                  <a:chOff x="-110173" y="252416"/>
                  <a:chExt cx="236798" cy="413011"/>
                </a:xfrm>
              </p:grpSpPr>
              <p:sp>
                <p:nvSpPr>
                  <p:cNvPr id="894" name="Google Shape;894;p29"/>
                  <p:cNvSpPr/>
                  <p:nvPr/>
                </p:nvSpPr>
                <p:spPr>
                  <a:xfrm rot="4499970">
                    <a:off x="-47241" y="364840"/>
                    <a:ext cx="182047" cy="593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5" h="1186" extrusionOk="0">
                        <a:moveTo>
                          <a:pt x="3196" y="0"/>
                        </a:moveTo>
                        <a:cubicBezTo>
                          <a:pt x="2870" y="0"/>
                          <a:pt x="2547" y="31"/>
                          <a:pt x="2224" y="87"/>
                        </a:cubicBezTo>
                        <a:cubicBezTo>
                          <a:pt x="1397" y="236"/>
                          <a:pt x="624" y="622"/>
                          <a:pt x="0" y="1185"/>
                        </a:cubicBezTo>
                        <a:cubicBezTo>
                          <a:pt x="577" y="799"/>
                          <a:pt x="1207" y="494"/>
                          <a:pt x="1879" y="283"/>
                        </a:cubicBezTo>
                        <a:cubicBezTo>
                          <a:pt x="2421" y="107"/>
                          <a:pt x="2995" y="19"/>
                          <a:pt x="3571" y="19"/>
                        </a:cubicBezTo>
                        <a:cubicBezTo>
                          <a:pt x="3592" y="19"/>
                          <a:pt x="3613" y="19"/>
                          <a:pt x="3635" y="19"/>
                        </a:cubicBezTo>
                        <a:cubicBezTo>
                          <a:pt x="3488" y="6"/>
                          <a:pt x="3341" y="0"/>
                          <a:pt x="3196" y="0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5" name="Google Shape;895;p29"/>
                  <p:cNvSpPr/>
                  <p:nvPr/>
                </p:nvSpPr>
                <p:spPr>
                  <a:xfrm rot="4499970">
                    <a:off x="-73090" y="475089"/>
                    <a:ext cx="163416" cy="127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63" h="255" extrusionOk="0">
                        <a:moveTo>
                          <a:pt x="485" y="1"/>
                        </a:moveTo>
                        <a:cubicBezTo>
                          <a:pt x="324" y="1"/>
                          <a:pt x="163" y="2"/>
                          <a:pt x="1" y="6"/>
                        </a:cubicBezTo>
                        <a:cubicBezTo>
                          <a:pt x="609" y="189"/>
                          <a:pt x="1246" y="254"/>
                          <a:pt x="1882" y="254"/>
                        </a:cubicBezTo>
                        <a:cubicBezTo>
                          <a:pt x="2210" y="254"/>
                          <a:pt x="2539" y="237"/>
                          <a:pt x="2862" y="209"/>
                        </a:cubicBezTo>
                        <a:cubicBezTo>
                          <a:pt x="2998" y="196"/>
                          <a:pt x="3127" y="182"/>
                          <a:pt x="3262" y="169"/>
                        </a:cubicBezTo>
                        <a:cubicBezTo>
                          <a:pt x="3140" y="155"/>
                          <a:pt x="3018" y="141"/>
                          <a:pt x="2896" y="128"/>
                        </a:cubicBezTo>
                        <a:cubicBezTo>
                          <a:pt x="2094" y="43"/>
                          <a:pt x="1291" y="1"/>
                          <a:pt x="485" y="1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6" name="Google Shape;896;p29"/>
                  <p:cNvSpPr/>
                  <p:nvPr/>
                </p:nvSpPr>
                <p:spPr>
                  <a:xfrm rot="4499970">
                    <a:off x="24019" y="551885"/>
                    <a:ext cx="101916" cy="77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35" h="1553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726" y="265"/>
                          <a:pt x="1303" y="773"/>
                          <a:pt x="1594" y="1404"/>
                        </a:cubicBezTo>
                        <a:cubicBezTo>
                          <a:pt x="1601" y="1431"/>
                          <a:pt x="1601" y="1465"/>
                          <a:pt x="1594" y="1492"/>
                        </a:cubicBezTo>
                        <a:cubicBezTo>
                          <a:pt x="1587" y="1492"/>
                          <a:pt x="1587" y="1492"/>
                          <a:pt x="1587" y="1499"/>
                        </a:cubicBezTo>
                        <a:lnTo>
                          <a:pt x="1608" y="1499"/>
                        </a:lnTo>
                        <a:cubicBezTo>
                          <a:pt x="1750" y="1512"/>
                          <a:pt x="1893" y="1533"/>
                          <a:pt x="2035" y="1553"/>
                        </a:cubicBezTo>
                        <a:cubicBezTo>
                          <a:pt x="2028" y="1492"/>
                          <a:pt x="2015" y="1438"/>
                          <a:pt x="1994" y="1377"/>
                        </a:cubicBezTo>
                        <a:cubicBezTo>
                          <a:pt x="1886" y="1031"/>
                          <a:pt x="1587" y="780"/>
                          <a:pt x="1276" y="583"/>
                        </a:cubicBezTo>
                        <a:cubicBezTo>
                          <a:pt x="882" y="332"/>
                          <a:pt x="455" y="136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7" name="Google Shape;897;p29"/>
                  <p:cNvSpPr/>
                  <p:nvPr/>
                </p:nvSpPr>
                <p:spPr>
                  <a:xfrm rot="4499970">
                    <a:off x="-186716" y="388582"/>
                    <a:ext cx="389885" cy="1406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785" h="2809" extrusionOk="0">
                        <a:moveTo>
                          <a:pt x="4501" y="0"/>
                        </a:moveTo>
                        <a:cubicBezTo>
                          <a:pt x="4016" y="0"/>
                          <a:pt x="3497" y="87"/>
                          <a:pt x="2950" y="259"/>
                        </a:cubicBezTo>
                        <a:cubicBezTo>
                          <a:pt x="1946" y="578"/>
                          <a:pt x="1024" y="1114"/>
                          <a:pt x="258" y="1826"/>
                        </a:cubicBezTo>
                        <a:cubicBezTo>
                          <a:pt x="170" y="1948"/>
                          <a:pt x="82" y="2070"/>
                          <a:pt x="7" y="2199"/>
                        </a:cubicBezTo>
                        <a:cubicBezTo>
                          <a:pt x="7" y="2205"/>
                          <a:pt x="7" y="2205"/>
                          <a:pt x="7" y="2212"/>
                        </a:cubicBezTo>
                        <a:cubicBezTo>
                          <a:pt x="1" y="2230"/>
                          <a:pt x="11" y="2254"/>
                          <a:pt x="28" y="2254"/>
                        </a:cubicBezTo>
                        <a:cubicBezTo>
                          <a:pt x="30" y="2254"/>
                          <a:pt x="32" y="2254"/>
                          <a:pt x="34" y="2253"/>
                        </a:cubicBezTo>
                        <a:lnTo>
                          <a:pt x="136" y="2212"/>
                        </a:lnTo>
                        <a:cubicBezTo>
                          <a:pt x="372" y="2134"/>
                          <a:pt x="597" y="2099"/>
                          <a:pt x="819" y="2099"/>
                        </a:cubicBezTo>
                        <a:cubicBezTo>
                          <a:pt x="1213" y="2099"/>
                          <a:pt x="1595" y="2211"/>
                          <a:pt x="2007" y="2389"/>
                        </a:cubicBezTo>
                        <a:cubicBezTo>
                          <a:pt x="2428" y="2578"/>
                          <a:pt x="2889" y="2802"/>
                          <a:pt x="3363" y="2809"/>
                        </a:cubicBezTo>
                        <a:cubicBezTo>
                          <a:pt x="3784" y="2795"/>
                          <a:pt x="4204" y="2762"/>
                          <a:pt x="4618" y="2707"/>
                        </a:cubicBezTo>
                        <a:lnTo>
                          <a:pt x="4645" y="2707"/>
                        </a:lnTo>
                        <a:cubicBezTo>
                          <a:pt x="5350" y="2626"/>
                          <a:pt x="6042" y="2511"/>
                          <a:pt x="6733" y="2355"/>
                        </a:cubicBezTo>
                        <a:cubicBezTo>
                          <a:pt x="7093" y="2185"/>
                          <a:pt x="7445" y="2002"/>
                          <a:pt x="7784" y="1792"/>
                        </a:cubicBezTo>
                        <a:cubicBezTo>
                          <a:pt x="7784" y="1785"/>
                          <a:pt x="7784" y="1778"/>
                          <a:pt x="7784" y="1772"/>
                        </a:cubicBezTo>
                        <a:cubicBezTo>
                          <a:pt x="7642" y="1744"/>
                          <a:pt x="7493" y="1731"/>
                          <a:pt x="7344" y="1711"/>
                        </a:cubicBezTo>
                        <a:lnTo>
                          <a:pt x="6754" y="1643"/>
                        </a:lnTo>
                        <a:cubicBezTo>
                          <a:pt x="6340" y="1704"/>
                          <a:pt x="5906" y="1758"/>
                          <a:pt x="5459" y="1799"/>
                        </a:cubicBezTo>
                        <a:cubicBezTo>
                          <a:pt x="5175" y="1820"/>
                          <a:pt x="4887" y="1833"/>
                          <a:pt x="4599" y="1833"/>
                        </a:cubicBezTo>
                        <a:cubicBezTo>
                          <a:pt x="3778" y="1833"/>
                          <a:pt x="2949" y="1728"/>
                          <a:pt x="2177" y="1412"/>
                        </a:cubicBezTo>
                        <a:cubicBezTo>
                          <a:pt x="2136" y="1392"/>
                          <a:pt x="2116" y="1351"/>
                          <a:pt x="2123" y="1304"/>
                        </a:cubicBezTo>
                        <a:cubicBezTo>
                          <a:pt x="2129" y="1263"/>
                          <a:pt x="2163" y="1229"/>
                          <a:pt x="2211" y="1229"/>
                        </a:cubicBezTo>
                        <a:cubicBezTo>
                          <a:pt x="2561" y="1204"/>
                          <a:pt x="2913" y="1193"/>
                          <a:pt x="3264" y="1193"/>
                        </a:cubicBezTo>
                        <a:cubicBezTo>
                          <a:pt x="4068" y="1193"/>
                          <a:pt x="4872" y="1251"/>
                          <a:pt x="5669" y="1331"/>
                        </a:cubicBezTo>
                        <a:cubicBezTo>
                          <a:pt x="6028" y="1365"/>
                          <a:pt x="6388" y="1405"/>
                          <a:pt x="6754" y="1446"/>
                        </a:cubicBezTo>
                        <a:lnTo>
                          <a:pt x="7127" y="1392"/>
                        </a:lnTo>
                        <a:cubicBezTo>
                          <a:pt x="6828" y="849"/>
                          <a:pt x="6340" y="436"/>
                          <a:pt x="5757" y="226"/>
                        </a:cubicBezTo>
                        <a:lnTo>
                          <a:pt x="5723" y="205"/>
                        </a:lnTo>
                        <a:cubicBezTo>
                          <a:pt x="5601" y="165"/>
                          <a:pt x="5472" y="124"/>
                          <a:pt x="5350" y="97"/>
                        </a:cubicBezTo>
                        <a:cubicBezTo>
                          <a:pt x="5080" y="33"/>
                          <a:pt x="4797" y="0"/>
                          <a:pt x="4501" y="0"/>
                        </a:cubicBezTo>
                        <a:close/>
                      </a:path>
                    </a:pathLst>
                  </a:custGeom>
                  <a:solidFill>
                    <a:srgbClr val="3CC7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8" name="Google Shape;898;p29"/>
                  <p:cNvSpPr/>
                  <p:nvPr/>
                </p:nvSpPr>
                <p:spPr>
                  <a:xfrm rot="4499970">
                    <a:off x="15312" y="549282"/>
                    <a:ext cx="20083" cy="38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1" h="76" extrusionOk="0">
                        <a:moveTo>
                          <a:pt x="34" y="1"/>
                        </a:moveTo>
                        <a:cubicBezTo>
                          <a:pt x="27" y="28"/>
                          <a:pt x="14" y="55"/>
                          <a:pt x="0" y="75"/>
                        </a:cubicBezTo>
                        <a:cubicBezTo>
                          <a:pt x="136" y="69"/>
                          <a:pt x="272" y="55"/>
                          <a:pt x="400" y="35"/>
                        </a:cubicBezTo>
                        <a:cubicBezTo>
                          <a:pt x="278" y="28"/>
                          <a:pt x="156" y="14"/>
                          <a:pt x="34" y="1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899" name="Google Shape;899;p29"/>
                <p:cNvGrpSpPr/>
                <p:nvPr/>
              </p:nvGrpSpPr>
              <p:grpSpPr>
                <a:xfrm rot="705368">
                  <a:off x="6282438" y="3516759"/>
                  <a:ext cx="803669" cy="788961"/>
                  <a:chOff x="642423" y="638475"/>
                  <a:chExt cx="803853" cy="789141"/>
                </a:xfrm>
              </p:grpSpPr>
              <p:sp>
                <p:nvSpPr>
                  <p:cNvPr id="900" name="Google Shape;900;p29"/>
                  <p:cNvSpPr/>
                  <p:nvPr/>
                </p:nvSpPr>
                <p:spPr>
                  <a:xfrm>
                    <a:off x="1137508" y="1142634"/>
                    <a:ext cx="33057" cy="634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7" h="992" extrusionOk="0">
                        <a:moveTo>
                          <a:pt x="441" y="1"/>
                        </a:moveTo>
                        <a:cubicBezTo>
                          <a:pt x="265" y="279"/>
                          <a:pt x="116" y="570"/>
                          <a:pt x="1" y="875"/>
                        </a:cubicBezTo>
                        <a:cubicBezTo>
                          <a:pt x="8" y="889"/>
                          <a:pt x="21" y="909"/>
                          <a:pt x="41" y="929"/>
                        </a:cubicBezTo>
                        <a:cubicBezTo>
                          <a:pt x="71" y="971"/>
                          <a:pt x="122" y="992"/>
                          <a:pt x="179" y="992"/>
                        </a:cubicBezTo>
                        <a:cubicBezTo>
                          <a:pt x="187" y="992"/>
                          <a:pt x="196" y="991"/>
                          <a:pt x="204" y="990"/>
                        </a:cubicBezTo>
                        <a:cubicBezTo>
                          <a:pt x="319" y="977"/>
                          <a:pt x="408" y="828"/>
                          <a:pt x="448" y="699"/>
                        </a:cubicBezTo>
                        <a:cubicBezTo>
                          <a:pt x="516" y="475"/>
                          <a:pt x="516" y="231"/>
                          <a:pt x="441" y="1"/>
                        </a:cubicBezTo>
                        <a:close/>
                      </a:path>
                    </a:pathLst>
                  </a:custGeom>
                  <a:solidFill>
                    <a:srgbClr val="FF666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1" name="Google Shape;901;p29"/>
                  <p:cNvSpPr/>
                  <p:nvPr/>
                </p:nvSpPr>
                <p:spPr>
                  <a:xfrm>
                    <a:off x="766849" y="762389"/>
                    <a:ext cx="427950" cy="3417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93" h="5345" extrusionOk="0">
                        <a:moveTo>
                          <a:pt x="3454" y="1"/>
                        </a:moveTo>
                        <a:cubicBezTo>
                          <a:pt x="3446" y="1"/>
                          <a:pt x="3439" y="1"/>
                          <a:pt x="3431" y="1"/>
                        </a:cubicBezTo>
                        <a:cubicBezTo>
                          <a:pt x="2936" y="14"/>
                          <a:pt x="2489" y="259"/>
                          <a:pt x="2089" y="577"/>
                        </a:cubicBezTo>
                        <a:cubicBezTo>
                          <a:pt x="2096" y="598"/>
                          <a:pt x="2102" y="611"/>
                          <a:pt x="2109" y="625"/>
                        </a:cubicBezTo>
                        <a:cubicBezTo>
                          <a:pt x="2190" y="821"/>
                          <a:pt x="2211" y="1038"/>
                          <a:pt x="2157" y="1235"/>
                        </a:cubicBezTo>
                        <a:cubicBezTo>
                          <a:pt x="2091" y="1469"/>
                          <a:pt x="1883" y="1622"/>
                          <a:pt x="1650" y="1622"/>
                        </a:cubicBezTo>
                        <a:cubicBezTo>
                          <a:pt x="1641" y="1622"/>
                          <a:pt x="1631" y="1622"/>
                          <a:pt x="1621" y="1621"/>
                        </a:cubicBezTo>
                        <a:cubicBezTo>
                          <a:pt x="1465" y="1601"/>
                          <a:pt x="1323" y="1506"/>
                          <a:pt x="1234" y="1371"/>
                        </a:cubicBezTo>
                        <a:cubicBezTo>
                          <a:pt x="834" y="1784"/>
                          <a:pt x="488" y="2184"/>
                          <a:pt x="265" y="2652"/>
                        </a:cubicBezTo>
                        <a:cubicBezTo>
                          <a:pt x="68" y="3039"/>
                          <a:pt x="0" y="3479"/>
                          <a:pt x="61" y="3900"/>
                        </a:cubicBezTo>
                        <a:cubicBezTo>
                          <a:pt x="88" y="4069"/>
                          <a:pt x="149" y="4232"/>
                          <a:pt x="231" y="4374"/>
                        </a:cubicBezTo>
                        <a:cubicBezTo>
                          <a:pt x="312" y="4517"/>
                          <a:pt x="414" y="4639"/>
                          <a:pt x="536" y="4741"/>
                        </a:cubicBezTo>
                        <a:cubicBezTo>
                          <a:pt x="997" y="4354"/>
                          <a:pt x="1451" y="3940"/>
                          <a:pt x="1885" y="3500"/>
                        </a:cubicBezTo>
                        <a:cubicBezTo>
                          <a:pt x="1845" y="3466"/>
                          <a:pt x="1804" y="3432"/>
                          <a:pt x="1770" y="3391"/>
                        </a:cubicBezTo>
                        <a:cubicBezTo>
                          <a:pt x="1736" y="3357"/>
                          <a:pt x="1709" y="3317"/>
                          <a:pt x="1682" y="3276"/>
                        </a:cubicBezTo>
                        <a:cubicBezTo>
                          <a:pt x="1512" y="3045"/>
                          <a:pt x="1445" y="2761"/>
                          <a:pt x="1485" y="2483"/>
                        </a:cubicBezTo>
                        <a:cubicBezTo>
                          <a:pt x="1594" y="1845"/>
                          <a:pt x="2224" y="1472"/>
                          <a:pt x="2590" y="1310"/>
                        </a:cubicBezTo>
                        <a:cubicBezTo>
                          <a:pt x="3012" y="1119"/>
                          <a:pt x="3434" y="1023"/>
                          <a:pt x="3825" y="1023"/>
                        </a:cubicBezTo>
                        <a:cubicBezTo>
                          <a:pt x="4088" y="1023"/>
                          <a:pt x="4337" y="1066"/>
                          <a:pt x="4564" y="1154"/>
                        </a:cubicBezTo>
                        <a:cubicBezTo>
                          <a:pt x="5187" y="1384"/>
                          <a:pt x="5737" y="2069"/>
                          <a:pt x="5574" y="2808"/>
                        </a:cubicBezTo>
                        <a:cubicBezTo>
                          <a:pt x="5465" y="3323"/>
                          <a:pt x="5059" y="3683"/>
                          <a:pt x="4625" y="4035"/>
                        </a:cubicBezTo>
                        <a:cubicBezTo>
                          <a:pt x="4462" y="4157"/>
                          <a:pt x="4299" y="4293"/>
                          <a:pt x="4123" y="4429"/>
                        </a:cubicBezTo>
                        <a:cubicBezTo>
                          <a:pt x="4152" y="4428"/>
                          <a:pt x="4181" y="4427"/>
                          <a:pt x="4210" y="4427"/>
                        </a:cubicBezTo>
                        <a:cubicBezTo>
                          <a:pt x="4642" y="4427"/>
                          <a:pt x="5071" y="4522"/>
                          <a:pt x="5465" y="4707"/>
                        </a:cubicBezTo>
                        <a:cubicBezTo>
                          <a:pt x="5764" y="4856"/>
                          <a:pt x="6022" y="5073"/>
                          <a:pt x="6211" y="5344"/>
                        </a:cubicBezTo>
                        <a:cubicBezTo>
                          <a:pt x="6584" y="4639"/>
                          <a:pt x="6693" y="3818"/>
                          <a:pt x="6510" y="3032"/>
                        </a:cubicBezTo>
                        <a:cubicBezTo>
                          <a:pt x="6313" y="2137"/>
                          <a:pt x="5757" y="1282"/>
                          <a:pt x="4957" y="638"/>
                        </a:cubicBezTo>
                        <a:cubicBezTo>
                          <a:pt x="4430" y="211"/>
                          <a:pt x="3929" y="1"/>
                          <a:pt x="3454" y="1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2" name="Google Shape;902;p29"/>
                  <p:cNvSpPr/>
                  <p:nvPr/>
                </p:nvSpPr>
                <p:spPr>
                  <a:xfrm>
                    <a:off x="1123185" y="860727"/>
                    <a:ext cx="267589" cy="533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85" h="8350" extrusionOk="0">
                        <a:moveTo>
                          <a:pt x="2270" y="0"/>
                        </a:moveTo>
                        <a:cubicBezTo>
                          <a:pt x="2195" y="0"/>
                          <a:pt x="2121" y="14"/>
                          <a:pt x="2049" y="43"/>
                        </a:cubicBezTo>
                        <a:cubicBezTo>
                          <a:pt x="1696" y="185"/>
                          <a:pt x="1567" y="633"/>
                          <a:pt x="1567" y="972"/>
                        </a:cubicBezTo>
                        <a:cubicBezTo>
                          <a:pt x="1567" y="1162"/>
                          <a:pt x="1581" y="1351"/>
                          <a:pt x="1608" y="1541"/>
                        </a:cubicBezTo>
                        <a:cubicBezTo>
                          <a:pt x="1642" y="1772"/>
                          <a:pt x="1655" y="2002"/>
                          <a:pt x="1655" y="2233"/>
                        </a:cubicBezTo>
                        <a:cubicBezTo>
                          <a:pt x="1615" y="2931"/>
                          <a:pt x="1235" y="3528"/>
                          <a:pt x="862" y="4104"/>
                        </a:cubicBezTo>
                        <a:lnTo>
                          <a:pt x="842" y="4145"/>
                        </a:lnTo>
                        <a:cubicBezTo>
                          <a:pt x="991" y="4471"/>
                          <a:pt x="1018" y="4837"/>
                          <a:pt x="916" y="5183"/>
                        </a:cubicBezTo>
                        <a:cubicBezTo>
                          <a:pt x="835" y="5447"/>
                          <a:pt x="665" y="5616"/>
                          <a:pt x="469" y="5650"/>
                        </a:cubicBezTo>
                        <a:cubicBezTo>
                          <a:pt x="447" y="5654"/>
                          <a:pt x="424" y="5656"/>
                          <a:pt x="402" y="5656"/>
                        </a:cubicBezTo>
                        <a:cubicBezTo>
                          <a:pt x="308" y="5656"/>
                          <a:pt x="215" y="5622"/>
                          <a:pt x="143" y="5562"/>
                        </a:cubicBezTo>
                        <a:cubicBezTo>
                          <a:pt x="21" y="6050"/>
                          <a:pt x="1" y="6559"/>
                          <a:pt x="96" y="7054"/>
                        </a:cubicBezTo>
                        <a:cubicBezTo>
                          <a:pt x="177" y="7501"/>
                          <a:pt x="313" y="7935"/>
                          <a:pt x="510" y="8349"/>
                        </a:cubicBezTo>
                        <a:cubicBezTo>
                          <a:pt x="950" y="8166"/>
                          <a:pt x="1377" y="7929"/>
                          <a:pt x="1778" y="7657"/>
                        </a:cubicBezTo>
                        <a:cubicBezTo>
                          <a:pt x="1872" y="7590"/>
                          <a:pt x="1954" y="7522"/>
                          <a:pt x="2042" y="7461"/>
                        </a:cubicBezTo>
                        <a:cubicBezTo>
                          <a:pt x="2612" y="6986"/>
                          <a:pt x="3079" y="6396"/>
                          <a:pt x="3418" y="5739"/>
                        </a:cubicBezTo>
                        <a:cubicBezTo>
                          <a:pt x="4185" y="4240"/>
                          <a:pt x="4178" y="2402"/>
                          <a:pt x="3418" y="985"/>
                        </a:cubicBezTo>
                        <a:cubicBezTo>
                          <a:pt x="3378" y="904"/>
                          <a:pt x="3330" y="823"/>
                          <a:pt x="3283" y="748"/>
                        </a:cubicBezTo>
                        <a:cubicBezTo>
                          <a:pt x="3034" y="346"/>
                          <a:pt x="2647" y="0"/>
                          <a:pt x="2270" y="0"/>
                        </a:cubicBezTo>
                        <a:close/>
                      </a:path>
                    </a:pathLst>
                  </a:custGeom>
                  <a:solidFill>
                    <a:srgbClr val="D858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3" name="Google Shape;903;p29"/>
                  <p:cNvSpPr/>
                  <p:nvPr/>
                </p:nvSpPr>
                <p:spPr>
                  <a:xfrm>
                    <a:off x="642423" y="752414"/>
                    <a:ext cx="194697" cy="326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45" h="5100" extrusionOk="0">
                        <a:moveTo>
                          <a:pt x="2563" y="1"/>
                        </a:moveTo>
                        <a:cubicBezTo>
                          <a:pt x="1553" y="198"/>
                          <a:pt x="692" y="855"/>
                          <a:pt x="285" y="1974"/>
                        </a:cubicBezTo>
                        <a:cubicBezTo>
                          <a:pt x="34" y="2679"/>
                          <a:pt x="0" y="3446"/>
                          <a:pt x="183" y="4171"/>
                        </a:cubicBezTo>
                        <a:cubicBezTo>
                          <a:pt x="230" y="4157"/>
                          <a:pt x="278" y="4150"/>
                          <a:pt x="326" y="4150"/>
                        </a:cubicBezTo>
                        <a:cubicBezTo>
                          <a:pt x="416" y="4150"/>
                          <a:pt x="506" y="4174"/>
                          <a:pt x="590" y="4219"/>
                        </a:cubicBezTo>
                        <a:cubicBezTo>
                          <a:pt x="685" y="4273"/>
                          <a:pt x="766" y="4347"/>
                          <a:pt x="834" y="4435"/>
                        </a:cubicBezTo>
                        <a:lnTo>
                          <a:pt x="882" y="4483"/>
                        </a:lnTo>
                        <a:cubicBezTo>
                          <a:pt x="1024" y="4632"/>
                          <a:pt x="1187" y="4754"/>
                          <a:pt x="1377" y="4849"/>
                        </a:cubicBezTo>
                        <a:cubicBezTo>
                          <a:pt x="1641" y="4985"/>
                          <a:pt x="1933" y="5066"/>
                          <a:pt x="2238" y="5100"/>
                        </a:cubicBezTo>
                        <a:cubicBezTo>
                          <a:pt x="2251" y="5086"/>
                          <a:pt x="2272" y="5073"/>
                          <a:pt x="2285" y="5059"/>
                        </a:cubicBezTo>
                        <a:cubicBezTo>
                          <a:pt x="2156" y="4944"/>
                          <a:pt x="2041" y="4808"/>
                          <a:pt x="1960" y="4652"/>
                        </a:cubicBezTo>
                        <a:cubicBezTo>
                          <a:pt x="1641" y="4117"/>
                          <a:pt x="1648" y="3384"/>
                          <a:pt x="1973" y="2700"/>
                        </a:cubicBezTo>
                        <a:cubicBezTo>
                          <a:pt x="2224" y="2178"/>
                          <a:pt x="2604" y="1750"/>
                          <a:pt x="3045" y="1296"/>
                        </a:cubicBezTo>
                        <a:cubicBezTo>
                          <a:pt x="2963" y="1127"/>
                          <a:pt x="2882" y="957"/>
                          <a:pt x="2807" y="787"/>
                        </a:cubicBezTo>
                        <a:cubicBezTo>
                          <a:pt x="2699" y="530"/>
                          <a:pt x="2618" y="272"/>
                          <a:pt x="2563" y="1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4" name="Google Shape;904;p29"/>
                  <p:cNvSpPr/>
                  <p:nvPr/>
                </p:nvSpPr>
                <p:spPr>
                  <a:xfrm>
                    <a:off x="814932" y="843719"/>
                    <a:ext cx="294891" cy="2356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12" h="3686" extrusionOk="0">
                        <a:moveTo>
                          <a:pt x="3082" y="1"/>
                        </a:moveTo>
                        <a:cubicBezTo>
                          <a:pt x="2725" y="1"/>
                          <a:pt x="2337" y="91"/>
                          <a:pt x="1940" y="268"/>
                        </a:cubicBezTo>
                        <a:cubicBezTo>
                          <a:pt x="1622" y="410"/>
                          <a:pt x="1072" y="729"/>
                          <a:pt x="977" y="1251"/>
                        </a:cubicBezTo>
                        <a:cubicBezTo>
                          <a:pt x="950" y="1482"/>
                          <a:pt x="1011" y="1719"/>
                          <a:pt x="1160" y="1902"/>
                        </a:cubicBezTo>
                        <a:cubicBezTo>
                          <a:pt x="1174" y="1916"/>
                          <a:pt x="1188" y="1936"/>
                          <a:pt x="1208" y="1950"/>
                        </a:cubicBezTo>
                        <a:cubicBezTo>
                          <a:pt x="1235" y="1984"/>
                          <a:pt x="1269" y="2018"/>
                          <a:pt x="1303" y="2051"/>
                        </a:cubicBezTo>
                        <a:cubicBezTo>
                          <a:pt x="1560" y="1787"/>
                          <a:pt x="1811" y="1516"/>
                          <a:pt x="2049" y="1238"/>
                        </a:cubicBezTo>
                        <a:cubicBezTo>
                          <a:pt x="2195" y="1070"/>
                          <a:pt x="2406" y="975"/>
                          <a:pt x="2624" y="975"/>
                        </a:cubicBezTo>
                        <a:cubicBezTo>
                          <a:pt x="2678" y="975"/>
                          <a:pt x="2733" y="981"/>
                          <a:pt x="2788" y="994"/>
                        </a:cubicBezTo>
                        <a:cubicBezTo>
                          <a:pt x="2828" y="1000"/>
                          <a:pt x="2869" y="1034"/>
                          <a:pt x="2883" y="1075"/>
                        </a:cubicBezTo>
                        <a:cubicBezTo>
                          <a:pt x="2971" y="1400"/>
                          <a:pt x="2910" y="1746"/>
                          <a:pt x="2713" y="2018"/>
                        </a:cubicBezTo>
                        <a:cubicBezTo>
                          <a:pt x="2530" y="2296"/>
                          <a:pt x="2225" y="2472"/>
                          <a:pt x="1893" y="2506"/>
                        </a:cubicBezTo>
                        <a:cubicBezTo>
                          <a:pt x="1879" y="2506"/>
                          <a:pt x="1866" y="2506"/>
                          <a:pt x="1852" y="2506"/>
                        </a:cubicBezTo>
                        <a:cubicBezTo>
                          <a:pt x="1676" y="2506"/>
                          <a:pt x="1501" y="2465"/>
                          <a:pt x="1344" y="2377"/>
                        </a:cubicBezTo>
                        <a:cubicBezTo>
                          <a:pt x="910" y="2811"/>
                          <a:pt x="462" y="3231"/>
                          <a:pt x="1" y="3618"/>
                        </a:cubicBezTo>
                        <a:cubicBezTo>
                          <a:pt x="42" y="3645"/>
                          <a:pt x="89" y="3665"/>
                          <a:pt x="137" y="3686"/>
                        </a:cubicBezTo>
                        <a:lnTo>
                          <a:pt x="184" y="3686"/>
                        </a:lnTo>
                        <a:cubicBezTo>
                          <a:pt x="672" y="3645"/>
                          <a:pt x="1154" y="3557"/>
                          <a:pt x="1628" y="3428"/>
                        </a:cubicBezTo>
                        <a:cubicBezTo>
                          <a:pt x="1886" y="3374"/>
                          <a:pt x="2144" y="3313"/>
                          <a:pt x="2408" y="3258"/>
                        </a:cubicBezTo>
                        <a:cubicBezTo>
                          <a:pt x="2578" y="3231"/>
                          <a:pt x="2740" y="3204"/>
                          <a:pt x="2903" y="3184"/>
                        </a:cubicBezTo>
                        <a:cubicBezTo>
                          <a:pt x="3195" y="2987"/>
                          <a:pt x="3466" y="2763"/>
                          <a:pt x="3717" y="2567"/>
                        </a:cubicBezTo>
                        <a:cubicBezTo>
                          <a:pt x="4117" y="2248"/>
                          <a:pt x="4483" y="1916"/>
                          <a:pt x="4578" y="1482"/>
                        </a:cubicBezTo>
                        <a:cubicBezTo>
                          <a:pt x="4612" y="1319"/>
                          <a:pt x="4605" y="1156"/>
                          <a:pt x="4558" y="994"/>
                        </a:cubicBezTo>
                        <a:cubicBezTo>
                          <a:pt x="4429" y="594"/>
                          <a:pt x="4117" y="268"/>
                          <a:pt x="3724" y="112"/>
                        </a:cubicBezTo>
                        <a:cubicBezTo>
                          <a:pt x="3527" y="38"/>
                          <a:pt x="3311" y="1"/>
                          <a:pt x="3082" y="1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5" name="Google Shape;905;p29"/>
                  <p:cNvSpPr/>
                  <p:nvPr/>
                </p:nvSpPr>
                <p:spPr>
                  <a:xfrm>
                    <a:off x="822349" y="748961"/>
                    <a:ext cx="57738" cy="746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3" h="1167" extrusionOk="0">
                        <a:moveTo>
                          <a:pt x="115" y="1"/>
                        </a:moveTo>
                        <a:cubicBezTo>
                          <a:pt x="82" y="1"/>
                          <a:pt x="41" y="7"/>
                          <a:pt x="0" y="14"/>
                        </a:cubicBezTo>
                        <a:cubicBezTo>
                          <a:pt x="48" y="252"/>
                          <a:pt x="122" y="489"/>
                          <a:pt x="217" y="719"/>
                        </a:cubicBezTo>
                        <a:cubicBezTo>
                          <a:pt x="278" y="869"/>
                          <a:pt x="346" y="1018"/>
                          <a:pt x="421" y="1167"/>
                        </a:cubicBezTo>
                        <a:cubicBezTo>
                          <a:pt x="577" y="1018"/>
                          <a:pt x="733" y="862"/>
                          <a:pt x="902" y="719"/>
                        </a:cubicBezTo>
                        <a:cubicBezTo>
                          <a:pt x="827" y="584"/>
                          <a:pt x="733" y="469"/>
                          <a:pt x="624" y="360"/>
                        </a:cubicBezTo>
                        <a:cubicBezTo>
                          <a:pt x="475" y="218"/>
                          <a:pt x="305" y="96"/>
                          <a:pt x="115" y="1"/>
                        </a:cubicBezTo>
                        <a:close/>
                      </a:path>
                    </a:pathLst>
                  </a:custGeom>
                  <a:solidFill>
                    <a:srgbClr val="D858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6" name="Google Shape;906;p29"/>
                  <p:cNvSpPr/>
                  <p:nvPr/>
                </p:nvSpPr>
                <p:spPr>
                  <a:xfrm>
                    <a:off x="644980" y="1061559"/>
                    <a:ext cx="509921" cy="3660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75" h="5725" extrusionOk="0">
                        <a:moveTo>
                          <a:pt x="6070" y="0"/>
                        </a:moveTo>
                        <a:cubicBezTo>
                          <a:pt x="5936" y="0"/>
                          <a:pt x="5796" y="7"/>
                          <a:pt x="5649" y="21"/>
                        </a:cubicBezTo>
                        <a:cubicBezTo>
                          <a:pt x="5242" y="306"/>
                          <a:pt x="4788" y="523"/>
                          <a:pt x="4307" y="651"/>
                        </a:cubicBezTo>
                        <a:cubicBezTo>
                          <a:pt x="4109" y="698"/>
                          <a:pt x="3909" y="720"/>
                          <a:pt x="3710" y="720"/>
                        </a:cubicBezTo>
                        <a:cubicBezTo>
                          <a:pt x="3382" y="720"/>
                          <a:pt x="3058" y="659"/>
                          <a:pt x="2754" y="536"/>
                        </a:cubicBezTo>
                        <a:cubicBezTo>
                          <a:pt x="2710" y="538"/>
                          <a:pt x="2667" y="539"/>
                          <a:pt x="2624" y="539"/>
                        </a:cubicBezTo>
                        <a:cubicBezTo>
                          <a:pt x="2507" y="539"/>
                          <a:pt x="2392" y="533"/>
                          <a:pt x="2272" y="523"/>
                        </a:cubicBezTo>
                        <a:cubicBezTo>
                          <a:pt x="2191" y="590"/>
                          <a:pt x="2110" y="651"/>
                          <a:pt x="2028" y="713"/>
                        </a:cubicBezTo>
                        <a:cubicBezTo>
                          <a:pt x="1742" y="935"/>
                          <a:pt x="1384" y="1170"/>
                          <a:pt x="988" y="1170"/>
                        </a:cubicBezTo>
                        <a:cubicBezTo>
                          <a:pt x="962" y="1170"/>
                          <a:pt x="936" y="1169"/>
                          <a:pt x="910" y="1167"/>
                        </a:cubicBezTo>
                        <a:cubicBezTo>
                          <a:pt x="869" y="1167"/>
                          <a:pt x="828" y="1160"/>
                          <a:pt x="787" y="1153"/>
                        </a:cubicBezTo>
                        <a:cubicBezTo>
                          <a:pt x="530" y="1092"/>
                          <a:pt x="299" y="936"/>
                          <a:pt x="143" y="726"/>
                        </a:cubicBezTo>
                        <a:cubicBezTo>
                          <a:pt x="82" y="902"/>
                          <a:pt x="42" y="1085"/>
                          <a:pt x="28" y="1269"/>
                        </a:cubicBezTo>
                        <a:cubicBezTo>
                          <a:pt x="1" y="2265"/>
                          <a:pt x="360" y="3221"/>
                          <a:pt x="1032" y="3954"/>
                        </a:cubicBezTo>
                        <a:cubicBezTo>
                          <a:pt x="1303" y="4245"/>
                          <a:pt x="1608" y="4510"/>
                          <a:pt x="1933" y="4727"/>
                        </a:cubicBezTo>
                        <a:cubicBezTo>
                          <a:pt x="2232" y="4903"/>
                          <a:pt x="2544" y="5059"/>
                          <a:pt x="2862" y="5195"/>
                        </a:cubicBezTo>
                        <a:cubicBezTo>
                          <a:pt x="3066" y="5262"/>
                          <a:pt x="3276" y="5317"/>
                          <a:pt x="3486" y="5391"/>
                        </a:cubicBezTo>
                        <a:cubicBezTo>
                          <a:pt x="4118" y="5613"/>
                          <a:pt x="4781" y="5725"/>
                          <a:pt x="5447" y="5725"/>
                        </a:cubicBezTo>
                        <a:cubicBezTo>
                          <a:pt x="5839" y="5725"/>
                          <a:pt x="6232" y="5686"/>
                          <a:pt x="6619" y="5608"/>
                        </a:cubicBezTo>
                        <a:cubicBezTo>
                          <a:pt x="6883" y="5513"/>
                          <a:pt x="7155" y="5445"/>
                          <a:pt x="7433" y="5405"/>
                        </a:cubicBezTo>
                        <a:lnTo>
                          <a:pt x="7466" y="5398"/>
                        </a:lnTo>
                        <a:cubicBezTo>
                          <a:pt x="7561" y="5364"/>
                          <a:pt x="7656" y="5337"/>
                          <a:pt x="7744" y="5296"/>
                        </a:cubicBezTo>
                        <a:cubicBezTo>
                          <a:pt x="7548" y="4876"/>
                          <a:pt x="7405" y="4422"/>
                          <a:pt x="7324" y="3960"/>
                        </a:cubicBezTo>
                        <a:cubicBezTo>
                          <a:pt x="7209" y="3357"/>
                          <a:pt x="7249" y="2740"/>
                          <a:pt x="7433" y="2150"/>
                        </a:cubicBezTo>
                        <a:cubicBezTo>
                          <a:pt x="7385" y="2042"/>
                          <a:pt x="7378" y="1919"/>
                          <a:pt x="7399" y="1804"/>
                        </a:cubicBezTo>
                        <a:cubicBezTo>
                          <a:pt x="7453" y="1560"/>
                          <a:pt x="7609" y="1370"/>
                          <a:pt x="7758" y="1187"/>
                        </a:cubicBezTo>
                        <a:lnTo>
                          <a:pt x="7846" y="1079"/>
                        </a:lnTo>
                        <a:cubicBezTo>
                          <a:pt x="7894" y="1024"/>
                          <a:pt x="7934" y="963"/>
                          <a:pt x="7975" y="902"/>
                        </a:cubicBezTo>
                        <a:cubicBezTo>
                          <a:pt x="7805" y="624"/>
                          <a:pt x="7555" y="401"/>
                          <a:pt x="7263" y="245"/>
                        </a:cubicBezTo>
                        <a:cubicBezTo>
                          <a:pt x="6927" y="82"/>
                          <a:pt x="6533" y="0"/>
                          <a:pt x="6070" y="0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7" name="Google Shape;907;p29"/>
                  <p:cNvSpPr/>
                  <p:nvPr/>
                </p:nvSpPr>
                <p:spPr>
                  <a:xfrm>
                    <a:off x="844472" y="638475"/>
                    <a:ext cx="601803" cy="5814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12" h="9093" extrusionOk="0">
                        <a:moveTo>
                          <a:pt x="2846" y="0"/>
                        </a:moveTo>
                        <a:cubicBezTo>
                          <a:pt x="2683" y="0"/>
                          <a:pt x="2519" y="12"/>
                          <a:pt x="2353" y="40"/>
                        </a:cubicBezTo>
                        <a:cubicBezTo>
                          <a:pt x="1817" y="122"/>
                          <a:pt x="1309" y="318"/>
                          <a:pt x="854" y="617"/>
                        </a:cubicBezTo>
                        <a:cubicBezTo>
                          <a:pt x="644" y="759"/>
                          <a:pt x="454" y="922"/>
                          <a:pt x="285" y="1112"/>
                        </a:cubicBezTo>
                        <a:cubicBezTo>
                          <a:pt x="251" y="1159"/>
                          <a:pt x="102" y="1403"/>
                          <a:pt x="0" y="1566"/>
                        </a:cubicBezTo>
                        <a:cubicBezTo>
                          <a:pt x="149" y="1647"/>
                          <a:pt x="292" y="1756"/>
                          <a:pt x="420" y="1871"/>
                        </a:cubicBezTo>
                        <a:cubicBezTo>
                          <a:pt x="556" y="1993"/>
                          <a:pt x="671" y="2129"/>
                          <a:pt x="759" y="2285"/>
                        </a:cubicBezTo>
                        <a:cubicBezTo>
                          <a:pt x="1193" y="1952"/>
                          <a:pt x="1682" y="1702"/>
                          <a:pt x="2217" y="1688"/>
                        </a:cubicBezTo>
                        <a:cubicBezTo>
                          <a:pt x="2225" y="1688"/>
                          <a:pt x="2233" y="1688"/>
                          <a:pt x="2240" y="1688"/>
                        </a:cubicBezTo>
                        <a:cubicBezTo>
                          <a:pt x="2769" y="1688"/>
                          <a:pt x="3331" y="1919"/>
                          <a:pt x="3906" y="2386"/>
                        </a:cubicBezTo>
                        <a:cubicBezTo>
                          <a:pt x="4746" y="3064"/>
                          <a:pt x="5330" y="3966"/>
                          <a:pt x="5547" y="4922"/>
                        </a:cubicBezTo>
                        <a:cubicBezTo>
                          <a:pt x="5635" y="5302"/>
                          <a:pt x="5662" y="5695"/>
                          <a:pt x="5621" y="6089"/>
                        </a:cubicBezTo>
                        <a:cubicBezTo>
                          <a:pt x="5608" y="6224"/>
                          <a:pt x="5587" y="6353"/>
                          <a:pt x="5560" y="6482"/>
                        </a:cubicBezTo>
                        <a:cubicBezTo>
                          <a:pt x="5587" y="6421"/>
                          <a:pt x="5608" y="6360"/>
                          <a:pt x="5635" y="6306"/>
                        </a:cubicBezTo>
                        <a:cubicBezTo>
                          <a:pt x="5703" y="6109"/>
                          <a:pt x="5743" y="5906"/>
                          <a:pt x="5757" y="5695"/>
                        </a:cubicBezTo>
                        <a:cubicBezTo>
                          <a:pt x="5764" y="5478"/>
                          <a:pt x="5750" y="5261"/>
                          <a:pt x="5716" y="5051"/>
                        </a:cubicBezTo>
                        <a:cubicBezTo>
                          <a:pt x="5689" y="4848"/>
                          <a:pt x="5675" y="4651"/>
                          <a:pt x="5669" y="4448"/>
                        </a:cubicBezTo>
                        <a:cubicBezTo>
                          <a:pt x="5669" y="4102"/>
                          <a:pt x="5791" y="3661"/>
                          <a:pt x="6096" y="3417"/>
                        </a:cubicBezTo>
                        <a:cubicBezTo>
                          <a:pt x="6157" y="3363"/>
                          <a:pt x="6231" y="3322"/>
                          <a:pt x="6313" y="3288"/>
                        </a:cubicBezTo>
                        <a:cubicBezTo>
                          <a:pt x="6415" y="3248"/>
                          <a:pt x="6518" y="3229"/>
                          <a:pt x="6620" y="3229"/>
                        </a:cubicBezTo>
                        <a:cubicBezTo>
                          <a:pt x="7036" y="3229"/>
                          <a:pt x="7442" y="3533"/>
                          <a:pt x="7730" y="3919"/>
                        </a:cubicBezTo>
                        <a:cubicBezTo>
                          <a:pt x="7771" y="3973"/>
                          <a:pt x="7811" y="4034"/>
                          <a:pt x="7852" y="4095"/>
                        </a:cubicBezTo>
                        <a:cubicBezTo>
                          <a:pt x="8747" y="5546"/>
                          <a:pt x="8842" y="7485"/>
                          <a:pt x="8116" y="9092"/>
                        </a:cubicBezTo>
                        <a:cubicBezTo>
                          <a:pt x="8306" y="8808"/>
                          <a:pt x="8483" y="8516"/>
                          <a:pt x="8639" y="8211"/>
                        </a:cubicBezTo>
                        <a:cubicBezTo>
                          <a:pt x="8917" y="7669"/>
                          <a:pt x="9269" y="6977"/>
                          <a:pt x="9344" y="6367"/>
                        </a:cubicBezTo>
                        <a:cubicBezTo>
                          <a:pt x="9412" y="5750"/>
                          <a:pt x="9086" y="4943"/>
                          <a:pt x="8788" y="4414"/>
                        </a:cubicBezTo>
                        <a:cubicBezTo>
                          <a:pt x="8564" y="4021"/>
                          <a:pt x="8279" y="3661"/>
                          <a:pt x="7947" y="3349"/>
                        </a:cubicBezTo>
                        <a:cubicBezTo>
                          <a:pt x="7818" y="3254"/>
                          <a:pt x="7710" y="3132"/>
                          <a:pt x="7628" y="2997"/>
                        </a:cubicBezTo>
                        <a:cubicBezTo>
                          <a:pt x="7574" y="2895"/>
                          <a:pt x="7540" y="2786"/>
                          <a:pt x="7527" y="2671"/>
                        </a:cubicBezTo>
                        <a:cubicBezTo>
                          <a:pt x="7513" y="2610"/>
                          <a:pt x="7506" y="2549"/>
                          <a:pt x="7493" y="2488"/>
                        </a:cubicBezTo>
                        <a:cubicBezTo>
                          <a:pt x="7371" y="1878"/>
                          <a:pt x="6984" y="1369"/>
                          <a:pt x="6496" y="990"/>
                        </a:cubicBezTo>
                        <a:lnTo>
                          <a:pt x="6496" y="990"/>
                        </a:lnTo>
                        <a:cubicBezTo>
                          <a:pt x="6842" y="1532"/>
                          <a:pt x="7018" y="2169"/>
                          <a:pt x="7011" y="2820"/>
                        </a:cubicBezTo>
                        <a:cubicBezTo>
                          <a:pt x="7011" y="2888"/>
                          <a:pt x="6950" y="2942"/>
                          <a:pt x="6882" y="2942"/>
                        </a:cubicBezTo>
                        <a:cubicBezTo>
                          <a:pt x="6815" y="2936"/>
                          <a:pt x="6754" y="2881"/>
                          <a:pt x="6760" y="2814"/>
                        </a:cubicBezTo>
                        <a:cubicBezTo>
                          <a:pt x="6781" y="2034"/>
                          <a:pt x="6462" y="1240"/>
                          <a:pt x="5913" y="623"/>
                        </a:cubicBezTo>
                        <a:cubicBezTo>
                          <a:pt x="5852" y="590"/>
                          <a:pt x="5791" y="562"/>
                          <a:pt x="5736" y="535"/>
                        </a:cubicBezTo>
                        <a:cubicBezTo>
                          <a:pt x="5180" y="298"/>
                          <a:pt x="4577" y="183"/>
                          <a:pt x="3980" y="108"/>
                        </a:cubicBezTo>
                        <a:cubicBezTo>
                          <a:pt x="3597" y="61"/>
                          <a:pt x="3224" y="0"/>
                          <a:pt x="2846" y="0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8" name="Google Shape;908;p29"/>
                  <p:cNvSpPr/>
                  <p:nvPr/>
                </p:nvSpPr>
                <p:spPr>
                  <a:xfrm>
                    <a:off x="865253" y="1069360"/>
                    <a:ext cx="98468" cy="22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40" h="353" extrusionOk="0">
                        <a:moveTo>
                          <a:pt x="1540" y="1"/>
                        </a:moveTo>
                        <a:lnTo>
                          <a:pt x="1540" y="1"/>
                        </a:lnTo>
                        <a:cubicBezTo>
                          <a:pt x="1323" y="48"/>
                          <a:pt x="1113" y="96"/>
                          <a:pt x="902" y="150"/>
                        </a:cubicBezTo>
                        <a:cubicBezTo>
                          <a:pt x="604" y="218"/>
                          <a:pt x="306" y="285"/>
                          <a:pt x="0" y="340"/>
                        </a:cubicBezTo>
                        <a:cubicBezTo>
                          <a:pt x="84" y="348"/>
                          <a:pt x="169" y="353"/>
                          <a:pt x="253" y="353"/>
                        </a:cubicBezTo>
                        <a:cubicBezTo>
                          <a:pt x="436" y="353"/>
                          <a:pt x="620" y="332"/>
                          <a:pt x="801" y="285"/>
                        </a:cubicBezTo>
                        <a:cubicBezTo>
                          <a:pt x="1051" y="224"/>
                          <a:pt x="1302" y="129"/>
                          <a:pt x="1540" y="1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9" name="Google Shape;909;p29"/>
                  <p:cNvSpPr/>
                  <p:nvPr/>
                </p:nvSpPr>
                <p:spPr>
                  <a:xfrm>
                    <a:off x="657576" y="1034002"/>
                    <a:ext cx="110616" cy="86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30" h="1354" extrusionOk="0">
                        <a:moveTo>
                          <a:pt x="85" y="0"/>
                        </a:moveTo>
                        <a:cubicBezTo>
                          <a:pt x="56" y="0"/>
                          <a:pt x="27" y="4"/>
                          <a:pt x="1" y="11"/>
                        </a:cubicBezTo>
                        <a:cubicBezTo>
                          <a:pt x="34" y="154"/>
                          <a:pt x="89" y="289"/>
                          <a:pt x="150" y="425"/>
                        </a:cubicBezTo>
                        <a:lnTo>
                          <a:pt x="143" y="452"/>
                        </a:lnTo>
                        <a:cubicBezTo>
                          <a:pt x="136" y="513"/>
                          <a:pt x="123" y="574"/>
                          <a:pt x="102" y="635"/>
                        </a:cubicBezTo>
                        <a:cubicBezTo>
                          <a:pt x="89" y="716"/>
                          <a:pt x="68" y="791"/>
                          <a:pt x="41" y="859"/>
                        </a:cubicBezTo>
                        <a:cubicBezTo>
                          <a:pt x="211" y="1110"/>
                          <a:pt x="387" y="1266"/>
                          <a:pt x="584" y="1327"/>
                        </a:cubicBezTo>
                        <a:cubicBezTo>
                          <a:pt x="604" y="1333"/>
                          <a:pt x="618" y="1333"/>
                          <a:pt x="638" y="1340"/>
                        </a:cubicBezTo>
                        <a:cubicBezTo>
                          <a:pt x="685" y="1349"/>
                          <a:pt x="731" y="1354"/>
                          <a:pt x="778" y="1354"/>
                        </a:cubicBezTo>
                        <a:cubicBezTo>
                          <a:pt x="1103" y="1354"/>
                          <a:pt x="1420" y="1143"/>
                          <a:pt x="1675" y="947"/>
                        </a:cubicBezTo>
                        <a:lnTo>
                          <a:pt x="1730" y="906"/>
                        </a:lnTo>
                        <a:cubicBezTo>
                          <a:pt x="1248" y="825"/>
                          <a:pt x="801" y="594"/>
                          <a:pt x="462" y="248"/>
                        </a:cubicBezTo>
                        <a:lnTo>
                          <a:pt x="414" y="201"/>
                        </a:lnTo>
                        <a:cubicBezTo>
                          <a:pt x="360" y="133"/>
                          <a:pt x="299" y="79"/>
                          <a:pt x="231" y="38"/>
                        </a:cubicBezTo>
                        <a:cubicBezTo>
                          <a:pt x="188" y="12"/>
                          <a:pt x="136" y="0"/>
                          <a:pt x="85" y="0"/>
                        </a:cubicBezTo>
                        <a:close/>
                      </a:path>
                    </a:pathLst>
                  </a:custGeom>
                  <a:solidFill>
                    <a:srgbClr val="D858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0" name="Google Shape;910;p29"/>
                  <p:cNvSpPr/>
                  <p:nvPr/>
                </p:nvSpPr>
                <p:spPr>
                  <a:xfrm>
                    <a:off x="912504" y="922364"/>
                    <a:ext cx="75066" cy="653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74" h="1022" extrusionOk="0">
                        <a:moveTo>
                          <a:pt x="1115" y="0"/>
                        </a:moveTo>
                        <a:cubicBezTo>
                          <a:pt x="961" y="0"/>
                          <a:pt x="816" y="61"/>
                          <a:pt x="719" y="170"/>
                        </a:cubicBezTo>
                        <a:cubicBezTo>
                          <a:pt x="489" y="442"/>
                          <a:pt x="245" y="699"/>
                          <a:pt x="1" y="957"/>
                        </a:cubicBezTo>
                        <a:cubicBezTo>
                          <a:pt x="90" y="996"/>
                          <a:pt x="189" y="1022"/>
                          <a:pt x="289" y="1022"/>
                        </a:cubicBezTo>
                        <a:cubicBezTo>
                          <a:pt x="311" y="1022"/>
                          <a:pt x="332" y="1020"/>
                          <a:pt x="353" y="1018"/>
                        </a:cubicBezTo>
                        <a:cubicBezTo>
                          <a:pt x="604" y="998"/>
                          <a:pt x="841" y="855"/>
                          <a:pt x="984" y="638"/>
                        </a:cubicBezTo>
                        <a:cubicBezTo>
                          <a:pt x="1113" y="455"/>
                          <a:pt x="1174" y="225"/>
                          <a:pt x="1140" y="1"/>
                        </a:cubicBezTo>
                        <a:cubicBezTo>
                          <a:pt x="1132" y="1"/>
                          <a:pt x="1123" y="0"/>
                          <a:pt x="1115" y="0"/>
                        </a:cubicBezTo>
                        <a:close/>
                      </a:path>
                    </a:pathLst>
                  </a:custGeom>
                  <a:solidFill>
                    <a:srgbClr val="D8585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1" name="Google Shape;911;p29"/>
                  <p:cNvSpPr/>
                  <p:nvPr/>
                </p:nvSpPr>
                <p:spPr>
                  <a:xfrm>
                    <a:off x="857452" y="810087"/>
                    <a:ext cx="33888" cy="400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" h="626" extrusionOk="0">
                        <a:moveTo>
                          <a:pt x="468" y="1"/>
                        </a:moveTo>
                        <a:cubicBezTo>
                          <a:pt x="306" y="143"/>
                          <a:pt x="150" y="292"/>
                          <a:pt x="0" y="442"/>
                        </a:cubicBezTo>
                        <a:cubicBezTo>
                          <a:pt x="48" y="536"/>
                          <a:pt x="129" y="604"/>
                          <a:pt x="231" y="625"/>
                        </a:cubicBezTo>
                        <a:cubicBezTo>
                          <a:pt x="238" y="625"/>
                          <a:pt x="245" y="626"/>
                          <a:pt x="252" y="626"/>
                        </a:cubicBezTo>
                        <a:cubicBezTo>
                          <a:pt x="365" y="626"/>
                          <a:pt x="463" y="523"/>
                          <a:pt x="495" y="414"/>
                        </a:cubicBezTo>
                        <a:cubicBezTo>
                          <a:pt x="529" y="279"/>
                          <a:pt x="516" y="130"/>
                          <a:pt x="468" y="1"/>
                        </a:cubicBezTo>
                        <a:close/>
                      </a:path>
                    </a:pathLst>
                  </a:custGeom>
                  <a:solidFill>
                    <a:srgbClr val="ED1B2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912" name="Google Shape;912;p29"/>
                <p:cNvGrpSpPr/>
                <p:nvPr/>
              </p:nvGrpSpPr>
              <p:grpSpPr>
                <a:xfrm rot="462909">
                  <a:off x="7140736" y="3615033"/>
                  <a:ext cx="542010" cy="363104"/>
                  <a:chOff x="-58191" y="839940"/>
                  <a:chExt cx="408786" cy="273837"/>
                </a:xfrm>
              </p:grpSpPr>
              <p:sp>
                <p:nvSpPr>
                  <p:cNvPr id="913" name="Google Shape;913;p29"/>
                  <p:cNvSpPr/>
                  <p:nvPr/>
                </p:nvSpPr>
                <p:spPr>
                  <a:xfrm rot="4499970">
                    <a:off x="135464" y="818771"/>
                    <a:ext cx="56392" cy="26222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6" h="5236" extrusionOk="0">
                        <a:moveTo>
                          <a:pt x="1024" y="1"/>
                        </a:moveTo>
                        <a:cubicBezTo>
                          <a:pt x="1024" y="15"/>
                          <a:pt x="1017" y="28"/>
                          <a:pt x="1010" y="35"/>
                        </a:cubicBezTo>
                        <a:cubicBezTo>
                          <a:pt x="732" y="1011"/>
                          <a:pt x="502" y="2001"/>
                          <a:pt x="319" y="2998"/>
                        </a:cubicBezTo>
                        <a:cubicBezTo>
                          <a:pt x="183" y="3737"/>
                          <a:pt x="82" y="4483"/>
                          <a:pt x="0" y="5236"/>
                        </a:cubicBezTo>
                        <a:cubicBezTo>
                          <a:pt x="312" y="4544"/>
                          <a:pt x="577" y="3832"/>
                          <a:pt x="780" y="3100"/>
                        </a:cubicBezTo>
                        <a:cubicBezTo>
                          <a:pt x="1017" y="2272"/>
                          <a:pt x="1126" y="1418"/>
                          <a:pt x="1112" y="557"/>
                        </a:cubicBezTo>
                        <a:cubicBezTo>
                          <a:pt x="1112" y="367"/>
                          <a:pt x="1078" y="177"/>
                          <a:pt x="1024" y="1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4" name="Google Shape;914;p29"/>
                  <p:cNvSpPr/>
                  <p:nvPr/>
                </p:nvSpPr>
                <p:spPr>
                  <a:xfrm rot="4499970">
                    <a:off x="271712" y="933163"/>
                    <a:ext cx="78828" cy="605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4" h="1210" extrusionOk="0">
                        <a:moveTo>
                          <a:pt x="496" y="0"/>
                        </a:moveTo>
                        <a:cubicBezTo>
                          <a:pt x="320" y="0"/>
                          <a:pt x="154" y="81"/>
                          <a:pt x="0" y="213"/>
                        </a:cubicBezTo>
                        <a:cubicBezTo>
                          <a:pt x="27" y="226"/>
                          <a:pt x="61" y="247"/>
                          <a:pt x="88" y="267"/>
                        </a:cubicBezTo>
                        <a:cubicBezTo>
                          <a:pt x="129" y="294"/>
                          <a:pt x="170" y="328"/>
                          <a:pt x="204" y="362"/>
                        </a:cubicBezTo>
                        <a:cubicBezTo>
                          <a:pt x="303" y="222"/>
                          <a:pt x="436" y="123"/>
                          <a:pt x="592" y="123"/>
                        </a:cubicBezTo>
                        <a:cubicBezTo>
                          <a:pt x="618" y="123"/>
                          <a:pt x="644" y="126"/>
                          <a:pt x="672" y="131"/>
                        </a:cubicBezTo>
                        <a:cubicBezTo>
                          <a:pt x="800" y="165"/>
                          <a:pt x="916" y="240"/>
                          <a:pt x="997" y="348"/>
                        </a:cubicBezTo>
                        <a:cubicBezTo>
                          <a:pt x="1228" y="606"/>
                          <a:pt x="1424" y="898"/>
                          <a:pt x="1573" y="1209"/>
                        </a:cubicBezTo>
                        <a:cubicBezTo>
                          <a:pt x="1417" y="803"/>
                          <a:pt x="1221" y="409"/>
                          <a:pt x="963" y="192"/>
                        </a:cubicBezTo>
                        <a:cubicBezTo>
                          <a:pt x="801" y="58"/>
                          <a:pt x="645" y="0"/>
                          <a:pt x="496" y="0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5" name="Google Shape;915;p29"/>
                  <p:cNvSpPr/>
                  <p:nvPr/>
                </p:nvSpPr>
                <p:spPr>
                  <a:xfrm rot="4499970">
                    <a:off x="51691" y="790846"/>
                    <a:ext cx="177339" cy="3635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1" h="7260" extrusionOk="0">
                        <a:moveTo>
                          <a:pt x="2278" y="1"/>
                        </a:moveTo>
                        <a:cubicBezTo>
                          <a:pt x="2173" y="1"/>
                          <a:pt x="2080" y="89"/>
                          <a:pt x="2008" y="209"/>
                        </a:cubicBezTo>
                        <a:cubicBezTo>
                          <a:pt x="2150" y="453"/>
                          <a:pt x="2184" y="765"/>
                          <a:pt x="2191" y="1002"/>
                        </a:cubicBezTo>
                        <a:cubicBezTo>
                          <a:pt x="2205" y="1877"/>
                          <a:pt x="2096" y="2745"/>
                          <a:pt x="1859" y="3585"/>
                        </a:cubicBezTo>
                        <a:cubicBezTo>
                          <a:pt x="1601" y="4508"/>
                          <a:pt x="1249" y="5409"/>
                          <a:pt x="815" y="6264"/>
                        </a:cubicBezTo>
                        <a:cubicBezTo>
                          <a:pt x="798" y="6296"/>
                          <a:pt x="765" y="6315"/>
                          <a:pt x="732" y="6315"/>
                        </a:cubicBezTo>
                        <a:cubicBezTo>
                          <a:pt x="723" y="6315"/>
                          <a:pt x="715" y="6314"/>
                          <a:pt x="706" y="6311"/>
                        </a:cubicBezTo>
                        <a:cubicBezTo>
                          <a:pt x="659" y="6298"/>
                          <a:pt x="632" y="6257"/>
                          <a:pt x="638" y="6216"/>
                        </a:cubicBezTo>
                        <a:cubicBezTo>
                          <a:pt x="720" y="5267"/>
                          <a:pt x="848" y="4331"/>
                          <a:pt x="1018" y="3396"/>
                        </a:cubicBezTo>
                        <a:cubicBezTo>
                          <a:pt x="1201" y="2392"/>
                          <a:pt x="1432" y="1409"/>
                          <a:pt x="1710" y="432"/>
                        </a:cubicBezTo>
                        <a:cubicBezTo>
                          <a:pt x="1730" y="365"/>
                          <a:pt x="1757" y="290"/>
                          <a:pt x="1791" y="222"/>
                        </a:cubicBezTo>
                        <a:cubicBezTo>
                          <a:pt x="1750" y="182"/>
                          <a:pt x="1710" y="141"/>
                          <a:pt x="1662" y="114"/>
                        </a:cubicBezTo>
                        <a:cubicBezTo>
                          <a:pt x="1621" y="80"/>
                          <a:pt x="1581" y="59"/>
                          <a:pt x="1533" y="46"/>
                        </a:cubicBezTo>
                        <a:cubicBezTo>
                          <a:pt x="1411" y="175"/>
                          <a:pt x="1310" y="317"/>
                          <a:pt x="1215" y="466"/>
                        </a:cubicBezTo>
                        <a:lnTo>
                          <a:pt x="1215" y="473"/>
                        </a:lnTo>
                        <a:cubicBezTo>
                          <a:pt x="787" y="1348"/>
                          <a:pt x="476" y="2277"/>
                          <a:pt x="272" y="3226"/>
                        </a:cubicBezTo>
                        <a:cubicBezTo>
                          <a:pt x="48" y="4291"/>
                          <a:pt x="1" y="5382"/>
                          <a:pt x="130" y="6460"/>
                        </a:cubicBezTo>
                        <a:cubicBezTo>
                          <a:pt x="198" y="6705"/>
                          <a:pt x="272" y="6942"/>
                          <a:pt x="360" y="7172"/>
                        </a:cubicBezTo>
                        <a:cubicBezTo>
                          <a:pt x="360" y="7179"/>
                          <a:pt x="367" y="7193"/>
                          <a:pt x="374" y="7199"/>
                        </a:cubicBezTo>
                        <a:cubicBezTo>
                          <a:pt x="394" y="7220"/>
                          <a:pt x="421" y="7233"/>
                          <a:pt x="448" y="7240"/>
                        </a:cubicBezTo>
                        <a:cubicBezTo>
                          <a:pt x="483" y="7254"/>
                          <a:pt x="518" y="7260"/>
                          <a:pt x="554" y="7260"/>
                        </a:cubicBezTo>
                        <a:cubicBezTo>
                          <a:pt x="717" y="7260"/>
                          <a:pt x="889" y="7138"/>
                          <a:pt x="1011" y="7044"/>
                        </a:cubicBezTo>
                        <a:cubicBezTo>
                          <a:pt x="1825" y="6406"/>
                          <a:pt x="2883" y="5335"/>
                          <a:pt x="3290" y="3863"/>
                        </a:cubicBezTo>
                        <a:cubicBezTo>
                          <a:pt x="3357" y="3619"/>
                          <a:pt x="3405" y="3375"/>
                          <a:pt x="3432" y="3124"/>
                        </a:cubicBezTo>
                        <a:cubicBezTo>
                          <a:pt x="3540" y="2012"/>
                          <a:pt x="3215" y="900"/>
                          <a:pt x="2537" y="154"/>
                        </a:cubicBezTo>
                        <a:cubicBezTo>
                          <a:pt x="2483" y="87"/>
                          <a:pt x="2408" y="32"/>
                          <a:pt x="2320" y="5"/>
                        </a:cubicBezTo>
                        <a:cubicBezTo>
                          <a:pt x="2306" y="2"/>
                          <a:pt x="2292" y="1"/>
                          <a:pt x="2278" y="1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6" name="Google Shape;916;p29"/>
                  <p:cNvSpPr/>
                  <p:nvPr/>
                </p:nvSpPr>
                <p:spPr>
                  <a:xfrm rot="4499970">
                    <a:off x="42985" y="884567"/>
                    <a:ext cx="128409" cy="2656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4" h="5304" extrusionOk="0">
                        <a:moveTo>
                          <a:pt x="2388" y="1"/>
                        </a:moveTo>
                        <a:lnTo>
                          <a:pt x="2388" y="1"/>
                        </a:lnTo>
                        <a:cubicBezTo>
                          <a:pt x="2435" y="245"/>
                          <a:pt x="2462" y="489"/>
                          <a:pt x="2469" y="733"/>
                        </a:cubicBezTo>
                        <a:cubicBezTo>
                          <a:pt x="2476" y="1180"/>
                          <a:pt x="2421" y="1628"/>
                          <a:pt x="2299" y="2062"/>
                        </a:cubicBezTo>
                        <a:cubicBezTo>
                          <a:pt x="1886" y="3554"/>
                          <a:pt x="828" y="4645"/>
                          <a:pt x="1" y="5303"/>
                        </a:cubicBezTo>
                        <a:cubicBezTo>
                          <a:pt x="1059" y="4842"/>
                          <a:pt x="2028" y="3248"/>
                          <a:pt x="2320" y="2367"/>
                        </a:cubicBezTo>
                        <a:cubicBezTo>
                          <a:pt x="2503" y="1777"/>
                          <a:pt x="2564" y="1160"/>
                          <a:pt x="2489" y="543"/>
                        </a:cubicBezTo>
                        <a:cubicBezTo>
                          <a:pt x="2469" y="360"/>
                          <a:pt x="2435" y="177"/>
                          <a:pt x="2388" y="1"/>
                        </a:cubicBezTo>
                        <a:close/>
                      </a:path>
                    </a:pathLst>
                  </a:custGeom>
                  <a:solidFill>
                    <a:srgbClr val="019DD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17" name="Google Shape;917;p29"/>
                <p:cNvSpPr/>
                <p:nvPr/>
              </p:nvSpPr>
              <p:spPr>
                <a:xfrm flipH="1">
                  <a:off x="4859125" y="3652002"/>
                  <a:ext cx="1304344" cy="15323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22" h="44786" extrusionOk="0">
                      <a:moveTo>
                        <a:pt x="28845" y="0"/>
                      </a:moveTo>
                      <a:cubicBezTo>
                        <a:pt x="26750" y="0"/>
                        <a:pt x="24713" y="475"/>
                        <a:pt x="23075" y="928"/>
                      </a:cubicBezTo>
                      <a:cubicBezTo>
                        <a:pt x="16823" y="2671"/>
                        <a:pt x="10958" y="5607"/>
                        <a:pt x="5818" y="9567"/>
                      </a:cubicBezTo>
                      <a:lnTo>
                        <a:pt x="5689" y="9662"/>
                      </a:lnTo>
                      <a:cubicBezTo>
                        <a:pt x="4788" y="10367"/>
                        <a:pt x="3845" y="11093"/>
                        <a:pt x="2733" y="11262"/>
                      </a:cubicBezTo>
                      <a:cubicBezTo>
                        <a:pt x="2609" y="11280"/>
                        <a:pt x="2486" y="11289"/>
                        <a:pt x="2362" y="11289"/>
                      </a:cubicBezTo>
                      <a:cubicBezTo>
                        <a:pt x="1790" y="11289"/>
                        <a:pt x="1231" y="11097"/>
                        <a:pt x="773" y="10740"/>
                      </a:cubicBezTo>
                      <a:cubicBezTo>
                        <a:pt x="380" y="10428"/>
                        <a:pt x="156" y="10028"/>
                        <a:pt x="129" y="9581"/>
                      </a:cubicBezTo>
                      <a:lnTo>
                        <a:pt x="0" y="9594"/>
                      </a:lnTo>
                      <a:cubicBezTo>
                        <a:pt x="27" y="10076"/>
                        <a:pt x="265" y="10510"/>
                        <a:pt x="685" y="10849"/>
                      </a:cubicBezTo>
                      <a:cubicBezTo>
                        <a:pt x="1169" y="11221"/>
                        <a:pt x="1753" y="11420"/>
                        <a:pt x="2354" y="11420"/>
                      </a:cubicBezTo>
                      <a:cubicBezTo>
                        <a:pt x="2487" y="11420"/>
                        <a:pt x="2620" y="11411"/>
                        <a:pt x="2753" y="11391"/>
                      </a:cubicBezTo>
                      <a:cubicBezTo>
                        <a:pt x="3899" y="11215"/>
                        <a:pt x="4849" y="10476"/>
                        <a:pt x="5771" y="9764"/>
                      </a:cubicBezTo>
                      <a:lnTo>
                        <a:pt x="5893" y="9669"/>
                      </a:lnTo>
                      <a:cubicBezTo>
                        <a:pt x="11026" y="5722"/>
                        <a:pt x="16871" y="2793"/>
                        <a:pt x="23109" y="1057"/>
                      </a:cubicBezTo>
                      <a:cubicBezTo>
                        <a:pt x="24741" y="608"/>
                        <a:pt x="26775" y="133"/>
                        <a:pt x="28864" y="133"/>
                      </a:cubicBezTo>
                      <a:cubicBezTo>
                        <a:pt x="29421" y="133"/>
                        <a:pt x="29982" y="167"/>
                        <a:pt x="30540" y="244"/>
                      </a:cubicBezTo>
                      <a:cubicBezTo>
                        <a:pt x="33259" y="623"/>
                        <a:pt x="35558" y="2041"/>
                        <a:pt x="36684" y="4048"/>
                      </a:cubicBezTo>
                      <a:cubicBezTo>
                        <a:pt x="37986" y="6360"/>
                        <a:pt x="37680" y="9275"/>
                        <a:pt x="37341" y="11262"/>
                      </a:cubicBezTo>
                      <a:cubicBezTo>
                        <a:pt x="36609" y="15520"/>
                        <a:pt x="35131" y="19609"/>
                        <a:pt x="32961" y="23339"/>
                      </a:cubicBezTo>
                      <a:cubicBezTo>
                        <a:pt x="32303" y="24471"/>
                        <a:pt x="31571" y="25590"/>
                        <a:pt x="30866" y="26668"/>
                      </a:cubicBezTo>
                      <a:cubicBezTo>
                        <a:pt x="29435" y="28858"/>
                        <a:pt x="27957" y="31123"/>
                        <a:pt x="27021" y="33604"/>
                      </a:cubicBezTo>
                      <a:cubicBezTo>
                        <a:pt x="25801" y="36879"/>
                        <a:pt x="25462" y="41768"/>
                        <a:pt x="28540" y="44786"/>
                      </a:cubicBezTo>
                      <a:lnTo>
                        <a:pt x="28635" y="44691"/>
                      </a:lnTo>
                      <a:cubicBezTo>
                        <a:pt x="25597" y="41714"/>
                        <a:pt x="25936" y="36879"/>
                        <a:pt x="27143" y="33652"/>
                      </a:cubicBezTo>
                      <a:cubicBezTo>
                        <a:pt x="28072" y="31177"/>
                        <a:pt x="29550" y="28926"/>
                        <a:pt x="30974" y="26742"/>
                      </a:cubicBezTo>
                      <a:cubicBezTo>
                        <a:pt x="31686" y="25657"/>
                        <a:pt x="32419" y="24539"/>
                        <a:pt x="33076" y="23406"/>
                      </a:cubicBezTo>
                      <a:cubicBezTo>
                        <a:pt x="35246" y="19663"/>
                        <a:pt x="36738" y="15554"/>
                        <a:pt x="37470" y="11289"/>
                      </a:cubicBezTo>
                      <a:cubicBezTo>
                        <a:pt x="37816" y="9275"/>
                        <a:pt x="38121" y="6333"/>
                        <a:pt x="36799" y="3987"/>
                      </a:cubicBezTo>
                      <a:cubicBezTo>
                        <a:pt x="35653" y="1946"/>
                        <a:pt x="33320" y="495"/>
                        <a:pt x="30554" y="115"/>
                      </a:cubicBezTo>
                      <a:cubicBezTo>
                        <a:pt x="29985" y="35"/>
                        <a:pt x="29413" y="0"/>
                        <a:pt x="28845" y="0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8" name="Google Shape;918;p29"/>
              <p:cNvGrpSpPr/>
              <p:nvPr/>
            </p:nvGrpSpPr>
            <p:grpSpPr>
              <a:xfrm>
                <a:off x="7158190" y="2257951"/>
                <a:ext cx="1152828" cy="1455537"/>
                <a:chOff x="7158190" y="2257951"/>
                <a:chExt cx="1152828" cy="1455537"/>
              </a:xfrm>
            </p:grpSpPr>
            <p:grpSp>
              <p:nvGrpSpPr>
                <p:cNvPr id="919" name="Google Shape;919;p29"/>
                <p:cNvGrpSpPr/>
                <p:nvPr/>
              </p:nvGrpSpPr>
              <p:grpSpPr>
                <a:xfrm>
                  <a:off x="8000000" y="2440781"/>
                  <a:ext cx="311019" cy="408400"/>
                  <a:chOff x="7571375" y="1431131"/>
                  <a:chExt cx="311019" cy="408400"/>
                </a:xfrm>
              </p:grpSpPr>
              <p:sp>
                <p:nvSpPr>
                  <p:cNvPr id="920" name="Google Shape;920;p29"/>
                  <p:cNvSpPr/>
                  <p:nvPr/>
                </p:nvSpPr>
                <p:spPr>
                  <a:xfrm>
                    <a:off x="7591444" y="1431131"/>
                    <a:ext cx="290950" cy="408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38" h="16336" extrusionOk="0">
                        <a:moveTo>
                          <a:pt x="5714" y="0"/>
                        </a:moveTo>
                        <a:cubicBezTo>
                          <a:pt x="6254" y="413"/>
                          <a:pt x="8016" y="1413"/>
                          <a:pt x="8953" y="2477"/>
                        </a:cubicBezTo>
                        <a:cubicBezTo>
                          <a:pt x="9890" y="3541"/>
                          <a:pt x="10921" y="5049"/>
                          <a:pt x="11334" y="6382"/>
                        </a:cubicBezTo>
                        <a:cubicBezTo>
                          <a:pt x="11747" y="7716"/>
                          <a:pt x="11700" y="9192"/>
                          <a:pt x="11430" y="10478"/>
                        </a:cubicBezTo>
                        <a:cubicBezTo>
                          <a:pt x="11160" y="11764"/>
                          <a:pt x="10525" y="13160"/>
                          <a:pt x="9715" y="14097"/>
                        </a:cubicBezTo>
                        <a:cubicBezTo>
                          <a:pt x="8905" y="15034"/>
                          <a:pt x="7731" y="15749"/>
                          <a:pt x="6572" y="16098"/>
                        </a:cubicBezTo>
                        <a:cubicBezTo>
                          <a:pt x="5413" y="16447"/>
                          <a:pt x="3857" y="16352"/>
                          <a:pt x="2762" y="16193"/>
                        </a:cubicBezTo>
                        <a:cubicBezTo>
                          <a:pt x="1667" y="16034"/>
                          <a:pt x="460" y="15320"/>
                          <a:pt x="0" y="15145"/>
                        </a:cubicBezTo>
                      </a:path>
                    </a:pathLst>
                  </a:custGeom>
                  <a:noFill/>
                  <a:ln w="38100" cap="flat" cmpd="sng">
                    <a:solidFill>
                      <a:srgbClr val="019DDB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21" name="Google Shape;921;p29"/>
                  <p:cNvSpPr/>
                  <p:nvPr/>
                </p:nvSpPr>
                <p:spPr>
                  <a:xfrm rot="-1189928">
                    <a:off x="7576671" y="1792111"/>
                    <a:ext cx="38908" cy="38524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22" name="Google Shape;922;p29"/>
                <p:cNvSpPr/>
                <p:nvPr/>
              </p:nvSpPr>
              <p:spPr>
                <a:xfrm rot="6102861">
                  <a:off x="7040174" y="2571250"/>
                  <a:ext cx="1314616" cy="8289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34" h="26757" extrusionOk="0">
                      <a:moveTo>
                        <a:pt x="1560" y="0"/>
                      </a:moveTo>
                      <a:lnTo>
                        <a:pt x="1560" y="0"/>
                      </a:lnTo>
                      <a:cubicBezTo>
                        <a:pt x="0" y="3560"/>
                        <a:pt x="828" y="7974"/>
                        <a:pt x="3574" y="10727"/>
                      </a:cubicBezTo>
                      <a:cubicBezTo>
                        <a:pt x="6422" y="13582"/>
                        <a:pt x="10741" y="14382"/>
                        <a:pt x="14213" y="15019"/>
                      </a:cubicBezTo>
                      <a:lnTo>
                        <a:pt x="28310" y="17616"/>
                      </a:lnTo>
                      <a:cubicBezTo>
                        <a:pt x="31205" y="18152"/>
                        <a:pt x="34202" y="18701"/>
                        <a:pt x="36860" y="20098"/>
                      </a:cubicBezTo>
                      <a:cubicBezTo>
                        <a:pt x="39783" y="21637"/>
                        <a:pt x="41817" y="24133"/>
                        <a:pt x="42298" y="26757"/>
                      </a:cubicBezTo>
                      <a:lnTo>
                        <a:pt x="42434" y="26730"/>
                      </a:lnTo>
                      <a:cubicBezTo>
                        <a:pt x="41939" y="24065"/>
                        <a:pt x="39884" y="21542"/>
                        <a:pt x="36921" y="19983"/>
                      </a:cubicBezTo>
                      <a:cubicBezTo>
                        <a:pt x="34249" y="18579"/>
                        <a:pt x="31246" y="18023"/>
                        <a:pt x="28337" y="17488"/>
                      </a:cubicBezTo>
                      <a:lnTo>
                        <a:pt x="14233" y="14891"/>
                      </a:lnTo>
                      <a:cubicBezTo>
                        <a:pt x="10782" y="14253"/>
                        <a:pt x="6490" y="13460"/>
                        <a:pt x="3669" y="10639"/>
                      </a:cubicBezTo>
                      <a:cubicBezTo>
                        <a:pt x="957" y="7920"/>
                        <a:pt x="143" y="3567"/>
                        <a:pt x="1682" y="54"/>
                      </a:cubicBezTo>
                      <a:lnTo>
                        <a:pt x="1560" y="0"/>
                      </a:ln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7"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4" name="Google Shape;924;p30"/>
          <p:cNvGrpSpPr/>
          <p:nvPr/>
        </p:nvGrpSpPr>
        <p:grpSpPr>
          <a:xfrm>
            <a:off x="-582383" y="93741"/>
            <a:ext cx="2849643" cy="3913528"/>
            <a:chOff x="-582383" y="93741"/>
            <a:chExt cx="2849643" cy="3913528"/>
          </a:xfrm>
        </p:grpSpPr>
        <p:grpSp>
          <p:nvGrpSpPr>
            <p:cNvPr id="925" name="Google Shape;925;p30"/>
            <p:cNvGrpSpPr/>
            <p:nvPr/>
          </p:nvGrpSpPr>
          <p:grpSpPr>
            <a:xfrm rot="900094">
              <a:off x="318689" y="207850"/>
              <a:ext cx="1039918" cy="1201816"/>
              <a:chOff x="525873" y="351796"/>
              <a:chExt cx="1453445" cy="1679722"/>
            </a:xfrm>
          </p:grpSpPr>
          <p:grpSp>
            <p:nvGrpSpPr>
              <p:cNvPr id="926" name="Google Shape;926;p30"/>
              <p:cNvGrpSpPr/>
              <p:nvPr/>
            </p:nvGrpSpPr>
            <p:grpSpPr>
              <a:xfrm>
                <a:off x="525873" y="1095912"/>
                <a:ext cx="953048" cy="935606"/>
                <a:chOff x="642423" y="638475"/>
                <a:chExt cx="803853" cy="789141"/>
              </a:xfrm>
            </p:grpSpPr>
            <p:sp>
              <p:nvSpPr>
                <p:cNvPr id="927" name="Google Shape;927;p30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8" name="Google Shape;928;p30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9" name="Google Shape;929;p30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0" name="Google Shape;930;p30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1" name="Google Shape;931;p30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2" name="Google Shape;932;p30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3" name="Google Shape;933;p30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4" name="Google Shape;934;p30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5" name="Google Shape;935;p30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6" name="Google Shape;936;p30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7" name="Google Shape;937;p30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8" name="Google Shape;938;p30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9" name="Google Shape;939;p30"/>
              <p:cNvGrpSpPr/>
              <p:nvPr/>
            </p:nvGrpSpPr>
            <p:grpSpPr>
              <a:xfrm rot="-717492">
                <a:off x="1447205" y="611247"/>
                <a:ext cx="504818" cy="316342"/>
                <a:chOff x="7041842" y="-882791"/>
                <a:chExt cx="372896" cy="233673"/>
              </a:xfrm>
            </p:grpSpPr>
            <p:sp>
              <p:nvSpPr>
                <p:cNvPr id="940" name="Google Shape;940;p30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1" name="Google Shape;941;p30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2" name="Google Shape;942;p30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3" name="Google Shape;943;p30"/>
              <p:cNvGrpSpPr/>
              <p:nvPr/>
            </p:nvGrpSpPr>
            <p:grpSpPr>
              <a:xfrm>
                <a:off x="851786" y="351796"/>
                <a:ext cx="504830" cy="682178"/>
                <a:chOff x="-731421" y="-129944"/>
                <a:chExt cx="308048" cy="416267"/>
              </a:xfrm>
            </p:grpSpPr>
            <p:sp>
              <p:nvSpPr>
                <p:cNvPr id="944" name="Google Shape;944;p30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5" name="Google Shape;945;p30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946" name="Google Shape;946;p30"/>
            <p:cNvGrpSpPr/>
            <p:nvPr/>
          </p:nvGrpSpPr>
          <p:grpSpPr>
            <a:xfrm rot="-2700000" flipH="1">
              <a:off x="-191155" y="1601039"/>
              <a:ext cx="2067188" cy="1962816"/>
              <a:chOff x="1342482" y="971853"/>
              <a:chExt cx="2067208" cy="1962835"/>
            </a:xfrm>
          </p:grpSpPr>
          <p:sp>
            <p:nvSpPr>
              <p:cNvPr id="947" name="Google Shape;947;p30"/>
              <p:cNvSpPr/>
              <p:nvPr/>
            </p:nvSpPr>
            <p:spPr>
              <a:xfrm rot="-306375">
                <a:off x="1418766" y="1053486"/>
                <a:ext cx="1914640" cy="1799568"/>
              </a:xfrm>
              <a:custGeom>
                <a:avLst/>
                <a:gdLst/>
                <a:ahLst/>
                <a:cxnLst/>
                <a:rect l="l" t="t" r="r" b="b"/>
                <a:pathLst>
                  <a:path w="76588" h="71985" extrusionOk="0">
                    <a:moveTo>
                      <a:pt x="34" y="1"/>
                    </a:moveTo>
                    <a:lnTo>
                      <a:pt x="0" y="130"/>
                    </a:lnTo>
                    <a:cubicBezTo>
                      <a:pt x="5933" y="1486"/>
                      <a:pt x="11175" y="5514"/>
                      <a:pt x="14016" y="10897"/>
                    </a:cubicBezTo>
                    <a:cubicBezTo>
                      <a:pt x="15141" y="13033"/>
                      <a:pt x="15908" y="15373"/>
                      <a:pt x="16640" y="17637"/>
                    </a:cubicBezTo>
                    <a:cubicBezTo>
                      <a:pt x="16986" y="18695"/>
                      <a:pt x="17345" y="19780"/>
                      <a:pt x="17732" y="20838"/>
                    </a:cubicBezTo>
                    <a:cubicBezTo>
                      <a:pt x="19278" y="25055"/>
                      <a:pt x="21135" y="27829"/>
                      <a:pt x="23576" y="29578"/>
                    </a:cubicBezTo>
                    <a:cubicBezTo>
                      <a:pt x="25923" y="31253"/>
                      <a:pt x="28900" y="32065"/>
                      <a:pt x="32772" y="32065"/>
                    </a:cubicBezTo>
                    <a:cubicBezTo>
                      <a:pt x="33979" y="32065"/>
                      <a:pt x="35274" y="31986"/>
                      <a:pt x="36663" y="31829"/>
                    </a:cubicBezTo>
                    <a:cubicBezTo>
                      <a:pt x="37714" y="31714"/>
                      <a:pt x="38785" y="31565"/>
                      <a:pt x="39823" y="31422"/>
                    </a:cubicBezTo>
                    <a:cubicBezTo>
                      <a:pt x="42172" y="31093"/>
                      <a:pt x="44576" y="30757"/>
                      <a:pt x="46968" y="30757"/>
                    </a:cubicBezTo>
                    <a:cubicBezTo>
                      <a:pt x="48022" y="30757"/>
                      <a:pt x="49073" y="30822"/>
                      <a:pt x="50116" y="30982"/>
                    </a:cubicBezTo>
                    <a:cubicBezTo>
                      <a:pt x="56090" y="31897"/>
                      <a:pt x="61846" y="36027"/>
                      <a:pt x="65901" y="42312"/>
                    </a:cubicBezTo>
                    <a:cubicBezTo>
                      <a:pt x="69549" y="47974"/>
                      <a:pt x="71509" y="54517"/>
                      <a:pt x="73401" y="60844"/>
                    </a:cubicBezTo>
                    <a:cubicBezTo>
                      <a:pt x="73699" y="61840"/>
                      <a:pt x="74038" y="62864"/>
                      <a:pt x="74370" y="63861"/>
                    </a:cubicBezTo>
                    <a:cubicBezTo>
                      <a:pt x="75252" y="66512"/>
                      <a:pt x="76167" y="69258"/>
                      <a:pt x="76452" y="71984"/>
                    </a:cubicBezTo>
                    <a:lnTo>
                      <a:pt x="76588" y="71971"/>
                    </a:lnTo>
                    <a:cubicBezTo>
                      <a:pt x="76303" y="69231"/>
                      <a:pt x="75381" y="66478"/>
                      <a:pt x="74499" y="63820"/>
                    </a:cubicBezTo>
                    <a:cubicBezTo>
                      <a:pt x="74167" y="62824"/>
                      <a:pt x="73828" y="61800"/>
                      <a:pt x="73529" y="60810"/>
                    </a:cubicBezTo>
                    <a:cubicBezTo>
                      <a:pt x="71631" y="54470"/>
                      <a:pt x="69671" y="47920"/>
                      <a:pt x="66010" y="42238"/>
                    </a:cubicBezTo>
                    <a:cubicBezTo>
                      <a:pt x="61935" y="35925"/>
                      <a:pt x="56151" y="31768"/>
                      <a:pt x="50136" y="30853"/>
                    </a:cubicBezTo>
                    <a:cubicBezTo>
                      <a:pt x="49087" y="30693"/>
                      <a:pt x="48031" y="30628"/>
                      <a:pt x="46974" y="30628"/>
                    </a:cubicBezTo>
                    <a:cubicBezTo>
                      <a:pt x="44572" y="30628"/>
                      <a:pt x="42163" y="30964"/>
                      <a:pt x="39809" y="31294"/>
                    </a:cubicBezTo>
                    <a:cubicBezTo>
                      <a:pt x="38772" y="31436"/>
                      <a:pt x="37701" y="31585"/>
                      <a:pt x="36650" y="31700"/>
                    </a:cubicBezTo>
                    <a:cubicBezTo>
                      <a:pt x="35267" y="31855"/>
                      <a:pt x="33981" y="31933"/>
                      <a:pt x="32781" y="31933"/>
                    </a:cubicBezTo>
                    <a:cubicBezTo>
                      <a:pt x="28933" y="31933"/>
                      <a:pt x="25984" y="31129"/>
                      <a:pt x="23658" y="29470"/>
                    </a:cubicBezTo>
                    <a:cubicBezTo>
                      <a:pt x="21237" y="27741"/>
                      <a:pt x="19393" y="24981"/>
                      <a:pt x="17854" y="20797"/>
                    </a:cubicBezTo>
                    <a:cubicBezTo>
                      <a:pt x="17467" y="19739"/>
                      <a:pt x="17108" y="18648"/>
                      <a:pt x="16769" y="17597"/>
                    </a:cubicBezTo>
                    <a:cubicBezTo>
                      <a:pt x="16023" y="15325"/>
                      <a:pt x="15263" y="12979"/>
                      <a:pt x="14131" y="10836"/>
                    </a:cubicBezTo>
                    <a:cubicBezTo>
                      <a:pt x="11270" y="5419"/>
                      <a:pt x="6001" y="1371"/>
                      <a:pt x="34" y="1"/>
                    </a:cubicBez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48" name="Google Shape;948;p30"/>
              <p:cNvCxnSpPr/>
              <p:nvPr/>
            </p:nvCxnSpPr>
            <p:spPr>
              <a:xfrm rot="10800000" flipH="1">
                <a:off x="3209925" y="2173200"/>
                <a:ext cx="43200" cy="74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49" name="Google Shape;949;p30"/>
              <p:cNvCxnSpPr/>
              <p:nvPr/>
            </p:nvCxnSpPr>
            <p:spPr>
              <a:xfrm rot="10800000">
                <a:off x="3057450" y="2152650"/>
                <a:ext cx="858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50" name="Google Shape;950;p30"/>
              <p:cNvCxnSpPr/>
              <p:nvPr/>
            </p:nvCxnSpPr>
            <p:spPr>
              <a:xfrm rot="10800000">
                <a:off x="1593000" y="1314450"/>
                <a:ext cx="83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51" name="Google Shape;951;p30"/>
              <p:cNvCxnSpPr/>
              <p:nvPr/>
            </p:nvCxnSpPr>
            <p:spPr>
              <a:xfrm rot="10800000">
                <a:off x="1581150" y="1166850"/>
                <a:ext cx="0" cy="71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18"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3" name="Google Shape;953;p31"/>
          <p:cNvGrpSpPr/>
          <p:nvPr/>
        </p:nvGrpSpPr>
        <p:grpSpPr>
          <a:xfrm flipH="1">
            <a:off x="2966549" y="2908396"/>
            <a:ext cx="6274251" cy="2245803"/>
            <a:chOff x="-4564" y="2679796"/>
            <a:chExt cx="6274251" cy="2245803"/>
          </a:xfrm>
        </p:grpSpPr>
        <p:sp>
          <p:nvSpPr>
            <p:cNvPr id="954" name="Google Shape;954;p31"/>
            <p:cNvSpPr/>
            <p:nvPr/>
          </p:nvSpPr>
          <p:spPr>
            <a:xfrm rot="7320770">
              <a:off x="4752412" y="3187756"/>
              <a:ext cx="1469675" cy="926712"/>
            </a:xfrm>
            <a:custGeom>
              <a:avLst/>
              <a:gdLst/>
              <a:ahLst/>
              <a:cxnLst/>
              <a:rect l="l" t="t" r="r" b="b"/>
              <a:pathLst>
                <a:path w="42434" h="26757" extrusionOk="0">
                  <a:moveTo>
                    <a:pt x="1560" y="0"/>
                  </a:moveTo>
                  <a:lnTo>
                    <a:pt x="1560" y="0"/>
                  </a:lnTo>
                  <a:cubicBezTo>
                    <a:pt x="0" y="3560"/>
                    <a:pt x="828" y="7974"/>
                    <a:pt x="3574" y="10727"/>
                  </a:cubicBezTo>
                  <a:cubicBezTo>
                    <a:pt x="6422" y="13582"/>
                    <a:pt x="10741" y="14382"/>
                    <a:pt x="14213" y="15019"/>
                  </a:cubicBezTo>
                  <a:lnTo>
                    <a:pt x="28310" y="17616"/>
                  </a:lnTo>
                  <a:cubicBezTo>
                    <a:pt x="31205" y="18152"/>
                    <a:pt x="34202" y="18701"/>
                    <a:pt x="36860" y="20098"/>
                  </a:cubicBezTo>
                  <a:cubicBezTo>
                    <a:pt x="39783" y="21637"/>
                    <a:pt x="41817" y="24133"/>
                    <a:pt x="42298" y="26757"/>
                  </a:cubicBezTo>
                  <a:lnTo>
                    <a:pt x="42434" y="26730"/>
                  </a:lnTo>
                  <a:cubicBezTo>
                    <a:pt x="41939" y="24065"/>
                    <a:pt x="39884" y="21542"/>
                    <a:pt x="36921" y="19983"/>
                  </a:cubicBezTo>
                  <a:cubicBezTo>
                    <a:pt x="34249" y="18579"/>
                    <a:pt x="31246" y="18023"/>
                    <a:pt x="28337" y="17488"/>
                  </a:cubicBezTo>
                  <a:lnTo>
                    <a:pt x="14233" y="14891"/>
                  </a:lnTo>
                  <a:cubicBezTo>
                    <a:pt x="10782" y="14253"/>
                    <a:pt x="6490" y="13460"/>
                    <a:pt x="3669" y="10639"/>
                  </a:cubicBezTo>
                  <a:cubicBezTo>
                    <a:pt x="957" y="7920"/>
                    <a:pt x="143" y="3567"/>
                    <a:pt x="1682" y="54"/>
                  </a:cubicBezTo>
                  <a:lnTo>
                    <a:pt x="1560" y="0"/>
                  </a:lnTo>
                  <a:close/>
                </a:path>
              </a:pathLst>
            </a:custGeom>
            <a:solidFill>
              <a:srgbClr val="FFB6B9"/>
            </a:solidFill>
            <a:ln w="381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1"/>
            <p:cNvSpPr/>
            <p:nvPr/>
          </p:nvSpPr>
          <p:spPr>
            <a:xfrm rot="10109848">
              <a:off x="2907268" y="2852896"/>
              <a:ext cx="1139868" cy="1269010"/>
            </a:xfrm>
            <a:custGeom>
              <a:avLst/>
              <a:gdLst/>
              <a:ahLst/>
              <a:cxnLst/>
              <a:rect l="l" t="t" r="r" b="b"/>
              <a:pathLst>
                <a:path w="38122" h="44786" extrusionOk="0">
                  <a:moveTo>
                    <a:pt x="28845" y="0"/>
                  </a:moveTo>
                  <a:cubicBezTo>
                    <a:pt x="26750" y="0"/>
                    <a:pt x="24713" y="475"/>
                    <a:pt x="23075" y="928"/>
                  </a:cubicBezTo>
                  <a:cubicBezTo>
                    <a:pt x="16823" y="2671"/>
                    <a:pt x="10958" y="5607"/>
                    <a:pt x="5818" y="9567"/>
                  </a:cubicBezTo>
                  <a:lnTo>
                    <a:pt x="5689" y="9662"/>
                  </a:lnTo>
                  <a:cubicBezTo>
                    <a:pt x="4788" y="10367"/>
                    <a:pt x="3845" y="11093"/>
                    <a:pt x="2733" y="11262"/>
                  </a:cubicBezTo>
                  <a:cubicBezTo>
                    <a:pt x="2609" y="11280"/>
                    <a:pt x="2486" y="11289"/>
                    <a:pt x="2362" y="11289"/>
                  </a:cubicBezTo>
                  <a:cubicBezTo>
                    <a:pt x="1790" y="11289"/>
                    <a:pt x="1231" y="11097"/>
                    <a:pt x="773" y="10740"/>
                  </a:cubicBezTo>
                  <a:cubicBezTo>
                    <a:pt x="380" y="10428"/>
                    <a:pt x="156" y="10028"/>
                    <a:pt x="129" y="9581"/>
                  </a:cubicBezTo>
                  <a:lnTo>
                    <a:pt x="0" y="9594"/>
                  </a:lnTo>
                  <a:cubicBezTo>
                    <a:pt x="27" y="10076"/>
                    <a:pt x="265" y="10510"/>
                    <a:pt x="685" y="10849"/>
                  </a:cubicBezTo>
                  <a:cubicBezTo>
                    <a:pt x="1169" y="11221"/>
                    <a:pt x="1753" y="11420"/>
                    <a:pt x="2354" y="11420"/>
                  </a:cubicBezTo>
                  <a:cubicBezTo>
                    <a:pt x="2487" y="11420"/>
                    <a:pt x="2620" y="11411"/>
                    <a:pt x="2753" y="11391"/>
                  </a:cubicBezTo>
                  <a:cubicBezTo>
                    <a:pt x="3899" y="11215"/>
                    <a:pt x="4849" y="10476"/>
                    <a:pt x="5771" y="9764"/>
                  </a:cubicBezTo>
                  <a:lnTo>
                    <a:pt x="5893" y="9669"/>
                  </a:lnTo>
                  <a:cubicBezTo>
                    <a:pt x="11026" y="5722"/>
                    <a:pt x="16871" y="2793"/>
                    <a:pt x="23109" y="1057"/>
                  </a:cubicBezTo>
                  <a:cubicBezTo>
                    <a:pt x="24741" y="608"/>
                    <a:pt x="26775" y="133"/>
                    <a:pt x="28864" y="133"/>
                  </a:cubicBezTo>
                  <a:cubicBezTo>
                    <a:pt x="29421" y="133"/>
                    <a:pt x="29982" y="167"/>
                    <a:pt x="30540" y="244"/>
                  </a:cubicBezTo>
                  <a:cubicBezTo>
                    <a:pt x="33259" y="623"/>
                    <a:pt x="35558" y="2041"/>
                    <a:pt x="36684" y="4048"/>
                  </a:cubicBezTo>
                  <a:cubicBezTo>
                    <a:pt x="37986" y="6360"/>
                    <a:pt x="37680" y="9275"/>
                    <a:pt x="37341" y="11262"/>
                  </a:cubicBezTo>
                  <a:cubicBezTo>
                    <a:pt x="36609" y="15520"/>
                    <a:pt x="35131" y="19609"/>
                    <a:pt x="32961" y="23339"/>
                  </a:cubicBezTo>
                  <a:cubicBezTo>
                    <a:pt x="32303" y="24471"/>
                    <a:pt x="31571" y="25590"/>
                    <a:pt x="30866" y="26668"/>
                  </a:cubicBezTo>
                  <a:cubicBezTo>
                    <a:pt x="29435" y="28858"/>
                    <a:pt x="27957" y="31123"/>
                    <a:pt x="27021" y="33604"/>
                  </a:cubicBezTo>
                  <a:cubicBezTo>
                    <a:pt x="25801" y="36879"/>
                    <a:pt x="25462" y="41768"/>
                    <a:pt x="28540" y="44786"/>
                  </a:cubicBezTo>
                  <a:lnTo>
                    <a:pt x="28635" y="44691"/>
                  </a:lnTo>
                  <a:cubicBezTo>
                    <a:pt x="25597" y="41714"/>
                    <a:pt x="25936" y="36879"/>
                    <a:pt x="27143" y="33652"/>
                  </a:cubicBezTo>
                  <a:cubicBezTo>
                    <a:pt x="28072" y="31177"/>
                    <a:pt x="29550" y="28926"/>
                    <a:pt x="30974" y="26742"/>
                  </a:cubicBezTo>
                  <a:cubicBezTo>
                    <a:pt x="31686" y="25657"/>
                    <a:pt x="32419" y="24539"/>
                    <a:pt x="33076" y="23406"/>
                  </a:cubicBezTo>
                  <a:cubicBezTo>
                    <a:pt x="35246" y="19663"/>
                    <a:pt x="36738" y="15554"/>
                    <a:pt x="37470" y="11289"/>
                  </a:cubicBezTo>
                  <a:cubicBezTo>
                    <a:pt x="37816" y="9275"/>
                    <a:pt x="38121" y="6333"/>
                    <a:pt x="36799" y="3987"/>
                  </a:cubicBezTo>
                  <a:cubicBezTo>
                    <a:pt x="35653" y="1946"/>
                    <a:pt x="33320" y="495"/>
                    <a:pt x="30554" y="115"/>
                  </a:cubicBezTo>
                  <a:cubicBezTo>
                    <a:pt x="29985" y="35"/>
                    <a:pt x="29413" y="0"/>
                    <a:pt x="28845" y="0"/>
                  </a:cubicBezTo>
                  <a:close/>
                </a:path>
              </a:pathLst>
            </a:cu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56" name="Google Shape;956;p31"/>
            <p:cNvGrpSpPr/>
            <p:nvPr/>
          </p:nvGrpSpPr>
          <p:grpSpPr>
            <a:xfrm>
              <a:off x="-4564" y="2679796"/>
              <a:ext cx="2814291" cy="2093295"/>
              <a:chOff x="-4564" y="2679796"/>
              <a:chExt cx="2814291" cy="2093295"/>
            </a:xfrm>
          </p:grpSpPr>
          <p:grpSp>
            <p:nvGrpSpPr>
              <p:cNvPr id="957" name="Google Shape;957;p31"/>
              <p:cNvGrpSpPr/>
              <p:nvPr/>
            </p:nvGrpSpPr>
            <p:grpSpPr>
              <a:xfrm>
                <a:off x="2224361" y="2679796"/>
                <a:ext cx="585366" cy="541588"/>
                <a:chOff x="642423" y="638475"/>
                <a:chExt cx="803853" cy="789141"/>
              </a:xfrm>
            </p:grpSpPr>
            <p:sp>
              <p:nvSpPr>
                <p:cNvPr id="958" name="Google Shape;958;p31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9" name="Google Shape;959;p31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0" name="Google Shape;960;p31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1" name="Google Shape;961;p31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2" name="Google Shape;962;p31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3" name="Google Shape;963;p31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4" name="Google Shape;964;p31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5" name="Google Shape;965;p31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6" name="Google Shape;966;p31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7" name="Google Shape;967;p31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8" name="Google Shape;968;p31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9" name="Google Shape;969;p31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0" name="Google Shape;970;p31"/>
              <p:cNvGrpSpPr/>
              <p:nvPr/>
            </p:nvGrpSpPr>
            <p:grpSpPr>
              <a:xfrm rot="-677458">
                <a:off x="1671096" y="3315340"/>
                <a:ext cx="309300" cy="183626"/>
                <a:chOff x="7041842" y="-882791"/>
                <a:chExt cx="372896" cy="233673"/>
              </a:xfrm>
            </p:grpSpPr>
            <p:sp>
              <p:nvSpPr>
                <p:cNvPr id="971" name="Google Shape;971;p31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2" name="Google Shape;972;p31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3" name="Google Shape;973;p31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4" name="Google Shape;974;p31"/>
              <p:cNvGrpSpPr/>
              <p:nvPr/>
            </p:nvGrpSpPr>
            <p:grpSpPr>
              <a:xfrm>
                <a:off x="1210073" y="3137230"/>
                <a:ext cx="310081" cy="394912"/>
                <a:chOff x="-731421" y="-129944"/>
                <a:chExt cx="308048" cy="416267"/>
              </a:xfrm>
            </p:grpSpPr>
            <p:sp>
              <p:nvSpPr>
                <p:cNvPr id="975" name="Google Shape;975;p31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6" name="Google Shape;976;p31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77" name="Google Shape;977;p31"/>
              <p:cNvGrpSpPr/>
              <p:nvPr/>
            </p:nvGrpSpPr>
            <p:grpSpPr>
              <a:xfrm flipH="1">
                <a:off x="-4564" y="2810059"/>
                <a:ext cx="2067415" cy="1963031"/>
                <a:chOff x="1342482" y="971853"/>
                <a:chExt cx="2067208" cy="1962835"/>
              </a:xfrm>
            </p:grpSpPr>
            <p:sp>
              <p:nvSpPr>
                <p:cNvPr id="978" name="Google Shape;978;p31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979" name="Google Shape;979;p31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980" name="Google Shape;980;p31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981" name="Google Shape;981;p31"/>
                <p:cNvCxnSpPr/>
                <p:nvPr/>
              </p:nvCxnSpPr>
              <p:spPr>
                <a:xfrm rot="10800000">
                  <a:off x="1593000" y="1314450"/>
                  <a:ext cx="834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982" name="Google Shape;982;p31"/>
                <p:cNvCxnSpPr/>
                <p:nvPr/>
              </p:nvCxnSpPr>
              <p:spPr>
                <a:xfrm rot="10800000">
                  <a:off x="1581150" y="1166850"/>
                  <a:ext cx="0" cy="714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grpSp>
          <p:nvGrpSpPr>
            <p:cNvPr id="983" name="Google Shape;983;p31"/>
            <p:cNvGrpSpPr/>
            <p:nvPr/>
          </p:nvGrpSpPr>
          <p:grpSpPr>
            <a:xfrm rot="2700000">
              <a:off x="3764437" y="3844975"/>
              <a:ext cx="906955" cy="890356"/>
              <a:chOff x="642423" y="638475"/>
              <a:chExt cx="803853" cy="789141"/>
            </a:xfrm>
          </p:grpSpPr>
          <p:sp>
            <p:nvSpPr>
              <p:cNvPr id="984" name="Google Shape;984;p31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31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31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31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31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31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31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31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31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31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31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31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96" name="Google Shape;996;p31"/>
            <p:cNvGrpSpPr/>
            <p:nvPr/>
          </p:nvGrpSpPr>
          <p:grpSpPr>
            <a:xfrm rot="4241981">
              <a:off x="4858043" y="3930547"/>
              <a:ext cx="374342" cy="652906"/>
              <a:chOff x="-110173" y="252416"/>
              <a:chExt cx="236798" cy="413011"/>
            </a:xfrm>
          </p:grpSpPr>
          <p:sp>
            <p:nvSpPr>
              <p:cNvPr id="997" name="Google Shape;997;p31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31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31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31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31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2" name="Google Shape;1002;p31"/>
            <p:cNvGrpSpPr/>
            <p:nvPr/>
          </p:nvGrpSpPr>
          <p:grpSpPr>
            <a:xfrm rot="1718663">
              <a:off x="3157808" y="3477782"/>
              <a:ext cx="617223" cy="413501"/>
              <a:chOff x="-58191" y="839940"/>
              <a:chExt cx="408786" cy="273837"/>
            </a:xfrm>
          </p:grpSpPr>
          <p:sp>
            <p:nvSpPr>
              <p:cNvPr id="1003" name="Google Shape;1003;p31"/>
              <p:cNvSpPr/>
              <p:nvPr/>
            </p:nvSpPr>
            <p:spPr>
              <a:xfrm rot="4499970">
                <a:off x="135464" y="818771"/>
                <a:ext cx="56392" cy="262227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5236" extrusionOk="0">
                    <a:moveTo>
                      <a:pt x="1024" y="1"/>
                    </a:moveTo>
                    <a:cubicBezTo>
                      <a:pt x="1024" y="15"/>
                      <a:pt x="1017" y="28"/>
                      <a:pt x="1010" y="35"/>
                    </a:cubicBezTo>
                    <a:cubicBezTo>
                      <a:pt x="732" y="1011"/>
                      <a:pt x="502" y="2001"/>
                      <a:pt x="319" y="2998"/>
                    </a:cubicBezTo>
                    <a:cubicBezTo>
                      <a:pt x="183" y="3737"/>
                      <a:pt x="82" y="4483"/>
                      <a:pt x="0" y="5236"/>
                    </a:cubicBezTo>
                    <a:cubicBezTo>
                      <a:pt x="312" y="4544"/>
                      <a:pt x="577" y="3832"/>
                      <a:pt x="780" y="3100"/>
                    </a:cubicBezTo>
                    <a:cubicBezTo>
                      <a:pt x="1017" y="2272"/>
                      <a:pt x="1126" y="1418"/>
                      <a:pt x="1112" y="557"/>
                    </a:cubicBezTo>
                    <a:cubicBezTo>
                      <a:pt x="1112" y="367"/>
                      <a:pt x="1078" y="177"/>
                      <a:pt x="102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31"/>
              <p:cNvSpPr/>
              <p:nvPr/>
            </p:nvSpPr>
            <p:spPr>
              <a:xfrm rot="4499970">
                <a:off x="271712" y="933163"/>
                <a:ext cx="78828" cy="60599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210" extrusionOk="0">
                    <a:moveTo>
                      <a:pt x="496" y="0"/>
                    </a:moveTo>
                    <a:cubicBezTo>
                      <a:pt x="320" y="0"/>
                      <a:pt x="154" y="81"/>
                      <a:pt x="0" y="213"/>
                    </a:cubicBezTo>
                    <a:cubicBezTo>
                      <a:pt x="27" y="226"/>
                      <a:pt x="61" y="247"/>
                      <a:pt x="88" y="267"/>
                    </a:cubicBezTo>
                    <a:cubicBezTo>
                      <a:pt x="129" y="294"/>
                      <a:pt x="170" y="328"/>
                      <a:pt x="204" y="362"/>
                    </a:cubicBezTo>
                    <a:cubicBezTo>
                      <a:pt x="303" y="222"/>
                      <a:pt x="436" y="123"/>
                      <a:pt x="592" y="123"/>
                    </a:cubicBezTo>
                    <a:cubicBezTo>
                      <a:pt x="618" y="123"/>
                      <a:pt x="644" y="126"/>
                      <a:pt x="672" y="131"/>
                    </a:cubicBezTo>
                    <a:cubicBezTo>
                      <a:pt x="800" y="165"/>
                      <a:pt x="916" y="240"/>
                      <a:pt x="997" y="348"/>
                    </a:cubicBezTo>
                    <a:cubicBezTo>
                      <a:pt x="1228" y="606"/>
                      <a:pt x="1424" y="898"/>
                      <a:pt x="1573" y="1209"/>
                    </a:cubicBezTo>
                    <a:cubicBezTo>
                      <a:pt x="1417" y="803"/>
                      <a:pt x="1221" y="409"/>
                      <a:pt x="963" y="192"/>
                    </a:cubicBezTo>
                    <a:cubicBezTo>
                      <a:pt x="801" y="58"/>
                      <a:pt x="645" y="0"/>
                      <a:pt x="496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31"/>
              <p:cNvSpPr/>
              <p:nvPr/>
            </p:nvSpPr>
            <p:spPr>
              <a:xfrm rot="4499970">
                <a:off x="51691" y="790846"/>
                <a:ext cx="177339" cy="363592"/>
              </a:xfrm>
              <a:custGeom>
                <a:avLst/>
                <a:gdLst/>
                <a:ahLst/>
                <a:cxnLst/>
                <a:rect l="l" t="t" r="r" b="b"/>
                <a:pathLst>
                  <a:path w="3541" h="7260" extrusionOk="0">
                    <a:moveTo>
                      <a:pt x="2278" y="1"/>
                    </a:moveTo>
                    <a:cubicBezTo>
                      <a:pt x="2173" y="1"/>
                      <a:pt x="2080" y="89"/>
                      <a:pt x="2008" y="209"/>
                    </a:cubicBezTo>
                    <a:cubicBezTo>
                      <a:pt x="2150" y="453"/>
                      <a:pt x="2184" y="765"/>
                      <a:pt x="2191" y="1002"/>
                    </a:cubicBezTo>
                    <a:cubicBezTo>
                      <a:pt x="2205" y="1877"/>
                      <a:pt x="2096" y="2745"/>
                      <a:pt x="1859" y="3585"/>
                    </a:cubicBezTo>
                    <a:cubicBezTo>
                      <a:pt x="1601" y="4508"/>
                      <a:pt x="1249" y="5409"/>
                      <a:pt x="815" y="6264"/>
                    </a:cubicBezTo>
                    <a:cubicBezTo>
                      <a:pt x="798" y="6296"/>
                      <a:pt x="765" y="6315"/>
                      <a:pt x="732" y="6315"/>
                    </a:cubicBezTo>
                    <a:cubicBezTo>
                      <a:pt x="723" y="6315"/>
                      <a:pt x="715" y="6314"/>
                      <a:pt x="706" y="6311"/>
                    </a:cubicBezTo>
                    <a:cubicBezTo>
                      <a:pt x="659" y="6298"/>
                      <a:pt x="632" y="6257"/>
                      <a:pt x="638" y="6216"/>
                    </a:cubicBezTo>
                    <a:cubicBezTo>
                      <a:pt x="720" y="5267"/>
                      <a:pt x="848" y="4331"/>
                      <a:pt x="1018" y="3396"/>
                    </a:cubicBezTo>
                    <a:cubicBezTo>
                      <a:pt x="1201" y="2392"/>
                      <a:pt x="1432" y="1409"/>
                      <a:pt x="1710" y="432"/>
                    </a:cubicBezTo>
                    <a:cubicBezTo>
                      <a:pt x="1730" y="365"/>
                      <a:pt x="1757" y="290"/>
                      <a:pt x="1791" y="222"/>
                    </a:cubicBezTo>
                    <a:cubicBezTo>
                      <a:pt x="1750" y="182"/>
                      <a:pt x="1710" y="141"/>
                      <a:pt x="1662" y="114"/>
                    </a:cubicBezTo>
                    <a:cubicBezTo>
                      <a:pt x="1621" y="80"/>
                      <a:pt x="1581" y="59"/>
                      <a:pt x="1533" y="46"/>
                    </a:cubicBezTo>
                    <a:cubicBezTo>
                      <a:pt x="1411" y="175"/>
                      <a:pt x="1310" y="317"/>
                      <a:pt x="1215" y="466"/>
                    </a:cubicBezTo>
                    <a:lnTo>
                      <a:pt x="1215" y="473"/>
                    </a:lnTo>
                    <a:cubicBezTo>
                      <a:pt x="787" y="1348"/>
                      <a:pt x="476" y="2277"/>
                      <a:pt x="272" y="3226"/>
                    </a:cubicBezTo>
                    <a:cubicBezTo>
                      <a:pt x="48" y="4291"/>
                      <a:pt x="1" y="5382"/>
                      <a:pt x="130" y="6460"/>
                    </a:cubicBezTo>
                    <a:cubicBezTo>
                      <a:pt x="198" y="6705"/>
                      <a:pt x="272" y="6942"/>
                      <a:pt x="360" y="7172"/>
                    </a:cubicBezTo>
                    <a:cubicBezTo>
                      <a:pt x="360" y="7179"/>
                      <a:pt x="367" y="7193"/>
                      <a:pt x="374" y="7199"/>
                    </a:cubicBezTo>
                    <a:cubicBezTo>
                      <a:pt x="394" y="7220"/>
                      <a:pt x="421" y="7233"/>
                      <a:pt x="448" y="7240"/>
                    </a:cubicBezTo>
                    <a:cubicBezTo>
                      <a:pt x="483" y="7254"/>
                      <a:pt x="518" y="7260"/>
                      <a:pt x="554" y="7260"/>
                    </a:cubicBezTo>
                    <a:cubicBezTo>
                      <a:pt x="717" y="7260"/>
                      <a:pt x="889" y="7138"/>
                      <a:pt x="1011" y="7044"/>
                    </a:cubicBezTo>
                    <a:cubicBezTo>
                      <a:pt x="1825" y="6406"/>
                      <a:pt x="2883" y="5335"/>
                      <a:pt x="3290" y="3863"/>
                    </a:cubicBezTo>
                    <a:cubicBezTo>
                      <a:pt x="3357" y="3619"/>
                      <a:pt x="3405" y="3375"/>
                      <a:pt x="3432" y="3124"/>
                    </a:cubicBezTo>
                    <a:cubicBezTo>
                      <a:pt x="3540" y="2012"/>
                      <a:pt x="3215" y="900"/>
                      <a:pt x="2537" y="154"/>
                    </a:cubicBezTo>
                    <a:cubicBezTo>
                      <a:pt x="2483" y="87"/>
                      <a:pt x="2408" y="32"/>
                      <a:pt x="2320" y="5"/>
                    </a:cubicBezTo>
                    <a:cubicBezTo>
                      <a:pt x="2306" y="2"/>
                      <a:pt x="2292" y="1"/>
                      <a:pt x="227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31"/>
              <p:cNvSpPr/>
              <p:nvPr/>
            </p:nvSpPr>
            <p:spPr>
              <a:xfrm rot="4499970">
                <a:off x="42985" y="884567"/>
                <a:ext cx="128409" cy="265633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5304" extrusionOk="0">
                    <a:moveTo>
                      <a:pt x="2388" y="1"/>
                    </a:moveTo>
                    <a:lnTo>
                      <a:pt x="2388" y="1"/>
                    </a:lnTo>
                    <a:cubicBezTo>
                      <a:pt x="2435" y="245"/>
                      <a:pt x="2462" y="489"/>
                      <a:pt x="2469" y="733"/>
                    </a:cubicBezTo>
                    <a:cubicBezTo>
                      <a:pt x="2476" y="1180"/>
                      <a:pt x="2421" y="1628"/>
                      <a:pt x="2299" y="2062"/>
                    </a:cubicBezTo>
                    <a:cubicBezTo>
                      <a:pt x="1886" y="3554"/>
                      <a:pt x="828" y="4645"/>
                      <a:pt x="1" y="5303"/>
                    </a:cubicBezTo>
                    <a:cubicBezTo>
                      <a:pt x="1059" y="4842"/>
                      <a:pt x="2028" y="3248"/>
                      <a:pt x="2320" y="2367"/>
                    </a:cubicBezTo>
                    <a:cubicBezTo>
                      <a:pt x="2503" y="1777"/>
                      <a:pt x="2564" y="1160"/>
                      <a:pt x="2489" y="543"/>
                    </a:cubicBezTo>
                    <a:cubicBezTo>
                      <a:pt x="2469" y="360"/>
                      <a:pt x="2435" y="177"/>
                      <a:pt x="238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07" name="Google Shape;1007;p31"/>
          <p:cNvGrpSpPr/>
          <p:nvPr/>
        </p:nvGrpSpPr>
        <p:grpSpPr>
          <a:xfrm flipH="1">
            <a:off x="-4564" y="2532785"/>
            <a:ext cx="2929958" cy="2588648"/>
            <a:chOff x="6310842" y="2304185"/>
            <a:chExt cx="2929958" cy="2588648"/>
          </a:xfrm>
        </p:grpSpPr>
        <p:grpSp>
          <p:nvGrpSpPr>
            <p:cNvPr id="1008" name="Google Shape;1008;p31"/>
            <p:cNvGrpSpPr/>
            <p:nvPr/>
          </p:nvGrpSpPr>
          <p:grpSpPr>
            <a:xfrm rot="1691083">
              <a:off x="7069526" y="2616354"/>
              <a:ext cx="1814989" cy="1964309"/>
              <a:chOff x="4703210" y="2676177"/>
              <a:chExt cx="1815050" cy="1964375"/>
            </a:xfrm>
          </p:grpSpPr>
          <p:sp>
            <p:nvSpPr>
              <p:cNvPr id="1009" name="Google Shape;1009;p31"/>
              <p:cNvSpPr/>
              <p:nvPr/>
            </p:nvSpPr>
            <p:spPr>
              <a:xfrm rot="5400000">
                <a:off x="4628548" y="2750839"/>
                <a:ext cx="1964375" cy="1815050"/>
              </a:xfrm>
              <a:custGeom>
                <a:avLst/>
                <a:gdLst/>
                <a:ahLst/>
                <a:cxnLst/>
                <a:rect l="l" t="t" r="r" b="b"/>
                <a:pathLst>
                  <a:path w="78575" h="72602" extrusionOk="0">
                    <a:moveTo>
                      <a:pt x="102" y="1"/>
                    </a:moveTo>
                    <a:lnTo>
                      <a:pt x="1" y="82"/>
                    </a:lnTo>
                    <a:cubicBezTo>
                      <a:pt x="2998" y="3513"/>
                      <a:pt x="7629" y="4591"/>
                      <a:pt x="12111" y="5635"/>
                    </a:cubicBezTo>
                    <a:cubicBezTo>
                      <a:pt x="13440" y="5941"/>
                      <a:pt x="14816" y="6266"/>
                      <a:pt x="16118" y="6639"/>
                    </a:cubicBezTo>
                    <a:cubicBezTo>
                      <a:pt x="23753" y="8856"/>
                      <a:pt x="30398" y="13616"/>
                      <a:pt x="34948" y="20139"/>
                    </a:cubicBezTo>
                    <a:cubicBezTo>
                      <a:pt x="35891" y="21495"/>
                      <a:pt x="36759" y="22946"/>
                      <a:pt x="37599" y="24350"/>
                    </a:cubicBezTo>
                    <a:cubicBezTo>
                      <a:pt x="39389" y="27361"/>
                      <a:pt x="41247" y="30473"/>
                      <a:pt x="43946" y="32778"/>
                    </a:cubicBezTo>
                    <a:cubicBezTo>
                      <a:pt x="47913" y="36169"/>
                      <a:pt x="53202" y="37416"/>
                      <a:pt x="58321" y="38623"/>
                    </a:cubicBezTo>
                    <a:cubicBezTo>
                      <a:pt x="63698" y="39898"/>
                      <a:pt x="69245" y="41207"/>
                      <a:pt x="73191" y="45011"/>
                    </a:cubicBezTo>
                    <a:cubicBezTo>
                      <a:pt x="76541" y="48238"/>
                      <a:pt x="78446" y="53127"/>
                      <a:pt x="78412" y="58416"/>
                    </a:cubicBezTo>
                    <a:cubicBezTo>
                      <a:pt x="78392" y="62864"/>
                      <a:pt x="77056" y="67617"/>
                      <a:pt x="74445" y="72533"/>
                    </a:cubicBezTo>
                    <a:lnTo>
                      <a:pt x="74561" y="72601"/>
                    </a:lnTo>
                    <a:cubicBezTo>
                      <a:pt x="77185" y="67658"/>
                      <a:pt x="78521" y="62891"/>
                      <a:pt x="78548" y="58423"/>
                    </a:cubicBezTo>
                    <a:cubicBezTo>
                      <a:pt x="78575" y="53093"/>
                      <a:pt x="76656" y="48170"/>
                      <a:pt x="73279" y="44916"/>
                    </a:cubicBezTo>
                    <a:cubicBezTo>
                      <a:pt x="69312" y="41091"/>
                      <a:pt x="63739" y="39776"/>
                      <a:pt x="58348" y="38501"/>
                    </a:cubicBezTo>
                    <a:cubicBezTo>
                      <a:pt x="53242" y="37294"/>
                      <a:pt x="47967" y="36047"/>
                      <a:pt x="44027" y="32683"/>
                    </a:cubicBezTo>
                    <a:cubicBezTo>
                      <a:pt x="41349" y="30392"/>
                      <a:pt x="39498" y="27293"/>
                      <a:pt x="37708" y="24289"/>
                    </a:cubicBezTo>
                    <a:cubicBezTo>
                      <a:pt x="36867" y="22879"/>
                      <a:pt x="35999" y="21428"/>
                      <a:pt x="35050" y="20071"/>
                    </a:cubicBezTo>
                    <a:cubicBezTo>
                      <a:pt x="30486" y="13521"/>
                      <a:pt x="23814" y="8741"/>
                      <a:pt x="16152" y="6517"/>
                    </a:cubicBezTo>
                    <a:cubicBezTo>
                      <a:pt x="14850" y="6137"/>
                      <a:pt x="13467" y="5819"/>
                      <a:pt x="12138" y="5507"/>
                    </a:cubicBezTo>
                    <a:cubicBezTo>
                      <a:pt x="7683" y="4469"/>
                      <a:pt x="3066" y="3391"/>
                      <a:pt x="102" y="1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010" name="Google Shape;1010;p31"/>
              <p:cNvCxnSpPr/>
              <p:nvPr/>
            </p:nvCxnSpPr>
            <p:spPr>
              <a:xfrm>
                <a:off x="5267325" y="4595825"/>
                <a:ext cx="90600" cy="14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11" name="Google Shape;1011;p31"/>
              <p:cNvCxnSpPr/>
              <p:nvPr/>
            </p:nvCxnSpPr>
            <p:spPr>
              <a:xfrm rot="10800000">
                <a:off x="5376750" y="4409975"/>
                <a:ext cx="14400" cy="882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12" name="Google Shape;1012;p31"/>
              <p:cNvCxnSpPr/>
              <p:nvPr/>
            </p:nvCxnSpPr>
            <p:spPr>
              <a:xfrm rot="10800000">
                <a:off x="5567450" y="3895675"/>
                <a:ext cx="28500" cy="83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13" name="Google Shape;1013;p31"/>
              <p:cNvCxnSpPr/>
              <p:nvPr/>
            </p:nvCxnSpPr>
            <p:spPr>
              <a:xfrm rot="10800000" flipH="1">
                <a:off x="5622125" y="3883850"/>
                <a:ext cx="76200" cy="35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014" name="Google Shape;1014;p31"/>
            <p:cNvGrpSpPr/>
            <p:nvPr/>
          </p:nvGrpSpPr>
          <p:grpSpPr>
            <a:xfrm flipH="1">
              <a:off x="6310842" y="3267838"/>
              <a:ext cx="553855" cy="543561"/>
              <a:chOff x="642423" y="638475"/>
              <a:chExt cx="803853" cy="789141"/>
            </a:xfrm>
          </p:grpSpPr>
          <p:sp>
            <p:nvSpPr>
              <p:cNvPr id="1015" name="Google Shape;1015;p31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31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31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31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31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31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31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31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31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31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31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31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27" name="Google Shape;1027;p31"/>
            <p:cNvGrpSpPr/>
            <p:nvPr/>
          </p:nvGrpSpPr>
          <p:grpSpPr>
            <a:xfrm rot="-597770" flipH="1">
              <a:off x="6612663" y="4147478"/>
              <a:ext cx="293343" cy="183799"/>
              <a:chOff x="7041842" y="-882791"/>
              <a:chExt cx="372896" cy="233673"/>
            </a:xfrm>
          </p:grpSpPr>
          <p:sp>
            <p:nvSpPr>
              <p:cNvPr id="1028" name="Google Shape;1028;p31"/>
              <p:cNvSpPr/>
              <p:nvPr/>
            </p:nvSpPr>
            <p:spPr>
              <a:xfrm>
                <a:off x="7041842" y="-874978"/>
                <a:ext cx="372896" cy="225861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4510" extrusionOk="0">
                    <a:moveTo>
                      <a:pt x="5400" y="1"/>
                    </a:moveTo>
                    <a:cubicBezTo>
                      <a:pt x="3926" y="1"/>
                      <a:pt x="2467" y="607"/>
                      <a:pt x="1383" y="1607"/>
                    </a:cubicBezTo>
                    <a:cubicBezTo>
                      <a:pt x="848" y="2102"/>
                      <a:pt x="414" y="2685"/>
                      <a:pt x="102" y="3343"/>
                    </a:cubicBezTo>
                    <a:cubicBezTo>
                      <a:pt x="34" y="3478"/>
                      <a:pt x="0" y="3634"/>
                      <a:pt x="7" y="3790"/>
                    </a:cubicBezTo>
                    <a:cubicBezTo>
                      <a:pt x="265" y="3553"/>
                      <a:pt x="543" y="3329"/>
                      <a:pt x="814" y="3112"/>
                    </a:cubicBezTo>
                    <a:lnTo>
                      <a:pt x="855" y="3085"/>
                    </a:lnTo>
                    <a:cubicBezTo>
                      <a:pt x="2292" y="1932"/>
                      <a:pt x="3621" y="983"/>
                      <a:pt x="5228" y="915"/>
                    </a:cubicBezTo>
                    <a:cubicBezTo>
                      <a:pt x="5282" y="915"/>
                      <a:pt x="5337" y="949"/>
                      <a:pt x="5350" y="1004"/>
                    </a:cubicBezTo>
                    <a:cubicBezTo>
                      <a:pt x="5370" y="1058"/>
                      <a:pt x="5350" y="1119"/>
                      <a:pt x="5303" y="1146"/>
                    </a:cubicBezTo>
                    <a:lnTo>
                      <a:pt x="963" y="3912"/>
                    </a:lnTo>
                    <a:lnTo>
                      <a:pt x="780" y="4034"/>
                    </a:lnTo>
                    <a:cubicBezTo>
                      <a:pt x="685" y="4089"/>
                      <a:pt x="590" y="4143"/>
                      <a:pt x="488" y="4184"/>
                    </a:cubicBezTo>
                    <a:cubicBezTo>
                      <a:pt x="651" y="4218"/>
                      <a:pt x="814" y="4251"/>
                      <a:pt x="977" y="4292"/>
                    </a:cubicBezTo>
                    <a:cubicBezTo>
                      <a:pt x="1261" y="4360"/>
                      <a:pt x="1553" y="4435"/>
                      <a:pt x="1845" y="4509"/>
                    </a:cubicBezTo>
                    <a:cubicBezTo>
                      <a:pt x="2265" y="4489"/>
                      <a:pt x="2685" y="4401"/>
                      <a:pt x="3085" y="4251"/>
                    </a:cubicBezTo>
                    <a:cubicBezTo>
                      <a:pt x="3140" y="4231"/>
                      <a:pt x="3201" y="4204"/>
                      <a:pt x="3248" y="4184"/>
                    </a:cubicBezTo>
                    <a:cubicBezTo>
                      <a:pt x="3302" y="4157"/>
                      <a:pt x="3343" y="4136"/>
                      <a:pt x="3384" y="4109"/>
                    </a:cubicBezTo>
                    <a:cubicBezTo>
                      <a:pt x="4163" y="3668"/>
                      <a:pt x="4740" y="2970"/>
                      <a:pt x="5384" y="2360"/>
                    </a:cubicBezTo>
                    <a:lnTo>
                      <a:pt x="5459" y="2285"/>
                    </a:lnTo>
                    <a:cubicBezTo>
                      <a:pt x="5499" y="2238"/>
                      <a:pt x="5540" y="2197"/>
                      <a:pt x="5587" y="2156"/>
                    </a:cubicBezTo>
                    <a:cubicBezTo>
                      <a:pt x="6137" y="1587"/>
                      <a:pt x="6666" y="1220"/>
                      <a:pt x="7194" y="1031"/>
                    </a:cubicBezTo>
                    <a:cubicBezTo>
                      <a:pt x="7289" y="949"/>
                      <a:pt x="7364" y="854"/>
                      <a:pt x="7432" y="746"/>
                    </a:cubicBezTo>
                    <a:cubicBezTo>
                      <a:pt x="7445" y="719"/>
                      <a:pt x="7439" y="692"/>
                      <a:pt x="7425" y="671"/>
                    </a:cubicBezTo>
                    <a:cubicBezTo>
                      <a:pt x="7296" y="536"/>
                      <a:pt x="7154" y="420"/>
                      <a:pt x="6998" y="325"/>
                    </a:cubicBezTo>
                    <a:cubicBezTo>
                      <a:pt x="6618" y="149"/>
                      <a:pt x="6204" y="47"/>
                      <a:pt x="5791" y="14"/>
                    </a:cubicBezTo>
                    <a:cubicBezTo>
                      <a:pt x="5743" y="14"/>
                      <a:pt x="5696" y="7"/>
                      <a:pt x="5655" y="7"/>
                    </a:cubicBezTo>
                    <a:cubicBezTo>
                      <a:pt x="5570" y="3"/>
                      <a:pt x="5485" y="1"/>
                      <a:pt x="5400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31"/>
              <p:cNvSpPr/>
              <p:nvPr/>
            </p:nvSpPr>
            <p:spPr>
              <a:xfrm>
                <a:off x="7050306" y="-813881"/>
                <a:ext cx="227213" cy="138271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761" extrusionOk="0">
                    <a:moveTo>
                      <a:pt x="4537" y="0"/>
                    </a:moveTo>
                    <a:lnTo>
                      <a:pt x="4537" y="0"/>
                    </a:lnTo>
                    <a:cubicBezTo>
                      <a:pt x="3215" y="238"/>
                      <a:pt x="2055" y="1092"/>
                      <a:pt x="801" y="2089"/>
                    </a:cubicBezTo>
                    <a:cubicBezTo>
                      <a:pt x="767" y="2116"/>
                      <a:pt x="733" y="2143"/>
                      <a:pt x="699" y="2170"/>
                    </a:cubicBezTo>
                    <a:cubicBezTo>
                      <a:pt x="462" y="2353"/>
                      <a:pt x="224" y="2550"/>
                      <a:pt x="1" y="2753"/>
                    </a:cubicBezTo>
                    <a:cubicBezTo>
                      <a:pt x="19" y="2758"/>
                      <a:pt x="38" y="2760"/>
                      <a:pt x="59" y="2760"/>
                    </a:cubicBezTo>
                    <a:cubicBezTo>
                      <a:pt x="162" y="2760"/>
                      <a:pt x="299" y="2704"/>
                      <a:pt x="469" y="2591"/>
                    </a:cubicBezTo>
                    <a:lnTo>
                      <a:pt x="740" y="2421"/>
                    </a:lnTo>
                    <a:lnTo>
                      <a:pt x="4537" y="0"/>
                    </a:ln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31"/>
              <p:cNvSpPr/>
              <p:nvPr/>
            </p:nvSpPr>
            <p:spPr>
              <a:xfrm>
                <a:off x="7078852" y="-882791"/>
                <a:ext cx="181039" cy="103616"/>
              </a:xfrm>
              <a:custGeom>
                <a:avLst/>
                <a:gdLst/>
                <a:ahLst/>
                <a:cxnLst/>
                <a:rect l="l" t="t" r="r" b="b"/>
                <a:pathLst>
                  <a:path w="3615" h="2069" extrusionOk="0">
                    <a:moveTo>
                      <a:pt x="3614" y="0"/>
                    </a:moveTo>
                    <a:lnTo>
                      <a:pt x="3614" y="0"/>
                    </a:lnTo>
                    <a:cubicBezTo>
                      <a:pt x="3160" y="41"/>
                      <a:pt x="2713" y="122"/>
                      <a:pt x="2279" y="258"/>
                    </a:cubicBezTo>
                    <a:cubicBezTo>
                      <a:pt x="1689" y="434"/>
                      <a:pt x="1146" y="759"/>
                      <a:pt x="705" y="1200"/>
                    </a:cubicBezTo>
                    <a:cubicBezTo>
                      <a:pt x="441" y="1465"/>
                      <a:pt x="204" y="1756"/>
                      <a:pt x="0" y="2068"/>
                    </a:cubicBezTo>
                    <a:cubicBezTo>
                      <a:pt x="217" y="1810"/>
                      <a:pt x="461" y="1580"/>
                      <a:pt x="719" y="1363"/>
                    </a:cubicBezTo>
                    <a:cubicBezTo>
                      <a:pt x="1553" y="665"/>
                      <a:pt x="2550" y="197"/>
                      <a:pt x="3614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1" name="Google Shape;1031;p31"/>
            <p:cNvGrpSpPr/>
            <p:nvPr/>
          </p:nvGrpSpPr>
          <p:grpSpPr>
            <a:xfrm flipH="1">
              <a:off x="7091418" y="3754059"/>
              <a:ext cx="293354" cy="396328"/>
              <a:chOff x="-731421" y="-129944"/>
              <a:chExt cx="308048" cy="416267"/>
            </a:xfrm>
          </p:grpSpPr>
          <p:sp>
            <p:nvSpPr>
              <p:cNvPr id="1032" name="Google Shape;1032;p31"/>
              <p:cNvSpPr/>
              <p:nvPr/>
            </p:nvSpPr>
            <p:spPr>
              <a:xfrm rot="4499970">
                <a:off x="-542306" y="136680"/>
                <a:ext cx="161713" cy="35508"/>
              </a:xfrm>
              <a:custGeom>
                <a:avLst/>
                <a:gdLst/>
                <a:ahLst/>
                <a:cxnLst/>
                <a:rect l="l" t="t" r="r" b="b"/>
                <a:pathLst>
                  <a:path w="3229" h="709" extrusionOk="0">
                    <a:moveTo>
                      <a:pt x="1764" y="0"/>
                    </a:moveTo>
                    <a:cubicBezTo>
                      <a:pt x="1182" y="0"/>
                      <a:pt x="571" y="145"/>
                      <a:pt x="1" y="356"/>
                    </a:cubicBezTo>
                    <a:cubicBezTo>
                      <a:pt x="230" y="307"/>
                      <a:pt x="463" y="284"/>
                      <a:pt x="697" y="284"/>
                    </a:cubicBezTo>
                    <a:cubicBezTo>
                      <a:pt x="755" y="284"/>
                      <a:pt x="812" y="286"/>
                      <a:pt x="869" y="288"/>
                    </a:cubicBezTo>
                    <a:cubicBezTo>
                      <a:pt x="1289" y="322"/>
                      <a:pt x="1710" y="397"/>
                      <a:pt x="2123" y="505"/>
                    </a:cubicBezTo>
                    <a:cubicBezTo>
                      <a:pt x="2483" y="600"/>
                      <a:pt x="2856" y="668"/>
                      <a:pt x="3229" y="709"/>
                    </a:cubicBezTo>
                    <a:cubicBezTo>
                      <a:pt x="3181" y="485"/>
                      <a:pt x="3032" y="295"/>
                      <a:pt x="2829" y="200"/>
                    </a:cubicBezTo>
                    <a:cubicBezTo>
                      <a:pt x="2497" y="60"/>
                      <a:pt x="2136" y="0"/>
                      <a:pt x="1764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31"/>
              <p:cNvSpPr/>
              <p:nvPr/>
            </p:nvSpPr>
            <p:spPr>
              <a:xfrm rot="4499970">
                <a:off x="-778274" y="-18718"/>
                <a:ext cx="379018" cy="193816"/>
              </a:xfrm>
              <a:custGeom>
                <a:avLst/>
                <a:gdLst/>
                <a:ahLst/>
                <a:cxnLst/>
                <a:rect l="l" t="t" r="r" b="b"/>
                <a:pathLst>
                  <a:path w="7568" h="3870" extrusionOk="0">
                    <a:moveTo>
                      <a:pt x="4992" y="0"/>
                    </a:moveTo>
                    <a:cubicBezTo>
                      <a:pt x="4063" y="0"/>
                      <a:pt x="3088" y="384"/>
                      <a:pt x="2204" y="1096"/>
                    </a:cubicBezTo>
                    <a:cubicBezTo>
                      <a:pt x="2136" y="1150"/>
                      <a:pt x="2061" y="1211"/>
                      <a:pt x="1994" y="1272"/>
                    </a:cubicBezTo>
                    <a:cubicBezTo>
                      <a:pt x="1207" y="1970"/>
                      <a:pt x="590" y="2838"/>
                      <a:pt x="0" y="3706"/>
                    </a:cubicBezTo>
                    <a:cubicBezTo>
                      <a:pt x="0" y="3754"/>
                      <a:pt x="7" y="3794"/>
                      <a:pt x="34" y="3828"/>
                    </a:cubicBezTo>
                    <a:cubicBezTo>
                      <a:pt x="47" y="3855"/>
                      <a:pt x="74" y="3870"/>
                      <a:pt x="103" y="3870"/>
                    </a:cubicBezTo>
                    <a:cubicBezTo>
                      <a:pt x="119" y="3870"/>
                      <a:pt x="135" y="3865"/>
                      <a:pt x="149" y="3855"/>
                    </a:cubicBezTo>
                    <a:cubicBezTo>
                      <a:pt x="176" y="3842"/>
                      <a:pt x="197" y="3828"/>
                      <a:pt x="217" y="3808"/>
                    </a:cubicBezTo>
                    <a:lnTo>
                      <a:pt x="359" y="3713"/>
                    </a:lnTo>
                    <a:cubicBezTo>
                      <a:pt x="1966" y="3428"/>
                      <a:pt x="4523" y="3625"/>
                      <a:pt x="6123" y="2730"/>
                    </a:cubicBezTo>
                    <a:cubicBezTo>
                      <a:pt x="6706" y="2404"/>
                      <a:pt x="7167" y="1937"/>
                      <a:pt x="7405" y="1252"/>
                    </a:cubicBezTo>
                    <a:lnTo>
                      <a:pt x="7405" y="1252"/>
                    </a:lnTo>
                    <a:cubicBezTo>
                      <a:pt x="5486" y="1374"/>
                      <a:pt x="3607" y="1889"/>
                      <a:pt x="1899" y="2777"/>
                    </a:cubicBezTo>
                    <a:cubicBezTo>
                      <a:pt x="1886" y="2785"/>
                      <a:pt x="1873" y="2789"/>
                      <a:pt x="1861" y="2789"/>
                    </a:cubicBezTo>
                    <a:cubicBezTo>
                      <a:pt x="1782" y="2789"/>
                      <a:pt x="1722" y="2637"/>
                      <a:pt x="1810" y="2608"/>
                    </a:cubicBezTo>
                    <a:cubicBezTo>
                      <a:pt x="2305" y="2350"/>
                      <a:pt x="2807" y="2126"/>
                      <a:pt x="3329" y="1937"/>
                    </a:cubicBezTo>
                    <a:cubicBezTo>
                      <a:pt x="4652" y="1435"/>
                      <a:pt x="6048" y="1136"/>
                      <a:pt x="7466" y="1055"/>
                    </a:cubicBezTo>
                    <a:cubicBezTo>
                      <a:pt x="7506" y="906"/>
                      <a:pt x="7540" y="743"/>
                      <a:pt x="7560" y="587"/>
                    </a:cubicBezTo>
                    <a:cubicBezTo>
                      <a:pt x="7567" y="526"/>
                      <a:pt x="7567" y="472"/>
                      <a:pt x="7560" y="418"/>
                    </a:cubicBezTo>
                    <a:cubicBezTo>
                      <a:pt x="7160" y="377"/>
                      <a:pt x="6760" y="309"/>
                      <a:pt x="6374" y="207"/>
                    </a:cubicBezTo>
                    <a:cubicBezTo>
                      <a:pt x="5974" y="106"/>
                      <a:pt x="5567" y="38"/>
                      <a:pt x="5153" y="4"/>
                    </a:cubicBezTo>
                    <a:cubicBezTo>
                      <a:pt x="5100" y="1"/>
                      <a:pt x="5046" y="0"/>
                      <a:pt x="4992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959550" y="1577125"/>
            <a:ext cx="3482700" cy="9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anwood Text"/>
              <a:buNone/>
              <a:defRPr sz="5800">
                <a:solidFill>
                  <a:schemeClr val="dk1"/>
                </a:solidFill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2"/>
          </p:nvPr>
        </p:nvSpPr>
        <p:spPr>
          <a:xfrm>
            <a:off x="4959550" y="2722625"/>
            <a:ext cx="2927100" cy="8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hasCustomPrompt="1"/>
          </p:nvPr>
        </p:nvSpPr>
        <p:spPr>
          <a:xfrm>
            <a:off x="1596337" y="1429426"/>
            <a:ext cx="2454300" cy="1694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sz="150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0"/>
              <a:buFont typeface="Fira Sans Extra Condensed Medium"/>
              <a:buNone/>
              <a:defRPr sz="1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ctrTitle"/>
          </p:nvPr>
        </p:nvSpPr>
        <p:spPr>
          <a:xfrm>
            <a:off x="4846735" y="1419363"/>
            <a:ext cx="34410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subTitle" idx="1"/>
          </p:nvPr>
        </p:nvSpPr>
        <p:spPr>
          <a:xfrm>
            <a:off x="4962235" y="2503438"/>
            <a:ext cx="3210000" cy="12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ctrTitle" idx="2"/>
          </p:nvPr>
        </p:nvSpPr>
        <p:spPr>
          <a:xfrm>
            <a:off x="4846735" y="1771788"/>
            <a:ext cx="34410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>
            <a:spLocks noGrp="1"/>
          </p:cNvSpPr>
          <p:nvPr>
            <p:ph type="body" idx="1"/>
          </p:nvPr>
        </p:nvSpPr>
        <p:spPr>
          <a:xfrm>
            <a:off x="951350" y="1428700"/>
            <a:ext cx="2694900" cy="30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722375" y="30215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53" name="Google Shape;153;p9"/>
          <p:cNvGrpSpPr/>
          <p:nvPr/>
        </p:nvGrpSpPr>
        <p:grpSpPr>
          <a:xfrm rot="-314058" flipH="1">
            <a:off x="105090" y="-189421"/>
            <a:ext cx="250919" cy="329483"/>
            <a:chOff x="7571375" y="1431131"/>
            <a:chExt cx="311019" cy="408400"/>
          </a:xfrm>
        </p:grpSpPr>
        <p:sp>
          <p:nvSpPr>
            <p:cNvPr id="154" name="Google Shape;154;p9"/>
            <p:cNvSpPr/>
            <p:nvPr/>
          </p:nvSpPr>
          <p:spPr>
            <a:xfrm>
              <a:off x="7591444" y="1431131"/>
              <a:ext cx="290950" cy="408400"/>
            </a:xfrm>
            <a:custGeom>
              <a:avLst/>
              <a:gdLst/>
              <a:ahLst/>
              <a:cxnLst/>
              <a:rect l="l" t="t" r="r" b="b"/>
              <a:pathLst>
                <a:path w="11638" h="16336" extrusionOk="0">
                  <a:moveTo>
                    <a:pt x="5714" y="0"/>
                  </a:moveTo>
                  <a:cubicBezTo>
                    <a:pt x="6254" y="413"/>
                    <a:pt x="8016" y="1413"/>
                    <a:pt x="8953" y="2477"/>
                  </a:cubicBezTo>
                  <a:cubicBezTo>
                    <a:pt x="9890" y="3541"/>
                    <a:pt x="10921" y="5049"/>
                    <a:pt x="11334" y="6382"/>
                  </a:cubicBezTo>
                  <a:cubicBezTo>
                    <a:pt x="11747" y="7716"/>
                    <a:pt x="11700" y="9192"/>
                    <a:pt x="11430" y="10478"/>
                  </a:cubicBezTo>
                  <a:cubicBezTo>
                    <a:pt x="11160" y="11764"/>
                    <a:pt x="10525" y="13160"/>
                    <a:pt x="9715" y="14097"/>
                  </a:cubicBezTo>
                  <a:cubicBezTo>
                    <a:pt x="8905" y="15034"/>
                    <a:pt x="7731" y="15749"/>
                    <a:pt x="6572" y="16098"/>
                  </a:cubicBezTo>
                  <a:cubicBezTo>
                    <a:pt x="5413" y="16447"/>
                    <a:pt x="3857" y="16352"/>
                    <a:pt x="2762" y="16193"/>
                  </a:cubicBezTo>
                  <a:cubicBezTo>
                    <a:pt x="1667" y="16034"/>
                    <a:pt x="460" y="15320"/>
                    <a:pt x="0" y="15145"/>
                  </a:cubicBezTo>
                </a:path>
              </a:pathLst>
            </a:cu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5" name="Google Shape;155;p9"/>
            <p:cNvSpPr/>
            <p:nvPr/>
          </p:nvSpPr>
          <p:spPr>
            <a:xfrm rot="-1189928">
              <a:off x="7576671" y="1792111"/>
              <a:ext cx="38908" cy="385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" name="Google Shape;156;p9"/>
          <p:cNvGrpSpPr/>
          <p:nvPr/>
        </p:nvGrpSpPr>
        <p:grpSpPr>
          <a:xfrm>
            <a:off x="1833356" y="477013"/>
            <a:ext cx="5477288" cy="571500"/>
            <a:chOff x="2785663" y="1409700"/>
            <a:chExt cx="5477288" cy="571500"/>
          </a:xfrm>
        </p:grpSpPr>
        <p:cxnSp>
          <p:nvCxnSpPr>
            <p:cNvPr id="157" name="Google Shape;157;p9"/>
            <p:cNvCxnSpPr/>
            <p:nvPr/>
          </p:nvCxnSpPr>
          <p:spPr>
            <a:xfrm flipH="1">
              <a:off x="2785663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" name="Google Shape;158;p9"/>
            <p:cNvCxnSpPr/>
            <p:nvPr/>
          </p:nvCxnSpPr>
          <p:spPr>
            <a:xfrm flipH="1">
              <a:off x="8172050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9" name="Google Shape;159;p9"/>
          <p:cNvGrpSpPr/>
          <p:nvPr/>
        </p:nvGrpSpPr>
        <p:grpSpPr>
          <a:xfrm rot="413201">
            <a:off x="1216456" y="330867"/>
            <a:ext cx="524925" cy="515318"/>
            <a:chOff x="642423" y="638475"/>
            <a:chExt cx="803853" cy="789141"/>
          </a:xfrm>
        </p:grpSpPr>
        <p:sp>
          <p:nvSpPr>
            <p:cNvPr id="160" name="Google Shape;160;p9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9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9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9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9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9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9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9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9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9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" name="Google Shape;172;p9"/>
          <p:cNvGrpSpPr/>
          <p:nvPr/>
        </p:nvGrpSpPr>
        <p:grpSpPr>
          <a:xfrm rot="4206867">
            <a:off x="7937907" y="680641"/>
            <a:ext cx="358980" cy="240464"/>
            <a:chOff x="-58191" y="839940"/>
            <a:chExt cx="408786" cy="273837"/>
          </a:xfrm>
        </p:grpSpPr>
        <p:sp>
          <p:nvSpPr>
            <p:cNvPr id="173" name="Google Shape;173;p9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9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9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9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9"/>
          <p:cNvGrpSpPr/>
          <p:nvPr/>
        </p:nvGrpSpPr>
        <p:grpSpPr>
          <a:xfrm rot="-2972415">
            <a:off x="8250838" y="973093"/>
            <a:ext cx="425297" cy="291018"/>
            <a:chOff x="-667842" y="332007"/>
            <a:chExt cx="410442" cy="280832"/>
          </a:xfrm>
        </p:grpSpPr>
        <p:sp>
          <p:nvSpPr>
            <p:cNvPr id="178" name="Google Shape;178;p9"/>
            <p:cNvSpPr/>
            <p:nvPr/>
          </p:nvSpPr>
          <p:spPr>
            <a:xfrm rot="4499970">
              <a:off x="-470705" y="359878"/>
              <a:ext cx="84287" cy="228923"/>
            </a:xfrm>
            <a:custGeom>
              <a:avLst/>
              <a:gdLst/>
              <a:ahLst/>
              <a:cxnLst/>
              <a:rect l="l" t="t" r="r" b="b"/>
              <a:pathLst>
                <a:path w="1683" h="4571" extrusionOk="0">
                  <a:moveTo>
                    <a:pt x="1682" y="0"/>
                  </a:moveTo>
                  <a:lnTo>
                    <a:pt x="1682" y="0"/>
                  </a:lnTo>
                  <a:cubicBezTo>
                    <a:pt x="1581" y="88"/>
                    <a:pt x="1499" y="197"/>
                    <a:pt x="1432" y="312"/>
                  </a:cubicBezTo>
                  <a:cubicBezTo>
                    <a:pt x="971" y="1160"/>
                    <a:pt x="604" y="2062"/>
                    <a:pt x="340" y="2997"/>
                  </a:cubicBezTo>
                  <a:cubicBezTo>
                    <a:pt x="191" y="3513"/>
                    <a:pt x="82" y="4035"/>
                    <a:pt x="1" y="4570"/>
                  </a:cubicBezTo>
                  <a:cubicBezTo>
                    <a:pt x="448" y="4069"/>
                    <a:pt x="747" y="3452"/>
                    <a:pt x="991" y="2787"/>
                  </a:cubicBezTo>
                  <a:cubicBezTo>
                    <a:pt x="1120" y="2448"/>
                    <a:pt x="1235" y="2095"/>
                    <a:pt x="1343" y="1736"/>
                  </a:cubicBezTo>
                  <a:cubicBezTo>
                    <a:pt x="1527" y="1126"/>
                    <a:pt x="1682" y="556"/>
                    <a:pt x="1682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9"/>
            <p:cNvSpPr/>
            <p:nvPr/>
          </p:nvSpPr>
          <p:spPr>
            <a:xfrm rot="4499970">
              <a:off x="-303396" y="476718"/>
              <a:ext cx="30600" cy="47928"/>
            </a:xfrm>
            <a:custGeom>
              <a:avLst/>
              <a:gdLst/>
              <a:ahLst/>
              <a:cxnLst/>
              <a:rect l="l" t="t" r="r" b="b"/>
              <a:pathLst>
                <a:path w="611" h="957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68"/>
                    <a:pt x="35" y="129"/>
                    <a:pt x="48" y="190"/>
                  </a:cubicBezTo>
                  <a:cubicBezTo>
                    <a:pt x="68" y="292"/>
                    <a:pt x="82" y="400"/>
                    <a:pt x="96" y="502"/>
                  </a:cubicBezTo>
                  <a:cubicBezTo>
                    <a:pt x="143" y="502"/>
                    <a:pt x="197" y="509"/>
                    <a:pt x="238" y="529"/>
                  </a:cubicBezTo>
                  <a:cubicBezTo>
                    <a:pt x="380" y="597"/>
                    <a:pt x="489" y="712"/>
                    <a:pt x="550" y="848"/>
                  </a:cubicBezTo>
                  <a:cubicBezTo>
                    <a:pt x="570" y="888"/>
                    <a:pt x="591" y="922"/>
                    <a:pt x="611" y="956"/>
                  </a:cubicBezTo>
                  <a:cubicBezTo>
                    <a:pt x="597" y="902"/>
                    <a:pt x="591" y="848"/>
                    <a:pt x="577" y="793"/>
                  </a:cubicBezTo>
                  <a:cubicBezTo>
                    <a:pt x="516" y="509"/>
                    <a:pt x="292" y="129"/>
                    <a:pt x="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9"/>
            <p:cNvSpPr/>
            <p:nvPr/>
          </p:nvSpPr>
          <p:spPr>
            <a:xfrm rot="4499970">
              <a:off x="-557901" y="285493"/>
              <a:ext cx="190561" cy="373859"/>
            </a:xfrm>
            <a:custGeom>
              <a:avLst/>
              <a:gdLst/>
              <a:ahLst/>
              <a:cxnLst/>
              <a:rect l="l" t="t" r="r" b="b"/>
              <a:pathLst>
                <a:path w="3805" h="7465" extrusionOk="0">
                  <a:moveTo>
                    <a:pt x="2828" y="0"/>
                  </a:moveTo>
                  <a:cubicBezTo>
                    <a:pt x="2787" y="0"/>
                    <a:pt x="2746" y="7"/>
                    <a:pt x="2706" y="14"/>
                  </a:cubicBezTo>
                  <a:cubicBezTo>
                    <a:pt x="2292" y="400"/>
                    <a:pt x="1905" y="807"/>
                    <a:pt x="1546" y="1241"/>
                  </a:cubicBezTo>
                  <a:cubicBezTo>
                    <a:pt x="1194" y="1668"/>
                    <a:pt x="888" y="2136"/>
                    <a:pt x="638" y="2638"/>
                  </a:cubicBezTo>
                  <a:lnTo>
                    <a:pt x="638" y="2645"/>
                  </a:lnTo>
                  <a:cubicBezTo>
                    <a:pt x="468" y="3126"/>
                    <a:pt x="339" y="3628"/>
                    <a:pt x="265" y="4143"/>
                  </a:cubicBezTo>
                  <a:cubicBezTo>
                    <a:pt x="163" y="4774"/>
                    <a:pt x="109" y="5431"/>
                    <a:pt x="48" y="6109"/>
                  </a:cubicBezTo>
                  <a:cubicBezTo>
                    <a:pt x="68" y="6516"/>
                    <a:pt x="61" y="6930"/>
                    <a:pt x="14" y="7337"/>
                  </a:cubicBezTo>
                  <a:lnTo>
                    <a:pt x="20" y="7344"/>
                  </a:lnTo>
                  <a:cubicBezTo>
                    <a:pt x="20" y="7357"/>
                    <a:pt x="14" y="7371"/>
                    <a:pt x="14" y="7377"/>
                  </a:cubicBezTo>
                  <a:lnTo>
                    <a:pt x="0" y="7405"/>
                  </a:lnTo>
                  <a:cubicBezTo>
                    <a:pt x="0" y="7411"/>
                    <a:pt x="0" y="7425"/>
                    <a:pt x="0" y="7438"/>
                  </a:cubicBezTo>
                  <a:cubicBezTo>
                    <a:pt x="5" y="7453"/>
                    <a:pt x="17" y="7464"/>
                    <a:pt x="31" y="7464"/>
                  </a:cubicBezTo>
                  <a:cubicBezTo>
                    <a:pt x="36" y="7464"/>
                    <a:pt x="42" y="7463"/>
                    <a:pt x="48" y="7459"/>
                  </a:cubicBezTo>
                  <a:lnTo>
                    <a:pt x="129" y="7398"/>
                  </a:lnTo>
                  <a:cubicBezTo>
                    <a:pt x="176" y="7398"/>
                    <a:pt x="217" y="7377"/>
                    <a:pt x="251" y="7344"/>
                  </a:cubicBezTo>
                  <a:cubicBezTo>
                    <a:pt x="285" y="7310"/>
                    <a:pt x="319" y="7269"/>
                    <a:pt x="353" y="7228"/>
                  </a:cubicBezTo>
                  <a:cubicBezTo>
                    <a:pt x="1261" y="6543"/>
                    <a:pt x="2326" y="5784"/>
                    <a:pt x="2997" y="4896"/>
                  </a:cubicBezTo>
                  <a:cubicBezTo>
                    <a:pt x="3465" y="4265"/>
                    <a:pt x="3736" y="3512"/>
                    <a:pt x="3777" y="2726"/>
                  </a:cubicBezTo>
                  <a:cubicBezTo>
                    <a:pt x="3804" y="2373"/>
                    <a:pt x="3797" y="2014"/>
                    <a:pt x="3757" y="1661"/>
                  </a:cubicBezTo>
                  <a:cubicBezTo>
                    <a:pt x="3662" y="1424"/>
                    <a:pt x="3553" y="1200"/>
                    <a:pt x="3424" y="983"/>
                  </a:cubicBezTo>
                  <a:cubicBezTo>
                    <a:pt x="3384" y="882"/>
                    <a:pt x="3309" y="793"/>
                    <a:pt x="3207" y="739"/>
                  </a:cubicBezTo>
                  <a:cubicBezTo>
                    <a:pt x="3187" y="732"/>
                    <a:pt x="3167" y="726"/>
                    <a:pt x="3146" y="726"/>
                  </a:cubicBezTo>
                  <a:cubicBezTo>
                    <a:pt x="3160" y="1336"/>
                    <a:pt x="2990" y="1960"/>
                    <a:pt x="2794" y="2590"/>
                  </a:cubicBezTo>
                  <a:cubicBezTo>
                    <a:pt x="2706" y="2902"/>
                    <a:pt x="2611" y="3201"/>
                    <a:pt x="2502" y="3499"/>
                  </a:cubicBezTo>
                  <a:cubicBezTo>
                    <a:pt x="2204" y="4340"/>
                    <a:pt x="1824" y="5119"/>
                    <a:pt x="1207" y="5716"/>
                  </a:cubicBezTo>
                  <a:cubicBezTo>
                    <a:pt x="1186" y="5737"/>
                    <a:pt x="1162" y="5748"/>
                    <a:pt x="1139" y="5748"/>
                  </a:cubicBezTo>
                  <a:cubicBezTo>
                    <a:pt x="1125" y="5748"/>
                    <a:pt x="1111" y="5744"/>
                    <a:pt x="1099" y="5737"/>
                  </a:cubicBezTo>
                  <a:cubicBezTo>
                    <a:pt x="1058" y="5716"/>
                    <a:pt x="1038" y="5676"/>
                    <a:pt x="1044" y="5635"/>
                  </a:cubicBezTo>
                  <a:cubicBezTo>
                    <a:pt x="1119" y="5038"/>
                    <a:pt x="1234" y="4441"/>
                    <a:pt x="1397" y="3858"/>
                  </a:cubicBezTo>
                  <a:cubicBezTo>
                    <a:pt x="1668" y="2875"/>
                    <a:pt x="2048" y="1919"/>
                    <a:pt x="2543" y="1024"/>
                  </a:cubicBezTo>
                  <a:cubicBezTo>
                    <a:pt x="2631" y="841"/>
                    <a:pt x="2773" y="692"/>
                    <a:pt x="2950" y="590"/>
                  </a:cubicBezTo>
                  <a:cubicBezTo>
                    <a:pt x="2943" y="482"/>
                    <a:pt x="2923" y="373"/>
                    <a:pt x="2902" y="271"/>
                  </a:cubicBezTo>
                  <a:cubicBezTo>
                    <a:pt x="2882" y="176"/>
                    <a:pt x="2862" y="88"/>
                    <a:pt x="2828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" name="Google Shape;181;p9"/>
          <p:cNvGrpSpPr/>
          <p:nvPr/>
        </p:nvGrpSpPr>
        <p:grpSpPr>
          <a:xfrm rot="1641256" flipH="1">
            <a:off x="21191" y="-398721"/>
            <a:ext cx="1219431" cy="1226173"/>
            <a:chOff x="659230" y="218308"/>
            <a:chExt cx="1219407" cy="1226149"/>
          </a:xfrm>
        </p:grpSpPr>
        <p:grpSp>
          <p:nvGrpSpPr>
            <p:cNvPr id="182" name="Google Shape;182;p9"/>
            <p:cNvGrpSpPr/>
            <p:nvPr/>
          </p:nvGrpSpPr>
          <p:grpSpPr>
            <a:xfrm rot="1942985">
              <a:off x="899439" y="457784"/>
              <a:ext cx="244457" cy="426369"/>
              <a:chOff x="-110173" y="252416"/>
              <a:chExt cx="236798" cy="413011"/>
            </a:xfrm>
          </p:grpSpPr>
          <p:sp>
            <p:nvSpPr>
              <p:cNvPr id="183" name="Google Shape;183;p9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9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9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9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9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" name="Google Shape;188;p9"/>
            <p:cNvGrpSpPr/>
            <p:nvPr/>
          </p:nvGrpSpPr>
          <p:grpSpPr>
            <a:xfrm>
              <a:off x="659230" y="218308"/>
              <a:ext cx="1219407" cy="1226149"/>
              <a:chOff x="659230" y="218308"/>
              <a:chExt cx="1219407" cy="1226149"/>
            </a:xfrm>
          </p:grpSpPr>
          <p:cxnSp>
            <p:nvCxnSpPr>
              <p:cNvPr id="189" name="Google Shape;189;p9"/>
              <p:cNvCxnSpPr/>
              <p:nvPr/>
            </p:nvCxnSpPr>
            <p:spPr>
              <a:xfrm rot="1948272">
                <a:off x="1790620" y="662077"/>
                <a:ext cx="15646" cy="76896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90" name="Google Shape;190;p9"/>
              <p:cNvSpPr/>
              <p:nvPr/>
            </p:nvSpPr>
            <p:spPr>
              <a:xfrm rot="8058179">
                <a:off x="738625" y="496993"/>
                <a:ext cx="1060618" cy="668779"/>
              </a:xfrm>
              <a:custGeom>
                <a:avLst/>
                <a:gdLst/>
                <a:ahLst/>
                <a:cxnLst/>
                <a:rect l="l" t="t" r="r" b="b"/>
                <a:pathLst>
                  <a:path w="42434" h="26757" extrusionOk="0">
                    <a:moveTo>
                      <a:pt x="1560" y="0"/>
                    </a:moveTo>
                    <a:lnTo>
                      <a:pt x="1560" y="0"/>
                    </a:lnTo>
                    <a:cubicBezTo>
                      <a:pt x="0" y="3560"/>
                      <a:pt x="828" y="7974"/>
                      <a:pt x="3574" y="10727"/>
                    </a:cubicBezTo>
                    <a:cubicBezTo>
                      <a:pt x="6422" y="13582"/>
                      <a:pt x="10741" y="14382"/>
                      <a:pt x="14213" y="15019"/>
                    </a:cubicBezTo>
                    <a:lnTo>
                      <a:pt x="28310" y="17616"/>
                    </a:lnTo>
                    <a:cubicBezTo>
                      <a:pt x="31205" y="18152"/>
                      <a:pt x="34202" y="18701"/>
                      <a:pt x="36860" y="20098"/>
                    </a:cubicBezTo>
                    <a:cubicBezTo>
                      <a:pt x="39783" y="21637"/>
                      <a:pt x="41817" y="24133"/>
                      <a:pt x="42298" y="26757"/>
                    </a:cubicBezTo>
                    <a:lnTo>
                      <a:pt x="42434" y="26730"/>
                    </a:lnTo>
                    <a:cubicBezTo>
                      <a:pt x="41939" y="24065"/>
                      <a:pt x="39884" y="21542"/>
                      <a:pt x="36921" y="19983"/>
                    </a:cubicBezTo>
                    <a:cubicBezTo>
                      <a:pt x="34249" y="18579"/>
                      <a:pt x="31246" y="18023"/>
                      <a:pt x="28337" y="17488"/>
                    </a:cubicBezTo>
                    <a:lnTo>
                      <a:pt x="14233" y="14891"/>
                    </a:lnTo>
                    <a:cubicBezTo>
                      <a:pt x="10782" y="14253"/>
                      <a:pt x="6490" y="13460"/>
                      <a:pt x="3669" y="10639"/>
                    </a:cubicBezTo>
                    <a:cubicBezTo>
                      <a:pt x="957" y="7920"/>
                      <a:pt x="143" y="3567"/>
                      <a:pt x="1682" y="54"/>
                    </a:cubicBezTo>
                    <a:lnTo>
                      <a:pt x="1560" y="0"/>
                    </a:ln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91" name="Google Shape;191;p9"/>
              <p:cNvCxnSpPr/>
              <p:nvPr/>
            </p:nvCxnSpPr>
            <p:spPr>
              <a:xfrm rot="10800000">
                <a:off x="739426" y="903813"/>
                <a:ext cx="52200" cy="101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2" name="Google Shape;192;p9"/>
              <p:cNvCxnSpPr/>
              <p:nvPr/>
            </p:nvCxnSpPr>
            <p:spPr>
              <a:xfrm flipH="1">
                <a:off x="879018" y="972802"/>
                <a:ext cx="61200" cy="1035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3" name="Google Shape;193;p9"/>
          <p:cNvGrpSpPr/>
          <p:nvPr/>
        </p:nvGrpSpPr>
        <p:grpSpPr>
          <a:xfrm>
            <a:off x="7181416" y="136278"/>
            <a:ext cx="2030858" cy="1796387"/>
            <a:chOff x="7181416" y="136278"/>
            <a:chExt cx="2030858" cy="1796387"/>
          </a:xfrm>
        </p:grpSpPr>
        <p:grpSp>
          <p:nvGrpSpPr>
            <p:cNvPr id="194" name="Google Shape;194;p9"/>
            <p:cNvGrpSpPr/>
            <p:nvPr/>
          </p:nvGrpSpPr>
          <p:grpSpPr>
            <a:xfrm>
              <a:off x="7181416" y="136278"/>
              <a:ext cx="2030858" cy="1796387"/>
              <a:chOff x="7029016" y="98178"/>
              <a:chExt cx="2030858" cy="1796387"/>
            </a:xfrm>
          </p:grpSpPr>
          <p:grpSp>
            <p:nvGrpSpPr>
              <p:cNvPr id="195" name="Google Shape;195;p9"/>
              <p:cNvGrpSpPr/>
              <p:nvPr/>
            </p:nvGrpSpPr>
            <p:grpSpPr>
              <a:xfrm rot="-523749">
                <a:off x="7361399" y="209578"/>
                <a:ext cx="1588234" cy="1573587"/>
                <a:chOff x="1342482" y="971853"/>
                <a:chExt cx="2067208" cy="1962835"/>
              </a:xfrm>
            </p:grpSpPr>
            <p:sp>
              <p:nvSpPr>
                <p:cNvPr id="196" name="Google Shape;196;p9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97" name="Google Shape;197;p9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98" name="Google Shape;198;p9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99" name="Google Shape;199;p9"/>
                <p:cNvCxnSpPr/>
                <p:nvPr/>
              </p:nvCxnSpPr>
              <p:spPr>
                <a:xfrm rot="243629" flipH="1">
                  <a:off x="1578328" y="1310972"/>
                  <a:ext cx="97445" cy="20156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0" name="Google Shape;200;p9"/>
                <p:cNvCxnSpPr/>
                <p:nvPr/>
              </p:nvCxnSpPr>
              <p:spPr>
                <a:xfrm rot="-10312194">
                  <a:off x="1638113" y="1183526"/>
                  <a:ext cx="2121" cy="98941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201" name="Google Shape;201;p9"/>
              <p:cNvSpPr/>
              <p:nvPr/>
            </p:nvSpPr>
            <p:spPr>
              <a:xfrm rot="-682776">
                <a:off x="7043750" y="490221"/>
                <a:ext cx="248814" cy="174143"/>
              </a:xfrm>
              <a:custGeom>
                <a:avLst/>
                <a:gdLst/>
                <a:ahLst/>
                <a:cxnLst/>
                <a:rect l="l" t="t" r="r" b="b"/>
                <a:pathLst>
                  <a:path w="9953" h="6966" extrusionOk="0">
                    <a:moveTo>
                      <a:pt x="9953" y="299"/>
                    </a:moveTo>
                    <a:cubicBezTo>
                      <a:pt x="9445" y="251"/>
                      <a:pt x="7881" y="-66"/>
                      <a:pt x="6905" y="13"/>
                    </a:cubicBezTo>
                    <a:cubicBezTo>
                      <a:pt x="5929" y="92"/>
                      <a:pt x="4905" y="394"/>
                      <a:pt x="4095" y="775"/>
                    </a:cubicBezTo>
                    <a:cubicBezTo>
                      <a:pt x="3285" y="1156"/>
                      <a:pt x="2626" y="1632"/>
                      <a:pt x="2047" y="2299"/>
                    </a:cubicBezTo>
                    <a:cubicBezTo>
                      <a:pt x="1468" y="2966"/>
                      <a:pt x="960" y="3998"/>
                      <a:pt x="619" y="4776"/>
                    </a:cubicBezTo>
                    <a:cubicBezTo>
                      <a:pt x="278" y="5554"/>
                      <a:pt x="103" y="6601"/>
                      <a:pt x="0" y="6966"/>
                    </a:cubicBezTo>
                  </a:path>
                </a:pathLst>
              </a:cu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02" name="Google Shape;202;p9"/>
            <p:cNvSpPr/>
            <p:nvPr/>
          </p:nvSpPr>
          <p:spPr>
            <a:xfrm>
              <a:off x="7196725" y="688175"/>
              <a:ext cx="38100" cy="7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>
            <a:spLocks noGrp="1"/>
          </p:cNvSpPr>
          <p:nvPr>
            <p:ph type="subTitle" idx="1"/>
          </p:nvPr>
        </p:nvSpPr>
        <p:spPr>
          <a:xfrm>
            <a:off x="792200" y="1338575"/>
            <a:ext cx="3037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3000">
                <a:highlight>
                  <a:srgbClr val="010028"/>
                </a:highlight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312" name="Google Shape;312;p13"/>
          <p:cNvSpPr txBox="1">
            <a:spLocks noGrp="1"/>
          </p:cNvSpPr>
          <p:nvPr>
            <p:ph type="subTitle" idx="2"/>
          </p:nvPr>
        </p:nvSpPr>
        <p:spPr>
          <a:xfrm>
            <a:off x="5299900" y="1338575"/>
            <a:ext cx="30519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3000">
                <a:highlight>
                  <a:srgbClr val="010028"/>
                </a:highlight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313" name="Google Shape;313;p13"/>
          <p:cNvSpPr txBox="1">
            <a:spLocks noGrp="1"/>
          </p:cNvSpPr>
          <p:nvPr>
            <p:ph type="subTitle" idx="3"/>
          </p:nvPr>
        </p:nvSpPr>
        <p:spPr>
          <a:xfrm>
            <a:off x="790106" y="3296700"/>
            <a:ext cx="3054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3000">
                <a:highlight>
                  <a:srgbClr val="010028"/>
                </a:highlight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314" name="Google Shape;314;p13"/>
          <p:cNvSpPr txBox="1">
            <a:spLocks noGrp="1"/>
          </p:cNvSpPr>
          <p:nvPr>
            <p:ph type="subTitle" idx="4"/>
          </p:nvPr>
        </p:nvSpPr>
        <p:spPr>
          <a:xfrm>
            <a:off x="5264944" y="3296700"/>
            <a:ext cx="3054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3000">
                <a:highlight>
                  <a:srgbClr val="010028"/>
                </a:highlight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Fanwood Text"/>
              <a:buNone/>
              <a:defRPr sz="24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315" name="Google Shape;315;p13"/>
          <p:cNvSpPr txBox="1">
            <a:spLocks noGrp="1"/>
          </p:cNvSpPr>
          <p:nvPr>
            <p:ph type="title" hasCustomPrompt="1"/>
          </p:nvPr>
        </p:nvSpPr>
        <p:spPr>
          <a:xfrm>
            <a:off x="2661143" y="704852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6" name="Google Shape;316;p13"/>
          <p:cNvSpPr txBox="1">
            <a:spLocks noGrp="1"/>
          </p:cNvSpPr>
          <p:nvPr>
            <p:ph type="title" idx="5" hasCustomPrompt="1"/>
          </p:nvPr>
        </p:nvSpPr>
        <p:spPr>
          <a:xfrm>
            <a:off x="5391994" y="704852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7" name="Google Shape;317;p13"/>
          <p:cNvSpPr txBox="1">
            <a:spLocks noGrp="1"/>
          </p:cNvSpPr>
          <p:nvPr>
            <p:ph type="title" idx="6" hasCustomPrompt="1"/>
          </p:nvPr>
        </p:nvSpPr>
        <p:spPr>
          <a:xfrm>
            <a:off x="2663231" y="2662924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8" name="Google Shape;318;p13"/>
          <p:cNvSpPr txBox="1">
            <a:spLocks noGrp="1"/>
          </p:cNvSpPr>
          <p:nvPr>
            <p:ph type="title" idx="7" hasCustomPrompt="1"/>
          </p:nvPr>
        </p:nvSpPr>
        <p:spPr>
          <a:xfrm>
            <a:off x="5391994" y="2662924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9" name="Google Shape;319;p13"/>
          <p:cNvSpPr txBox="1">
            <a:spLocks noGrp="1"/>
          </p:cNvSpPr>
          <p:nvPr>
            <p:ph type="subTitle" idx="8"/>
          </p:nvPr>
        </p:nvSpPr>
        <p:spPr>
          <a:xfrm>
            <a:off x="790118" y="1801150"/>
            <a:ext cx="30519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13"/>
          <p:cNvSpPr txBox="1">
            <a:spLocks noGrp="1"/>
          </p:cNvSpPr>
          <p:nvPr>
            <p:ph type="subTitle" idx="9"/>
          </p:nvPr>
        </p:nvSpPr>
        <p:spPr>
          <a:xfrm>
            <a:off x="792206" y="3758975"/>
            <a:ext cx="30519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13"/>
          <p:cNvSpPr txBox="1">
            <a:spLocks noGrp="1"/>
          </p:cNvSpPr>
          <p:nvPr>
            <p:ph type="subTitle" idx="13"/>
          </p:nvPr>
        </p:nvSpPr>
        <p:spPr>
          <a:xfrm>
            <a:off x="5299894" y="1801152"/>
            <a:ext cx="30540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13"/>
          <p:cNvSpPr txBox="1">
            <a:spLocks noGrp="1"/>
          </p:cNvSpPr>
          <p:nvPr>
            <p:ph type="subTitle" idx="14"/>
          </p:nvPr>
        </p:nvSpPr>
        <p:spPr>
          <a:xfrm>
            <a:off x="5264944" y="3758973"/>
            <a:ext cx="30540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6"/>
          <p:cNvSpPr txBox="1">
            <a:spLocks noGrp="1"/>
          </p:cNvSpPr>
          <p:nvPr>
            <p:ph type="title"/>
          </p:nvPr>
        </p:nvSpPr>
        <p:spPr>
          <a:xfrm>
            <a:off x="722375" y="30215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35" name="Google Shape;335;p16"/>
          <p:cNvGrpSpPr/>
          <p:nvPr/>
        </p:nvGrpSpPr>
        <p:grpSpPr>
          <a:xfrm rot="-3271017">
            <a:off x="7587825" y="-584793"/>
            <a:ext cx="2066986" cy="1962625"/>
            <a:chOff x="1342482" y="971853"/>
            <a:chExt cx="2067208" cy="1962835"/>
          </a:xfrm>
        </p:grpSpPr>
        <p:sp>
          <p:nvSpPr>
            <p:cNvPr id="336" name="Google Shape;336;p16"/>
            <p:cNvSpPr/>
            <p:nvPr/>
          </p:nvSpPr>
          <p:spPr>
            <a:xfrm rot="-306375">
              <a:off x="1418766" y="1053486"/>
              <a:ext cx="1914640" cy="1799568"/>
            </a:xfrm>
            <a:custGeom>
              <a:avLst/>
              <a:gdLst/>
              <a:ahLst/>
              <a:cxnLst/>
              <a:rect l="l" t="t" r="r" b="b"/>
              <a:pathLst>
                <a:path w="76588" h="71985" extrusionOk="0">
                  <a:moveTo>
                    <a:pt x="34" y="1"/>
                  </a:moveTo>
                  <a:lnTo>
                    <a:pt x="0" y="130"/>
                  </a:lnTo>
                  <a:cubicBezTo>
                    <a:pt x="5933" y="1486"/>
                    <a:pt x="11175" y="5514"/>
                    <a:pt x="14016" y="10897"/>
                  </a:cubicBezTo>
                  <a:cubicBezTo>
                    <a:pt x="15141" y="13033"/>
                    <a:pt x="15908" y="15373"/>
                    <a:pt x="16640" y="17637"/>
                  </a:cubicBezTo>
                  <a:cubicBezTo>
                    <a:pt x="16986" y="18695"/>
                    <a:pt x="17345" y="19780"/>
                    <a:pt x="17732" y="20838"/>
                  </a:cubicBezTo>
                  <a:cubicBezTo>
                    <a:pt x="19278" y="25055"/>
                    <a:pt x="21135" y="27829"/>
                    <a:pt x="23576" y="29578"/>
                  </a:cubicBezTo>
                  <a:cubicBezTo>
                    <a:pt x="25923" y="31253"/>
                    <a:pt x="28900" y="32065"/>
                    <a:pt x="32772" y="32065"/>
                  </a:cubicBezTo>
                  <a:cubicBezTo>
                    <a:pt x="33979" y="32065"/>
                    <a:pt x="35274" y="31986"/>
                    <a:pt x="36663" y="31829"/>
                  </a:cubicBezTo>
                  <a:cubicBezTo>
                    <a:pt x="37714" y="31714"/>
                    <a:pt x="38785" y="31565"/>
                    <a:pt x="39823" y="31422"/>
                  </a:cubicBezTo>
                  <a:cubicBezTo>
                    <a:pt x="42172" y="31093"/>
                    <a:pt x="44576" y="30757"/>
                    <a:pt x="46968" y="30757"/>
                  </a:cubicBezTo>
                  <a:cubicBezTo>
                    <a:pt x="48022" y="30757"/>
                    <a:pt x="49073" y="30822"/>
                    <a:pt x="50116" y="30982"/>
                  </a:cubicBezTo>
                  <a:cubicBezTo>
                    <a:pt x="56090" y="31897"/>
                    <a:pt x="61846" y="36027"/>
                    <a:pt x="65901" y="42312"/>
                  </a:cubicBezTo>
                  <a:cubicBezTo>
                    <a:pt x="69549" y="47974"/>
                    <a:pt x="71509" y="54517"/>
                    <a:pt x="73401" y="60844"/>
                  </a:cubicBezTo>
                  <a:cubicBezTo>
                    <a:pt x="73699" y="61840"/>
                    <a:pt x="74038" y="62864"/>
                    <a:pt x="74370" y="63861"/>
                  </a:cubicBezTo>
                  <a:cubicBezTo>
                    <a:pt x="75252" y="66512"/>
                    <a:pt x="76167" y="69258"/>
                    <a:pt x="76452" y="71984"/>
                  </a:cubicBezTo>
                  <a:lnTo>
                    <a:pt x="76588" y="71971"/>
                  </a:lnTo>
                  <a:cubicBezTo>
                    <a:pt x="76303" y="69231"/>
                    <a:pt x="75381" y="66478"/>
                    <a:pt x="74499" y="63820"/>
                  </a:cubicBezTo>
                  <a:cubicBezTo>
                    <a:pt x="74167" y="62824"/>
                    <a:pt x="73828" y="61800"/>
                    <a:pt x="73529" y="60810"/>
                  </a:cubicBezTo>
                  <a:cubicBezTo>
                    <a:pt x="71631" y="54470"/>
                    <a:pt x="69671" y="47920"/>
                    <a:pt x="66010" y="42238"/>
                  </a:cubicBezTo>
                  <a:cubicBezTo>
                    <a:pt x="61935" y="35925"/>
                    <a:pt x="56151" y="31768"/>
                    <a:pt x="50136" y="30853"/>
                  </a:cubicBezTo>
                  <a:cubicBezTo>
                    <a:pt x="49087" y="30693"/>
                    <a:pt x="48031" y="30628"/>
                    <a:pt x="46974" y="30628"/>
                  </a:cubicBezTo>
                  <a:cubicBezTo>
                    <a:pt x="44572" y="30628"/>
                    <a:pt x="42163" y="30964"/>
                    <a:pt x="39809" y="31294"/>
                  </a:cubicBezTo>
                  <a:cubicBezTo>
                    <a:pt x="38772" y="31436"/>
                    <a:pt x="37701" y="31585"/>
                    <a:pt x="36650" y="31700"/>
                  </a:cubicBezTo>
                  <a:cubicBezTo>
                    <a:pt x="35267" y="31855"/>
                    <a:pt x="33981" y="31933"/>
                    <a:pt x="32781" y="31933"/>
                  </a:cubicBezTo>
                  <a:cubicBezTo>
                    <a:pt x="28933" y="31933"/>
                    <a:pt x="25984" y="31129"/>
                    <a:pt x="23658" y="29470"/>
                  </a:cubicBezTo>
                  <a:cubicBezTo>
                    <a:pt x="21237" y="27741"/>
                    <a:pt x="19393" y="24981"/>
                    <a:pt x="17854" y="20797"/>
                  </a:cubicBezTo>
                  <a:cubicBezTo>
                    <a:pt x="17467" y="19739"/>
                    <a:pt x="17108" y="18648"/>
                    <a:pt x="16769" y="17597"/>
                  </a:cubicBezTo>
                  <a:cubicBezTo>
                    <a:pt x="16023" y="15325"/>
                    <a:pt x="15263" y="12979"/>
                    <a:pt x="14131" y="10836"/>
                  </a:cubicBezTo>
                  <a:cubicBezTo>
                    <a:pt x="11270" y="5419"/>
                    <a:pt x="6001" y="1371"/>
                    <a:pt x="34" y="1"/>
                  </a:cubicBezTo>
                  <a:close/>
                </a:path>
              </a:pathLst>
            </a:custGeom>
            <a:solidFill>
              <a:srgbClr val="01A99A"/>
            </a:solidFill>
            <a:ln w="38100" cap="flat" cmpd="sng">
              <a:solidFill>
                <a:srgbClr val="019D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37" name="Google Shape;337;p16"/>
            <p:cNvCxnSpPr/>
            <p:nvPr/>
          </p:nvCxnSpPr>
          <p:spPr>
            <a:xfrm rot="10800000" flipH="1">
              <a:off x="3209925" y="2173200"/>
              <a:ext cx="43200" cy="747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" name="Google Shape;338;p16"/>
            <p:cNvCxnSpPr/>
            <p:nvPr/>
          </p:nvCxnSpPr>
          <p:spPr>
            <a:xfrm rot="10800000">
              <a:off x="3057450" y="2152650"/>
              <a:ext cx="858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9" name="Google Shape;339;p16"/>
            <p:cNvCxnSpPr/>
            <p:nvPr/>
          </p:nvCxnSpPr>
          <p:spPr>
            <a:xfrm rot="10800000">
              <a:off x="1593000" y="1314450"/>
              <a:ext cx="834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0" name="Google Shape;340;p16"/>
            <p:cNvCxnSpPr/>
            <p:nvPr/>
          </p:nvCxnSpPr>
          <p:spPr>
            <a:xfrm rot="10800000">
              <a:off x="1581150" y="1166850"/>
              <a:ext cx="0" cy="71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41" name="Google Shape;341;p16"/>
          <p:cNvGrpSpPr/>
          <p:nvPr/>
        </p:nvGrpSpPr>
        <p:grpSpPr>
          <a:xfrm>
            <a:off x="6800858" y="404735"/>
            <a:ext cx="524996" cy="515388"/>
            <a:chOff x="642423" y="638475"/>
            <a:chExt cx="803853" cy="789141"/>
          </a:xfrm>
        </p:grpSpPr>
        <p:sp>
          <p:nvSpPr>
            <p:cNvPr id="342" name="Google Shape;342;p16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6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6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6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6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6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6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6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6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6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6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6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" name="Google Shape;354;p16"/>
          <p:cNvGrpSpPr/>
          <p:nvPr/>
        </p:nvGrpSpPr>
        <p:grpSpPr>
          <a:xfrm rot="9899910">
            <a:off x="7376891" y="773424"/>
            <a:ext cx="244443" cy="426343"/>
            <a:chOff x="-110173" y="252416"/>
            <a:chExt cx="236798" cy="413011"/>
          </a:xfrm>
        </p:grpSpPr>
        <p:sp>
          <p:nvSpPr>
            <p:cNvPr id="355" name="Google Shape;355;p16"/>
            <p:cNvSpPr/>
            <p:nvPr/>
          </p:nvSpPr>
          <p:spPr>
            <a:xfrm rot="4499970">
              <a:off x="-47241" y="364840"/>
              <a:ext cx="182047" cy="59397"/>
            </a:xfrm>
            <a:custGeom>
              <a:avLst/>
              <a:gdLst/>
              <a:ahLst/>
              <a:cxnLst/>
              <a:rect l="l" t="t" r="r" b="b"/>
              <a:pathLst>
                <a:path w="3635" h="1186" extrusionOk="0">
                  <a:moveTo>
                    <a:pt x="3196" y="0"/>
                  </a:moveTo>
                  <a:cubicBezTo>
                    <a:pt x="2870" y="0"/>
                    <a:pt x="2547" y="31"/>
                    <a:pt x="2224" y="87"/>
                  </a:cubicBezTo>
                  <a:cubicBezTo>
                    <a:pt x="1397" y="236"/>
                    <a:pt x="624" y="622"/>
                    <a:pt x="0" y="1185"/>
                  </a:cubicBezTo>
                  <a:cubicBezTo>
                    <a:pt x="577" y="799"/>
                    <a:pt x="1207" y="494"/>
                    <a:pt x="1879" y="283"/>
                  </a:cubicBezTo>
                  <a:cubicBezTo>
                    <a:pt x="2421" y="107"/>
                    <a:pt x="2995" y="19"/>
                    <a:pt x="3571" y="19"/>
                  </a:cubicBezTo>
                  <a:cubicBezTo>
                    <a:pt x="3592" y="19"/>
                    <a:pt x="3613" y="19"/>
                    <a:pt x="3635" y="19"/>
                  </a:cubicBezTo>
                  <a:cubicBezTo>
                    <a:pt x="3488" y="6"/>
                    <a:pt x="3341" y="0"/>
                    <a:pt x="3196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6"/>
            <p:cNvSpPr/>
            <p:nvPr/>
          </p:nvSpPr>
          <p:spPr>
            <a:xfrm rot="4499970">
              <a:off x="-73090" y="475089"/>
              <a:ext cx="163416" cy="12771"/>
            </a:xfrm>
            <a:custGeom>
              <a:avLst/>
              <a:gdLst/>
              <a:ahLst/>
              <a:cxnLst/>
              <a:rect l="l" t="t" r="r" b="b"/>
              <a:pathLst>
                <a:path w="3263" h="255" extrusionOk="0">
                  <a:moveTo>
                    <a:pt x="485" y="1"/>
                  </a:moveTo>
                  <a:cubicBezTo>
                    <a:pt x="324" y="1"/>
                    <a:pt x="163" y="2"/>
                    <a:pt x="1" y="6"/>
                  </a:cubicBezTo>
                  <a:cubicBezTo>
                    <a:pt x="609" y="189"/>
                    <a:pt x="1246" y="254"/>
                    <a:pt x="1882" y="254"/>
                  </a:cubicBezTo>
                  <a:cubicBezTo>
                    <a:pt x="2210" y="254"/>
                    <a:pt x="2539" y="237"/>
                    <a:pt x="2862" y="209"/>
                  </a:cubicBezTo>
                  <a:cubicBezTo>
                    <a:pt x="2998" y="196"/>
                    <a:pt x="3127" y="182"/>
                    <a:pt x="3262" y="169"/>
                  </a:cubicBezTo>
                  <a:cubicBezTo>
                    <a:pt x="3140" y="155"/>
                    <a:pt x="3018" y="141"/>
                    <a:pt x="2896" y="128"/>
                  </a:cubicBezTo>
                  <a:cubicBezTo>
                    <a:pt x="2094" y="43"/>
                    <a:pt x="1291" y="1"/>
                    <a:pt x="485" y="1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6"/>
            <p:cNvSpPr/>
            <p:nvPr/>
          </p:nvSpPr>
          <p:spPr>
            <a:xfrm rot="4499970">
              <a:off x="24019" y="551885"/>
              <a:ext cx="101916" cy="77777"/>
            </a:xfrm>
            <a:custGeom>
              <a:avLst/>
              <a:gdLst/>
              <a:ahLst/>
              <a:cxnLst/>
              <a:rect l="l" t="t" r="r" b="b"/>
              <a:pathLst>
                <a:path w="2035" h="1553" extrusionOk="0">
                  <a:moveTo>
                    <a:pt x="1" y="0"/>
                  </a:moveTo>
                  <a:lnTo>
                    <a:pt x="1" y="0"/>
                  </a:lnTo>
                  <a:cubicBezTo>
                    <a:pt x="726" y="265"/>
                    <a:pt x="1303" y="773"/>
                    <a:pt x="1594" y="1404"/>
                  </a:cubicBezTo>
                  <a:cubicBezTo>
                    <a:pt x="1601" y="1431"/>
                    <a:pt x="1601" y="1465"/>
                    <a:pt x="1594" y="1492"/>
                  </a:cubicBezTo>
                  <a:cubicBezTo>
                    <a:pt x="1587" y="1492"/>
                    <a:pt x="1587" y="1492"/>
                    <a:pt x="1587" y="1499"/>
                  </a:cubicBezTo>
                  <a:lnTo>
                    <a:pt x="1608" y="1499"/>
                  </a:lnTo>
                  <a:cubicBezTo>
                    <a:pt x="1750" y="1512"/>
                    <a:pt x="1893" y="1533"/>
                    <a:pt x="2035" y="1553"/>
                  </a:cubicBezTo>
                  <a:cubicBezTo>
                    <a:pt x="2028" y="1492"/>
                    <a:pt x="2015" y="1438"/>
                    <a:pt x="1994" y="1377"/>
                  </a:cubicBezTo>
                  <a:cubicBezTo>
                    <a:pt x="1886" y="1031"/>
                    <a:pt x="1587" y="780"/>
                    <a:pt x="1276" y="583"/>
                  </a:cubicBezTo>
                  <a:cubicBezTo>
                    <a:pt x="882" y="332"/>
                    <a:pt x="455" y="136"/>
                    <a:pt x="1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6"/>
            <p:cNvSpPr/>
            <p:nvPr/>
          </p:nvSpPr>
          <p:spPr>
            <a:xfrm rot="4499970">
              <a:off x="-186716" y="388582"/>
              <a:ext cx="389885" cy="140679"/>
            </a:xfrm>
            <a:custGeom>
              <a:avLst/>
              <a:gdLst/>
              <a:ahLst/>
              <a:cxnLst/>
              <a:rect l="l" t="t" r="r" b="b"/>
              <a:pathLst>
                <a:path w="7785" h="2809" extrusionOk="0">
                  <a:moveTo>
                    <a:pt x="4501" y="0"/>
                  </a:moveTo>
                  <a:cubicBezTo>
                    <a:pt x="4016" y="0"/>
                    <a:pt x="3497" y="87"/>
                    <a:pt x="2950" y="259"/>
                  </a:cubicBezTo>
                  <a:cubicBezTo>
                    <a:pt x="1946" y="578"/>
                    <a:pt x="1024" y="1114"/>
                    <a:pt x="258" y="1826"/>
                  </a:cubicBezTo>
                  <a:cubicBezTo>
                    <a:pt x="170" y="1948"/>
                    <a:pt x="82" y="2070"/>
                    <a:pt x="7" y="2199"/>
                  </a:cubicBezTo>
                  <a:cubicBezTo>
                    <a:pt x="7" y="2205"/>
                    <a:pt x="7" y="2205"/>
                    <a:pt x="7" y="2212"/>
                  </a:cubicBezTo>
                  <a:cubicBezTo>
                    <a:pt x="1" y="2230"/>
                    <a:pt x="11" y="2254"/>
                    <a:pt x="28" y="2254"/>
                  </a:cubicBezTo>
                  <a:cubicBezTo>
                    <a:pt x="30" y="2254"/>
                    <a:pt x="32" y="2254"/>
                    <a:pt x="34" y="2253"/>
                  </a:cubicBezTo>
                  <a:lnTo>
                    <a:pt x="136" y="2212"/>
                  </a:lnTo>
                  <a:cubicBezTo>
                    <a:pt x="372" y="2134"/>
                    <a:pt x="597" y="2099"/>
                    <a:pt x="819" y="2099"/>
                  </a:cubicBezTo>
                  <a:cubicBezTo>
                    <a:pt x="1213" y="2099"/>
                    <a:pt x="1595" y="2211"/>
                    <a:pt x="2007" y="2389"/>
                  </a:cubicBezTo>
                  <a:cubicBezTo>
                    <a:pt x="2428" y="2578"/>
                    <a:pt x="2889" y="2802"/>
                    <a:pt x="3363" y="2809"/>
                  </a:cubicBezTo>
                  <a:cubicBezTo>
                    <a:pt x="3784" y="2795"/>
                    <a:pt x="4204" y="2762"/>
                    <a:pt x="4618" y="2707"/>
                  </a:cubicBezTo>
                  <a:lnTo>
                    <a:pt x="4645" y="2707"/>
                  </a:lnTo>
                  <a:cubicBezTo>
                    <a:pt x="5350" y="2626"/>
                    <a:pt x="6042" y="2511"/>
                    <a:pt x="6733" y="2355"/>
                  </a:cubicBezTo>
                  <a:cubicBezTo>
                    <a:pt x="7093" y="2185"/>
                    <a:pt x="7445" y="2002"/>
                    <a:pt x="7784" y="1792"/>
                  </a:cubicBezTo>
                  <a:cubicBezTo>
                    <a:pt x="7784" y="1785"/>
                    <a:pt x="7784" y="1778"/>
                    <a:pt x="7784" y="1772"/>
                  </a:cubicBezTo>
                  <a:cubicBezTo>
                    <a:pt x="7642" y="1744"/>
                    <a:pt x="7493" y="1731"/>
                    <a:pt x="7344" y="1711"/>
                  </a:cubicBezTo>
                  <a:lnTo>
                    <a:pt x="6754" y="1643"/>
                  </a:lnTo>
                  <a:cubicBezTo>
                    <a:pt x="6340" y="1704"/>
                    <a:pt x="5906" y="1758"/>
                    <a:pt x="5459" y="1799"/>
                  </a:cubicBezTo>
                  <a:cubicBezTo>
                    <a:pt x="5175" y="1820"/>
                    <a:pt x="4887" y="1833"/>
                    <a:pt x="4599" y="1833"/>
                  </a:cubicBezTo>
                  <a:cubicBezTo>
                    <a:pt x="3778" y="1833"/>
                    <a:pt x="2949" y="1728"/>
                    <a:pt x="2177" y="1412"/>
                  </a:cubicBezTo>
                  <a:cubicBezTo>
                    <a:pt x="2136" y="1392"/>
                    <a:pt x="2116" y="1351"/>
                    <a:pt x="2123" y="1304"/>
                  </a:cubicBezTo>
                  <a:cubicBezTo>
                    <a:pt x="2129" y="1263"/>
                    <a:pt x="2163" y="1229"/>
                    <a:pt x="2211" y="1229"/>
                  </a:cubicBezTo>
                  <a:cubicBezTo>
                    <a:pt x="2561" y="1204"/>
                    <a:pt x="2913" y="1193"/>
                    <a:pt x="3264" y="1193"/>
                  </a:cubicBezTo>
                  <a:cubicBezTo>
                    <a:pt x="4068" y="1193"/>
                    <a:pt x="4872" y="1251"/>
                    <a:pt x="5669" y="1331"/>
                  </a:cubicBezTo>
                  <a:cubicBezTo>
                    <a:pt x="6028" y="1365"/>
                    <a:pt x="6388" y="1405"/>
                    <a:pt x="6754" y="1446"/>
                  </a:cubicBezTo>
                  <a:lnTo>
                    <a:pt x="7127" y="1392"/>
                  </a:lnTo>
                  <a:cubicBezTo>
                    <a:pt x="6828" y="849"/>
                    <a:pt x="6340" y="436"/>
                    <a:pt x="5757" y="226"/>
                  </a:cubicBezTo>
                  <a:lnTo>
                    <a:pt x="5723" y="205"/>
                  </a:lnTo>
                  <a:cubicBezTo>
                    <a:pt x="5601" y="165"/>
                    <a:pt x="5472" y="124"/>
                    <a:pt x="5350" y="97"/>
                  </a:cubicBezTo>
                  <a:cubicBezTo>
                    <a:pt x="5080" y="33"/>
                    <a:pt x="4797" y="0"/>
                    <a:pt x="450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6"/>
            <p:cNvSpPr/>
            <p:nvPr/>
          </p:nvSpPr>
          <p:spPr>
            <a:xfrm rot="4499970">
              <a:off x="15312" y="549282"/>
              <a:ext cx="20083" cy="3806"/>
            </a:xfrm>
            <a:custGeom>
              <a:avLst/>
              <a:gdLst/>
              <a:ahLst/>
              <a:cxnLst/>
              <a:rect l="l" t="t" r="r" b="b"/>
              <a:pathLst>
                <a:path w="401" h="76" extrusionOk="0">
                  <a:moveTo>
                    <a:pt x="34" y="1"/>
                  </a:moveTo>
                  <a:cubicBezTo>
                    <a:pt x="27" y="28"/>
                    <a:pt x="14" y="55"/>
                    <a:pt x="0" y="75"/>
                  </a:cubicBezTo>
                  <a:cubicBezTo>
                    <a:pt x="136" y="69"/>
                    <a:pt x="272" y="55"/>
                    <a:pt x="400" y="35"/>
                  </a:cubicBezTo>
                  <a:cubicBezTo>
                    <a:pt x="278" y="28"/>
                    <a:pt x="156" y="14"/>
                    <a:pt x="3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0" name="Google Shape;360;p16"/>
          <p:cNvGrpSpPr/>
          <p:nvPr/>
        </p:nvGrpSpPr>
        <p:grpSpPr>
          <a:xfrm rot="8018329">
            <a:off x="7319618" y="276285"/>
            <a:ext cx="358963" cy="240481"/>
            <a:chOff x="-58191" y="839940"/>
            <a:chExt cx="408786" cy="273837"/>
          </a:xfrm>
        </p:grpSpPr>
        <p:sp>
          <p:nvSpPr>
            <p:cNvPr id="361" name="Google Shape;361;p16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6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6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6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" name="Google Shape;365;p16"/>
          <p:cNvGrpSpPr/>
          <p:nvPr/>
        </p:nvGrpSpPr>
        <p:grpSpPr>
          <a:xfrm rot="-6593133">
            <a:off x="1270418" y="547188"/>
            <a:ext cx="358980" cy="240464"/>
            <a:chOff x="-58191" y="839940"/>
            <a:chExt cx="408786" cy="273837"/>
          </a:xfrm>
        </p:grpSpPr>
        <p:sp>
          <p:nvSpPr>
            <p:cNvPr id="366" name="Google Shape;366;p16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6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6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6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0" name="Google Shape;370;p16"/>
          <p:cNvGrpSpPr/>
          <p:nvPr/>
        </p:nvGrpSpPr>
        <p:grpSpPr>
          <a:xfrm rot="7827585">
            <a:off x="891170" y="204182"/>
            <a:ext cx="425297" cy="291018"/>
            <a:chOff x="-667842" y="332007"/>
            <a:chExt cx="410442" cy="280832"/>
          </a:xfrm>
        </p:grpSpPr>
        <p:sp>
          <p:nvSpPr>
            <p:cNvPr id="371" name="Google Shape;371;p16"/>
            <p:cNvSpPr/>
            <p:nvPr/>
          </p:nvSpPr>
          <p:spPr>
            <a:xfrm rot="4499970">
              <a:off x="-470705" y="359878"/>
              <a:ext cx="84287" cy="228923"/>
            </a:xfrm>
            <a:custGeom>
              <a:avLst/>
              <a:gdLst/>
              <a:ahLst/>
              <a:cxnLst/>
              <a:rect l="l" t="t" r="r" b="b"/>
              <a:pathLst>
                <a:path w="1683" h="4571" extrusionOk="0">
                  <a:moveTo>
                    <a:pt x="1682" y="0"/>
                  </a:moveTo>
                  <a:lnTo>
                    <a:pt x="1682" y="0"/>
                  </a:lnTo>
                  <a:cubicBezTo>
                    <a:pt x="1581" y="88"/>
                    <a:pt x="1499" y="197"/>
                    <a:pt x="1432" y="312"/>
                  </a:cubicBezTo>
                  <a:cubicBezTo>
                    <a:pt x="971" y="1160"/>
                    <a:pt x="604" y="2062"/>
                    <a:pt x="340" y="2997"/>
                  </a:cubicBezTo>
                  <a:cubicBezTo>
                    <a:pt x="191" y="3513"/>
                    <a:pt x="82" y="4035"/>
                    <a:pt x="1" y="4570"/>
                  </a:cubicBezTo>
                  <a:cubicBezTo>
                    <a:pt x="448" y="4069"/>
                    <a:pt x="747" y="3452"/>
                    <a:pt x="991" y="2787"/>
                  </a:cubicBezTo>
                  <a:cubicBezTo>
                    <a:pt x="1120" y="2448"/>
                    <a:pt x="1235" y="2095"/>
                    <a:pt x="1343" y="1736"/>
                  </a:cubicBezTo>
                  <a:cubicBezTo>
                    <a:pt x="1527" y="1126"/>
                    <a:pt x="1682" y="556"/>
                    <a:pt x="1682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6"/>
            <p:cNvSpPr/>
            <p:nvPr/>
          </p:nvSpPr>
          <p:spPr>
            <a:xfrm rot="4499970">
              <a:off x="-303396" y="476718"/>
              <a:ext cx="30600" cy="47928"/>
            </a:xfrm>
            <a:custGeom>
              <a:avLst/>
              <a:gdLst/>
              <a:ahLst/>
              <a:cxnLst/>
              <a:rect l="l" t="t" r="r" b="b"/>
              <a:pathLst>
                <a:path w="611" h="957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68"/>
                    <a:pt x="35" y="129"/>
                    <a:pt x="48" y="190"/>
                  </a:cubicBezTo>
                  <a:cubicBezTo>
                    <a:pt x="68" y="292"/>
                    <a:pt x="82" y="400"/>
                    <a:pt x="96" y="502"/>
                  </a:cubicBezTo>
                  <a:cubicBezTo>
                    <a:pt x="143" y="502"/>
                    <a:pt x="197" y="509"/>
                    <a:pt x="238" y="529"/>
                  </a:cubicBezTo>
                  <a:cubicBezTo>
                    <a:pt x="380" y="597"/>
                    <a:pt x="489" y="712"/>
                    <a:pt x="550" y="848"/>
                  </a:cubicBezTo>
                  <a:cubicBezTo>
                    <a:pt x="570" y="888"/>
                    <a:pt x="591" y="922"/>
                    <a:pt x="611" y="956"/>
                  </a:cubicBezTo>
                  <a:cubicBezTo>
                    <a:pt x="597" y="902"/>
                    <a:pt x="591" y="848"/>
                    <a:pt x="577" y="793"/>
                  </a:cubicBezTo>
                  <a:cubicBezTo>
                    <a:pt x="516" y="509"/>
                    <a:pt x="292" y="129"/>
                    <a:pt x="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6"/>
            <p:cNvSpPr/>
            <p:nvPr/>
          </p:nvSpPr>
          <p:spPr>
            <a:xfrm rot="4499970">
              <a:off x="-557901" y="285493"/>
              <a:ext cx="190561" cy="373859"/>
            </a:xfrm>
            <a:custGeom>
              <a:avLst/>
              <a:gdLst/>
              <a:ahLst/>
              <a:cxnLst/>
              <a:rect l="l" t="t" r="r" b="b"/>
              <a:pathLst>
                <a:path w="3805" h="7465" extrusionOk="0">
                  <a:moveTo>
                    <a:pt x="2828" y="0"/>
                  </a:moveTo>
                  <a:cubicBezTo>
                    <a:pt x="2787" y="0"/>
                    <a:pt x="2746" y="7"/>
                    <a:pt x="2706" y="14"/>
                  </a:cubicBezTo>
                  <a:cubicBezTo>
                    <a:pt x="2292" y="400"/>
                    <a:pt x="1905" y="807"/>
                    <a:pt x="1546" y="1241"/>
                  </a:cubicBezTo>
                  <a:cubicBezTo>
                    <a:pt x="1194" y="1668"/>
                    <a:pt x="888" y="2136"/>
                    <a:pt x="638" y="2638"/>
                  </a:cubicBezTo>
                  <a:lnTo>
                    <a:pt x="638" y="2645"/>
                  </a:lnTo>
                  <a:cubicBezTo>
                    <a:pt x="468" y="3126"/>
                    <a:pt x="339" y="3628"/>
                    <a:pt x="265" y="4143"/>
                  </a:cubicBezTo>
                  <a:cubicBezTo>
                    <a:pt x="163" y="4774"/>
                    <a:pt x="109" y="5431"/>
                    <a:pt x="48" y="6109"/>
                  </a:cubicBezTo>
                  <a:cubicBezTo>
                    <a:pt x="68" y="6516"/>
                    <a:pt x="61" y="6930"/>
                    <a:pt x="14" y="7337"/>
                  </a:cubicBezTo>
                  <a:lnTo>
                    <a:pt x="20" y="7344"/>
                  </a:lnTo>
                  <a:cubicBezTo>
                    <a:pt x="20" y="7357"/>
                    <a:pt x="14" y="7371"/>
                    <a:pt x="14" y="7377"/>
                  </a:cubicBezTo>
                  <a:lnTo>
                    <a:pt x="0" y="7405"/>
                  </a:lnTo>
                  <a:cubicBezTo>
                    <a:pt x="0" y="7411"/>
                    <a:pt x="0" y="7425"/>
                    <a:pt x="0" y="7438"/>
                  </a:cubicBezTo>
                  <a:cubicBezTo>
                    <a:pt x="5" y="7453"/>
                    <a:pt x="17" y="7464"/>
                    <a:pt x="31" y="7464"/>
                  </a:cubicBezTo>
                  <a:cubicBezTo>
                    <a:pt x="36" y="7464"/>
                    <a:pt x="42" y="7463"/>
                    <a:pt x="48" y="7459"/>
                  </a:cubicBezTo>
                  <a:lnTo>
                    <a:pt x="129" y="7398"/>
                  </a:lnTo>
                  <a:cubicBezTo>
                    <a:pt x="176" y="7398"/>
                    <a:pt x="217" y="7377"/>
                    <a:pt x="251" y="7344"/>
                  </a:cubicBezTo>
                  <a:cubicBezTo>
                    <a:pt x="285" y="7310"/>
                    <a:pt x="319" y="7269"/>
                    <a:pt x="353" y="7228"/>
                  </a:cubicBezTo>
                  <a:cubicBezTo>
                    <a:pt x="1261" y="6543"/>
                    <a:pt x="2326" y="5784"/>
                    <a:pt x="2997" y="4896"/>
                  </a:cubicBezTo>
                  <a:cubicBezTo>
                    <a:pt x="3465" y="4265"/>
                    <a:pt x="3736" y="3512"/>
                    <a:pt x="3777" y="2726"/>
                  </a:cubicBezTo>
                  <a:cubicBezTo>
                    <a:pt x="3804" y="2373"/>
                    <a:pt x="3797" y="2014"/>
                    <a:pt x="3757" y="1661"/>
                  </a:cubicBezTo>
                  <a:cubicBezTo>
                    <a:pt x="3662" y="1424"/>
                    <a:pt x="3553" y="1200"/>
                    <a:pt x="3424" y="983"/>
                  </a:cubicBezTo>
                  <a:cubicBezTo>
                    <a:pt x="3384" y="882"/>
                    <a:pt x="3309" y="793"/>
                    <a:pt x="3207" y="739"/>
                  </a:cubicBezTo>
                  <a:cubicBezTo>
                    <a:pt x="3187" y="732"/>
                    <a:pt x="3167" y="726"/>
                    <a:pt x="3146" y="726"/>
                  </a:cubicBezTo>
                  <a:cubicBezTo>
                    <a:pt x="3160" y="1336"/>
                    <a:pt x="2990" y="1960"/>
                    <a:pt x="2794" y="2590"/>
                  </a:cubicBezTo>
                  <a:cubicBezTo>
                    <a:pt x="2706" y="2902"/>
                    <a:pt x="2611" y="3201"/>
                    <a:pt x="2502" y="3499"/>
                  </a:cubicBezTo>
                  <a:cubicBezTo>
                    <a:pt x="2204" y="4340"/>
                    <a:pt x="1824" y="5119"/>
                    <a:pt x="1207" y="5716"/>
                  </a:cubicBezTo>
                  <a:cubicBezTo>
                    <a:pt x="1186" y="5737"/>
                    <a:pt x="1162" y="5748"/>
                    <a:pt x="1139" y="5748"/>
                  </a:cubicBezTo>
                  <a:cubicBezTo>
                    <a:pt x="1125" y="5748"/>
                    <a:pt x="1111" y="5744"/>
                    <a:pt x="1099" y="5737"/>
                  </a:cubicBezTo>
                  <a:cubicBezTo>
                    <a:pt x="1058" y="5716"/>
                    <a:pt x="1038" y="5676"/>
                    <a:pt x="1044" y="5635"/>
                  </a:cubicBezTo>
                  <a:cubicBezTo>
                    <a:pt x="1119" y="5038"/>
                    <a:pt x="1234" y="4441"/>
                    <a:pt x="1397" y="3858"/>
                  </a:cubicBezTo>
                  <a:cubicBezTo>
                    <a:pt x="1668" y="2875"/>
                    <a:pt x="2048" y="1919"/>
                    <a:pt x="2543" y="1024"/>
                  </a:cubicBezTo>
                  <a:cubicBezTo>
                    <a:pt x="2631" y="841"/>
                    <a:pt x="2773" y="692"/>
                    <a:pt x="2950" y="590"/>
                  </a:cubicBezTo>
                  <a:cubicBezTo>
                    <a:pt x="2943" y="482"/>
                    <a:pt x="2923" y="373"/>
                    <a:pt x="2902" y="271"/>
                  </a:cubicBezTo>
                  <a:cubicBezTo>
                    <a:pt x="2882" y="176"/>
                    <a:pt x="2862" y="88"/>
                    <a:pt x="2828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4" name="Google Shape;374;p16"/>
          <p:cNvGrpSpPr/>
          <p:nvPr/>
        </p:nvGrpSpPr>
        <p:grpSpPr>
          <a:xfrm rot="10800000">
            <a:off x="355032" y="-464372"/>
            <a:ext cx="2030858" cy="1796387"/>
            <a:chOff x="7181416" y="136278"/>
            <a:chExt cx="2030858" cy="1796387"/>
          </a:xfrm>
        </p:grpSpPr>
        <p:grpSp>
          <p:nvGrpSpPr>
            <p:cNvPr id="375" name="Google Shape;375;p16"/>
            <p:cNvGrpSpPr/>
            <p:nvPr/>
          </p:nvGrpSpPr>
          <p:grpSpPr>
            <a:xfrm>
              <a:off x="7181416" y="136278"/>
              <a:ext cx="2030858" cy="1796387"/>
              <a:chOff x="7029016" y="98178"/>
              <a:chExt cx="2030858" cy="1796387"/>
            </a:xfrm>
          </p:grpSpPr>
          <p:grpSp>
            <p:nvGrpSpPr>
              <p:cNvPr id="376" name="Google Shape;376;p16"/>
              <p:cNvGrpSpPr/>
              <p:nvPr/>
            </p:nvGrpSpPr>
            <p:grpSpPr>
              <a:xfrm rot="-523749">
                <a:off x="7361399" y="209578"/>
                <a:ext cx="1588234" cy="1573587"/>
                <a:chOff x="1342482" y="971853"/>
                <a:chExt cx="2067208" cy="1962835"/>
              </a:xfrm>
            </p:grpSpPr>
            <p:sp>
              <p:nvSpPr>
                <p:cNvPr id="377" name="Google Shape;377;p16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378" name="Google Shape;378;p16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79" name="Google Shape;379;p16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80" name="Google Shape;380;p16"/>
                <p:cNvCxnSpPr/>
                <p:nvPr/>
              </p:nvCxnSpPr>
              <p:spPr>
                <a:xfrm rot="243629" flipH="1">
                  <a:off x="1578328" y="1310972"/>
                  <a:ext cx="97445" cy="20156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81" name="Google Shape;381;p16"/>
                <p:cNvCxnSpPr/>
                <p:nvPr/>
              </p:nvCxnSpPr>
              <p:spPr>
                <a:xfrm rot="-10312194">
                  <a:off x="1638113" y="1183526"/>
                  <a:ext cx="2121" cy="98941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382" name="Google Shape;382;p16"/>
              <p:cNvSpPr/>
              <p:nvPr/>
            </p:nvSpPr>
            <p:spPr>
              <a:xfrm rot="-682776">
                <a:off x="7043750" y="490221"/>
                <a:ext cx="248814" cy="174143"/>
              </a:xfrm>
              <a:custGeom>
                <a:avLst/>
                <a:gdLst/>
                <a:ahLst/>
                <a:cxnLst/>
                <a:rect l="l" t="t" r="r" b="b"/>
                <a:pathLst>
                  <a:path w="9953" h="6966" extrusionOk="0">
                    <a:moveTo>
                      <a:pt x="9953" y="299"/>
                    </a:moveTo>
                    <a:cubicBezTo>
                      <a:pt x="9445" y="251"/>
                      <a:pt x="7881" y="-66"/>
                      <a:pt x="6905" y="13"/>
                    </a:cubicBezTo>
                    <a:cubicBezTo>
                      <a:pt x="5929" y="92"/>
                      <a:pt x="4905" y="394"/>
                      <a:pt x="4095" y="775"/>
                    </a:cubicBezTo>
                    <a:cubicBezTo>
                      <a:pt x="3285" y="1156"/>
                      <a:pt x="2626" y="1632"/>
                      <a:pt x="2047" y="2299"/>
                    </a:cubicBezTo>
                    <a:cubicBezTo>
                      <a:pt x="1468" y="2966"/>
                      <a:pt x="960" y="3998"/>
                      <a:pt x="619" y="4776"/>
                    </a:cubicBezTo>
                    <a:cubicBezTo>
                      <a:pt x="278" y="5554"/>
                      <a:pt x="103" y="6601"/>
                      <a:pt x="0" y="6966"/>
                    </a:cubicBezTo>
                  </a:path>
                </a:pathLst>
              </a:cu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383" name="Google Shape;383;p16"/>
            <p:cNvSpPr/>
            <p:nvPr/>
          </p:nvSpPr>
          <p:spPr>
            <a:xfrm>
              <a:off x="7196725" y="688175"/>
              <a:ext cx="38100" cy="7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4" name="Google Shape;384;p16"/>
          <p:cNvGrpSpPr/>
          <p:nvPr/>
        </p:nvGrpSpPr>
        <p:grpSpPr>
          <a:xfrm>
            <a:off x="95258" y="376960"/>
            <a:ext cx="524996" cy="515388"/>
            <a:chOff x="642423" y="638475"/>
            <a:chExt cx="803853" cy="789141"/>
          </a:xfrm>
        </p:grpSpPr>
        <p:sp>
          <p:nvSpPr>
            <p:cNvPr id="385" name="Google Shape;385;p16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6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6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6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6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6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6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6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6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6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6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7"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20"/>
          <p:cNvSpPr txBox="1">
            <a:spLocks noGrp="1"/>
          </p:cNvSpPr>
          <p:nvPr>
            <p:ph type="ctrTitle"/>
          </p:nvPr>
        </p:nvSpPr>
        <p:spPr>
          <a:xfrm>
            <a:off x="5461407" y="1514613"/>
            <a:ext cx="29367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33" name="Google Shape;533;p20"/>
          <p:cNvSpPr txBox="1">
            <a:spLocks noGrp="1"/>
          </p:cNvSpPr>
          <p:nvPr>
            <p:ph type="subTitle" idx="1"/>
          </p:nvPr>
        </p:nvSpPr>
        <p:spPr>
          <a:xfrm>
            <a:off x="5369133" y="2522488"/>
            <a:ext cx="3029100" cy="12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4" name="Google Shape;534;p20"/>
          <p:cNvSpPr txBox="1">
            <a:spLocks noGrp="1"/>
          </p:cNvSpPr>
          <p:nvPr>
            <p:ph type="ctrTitle" idx="2"/>
          </p:nvPr>
        </p:nvSpPr>
        <p:spPr>
          <a:xfrm>
            <a:off x="5461407" y="1819413"/>
            <a:ext cx="29367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4"/>
          <p:cNvSpPr txBox="1">
            <a:spLocks noGrp="1"/>
          </p:cNvSpPr>
          <p:nvPr>
            <p:ph type="subTitle" idx="1"/>
          </p:nvPr>
        </p:nvSpPr>
        <p:spPr>
          <a:xfrm>
            <a:off x="5999610" y="3141525"/>
            <a:ext cx="24237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622" name="Google Shape;622;p24"/>
          <p:cNvSpPr txBox="1">
            <a:spLocks noGrp="1"/>
          </p:cNvSpPr>
          <p:nvPr>
            <p:ph type="subTitle" idx="2"/>
          </p:nvPr>
        </p:nvSpPr>
        <p:spPr>
          <a:xfrm>
            <a:off x="5999610" y="3677905"/>
            <a:ext cx="2423700" cy="54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23" name="Google Shape;623;p24"/>
          <p:cNvSpPr txBox="1">
            <a:spLocks noGrp="1"/>
          </p:cNvSpPr>
          <p:nvPr>
            <p:ph type="subTitle" idx="3"/>
          </p:nvPr>
        </p:nvSpPr>
        <p:spPr>
          <a:xfrm>
            <a:off x="3362637" y="3141525"/>
            <a:ext cx="24237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624" name="Google Shape;624;p24"/>
          <p:cNvSpPr txBox="1">
            <a:spLocks noGrp="1"/>
          </p:cNvSpPr>
          <p:nvPr>
            <p:ph type="subTitle" idx="4"/>
          </p:nvPr>
        </p:nvSpPr>
        <p:spPr>
          <a:xfrm>
            <a:off x="3362637" y="3677905"/>
            <a:ext cx="2423700" cy="54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25" name="Google Shape;625;p24"/>
          <p:cNvSpPr txBox="1">
            <a:spLocks noGrp="1"/>
          </p:cNvSpPr>
          <p:nvPr>
            <p:ph type="subTitle" idx="5"/>
          </p:nvPr>
        </p:nvSpPr>
        <p:spPr>
          <a:xfrm>
            <a:off x="720690" y="3141525"/>
            <a:ext cx="24237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latin typeface="Fanwood Text"/>
                <a:ea typeface="Fanwood Text"/>
                <a:cs typeface="Fanwood Text"/>
                <a:sym typeface="Fanwood Text"/>
              </a:defRPr>
            </a:lvl9pPr>
          </a:lstStyle>
          <a:p>
            <a:endParaRPr/>
          </a:p>
        </p:txBody>
      </p:sp>
      <p:sp>
        <p:nvSpPr>
          <p:cNvPr id="626" name="Google Shape;626;p24"/>
          <p:cNvSpPr txBox="1">
            <a:spLocks noGrp="1"/>
          </p:cNvSpPr>
          <p:nvPr>
            <p:ph type="subTitle" idx="6"/>
          </p:nvPr>
        </p:nvSpPr>
        <p:spPr>
          <a:xfrm>
            <a:off x="720690" y="3677905"/>
            <a:ext cx="2423700" cy="54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27" name="Google Shape;627;p24"/>
          <p:cNvSpPr txBox="1">
            <a:spLocks noGrp="1"/>
          </p:cNvSpPr>
          <p:nvPr>
            <p:ph type="title"/>
          </p:nvPr>
        </p:nvSpPr>
        <p:spPr>
          <a:xfrm>
            <a:off x="722375" y="302150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628" name="Google Shape;628;p24"/>
          <p:cNvGrpSpPr/>
          <p:nvPr/>
        </p:nvGrpSpPr>
        <p:grpSpPr>
          <a:xfrm rot="-3271017">
            <a:off x="929850" y="-584793"/>
            <a:ext cx="2066986" cy="1962625"/>
            <a:chOff x="1342482" y="971853"/>
            <a:chExt cx="2067208" cy="1962835"/>
          </a:xfrm>
        </p:grpSpPr>
        <p:sp>
          <p:nvSpPr>
            <p:cNvPr id="629" name="Google Shape;629;p24"/>
            <p:cNvSpPr/>
            <p:nvPr/>
          </p:nvSpPr>
          <p:spPr>
            <a:xfrm rot="-306375">
              <a:off x="1418766" y="1053486"/>
              <a:ext cx="1914640" cy="1799568"/>
            </a:xfrm>
            <a:custGeom>
              <a:avLst/>
              <a:gdLst/>
              <a:ahLst/>
              <a:cxnLst/>
              <a:rect l="l" t="t" r="r" b="b"/>
              <a:pathLst>
                <a:path w="76588" h="71985" extrusionOk="0">
                  <a:moveTo>
                    <a:pt x="34" y="1"/>
                  </a:moveTo>
                  <a:lnTo>
                    <a:pt x="0" y="130"/>
                  </a:lnTo>
                  <a:cubicBezTo>
                    <a:pt x="5933" y="1486"/>
                    <a:pt x="11175" y="5514"/>
                    <a:pt x="14016" y="10897"/>
                  </a:cubicBezTo>
                  <a:cubicBezTo>
                    <a:pt x="15141" y="13033"/>
                    <a:pt x="15908" y="15373"/>
                    <a:pt x="16640" y="17637"/>
                  </a:cubicBezTo>
                  <a:cubicBezTo>
                    <a:pt x="16986" y="18695"/>
                    <a:pt x="17345" y="19780"/>
                    <a:pt x="17732" y="20838"/>
                  </a:cubicBezTo>
                  <a:cubicBezTo>
                    <a:pt x="19278" y="25055"/>
                    <a:pt x="21135" y="27829"/>
                    <a:pt x="23576" y="29578"/>
                  </a:cubicBezTo>
                  <a:cubicBezTo>
                    <a:pt x="25923" y="31253"/>
                    <a:pt x="28900" y="32065"/>
                    <a:pt x="32772" y="32065"/>
                  </a:cubicBezTo>
                  <a:cubicBezTo>
                    <a:pt x="33979" y="32065"/>
                    <a:pt x="35274" y="31986"/>
                    <a:pt x="36663" y="31829"/>
                  </a:cubicBezTo>
                  <a:cubicBezTo>
                    <a:pt x="37714" y="31714"/>
                    <a:pt x="38785" y="31565"/>
                    <a:pt x="39823" y="31422"/>
                  </a:cubicBezTo>
                  <a:cubicBezTo>
                    <a:pt x="42172" y="31093"/>
                    <a:pt x="44576" y="30757"/>
                    <a:pt x="46968" y="30757"/>
                  </a:cubicBezTo>
                  <a:cubicBezTo>
                    <a:pt x="48022" y="30757"/>
                    <a:pt x="49073" y="30822"/>
                    <a:pt x="50116" y="30982"/>
                  </a:cubicBezTo>
                  <a:cubicBezTo>
                    <a:pt x="56090" y="31897"/>
                    <a:pt x="61846" y="36027"/>
                    <a:pt x="65901" y="42312"/>
                  </a:cubicBezTo>
                  <a:cubicBezTo>
                    <a:pt x="69549" y="47974"/>
                    <a:pt x="71509" y="54517"/>
                    <a:pt x="73401" y="60844"/>
                  </a:cubicBezTo>
                  <a:cubicBezTo>
                    <a:pt x="73699" y="61840"/>
                    <a:pt x="74038" y="62864"/>
                    <a:pt x="74370" y="63861"/>
                  </a:cubicBezTo>
                  <a:cubicBezTo>
                    <a:pt x="75252" y="66512"/>
                    <a:pt x="76167" y="69258"/>
                    <a:pt x="76452" y="71984"/>
                  </a:cubicBezTo>
                  <a:lnTo>
                    <a:pt x="76588" y="71971"/>
                  </a:lnTo>
                  <a:cubicBezTo>
                    <a:pt x="76303" y="69231"/>
                    <a:pt x="75381" y="66478"/>
                    <a:pt x="74499" y="63820"/>
                  </a:cubicBezTo>
                  <a:cubicBezTo>
                    <a:pt x="74167" y="62824"/>
                    <a:pt x="73828" y="61800"/>
                    <a:pt x="73529" y="60810"/>
                  </a:cubicBezTo>
                  <a:cubicBezTo>
                    <a:pt x="71631" y="54470"/>
                    <a:pt x="69671" y="47920"/>
                    <a:pt x="66010" y="42238"/>
                  </a:cubicBezTo>
                  <a:cubicBezTo>
                    <a:pt x="61935" y="35925"/>
                    <a:pt x="56151" y="31768"/>
                    <a:pt x="50136" y="30853"/>
                  </a:cubicBezTo>
                  <a:cubicBezTo>
                    <a:pt x="49087" y="30693"/>
                    <a:pt x="48031" y="30628"/>
                    <a:pt x="46974" y="30628"/>
                  </a:cubicBezTo>
                  <a:cubicBezTo>
                    <a:pt x="44572" y="30628"/>
                    <a:pt x="42163" y="30964"/>
                    <a:pt x="39809" y="31294"/>
                  </a:cubicBezTo>
                  <a:cubicBezTo>
                    <a:pt x="38772" y="31436"/>
                    <a:pt x="37701" y="31585"/>
                    <a:pt x="36650" y="31700"/>
                  </a:cubicBezTo>
                  <a:cubicBezTo>
                    <a:pt x="35267" y="31855"/>
                    <a:pt x="33981" y="31933"/>
                    <a:pt x="32781" y="31933"/>
                  </a:cubicBezTo>
                  <a:cubicBezTo>
                    <a:pt x="28933" y="31933"/>
                    <a:pt x="25984" y="31129"/>
                    <a:pt x="23658" y="29470"/>
                  </a:cubicBezTo>
                  <a:cubicBezTo>
                    <a:pt x="21237" y="27741"/>
                    <a:pt x="19393" y="24981"/>
                    <a:pt x="17854" y="20797"/>
                  </a:cubicBezTo>
                  <a:cubicBezTo>
                    <a:pt x="17467" y="19739"/>
                    <a:pt x="17108" y="18648"/>
                    <a:pt x="16769" y="17597"/>
                  </a:cubicBezTo>
                  <a:cubicBezTo>
                    <a:pt x="16023" y="15325"/>
                    <a:pt x="15263" y="12979"/>
                    <a:pt x="14131" y="10836"/>
                  </a:cubicBezTo>
                  <a:cubicBezTo>
                    <a:pt x="11270" y="5419"/>
                    <a:pt x="6001" y="1371"/>
                    <a:pt x="34" y="1"/>
                  </a:cubicBezTo>
                  <a:close/>
                </a:path>
              </a:pathLst>
            </a:custGeom>
            <a:solidFill>
              <a:srgbClr val="01A99A"/>
            </a:solidFill>
            <a:ln w="38100" cap="flat" cmpd="sng">
              <a:solidFill>
                <a:srgbClr val="019D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30" name="Google Shape;630;p24"/>
            <p:cNvCxnSpPr/>
            <p:nvPr/>
          </p:nvCxnSpPr>
          <p:spPr>
            <a:xfrm rot="10800000" flipH="1">
              <a:off x="3209925" y="2173200"/>
              <a:ext cx="43200" cy="747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1" name="Google Shape;631;p24"/>
            <p:cNvCxnSpPr/>
            <p:nvPr/>
          </p:nvCxnSpPr>
          <p:spPr>
            <a:xfrm rot="10800000">
              <a:off x="3057450" y="2152650"/>
              <a:ext cx="858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2" name="Google Shape;632;p24"/>
            <p:cNvCxnSpPr/>
            <p:nvPr/>
          </p:nvCxnSpPr>
          <p:spPr>
            <a:xfrm rot="10800000">
              <a:off x="1593000" y="1314450"/>
              <a:ext cx="834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3" name="Google Shape;633;p24"/>
            <p:cNvCxnSpPr/>
            <p:nvPr/>
          </p:nvCxnSpPr>
          <p:spPr>
            <a:xfrm rot="10800000">
              <a:off x="1581150" y="1166850"/>
              <a:ext cx="0" cy="71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34" name="Google Shape;634;p24"/>
          <p:cNvGrpSpPr/>
          <p:nvPr/>
        </p:nvGrpSpPr>
        <p:grpSpPr>
          <a:xfrm>
            <a:off x="142883" y="404735"/>
            <a:ext cx="524996" cy="515388"/>
            <a:chOff x="642423" y="638475"/>
            <a:chExt cx="803853" cy="789141"/>
          </a:xfrm>
        </p:grpSpPr>
        <p:sp>
          <p:nvSpPr>
            <p:cNvPr id="635" name="Google Shape;635;p24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4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4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4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4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4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4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4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4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7" name="Google Shape;647;p24"/>
          <p:cNvGrpSpPr/>
          <p:nvPr/>
        </p:nvGrpSpPr>
        <p:grpSpPr>
          <a:xfrm rot="9899910">
            <a:off x="718916" y="773424"/>
            <a:ext cx="244443" cy="426343"/>
            <a:chOff x="-110173" y="252416"/>
            <a:chExt cx="236798" cy="413011"/>
          </a:xfrm>
        </p:grpSpPr>
        <p:sp>
          <p:nvSpPr>
            <p:cNvPr id="648" name="Google Shape;648;p24"/>
            <p:cNvSpPr/>
            <p:nvPr/>
          </p:nvSpPr>
          <p:spPr>
            <a:xfrm rot="4499970">
              <a:off x="-47241" y="364840"/>
              <a:ext cx="182047" cy="59397"/>
            </a:xfrm>
            <a:custGeom>
              <a:avLst/>
              <a:gdLst/>
              <a:ahLst/>
              <a:cxnLst/>
              <a:rect l="l" t="t" r="r" b="b"/>
              <a:pathLst>
                <a:path w="3635" h="1186" extrusionOk="0">
                  <a:moveTo>
                    <a:pt x="3196" y="0"/>
                  </a:moveTo>
                  <a:cubicBezTo>
                    <a:pt x="2870" y="0"/>
                    <a:pt x="2547" y="31"/>
                    <a:pt x="2224" y="87"/>
                  </a:cubicBezTo>
                  <a:cubicBezTo>
                    <a:pt x="1397" y="236"/>
                    <a:pt x="624" y="622"/>
                    <a:pt x="0" y="1185"/>
                  </a:cubicBezTo>
                  <a:cubicBezTo>
                    <a:pt x="577" y="799"/>
                    <a:pt x="1207" y="494"/>
                    <a:pt x="1879" y="283"/>
                  </a:cubicBezTo>
                  <a:cubicBezTo>
                    <a:pt x="2421" y="107"/>
                    <a:pt x="2995" y="19"/>
                    <a:pt x="3571" y="19"/>
                  </a:cubicBezTo>
                  <a:cubicBezTo>
                    <a:pt x="3592" y="19"/>
                    <a:pt x="3613" y="19"/>
                    <a:pt x="3635" y="19"/>
                  </a:cubicBezTo>
                  <a:cubicBezTo>
                    <a:pt x="3488" y="6"/>
                    <a:pt x="3341" y="0"/>
                    <a:pt x="3196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4"/>
            <p:cNvSpPr/>
            <p:nvPr/>
          </p:nvSpPr>
          <p:spPr>
            <a:xfrm rot="4499970">
              <a:off x="-73090" y="475089"/>
              <a:ext cx="163416" cy="12771"/>
            </a:xfrm>
            <a:custGeom>
              <a:avLst/>
              <a:gdLst/>
              <a:ahLst/>
              <a:cxnLst/>
              <a:rect l="l" t="t" r="r" b="b"/>
              <a:pathLst>
                <a:path w="3263" h="255" extrusionOk="0">
                  <a:moveTo>
                    <a:pt x="485" y="1"/>
                  </a:moveTo>
                  <a:cubicBezTo>
                    <a:pt x="324" y="1"/>
                    <a:pt x="163" y="2"/>
                    <a:pt x="1" y="6"/>
                  </a:cubicBezTo>
                  <a:cubicBezTo>
                    <a:pt x="609" y="189"/>
                    <a:pt x="1246" y="254"/>
                    <a:pt x="1882" y="254"/>
                  </a:cubicBezTo>
                  <a:cubicBezTo>
                    <a:pt x="2210" y="254"/>
                    <a:pt x="2539" y="237"/>
                    <a:pt x="2862" y="209"/>
                  </a:cubicBezTo>
                  <a:cubicBezTo>
                    <a:pt x="2998" y="196"/>
                    <a:pt x="3127" y="182"/>
                    <a:pt x="3262" y="169"/>
                  </a:cubicBezTo>
                  <a:cubicBezTo>
                    <a:pt x="3140" y="155"/>
                    <a:pt x="3018" y="141"/>
                    <a:pt x="2896" y="128"/>
                  </a:cubicBezTo>
                  <a:cubicBezTo>
                    <a:pt x="2094" y="43"/>
                    <a:pt x="1291" y="1"/>
                    <a:pt x="485" y="1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4"/>
            <p:cNvSpPr/>
            <p:nvPr/>
          </p:nvSpPr>
          <p:spPr>
            <a:xfrm rot="4499970">
              <a:off x="24019" y="551885"/>
              <a:ext cx="101916" cy="77777"/>
            </a:xfrm>
            <a:custGeom>
              <a:avLst/>
              <a:gdLst/>
              <a:ahLst/>
              <a:cxnLst/>
              <a:rect l="l" t="t" r="r" b="b"/>
              <a:pathLst>
                <a:path w="2035" h="1553" extrusionOk="0">
                  <a:moveTo>
                    <a:pt x="1" y="0"/>
                  </a:moveTo>
                  <a:lnTo>
                    <a:pt x="1" y="0"/>
                  </a:lnTo>
                  <a:cubicBezTo>
                    <a:pt x="726" y="265"/>
                    <a:pt x="1303" y="773"/>
                    <a:pt x="1594" y="1404"/>
                  </a:cubicBezTo>
                  <a:cubicBezTo>
                    <a:pt x="1601" y="1431"/>
                    <a:pt x="1601" y="1465"/>
                    <a:pt x="1594" y="1492"/>
                  </a:cubicBezTo>
                  <a:cubicBezTo>
                    <a:pt x="1587" y="1492"/>
                    <a:pt x="1587" y="1492"/>
                    <a:pt x="1587" y="1499"/>
                  </a:cubicBezTo>
                  <a:lnTo>
                    <a:pt x="1608" y="1499"/>
                  </a:lnTo>
                  <a:cubicBezTo>
                    <a:pt x="1750" y="1512"/>
                    <a:pt x="1893" y="1533"/>
                    <a:pt x="2035" y="1553"/>
                  </a:cubicBezTo>
                  <a:cubicBezTo>
                    <a:pt x="2028" y="1492"/>
                    <a:pt x="2015" y="1438"/>
                    <a:pt x="1994" y="1377"/>
                  </a:cubicBezTo>
                  <a:cubicBezTo>
                    <a:pt x="1886" y="1031"/>
                    <a:pt x="1587" y="780"/>
                    <a:pt x="1276" y="583"/>
                  </a:cubicBezTo>
                  <a:cubicBezTo>
                    <a:pt x="882" y="332"/>
                    <a:pt x="455" y="136"/>
                    <a:pt x="1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4"/>
            <p:cNvSpPr/>
            <p:nvPr/>
          </p:nvSpPr>
          <p:spPr>
            <a:xfrm rot="4499970">
              <a:off x="-186716" y="388582"/>
              <a:ext cx="389885" cy="140679"/>
            </a:xfrm>
            <a:custGeom>
              <a:avLst/>
              <a:gdLst/>
              <a:ahLst/>
              <a:cxnLst/>
              <a:rect l="l" t="t" r="r" b="b"/>
              <a:pathLst>
                <a:path w="7785" h="2809" extrusionOk="0">
                  <a:moveTo>
                    <a:pt x="4501" y="0"/>
                  </a:moveTo>
                  <a:cubicBezTo>
                    <a:pt x="4016" y="0"/>
                    <a:pt x="3497" y="87"/>
                    <a:pt x="2950" y="259"/>
                  </a:cubicBezTo>
                  <a:cubicBezTo>
                    <a:pt x="1946" y="578"/>
                    <a:pt x="1024" y="1114"/>
                    <a:pt x="258" y="1826"/>
                  </a:cubicBezTo>
                  <a:cubicBezTo>
                    <a:pt x="170" y="1948"/>
                    <a:pt x="82" y="2070"/>
                    <a:pt x="7" y="2199"/>
                  </a:cubicBezTo>
                  <a:cubicBezTo>
                    <a:pt x="7" y="2205"/>
                    <a:pt x="7" y="2205"/>
                    <a:pt x="7" y="2212"/>
                  </a:cubicBezTo>
                  <a:cubicBezTo>
                    <a:pt x="1" y="2230"/>
                    <a:pt x="11" y="2254"/>
                    <a:pt x="28" y="2254"/>
                  </a:cubicBezTo>
                  <a:cubicBezTo>
                    <a:pt x="30" y="2254"/>
                    <a:pt x="32" y="2254"/>
                    <a:pt x="34" y="2253"/>
                  </a:cubicBezTo>
                  <a:lnTo>
                    <a:pt x="136" y="2212"/>
                  </a:lnTo>
                  <a:cubicBezTo>
                    <a:pt x="372" y="2134"/>
                    <a:pt x="597" y="2099"/>
                    <a:pt x="819" y="2099"/>
                  </a:cubicBezTo>
                  <a:cubicBezTo>
                    <a:pt x="1213" y="2099"/>
                    <a:pt x="1595" y="2211"/>
                    <a:pt x="2007" y="2389"/>
                  </a:cubicBezTo>
                  <a:cubicBezTo>
                    <a:pt x="2428" y="2578"/>
                    <a:pt x="2889" y="2802"/>
                    <a:pt x="3363" y="2809"/>
                  </a:cubicBezTo>
                  <a:cubicBezTo>
                    <a:pt x="3784" y="2795"/>
                    <a:pt x="4204" y="2762"/>
                    <a:pt x="4618" y="2707"/>
                  </a:cubicBezTo>
                  <a:lnTo>
                    <a:pt x="4645" y="2707"/>
                  </a:lnTo>
                  <a:cubicBezTo>
                    <a:pt x="5350" y="2626"/>
                    <a:pt x="6042" y="2511"/>
                    <a:pt x="6733" y="2355"/>
                  </a:cubicBezTo>
                  <a:cubicBezTo>
                    <a:pt x="7093" y="2185"/>
                    <a:pt x="7445" y="2002"/>
                    <a:pt x="7784" y="1792"/>
                  </a:cubicBezTo>
                  <a:cubicBezTo>
                    <a:pt x="7784" y="1785"/>
                    <a:pt x="7784" y="1778"/>
                    <a:pt x="7784" y="1772"/>
                  </a:cubicBezTo>
                  <a:cubicBezTo>
                    <a:pt x="7642" y="1744"/>
                    <a:pt x="7493" y="1731"/>
                    <a:pt x="7344" y="1711"/>
                  </a:cubicBezTo>
                  <a:lnTo>
                    <a:pt x="6754" y="1643"/>
                  </a:lnTo>
                  <a:cubicBezTo>
                    <a:pt x="6340" y="1704"/>
                    <a:pt x="5906" y="1758"/>
                    <a:pt x="5459" y="1799"/>
                  </a:cubicBezTo>
                  <a:cubicBezTo>
                    <a:pt x="5175" y="1820"/>
                    <a:pt x="4887" y="1833"/>
                    <a:pt x="4599" y="1833"/>
                  </a:cubicBezTo>
                  <a:cubicBezTo>
                    <a:pt x="3778" y="1833"/>
                    <a:pt x="2949" y="1728"/>
                    <a:pt x="2177" y="1412"/>
                  </a:cubicBezTo>
                  <a:cubicBezTo>
                    <a:pt x="2136" y="1392"/>
                    <a:pt x="2116" y="1351"/>
                    <a:pt x="2123" y="1304"/>
                  </a:cubicBezTo>
                  <a:cubicBezTo>
                    <a:pt x="2129" y="1263"/>
                    <a:pt x="2163" y="1229"/>
                    <a:pt x="2211" y="1229"/>
                  </a:cubicBezTo>
                  <a:cubicBezTo>
                    <a:pt x="2561" y="1204"/>
                    <a:pt x="2913" y="1193"/>
                    <a:pt x="3264" y="1193"/>
                  </a:cubicBezTo>
                  <a:cubicBezTo>
                    <a:pt x="4068" y="1193"/>
                    <a:pt x="4872" y="1251"/>
                    <a:pt x="5669" y="1331"/>
                  </a:cubicBezTo>
                  <a:cubicBezTo>
                    <a:pt x="6028" y="1365"/>
                    <a:pt x="6388" y="1405"/>
                    <a:pt x="6754" y="1446"/>
                  </a:cubicBezTo>
                  <a:lnTo>
                    <a:pt x="7127" y="1392"/>
                  </a:lnTo>
                  <a:cubicBezTo>
                    <a:pt x="6828" y="849"/>
                    <a:pt x="6340" y="436"/>
                    <a:pt x="5757" y="226"/>
                  </a:cubicBezTo>
                  <a:lnTo>
                    <a:pt x="5723" y="205"/>
                  </a:lnTo>
                  <a:cubicBezTo>
                    <a:pt x="5601" y="165"/>
                    <a:pt x="5472" y="124"/>
                    <a:pt x="5350" y="97"/>
                  </a:cubicBezTo>
                  <a:cubicBezTo>
                    <a:pt x="5080" y="33"/>
                    <a:pt x="4797" y="0"/>
                    <a:pt x="450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4"/>
            <p:cNvSpPr/>
            <p:nvPr/>
          </p:nvSpPr>
          <p:spPr>
            <a:xfrm rot="4499970">
              <a:off x="15312" y="549282"/>
              <a:ext cx="20083" cy="3806"/>
            </a:xfrm>
            <a:custGeom>
              <a:avLst/>
              <a:gdLst/>
              <a:ahLst/>
              <a:cxnLst/>
              <a:rect l="l" t="t" r="r" b="b"/>
              <a:pathLst>
                <a:path w="401" h="76" extrusionOk="0">
                  <a:moveTo>
                    <a:pt x="34" y="1"/>
                  </a:moveTo>
                  <a:cubicBezTo>
                    <a:pt x="27" y="28"/>
                    <a:pt x="14" y="55"/>
                    <a:pt x="0" y="75"/>
                  </a:cubicBezTo>
                  <a:cubicBezTo>
                    <a:pt x="136" y="69"/>
                    <a:pt x="272" y="55"/>
                    <a:pt x="400" y="35"/>
                  </a:cubicBezTo>
                  <a:cubicBezTo>
                    <a:pt x="278" y="28"/>
                    <a:pt x="156" y="14"/>
                    <a:pt x="3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3" name="Google Shape;653;p24"/>
          <p:cNvGrpSpPr/>
          <p:nvPr/>
        </p:nvGrpSpPr>
        <p:grpSpPr>
          <a:xfrm rot="8018329">
            <a:off x="661643" y="276285"/>
            <a:ext cx="358963" cy="240481"/>
            <a:chOff x="-58191" y="839940"/>
            <a:chExt cx="408786" cy="273837"/>
          </a:xfrm>
        </p:grpSpPr>
        <p:sp>
          <p:nvSpPr>
            <p:cNvPr id="654" name="Google Shape;654;p24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4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4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4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" name="Google Shape;658;p24"/>
          <p:cNvGrpSpPr/>
          <p:nvPr/>
        </p:nvGrpSpPr>
        <p:grpSpPr>
          <a:xfrm rot="3271017" flipH="1">
            <a:off x="6147164" y="-584793"/>
            <a:ext cx="2066986" cy="1962625"/>
            <a:chOff x="1342482" y="971853"/>
            <a:chExt cx="2067208" cy="1962835"/>
          </a:xfrm>
        </p:grpSpPr>
        <p:sp>
          <p:nvSpPr>
            <p:cNvPr id="659" name="Google Shape;659;p24"/>
            <p:cNvSpPr/>
            <p:nvPr/>
          </p:nvSpPr>
          <p:spPr>
            <a:xfrm rot="-306375">
              <a:off x="1418766" y="1053486"/>
              <a:ext cx="1914640" cy="1799568"/>
            </a:xfrm>
            <a:custGeom>
              <a:avLst/>
              <a:gdLst/>
              <a:ahLst/>
              <a:cxnLst/>
              <a:rect l="l" t="t" r="r" b="b"/>
              <a:pathLst>
                <a:path w="76588" h="71985" extrusionOk="0">
                  <a:moveTo>
                    <a:pt x="34" y="1"/>
                  </a:moveTo>
                  <a:lnTo>
                    <a:pt x="0" y="130"/>
                  </a:lnTo>
                  <a:cubicBezTo>
                    <a:pt x="5933" y="1486"/>
                    <a:pt x="11175" y="5514"/>
                    <a:pt x="14016" y="10897"/>
                  </a:cubicBezTo>
                  <a:cubicBezTo>
                    <a:pt x="15141" y="13033"/>
                    <a:pt x="15908" y="15373"/>
                    <a:pt x="16640" y="17637"/>
                  </a:cubicBezTo>
                  <a:cubicBezTo>
                    <a:pt x="16986" y="18695"/>
                    <a:pt x="17345" y="19780"/>
                    <a:pt x="17732" y="20838"/>
                  </a:cubicBezTo>
                  <a:cubicBezTo>
                    <a:pt x="19278" y="25055"/>
                    <a:pt x="21135" y="27829"/>
                    <a:pt x="23576" y="29578"/>
                  </a:cubicBezTo>
                  <a:cubicBezTo>
                    <a:pt x="25923" y="31253"/>
                    <a:pt x="28900" y="32065"/>
                    <a:pt x="32772" y="32065"/>
                  </a:cubicBezTo>
                  <a:cubicBezTo>
                    <a:pt x="33979" y="32065"/>
                    <a:pt x="35274" y="31986"/>
                    <a:pt x="36663" y="31829"/>
                  </a:cubicBezTo>
                  <a:cubicBezTo>
                    <a:pt x="37714" y="31714"/>
                    <a:pt x="38785" y="31565"/>
                    <a:pt x="39823" y="31422"/>
                  </a:cubicBezTo>
                  <a:cubicBezTo>
                    <a:pt x="42172" y="31093"/>
                    <a:pt x="44576" y="30757"/>
                    <a:pt x="46968" y="30757"/>
                  </a:cubicBezTo>
                  <a:cubicBezTo>
                    <a:pt x="48022" y="30757"/>
                    <a:pt x="49073" y="30822"/>
                    <a:pt x="50116" y="30982"/>
                  </a:cubicBezTo>
                  <a:cubicBezTo>
                    <a:pt x="56090" y="31897"/>
                    <a:pt x="61846" y="36027"/>
                    <a:pt x="65901" y="42312"/>
                  </a:cubicBezTo>
                  <a:cubicBezTo>
                    <a:pt x="69549" y="47974"/>
                    <a:pt x="71509" y="54517"/>
                    <a:pt x="73401" y="60844"/>
                  </a:cubicBezTo>
                  <a:cubicBezTo>
                    <a:pt x="73699" y="61840"/>
                    <a:pt x="74038" y="62864"/>
                    <a:pt x="74370" y="63861"/>
                  </a:cubicBezTo>
                  <a:cubicBezTo>
                    <a:pt x="75252" y="66512"/>
                    <a:pt x="76167" y="69258"/>
                    <a:pt x="76452" y="71984"/>
                  </a:cubicBezTo>
                  <a:lnTo>
                    <a:pt x="76588" y="71971"/>
                  </a:lnTo>
                  <a:cubicBezTo>
                    <a:pt x="76303" y="69231"/>
                    <a:pt x="75381" y="66478"/>
                    <a:pt x="74499" y="63820"/>
                  </a:cubicBezTo>
                  <a:cubicBezTo>
                    <a:pt x="74167" y="62824"/>
                    <a:pt x="73828" y="61800"/>
                    <a:pt x="73529" y="60810"/>
                  </a:cubicBezTo>
                  <a:cubicBezTo>
                    <a:pt x="71631" y="54470"/>
                    <a:pt x="69671" y="47920"/>
                    <a:pt x="66010" y="42238"/>
                  </a:cubicBezTo>
                  <a:cubicBezTo>
                    <a:pt x="61935" y="35925"/>
                    <a:pt x="56151" y="31768"/>
                    <a:pt x="50136" y="30853"/>
                  </a:cubicBezTo>
                  <a:cubicBezTo>
                    <a:pt x="49087" y="30693"/>
                    <a:pt x="48031" y="30628"/>
                    <a:pt x="46974" y="30628"/>
                  </a:cubicBezTo>
                  <a:cubicBezTo>
                    <a:pt x="44572" y="30628"/>
                    <a:pt x="42163" y="30964"/>
                    <a:pt x="39809" y="31294"/>
                  </a:cubicBezTo>
                  <a:cubicBezTo>
                    <a:pt x="38772" y="31436"/>
                    <a:pt x="37701" y="31585"/>
                    <a:pt x="36650" y="31700"/>
                  </a:cubicBezTo>
                  <a:cubicBezTo>
                    <a:pt x="35267" y="31855"/>
                    <a:pt x="33981" y="31933"/>
                    <a:pt x="32781" y="31933"/>
                  </a:cubicBezTo>
                  <a:cubicBezTo>
                    <a:pt x="28933" y="31933"/>
                    <a:pt x="25984" y="31129"/>
                    <a:pt x="23658" y="29470"/>
                  </a:cubicBezTo>
                  <a:cubicBezTo>
                    <a:pt x="21237" y="27741"/>
                    <a:pt x="19393" y="24981"/>
                    <a:pt x="17854" y="20797"/>
                  </a:cubicBezTo>
                  <a:cubicBezTo>
                    <a:pt x="17467" y="19739"/>
                    <a:pt x="17108" y="18648"/>
                    <a:pt x="16769" y="17597"/>
                  </a:cubicBezTo>
                  <a:cubicBezTo>
                    <a:pt x="16023" y="15325"/>
                    <a:pt x="15263" y="12979"/>
                    <a:pt x="14131" y="10836"/>
                  </a:cubicBezTo>
                  <a:cubicBezTo>
                    <a:pt x="11270" y="5419"/>
                    <a:pt x="6001" y="1371"/>
                    <a:pt x="34" y="1"/>
                  </a:cubicBezTo>
                  <a:close/>
                </a:path>
              </a:pathLst>
            </a:custGeom>
            <a:solidFill>
              <a:srgbClr val="01A99A"/>
            </a:solidFill>
            <a:ln w="38100" cap="flat" cmpd="sng">
              <a:solidFill>
                <a:srgbClr val="019D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60" name="Google Shape;660;p24"/>
            <p:cNvCxnSpPr/>
            <p:nvPr/>
          </p:nvCxnSpPr>
          <p:spPr>
            <a:xfrm rot="10800000" flipH="1">
              <a:off x="3209925" y="2173200"/>
              <a:ext cx="43200" cy="747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1" name="Google Shape;661;p24"/>
            <p:cNvCxnSpPr/>
            <p:nvPr/>
          </p:nvCxnSpPr>
          <p:spPr>
            <a:xfrm rot="10800000">
              <a:off x="3057450" y="2152650"/>
              <a:ext cx="858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2" name="Google Shape;662;p24"/>
            <p:cNvCxnSpPr/>
            <p:nvPr/>
          </p:nvCxnSpPr>
          <p:spPr>
            <a:xfrm rot="10800000">
              <a:off x="1593000" y="1314450"/>
              <a:ext cx="83400" cy="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3" name="Google Shape;663;p24"/>
            <p:cNvCxnSpPr/>
            <p:nvPr/>
          </p:nvCxnSpPr>
          <p:spPr>
            <a:xfrm rot="10800000">
              <a:off x="1581150" y="1166850"/>
              <a:ext cx="0" cy="71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64" name="Google Shape;664;p24"/>
          <p:cNvGrpSpPr/>
          <p:nvPr/>
        </p:nvGrpSpPr>
        <p:grpSpPr>
          <a:xfrm flipH="1">
            <a:off x="8476121" y="404735"/>
            <a:ext cx="524996" cy="515388"/>
            <a:chOff x="642423" y="638475"/>
            <a:chExt cx="803853" cy="789141"/>
          </a:xfrm>
        </p:grpSpPr>
        <p:sp>
          <p:nvSpPr>
            <p:cNvPr id="665" name="Google Shape;665;p24"/>
            <p:cNvSpPr/>
            <p:nvPr/>
          </p:nvSpPr>
          <p:spPr>
            <a:xfrm>
              <a:off x="1137508" y="1142634"/>
              <a:ext cx="33057" cy="63428"/>
            </a:xfrm>
            <a:custGeom>
              <a:avLst/>
              <a:gdLst/>
              <a:ahLst/>
              <a:cxnLst/>
              <a:rect l="l" t="t" r="r" b="b"/>
              <a:pathLst>
                <a:path w="517" h="992" extrusionOk="0">
                  <a:moveTo>
                    <a:pt x="441" y="1"/>
                  </a:moveTo>
                  <a:cubicBezTo>
                    <a:pt x="265" y="279"/>
                    <a:pt x="116" y="570"/>
                    <a:pt x="1" y="875"/>
                  </a:cubicBezTo>
                  <a:cubicBezTo>
                    <a:pt x="8" y="889"/>
                    <a:pt x="21" y="909"/>
                    <a:pt x="41" y="929"/>
                  </a:cubicBezTo>
                  <a:cubicBezTo>
                    <a:pt x="71" y="971"/>
                    <a:pt x="122" y="992"/>
                    <a:pt x="179" y="992"/>
                  </a:cubicBezTo>
                  <a:cubicBezTo>
                    <a:pt x="187" y="992"/>
                    <a:pt x="196" y="991"/>
                    <a:pt x="204" y="990"/>
                  </a:cubicBezTo>
                  <a:cubicBezTo>
                    <a:pt x="319" y="977"/>
                    <a:pt x="408" y="828"/>
                    <a:pt x="448" y="699"/>
                  </a:cubicBezTo>
                  <a:cubicBezTo>
                    <a:pt x="516" y="475"/>
                    <a:pt x="516" y="231"/>
                    <a:pt x="441" y="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4"/>
            <p:cNvSpPr/>
            <p:nvPr/>
          </p:nvSpPr>
          <p:spPr>
            <a:xfrm>
              <a:off x="766849" y="762389"/>
              <a:ext cx="427950" cy="341759"/>
            </a:xfrm>
            <a:custGeom>
              <a:avLst/>
              <a:gdLst/>
              <a:ahLst/>
              <a:cxnLst/>
              <a:rect l="l" t="t" r="r" b="b"/>
              <a:pathLst>
                <a:path w="6693" h="5345" extrusionOk="0">
                  <a:moveTo>
                    <a:pt x="3454" y="1"/>
                  </a:moveTo>
                  <a:cubicBezTo>
                    <a:pt x="3446" y="1"/>
                    <a:pt x="3439" y="1"/>
                    <a:pt x="3431" y="1"/>
                  </a:cubicBezTo>
                  <a:cubicBezTo>
                    <a:pt x="2936" y="14"/>
                    <a:pt x="2489" y="259"/>
                    <a:pt x="2089" y="577"/>
                  </a:cubicBezTo>
                  <a:cubicBezTo>
                    <a:pt x="2096" y="598"/>
                    <a:pt x="2102" y="611"/>
                    <a:pt x="2109" y="625"/>
                  </a:cubicBezTo>
                  <a:cubicBezTo>
                    <a:pt x="2190" y="821"/>
                    <a:pt x="2211" y="1038"/>
                    <a:pt x="2157" y="1235"/>
                  </a:cubicBezTo>
                  <a:cubicBezTo>
                    <a:pt x="2091" y="1469"/>
                    <a:pt x="1883" y="1622"/>
                    <a:pt x="1650" y="1622"/>
                  </a:cubicBezTo>
                  <a:cubicBezTo>
                    <a:pt x="1641" y="1622"/>
                    <a:pt x="1631" y="1622"/>
                    <a:pt x="1621" y="1621"/>
                  </a:cubicBezTo>
                  <a:cubicBezTo>
                    <a:pt x="1465" y="1601"/>
                    <a:pt x="1323" y="1506"/>
                    <a:pt x="1234" y="1371"/>
                  </a:cubicBezTo>
                  <a:cubicBezTo>
                    <a:pt x="834" y="1784"/>
                    <a:pt x="488" y="2184"/>
                    <a:pt x="265" y="2652"/>
                  </a:cubicBezTo>
                  <a:cubicBezTo>
                    <a:pt x="68" y="3039"/>
                    <a:pt x="0" y="3479"/>
                    <a:pt x="61" y="3900"/>
                  </a:cubicBezTo>
                  <a:cubicBezTo>
                    <a:pt x="88" y="4069"/>
                    <a:pt x="149" y="4232"/>
                    <a:pt x="231" y="4374"/>
                  </a:cubicBezTo>
                  <a:cubicBezTo>
                    <a:pt x="312" y="4517"/>
                    <a:pt x="414" y="4639"/>
                    <a:pt x="536" y="4741"/>
                  </a:cubicBezTo>
                  <a:cubicBezTo>
                    <a:pt x="997" y="4354"/>
                    <a:pt x="1451" y="3940"/>
                    <a:pt x="1885" y="3500"/>
                  </a:cubicBezTo>
                  <a:cubicBezTo>
                    <a:pt x="1845" y="3466"/>
                    <a:pt x="1804" y="3432"/>
                    <a:pt x="1770" y="3391"/>
                  </a:cubicBezTo>
                  <a:cubicBezTo>
                    <a:pt x="1736" y="3357"/>
                    <a:pt x="1709" y="3317"/>
                    <a:pt x="1682" y="3276"/>
                  </a:cubicBezTo>
                  <a:cubicBezTo>
                    <a:pt x="1512" y="3045"/>
                    <a:pt x="1445" y="2761"/>
                    <a:pt x="1485" y="2483"/>
                  </a:cubicBezTo>
                  <a:cubicBezTo>
                    <a:pt x="1594" y="1845"/>
                    <a:pt x="2224" y="1472"/>
                    <a:pt x="2590" y="1310"/>
                  </a:cubicBezTo>
                  <a:cubicBezTo>
                    <a:pt x="3012" y="1119"/>
                    <a:pt x="3434" y="1023"/>
                    <a:pt x="3825" y="1023"/>
                  </a:cubicBezTo>
                  <a:cubicBezTo>
                    <a:pt x="4088" y="1023"/>
                    <a:pt x="4337" y="1066"/>
                    <a:pt x="4564" y="1154"/>
                  </a:cubicBezTo>
                  <a:cubicBezTo>
                    <a:pt x="5187" y="1384"/>
                    <a:pt x="5737" y="2069"/>
                    <a:pt x="5574" y="2808"/>
                  </a:cubicBezTo>
                  <a:cubicBezTo>
                    <a:pt x="5465" y="3323"/>
                    <a:pt x="5059" y="3683"/>
                    <a:pt x="4625" y="4035"/>
                  </a:cubicBezTo>
                  <a:cubicBezTo>
                    <a:pt x="4462" y="4157"/>
                    <a:pt x="4299" y="4293"/>
                    <a:pt x="4123" y="4429"/>
                  </a:cubicBezTo>
                  <a:cubicBezTo>
                    <a:pt x="4152" y="4428"/>
                    <a:pt x="4181" y="4427"/>
                    <a:pt x="4210" y="4427"/>
                  </a:cubicBezTo>
                  <a:cubicBezTo>
                    <a:pt x="4642" y="4427"/>
                    <a:pt x="5071" y="4522"/>
                    <a:pt x="5465" y="4707"/>
                  </a:cubicBezTo>
                  <a:cubicBezTo>
                    <a:pt x="5764" y="4856"/>
                    <a:pt x="6022" y="5073"/>
                    <a:pt x="6211" y="5344"/>
                  </a:cubicBezTo>
                  <a:cubicBezTo>
                    <a:pt x="6584" y="4639"/>
                    <a:pt x="6693" y="3818"/>
                    <a:pt x="6510" y="3032"/>
                  </a:cubicBezTo>
                  <a:cubicBezTo>
                    <a:pt x="6313" y="2137"/>
                    <a:pt x="5757" y="1282"/>
                    <a:pt x="4957" y="638"/>
                  </a:cubicBezTo>
                  <a:cubicBezTo>
                    <a:pt x="4430" y="211"/>
                    <a:pt x="3929" y="1"/>
                    <a:pt x="3454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4"/>
            <p:cNvSpPr/>
            <p:nvPr/>
          </p:nvSpPr>
          <p:spPr>
            <a:xfrm>
              <a:off x="1123185" y="860727"/>
              <a:ext cx="267589" cy="533899"/>
            </a:xfrm>
            <a:custGeom>
              <a:avLst/>
              <a:gdLst/>
              <a:ahLst/>
              <a:cxnLst/>
              <a:rect l="l" t="t" r="r" b="b"/>
              <a:pathLst>
                <a:path w="4185" h="8350" extrusionOk="0">
                  <a:moveTo>
                    <a:pt x="2270" y="0"/>
                  </a:moveTo>
                  <a:cubicBezTo>
                    <a:pt x="2195" y="0"/>
                    <a:pt x="2121" y="14"/>
                    <a:pt x="2049" y="43"/>
                  </a:cubicBezTo>
                  <a:cubicBezTo>
                    <a:pt x="1696" y="185"/>
                    <a:pt x="1567" y="633"/>
                    <a:pt x="1567" y="972"/>
                  </a:cubicBezTo>
                  <a:cubicBezTo>
                    <a:pt x="1567" y="1162"/>
                    <a:pt x="1581" y="1351"/>
                    <a:pt x="1608" y="1541"/>
                  </a:cubicBezTo>
                  <a:cubicBezTo>
                    <a:pt x="1642" y="1772"/>
                    <a:pt x="1655" y="2002"/>
                    <a:pt x="1655" y="2233"/>
                  </a:cubicBezTo>
                  <a:cubicBezTo>
                    <a:pt x="1615" y="2931"/>
                    <a:pt x="1235" y="3528"/>
                    <a:pt x="862" y="4104"/>
                  </a:cubicBezTo>
                  <a:lnTo>
                    <a:pt x="842" y="4145"/>
                  </a:lnTo>
                  <a:cubicBezTo>
                    <a:pt x="991" y="4471"/>
                    <a:pt x="1018" y="4837"/>
                    <a:pt x="916" y="5183"/>
                  </a:cubicBezTo>
                  <a:cubicBezTo>
                    <a:pt x="835" y="5447"/>
                    <a:pt x="665" y="5616"/>
                    <a:pt x="469" y="5650"/>
                  </a:cubicBezTo>
                  <a:cubicBezTo>
                    <a:pt x="447" y="5654"/>
                    <a:pt x="424" y="5656"/>
                    <a:pt x="402" y="5656"/>
                  </a:cubicBezTo>
                  <a:cubicBezTo>
                    <a:pt x="308" y="5656"/>
                    <a:pt x="215" y="5622"/>
                    <a:pt x="143" y="5562"/>
                  </a:cubicBezTo>
                  <a:cubicBezTo>
                    <a:pt x="21" y="6050"/>
                    <a:pt x="1" y="6559"/>
                    <a:pt x="96" y="7054"/>
                  </a:cubicBezTo>
                  <a:cubicBezTo>
                    <a:pt x="177" y="7501"/>
                    <a:pt x="313" y="7935"/>
                    <a:pt x="510" y="8349"/>
                  </a:cubicBezTo>
                  <a:cubicBezTo>
                    <a:pt x="950" y="8166"/>
                    <a:pt x="1377" y="7929"/>
                    <a:pt x="1778" y="7657"/>
                  </a:cubicBezTo>
                  <a:cubicBezTo>
                    <a:pt x="1872" y="7590"/>
                    <a:pt x="1954" y="7522"/>
                    <a:pt x="2042" y="7461"/>
                  </a:cubicBezTo>
                  <a:cubicBezTo>
                    <a:pt x="2612" y="6986"/>
                    <a:pt x="3079" y="6396"/>
                    <a:pt x="3418" y="5739"/>
                  </a:cubicBezTo>
                  <a:cubicBezTo>
                    <a:pt x="4185" y="4240"/>
                    <a:pt x="4178" y="2402"/>
                    <a:pt x="3418" y="985"/>
                  </a:cubicBezTo>
                  <a:cubicBezTo>
                    <a:pt x="3378" y="904"/>
                    <a:pt x="3330" y="823"/>
                    <a:pt x="3283" y="748"/>
                  </a:cubicBezTo>
                  <a:cubicBezTo>
                    <a:pt x="3034" y="346"/>
                    <a:pt x="2647" y="0"/>
                    <a:pt x="2270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4"/>
            <p:cNvSpPr/>
            <p:nvPr/>
          </p:nvSpPr>
          <p:spPr>
            <a:xfrm>
              <a:off x="642423" y="752414"/>
              <a:ext cx="194697" cy="326094"/>
            </a:xfrm>
            <a:custGeom>
              <a:avLst/>
              <a:gdLst/>
              <a:ahLst/>
              <a:cxnLst/>
              <a:rect l="l" t="t" r="r" b="b"/>
              <a:pathLst>
                <a:path w="3045" h="5100" extrusionOk="0">
                  <a:moveTo>
                    <a:pt x="2563" y="1"/>
                  </a:moveTo>
                  <a:cubicBezTo>
                    <a:pt x="1553" y="198"/>
                    <a:pt x="692" y="855"/>
                    <a:pt x="285" y="1974"/>
                  </a:cubicBezTo>
                  <a:cubicBezTo>
                    <a:pt x="34" y="2679"/>
                    <a:pt x="0" y="3446"/>
                    <a:pt x="183" y="4171"/>
                  </a:cubicBezTo>
                  <a:cubicBezTo>
                    <a:pt x="230" y="4157"/>
                    <a:pt x="278" y="4150"/>
                    <a:pt x="326" y="4150"/>
                  </a:cubicBezTo>
                  <a:cubicBezTo>
                    <a:pt x="416" y="4150"/>
                    <a:pt x="506" y="4174"/>
                    <a:pt x="590" y="4219"/>
                  </a:cubicBezTo>
                  <a:cubicBezTo>
                    <a:pt x="685" y="4273"/>
                    <a:pt x="766" y="4347"/>
                    <a:pt x="834" y="4435"/>
                  </a:cubicBezTo>
                  <a:lnTo>
                    <a:pt x="882" y="4483"/>
                  </a:lnTo>
                  <a:cubicBezTo>
                    <a:pt x="1024" y="4632"/>
                    <a:pt x="1187" y="4754"/>
                    <a:pt x="1377" y="4849"/>
                  </a:cubicBezTo>
                  <a:cubicBezTo>
                    <a:pt x="1641" y="4985"/>
                    <a:pt x="1933" y="5066"/>
                    <a:pt x="2238" y="5100"/>
                  </a:cubicBezTo>
                  <a:cubicBezTo>
                    <a:pt x="2251" y="5086"/>
                    <a:pt x="2272" y="5073"/>
                    <a:pt x="2285" y="5059"/>
                  </a:cubicBezTo>
                  <a:cubicBezTo>
                    <a:pt x="2156" y="4944"/>
                    <a:pt x="2041" y="4808"/>
                    <a:pt x="1960" y="4652"/>
                  </a:cubicBezTo>
                  <a:cubicBezTo>
                    <a:pt x="1641" y="4117"/>
                    <a:pt x="1648" y="3384"/>
                    <a:pt x="1973" y="2700"/>
                  </a:cubicBezTo>
                  <a:cubicBezTo>
                    <a:pt x="2224" y="2178"/>
                    <a:pt x="2604" y="1750"/>
                    <a:pt x="3045" y="1296"/>
                  </a:cubicBezTo>
                  <a:cubicBezTo>
                    <a:pt x="2963" y="1127"/>
                    <a:pt x="2882" y="957"/>
                    <a:pt x="2807" y="787"/>
                  </a:cubicBezTo>
                  <a:cubicBezTo>
                    <a:pt x="2699" y="530"/>
                    <a:pt x="2618" y="272"/>
                    <a:pt x="2563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4"/>
            <p:cNvSpPr/>
            <p:nvPr/>
          </p:nvSpPr>
          <p:spPr>
            <a:xfrm>
              <a:off x="814932" y="843719"/>
              <a:ext cx="294891" cy="235683"/>
            </a:xfrm>
            <a:custGeom>
              <a:avLst/>
              <a:gdLst/>
              <a:ahLst/>
              <a:cxnLst/>
              <a:rect l="l" t="t" r="r" b="b"/>
              <a:pathLst>
                <a:path w="4612" h="3686" extrusionOk="0">
                  <a:moveTo>
                    <a:pt x="3082" y="1"/>
                  </a:moveTo>
                  <a:cubicBezTo>
                    <a:pt x="2725" y="1"/>
                    <a:pt x="2337" y="91"/>
                    <a:pt x="1940" y="268"/>
                  </a:cubicBezTo>
                  <a:cubicBezTo>
                    <a:pt x="1622" y="410"/>
                    <a:pt x="1072" y="729"/>
                    <a:pt x="977" y="1251"/>
                  </a:cubicBezTo>
                  <a:cubicBezTo>
                    <a:pt x="950" y="1482"/>
                    <a:pt x="1011" y="1719"/>
                    <a:pt x="1160" y="1902"/>
                  </a:cubicBezTo>
                  <a:cubicBezTo>
                    <a:pt x="1174" y="1916"/>
                    <a:pt x="1188" y="1936"/>
                    <a:pt x="1208" y="1950"/>
                  </a:cubicBezTo>
                  <a:cubicBezTo>
                    <a:pt x="1235" y="1984"/>
                    <a:pt x="1269" y="2018"/>
                    <a:pt x="1303" y="2051"/>
                  </a:cubicBezTo>
                  <a:cubicBezTo>
                    <a:pt x="1560" y="1787"/>
                    <a:pt x="1811" y="1516"/>
                    <a:pt x="2049" y="1238"/>
                  </a:cubicBezTo>
                  <a:cubicBezTo>
                    <a:pt x="2195" y="1070"/>
                    <a:pt x="2406" y="975"/>
                    <a:pt x="2624" y="975"/>
                  </a:cubicBezTo>
                  <a:cubicBezTo>
                    <a:pt x="2678" y="975"/>
                    <a:pt x="2733" y="981"/>
                    <a:pt x="2788" y="994"/>
                  </a:cubicBezTo>
                  <a:cubicBezTo>
                    <a:pt x="2828" y="1000"/>
                    <a:pt x="2869" y="1034"/>
                    <a:pt x="2883" y="1075"/>
                  </a:cubicBezTo>
                  <a:cubicBezTo>
                    <a:pt x="2971" y="1400"/>
                    <a:pt x="2910" y="1746"/>
                    <a:pt x="2713" y="2018"/>
                  </a:cubicBezTo>
                  <a:cubicBezTo>
                    <a:pt x="2530" y="2296"/>
                    <a:pt x="2225" y="2472"/>
                    <a:pt x="1893" y="2506"/>
                  </a:cubicBezTo>
                  <a:cubicBezTo>
                    <a:pt x="1879" y="2506"/>
                    <a:pt x="1866" y="2506"/>
                    <a:pt x="1852" y="2506"/>
                  </a:cubicBezTo>
                  <a:cubicBezTo>
                    <a:pt x="1676" y="2506"/>
                    <a:pt x="1501" y="2465"/>
                    <a:pt x="1344" y="2377"/>
                  </a:cubicBezTo>
                  <a:cubicBezTo>
                    <a:pt x="910" y="2811"/>
                    <a:pt x="462" y="3231"/>
                    <a:pt x="1" y="3618"/>
                  </a:cubicBezTo>
                  <a:cubicBezTo>
                    <a:pt x="42" y="3645"/>
                    <a:pt x="89" y="3665"/>
                    <a:pt x="137" y="3686"/>
                  </a:cubicBezTo>
                  <a:lnTo>
                    <a:pt x="184" y="3686"/>
                  </a:lnTo>
                  <a:cubicBezTo>
                    <a:pt x="672" y="3645"/>
                    <a:pt x="1154" y="3557"/>
                    <a:pt x="1628" y="3428"/>
                  </a:cubicBezTo>
                  <a:cubicBezTo>
                    <a:pt x="1886" y="3374"/>
                    <a:pt x="2144" y="3313"/>
                    <a:pt x="2408" y="3258"/>
                  </a:cubicBezTo>
                  <a:cubicBezTo>
                    <a:pt x="2578" y="3231"/>
                    <a:pt x="2740" y="3204"/>
                    <a:pt x="2903" y="3184"/>
                  </a:cubicBezTo>
                  <a:cubicBezTo>
                    <a:pt x="3195" y="2987"/>
                    <a:pt x="3466" y="2763"/>
                    <a:pt x="3717" y="2567"/>
                  </a:cubicBezTo>
                  <a:cubicBezTo>
                    <a:pt x="4117" y="2248"/>
                    <a:pt x="4483" y="1916"/>
                    <a:pt x="4578" y="1482"/>
                  </a:cubicBezTo>
                  <a:cubicBezTo>
                    <a:pt x="4612" y="1319"/>
                    <a:pt x="4605" y="1156"/>
                    <a:pt x="4558" y="994"/>
                  </a:cubicBezTo>
                  <a:cubicBezTo>
                    <a:pt x="4429" y="594"/>
                    <a:pt x="4117" y="268"/>
                    <a:pt x="3724" y="112"/>
                  </a:cubicBezTo>
                  <a:cubicBezTo>
                    <a:pt x="3527" y="38"/>
                    <a:pt x="3311" y="1"/>
                    <a:pt x="3082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4"/>
            <p:cNvSpPr/>
            <p:nvPr/>
          </p:nvSpPr>
          <p:spPr>
            <a:xfrm>
              <a:off x="822349" y="748961"/>
              <a:ext cx="57738" cy="74618"/>
            </a:xfrm>
            <a:custGeom>
              <a:avLst/>
              <a:gdLst/>
              <a:ahLst/>
              <a:cxnLst/>
              <a:rect l="l" t="t" r="r" b="b"/>
              <a:pathLst>
                <a:path w="903" h="1167" extrusionOk="0">
                  <a:moveTo>
                    <a:pt x="115" y="1"/>
                  </a:moveTo>
                  <a:cubicBezTo>
                    <a:pt x="82" y="1"/>
                    <a:pt x="41" y="7"/>
                    <a:pt x="0" y="14"/>
                  </a:cubicBezTo>
                  <a:cubicBezTo>
                    <a:pt x="48" y="252"/>
                    <a:pt x="122" y="489"/>
                    <a:pt x="217" y="719"/>
                  </a:cubicBezTo>
                  <a:cubicBezTo>
                    <a:pt x="278" y="869"/>
                    <a:pt x="346" y="1018"/>
                    <a:pt x="421" y="1167"/>
                  </a:cubicBezTo>
                  <a:cubicBezTo>
                    <a:pt x="577" y="1018"/>
                    <a:pt x="733" y="862"/>
                    <a:pt x="902" y="719"/>
                  </a:cubicBezTo>
                  <a:cubicBezTo>
                    <a:pt x="827" y="584"/>
                    <a:pt x="733" y="469"/>
                    <a:pt x="624" y="360"/>
                  </a:cubicBezTo>
                  <a:cubicBezTo>
                    <a:pt x="475" y="218"/>
                    <a:pt x="305" y="96"/>
                    <a:pt x="115" y="1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4"/>
            <p:cNvSpPr/>
            <p:nvPr/>
          </p:nvSpPr>
          <p:spPr>
            <a:xfrm>
              <a:off x="644980" y="1061559"/>
              <a:ext cx="509921" cy="366057"/>
            </a:xfrm>
            <a:custGeom>
              <a:avLst/>
              <a:gdLst/>
              <a:ahLst/>
              <a:cxnLst/>
              <a:rect l="l" t="t" r="r" b="b"/>
              <a:pathLst>
                <a:path w="7975" h="5725" extrusionOk="0">
                  <a:moveTo>
                    <a:pt x="6070" y="0"/>
                  </a:moveTo>
                  <a:cubicBezTo>
                    <a:pt x="5936" y="0"/>
                    <a:pt x="5796" y="7"/>
                    <a:pt x="5649" y="21"/>
                  </a:cubicBezTo>
                  <a:cubicBezTo>
                    <a:pt x="5242" y="306"/>
                    <a:pt x="4788" y="523"/>
                    <a:pt x="4307" y="651"/>
                  </a:cubicBezTo>
                  <a:cubicBezTo>
                    <a:pt x="4109" y="698"/>
                    <a:pt x="3909" y="720"/>
                    <a:pt x="3710" y="720"/>
                  </a:cubicBezTo>
                  <a:cubicBezTo>
                    <a:pt x="3382" y="720"/>
                    <a:pt x="3058" y="659"/>
                    <a:pt x="2754" y="536"/>
                  </a:cubicBezTo>
                  <a:cubicBezTo>
                    <a:pt x="2710" y="538"/>
                    <a:pt x="2667" y="539"/>
                    <a:pt x="2624" y="539"/>
                  </a:cubicBezTo>
                  <a:cubicBezTo>
                    <a:pt x="2507" y="539"/>
                    <a:pt x="2392" y="533"/>
                    <a:pt x="2272" y="523"/>
                  </a:cubicBezTo>
                  <a:cubicBezTo>
                    <a:pt x="2191" y="590"/>
                    <a:pt x="2110" y="651"/>
                    <a:pt x="2028" y="713"/>
                  </a:cubicBezTo>
                  <a:cubicBezTo>
                    <a:pt x="1742" y="935"/>
                    <a:pt x="1384" y="1170"/>
                    <a:pt x="988" y="1170"/>
                  </a:cubicBezTo>
                  <a:cubicBezTo>
                    <a:pt x="962" y="1170"/>
                    <a:pt x="936" y="1169"/>
                    <a:pt x="910" y="1167"/>
                  </a:cubicBezTo>
                  <a:cubicBezTo>
                    <a:pt x="869" y="1167"/>
                    <a:pt x="828" y="1160"/>
                    <a:pt x="787" y="1153"/>
                  </a:cubicBezTo>
                  <a:cubicBezTo>
                    <a:pt x="530" y="1092"/>
                    <a:pt x="299" y="936"/>
                    <a:pt x="143" y="726"/>
                  </a:cubicBezTo>
                  <a:cubicBezTo>
                    <a:pt x="82" y="902"/>
                    <a:pt x="42" y="1085"/>
                    <a:pt x="28" y="1269"/>
                  </a:cubicBezTo>
                  <a:cubicBezTo>
                    <a:pt x="1" y="2265"/>
                    <a:pt x="360" y="3221"/>
                    <a:pt x="1032" y="3954"/>
                  </a:cubicBezTo>
                  <a:cubicBezTo>
                    <a:pt x="1303" y="4245"/>
                    <a:pt x="1608" y="4510"/>
                    <a:pt x="1933" y="4727"/>
                  </a:cubicBezTo>
                  <a:cubicBezTo>
                    <a:pt x="2232" y="4903"/>
                    <a:pt x="2544" y="5059"/>
                    <a:pt x="2862" y="5195"/>
                  </a:cubicBezTo>
                  <a:cubicBezTo>
                    <a:pt x="3066" y="5262"/>
                    <a:pt x="3276" y="5317"/>
                    <a:pt x="3486" y="5391"/>
                  </a:cubicBezTo>
                  <a:cubicBezTo>
                    <a:pt x="4118" y="5613"/>
                    <a:pt x="4781" y="5725"/>
                    <a:pt x="5447" y="5725"/>
                  </a:cubicBezTo>
                  <a:cubicBezTo>
                    <a:pt x="5839" y="5725"/>
                    <a:pt x="6232" y="5686"/>
                    <a:pt x="6619" y="5608"/>
                  </a:cubicBezTo>
                  <a:cubicBezTo>
                    <a:pt x="6883" y="5513"/>
                    <a:pt x="7155" y="5445"/>
                    <a:pt x="7433" y="5405"/>
                  </a:cubicBezTo>
                  <a:lnTo>
                    <a:pt x="7466" y="5398"/>
                  </a:lnTo>
                  <a:cubicBezTo>
                    <a:pt x="7561" y="5364"/>
                    <a:pt x="7656" y="5337"/>
                    <a:pt x="7744" y="5296"/>
                  </a:cubicBezTo>
                  <a:cubicBezTo>
                    <a:pt x="7548" y="4876"/>
                    <a:pt x="7405" y="4422"/>
                    <a:pt x="7324" y="3960"/>
                  </a:cubicBezTo>
                  <a:cubicBezTo>
                    <a:pt x="7209" y="3357"/>
                    <a:pt x="7249" y="2740"/>
                    <a:pt x="7433" y="2150"/>
                  </a:cubicBezTo>
                  <a:cubicBezTo>
                    <a:pt x="7385" y="2042"/>
                    <a:pt x="7378" y="1919"/>
                    <a:pt x="7399" y="1804"/>
                  </a:cubicBezTo>
                  <a:cubicBezTo>
                    <a:pt x="7453" y="1560"/>
                    <a:pt x="7609" y="1370"/>
                    <a:pt x="7758" y="1187"/>
                  </a:cubicBezTo>
                  <a:lnTo>
                    <a:pt x="7846" y="1079"/>
                  </a:lnTo>
                  <a:cubicBezTo>
                    <a:pt x="7894" y="1024"/>
                    <a:pt x="7934" y="963"/>
                    <a:pt x="7975" y="902"/>
                  </a:cubicBezTo>
                  <a:cubicBezTo>
                    <a:pt x="7805" y="624"/>
                    <a:pt x="7555" y="401"/>
                    <a:pt x="7263" y="245"/>
                  </a:cubicBezTo>
                  <a:cubicBezTo>
                    <a:pt x="6927" y="82"/>
                    <a:pt x="6533" y="0"/>
                    <a:pt x="6070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4"/>
            <p:cNvSpPr/>
            <p:nvPr/>
          </p:nvSpPr>
          <p:spPr>
            <a:xfrm>
              <a:off x="844472" y="638475"/>
              <a:ext cx="601803" cy="581406"/>
            </a:xfrm>
            <a:custGeom>
              <a:avLst/>
              <a:gdLst/>
              <a:ahLst/>
              <a:cxnLst/>
              <a:rect l="l" t="t" r="r" b="b"/>
              <a:pathLst>
                <a:path w="9412" h="9093" extrusionOk="0">
                  <a:moveTo>
                    <a:pt x="2846" y="0"/>
                  </a:moveTo>
                  <a:cubicBezTo>
                    <a:pt x="2683" y="0"/>
                    <a:pt x="2519" y="12"/>
                    <a:pt x="2353" y="40"/>
                  </a:cubicBezTo>
                  <a:cubicBezTo>
                    <a:pt x="1817" y="122"/>
                    <a:pt x="1309" y="318"/>
                    <a:pt x="854" y="617"/>
                  </a:cubicBezTo>
                  <a:cubicBezTo>
                    <a:pt x="644" y="759"/>
                    <a:pt x="454" y="922"/>
                    <a:pt x="285" y="1112"/>
                  </a:cubicBezTo>
                  <a:cubicBezTo>
                    <a:pt x="251" y="1159"/>
                    <a:pt x="102" y="1403"/>
                    <a:pt x="0" y="1566"/>
                  </a:cubicBezTo>
                  <a:cubicBezTo>
                    <a:pt x="149" y="1647"/>
                    <a:pt x="292" y="1756"/>
                    <a:pt x="420" y="1871"/>
                  </a:cubicBezTo>
                  <a:cubicBezTo>
                    <a:pt x="556" y="1993"/>
                    <a:pt x="671" y="2129"/>
                    <a:pt x="759" y="2285"/>
                  </a:cubicBezTo>
                  <a:cubicBezTo>
                    <a:pt x="1193" y="1952"/>
                    <a:pt x="1682" y="1702"/>
                    <a:pt x="2217" y="1688"/>
                  </a:cubicBezTo>
                  <a:cubicBezTo>
                    <a:pt x="2225" y="1688"/>
                    <a:pt x="2233" y="1688"/>
                    <a:pt x="2240" y="1688"/>
                  </a:cubicBezTo>
                  <a:cubicBezTo>
                    <a:pt x="2769" y="1688"/>
                    <a:pt x="3331" y="1919"/>
                    <a:pt x="3906" y="2386"/>
                  </a:cubicBezTo>
                  <a:cubicBezTo>
                    <a:pt x="4746" y="3064"/>
                    <a:pt x="5330" y="3966"/>
                    <a:pt x="5547" y="4922"/>
                  </a:cubicBezTo>
                  <a:cubicBezTo>
                    <a:pt x="5635" y="5302"/>
                    <a:pt x="5662" y="5695"/>
                    <a:pt x="5621" y="6089"/>
                  </a:cubicBezTo>
                  <a:cubicBezTo>
                    <a:pt x="5608" y="6224"/>
                    <a:pt x="5587" y="6353"/>
                    <a:pt x="5560" y="6482"/>
                  </a:cubicBezTo>
                  <a:cubicBezTo>
                    <a:pt x="5587" y="6421"/>
                    <a:pt x="5608" y="6360"/>
                    <a:pt x="5635" y="6306"/>
                  </a:cubicBezTo>
                  <a:cubicBezTo>
                    <a:pt x="5703" y="6109"/>
                    <a:pt x="5743" y="5906"/>
                    <a:pt x="5757" y="5695"/>
                  </a:cubicBezTo>
                  <a:cubicBezTo>
                    <a:pt x="5764" y="5478"/>
                    <a:pt x="5750" y="5261"/>
                    <a:pt x="5716" y="5051"/>
                  </a:cubicBezTo>
                  <a:cubicBezTo>
                    <a:pt x="5689" y="4848"/>
                    <a:pt x="5675" y="4651"/>
                    <a:pt x="5669" y="4448"/>
                  </a:cubicBezTo>
                  <a:cubicBezTo>
                    <a:pt x="5669" y="4102"/>
                    <a:pt x="5791" y="3661"/>
                    <a:pt x="6096" y="3417"/>
                  </a:cubicBezTo>
                  <a:cubicBezTo>
                    <a:pt x="6157" y="3363"/>
                    <a:pt x="6231" y="3322"/>
                    <a:pt x="6313" y="3288"/>
                  </a:cubicBezTo>
                  <a:cubicBezTo>
                    <a:pt x="6415" y="3248"/>
                    <a:pt x="6518" y="3229"/>
                    <a:pt x="6620" y="3229"/>
                  </a:cubicBezTo>
                  <a:cubicBezTo>
                    <a:pt x="7036" y="3229"/>
                    <a:pt x="7442" y="3533"/>
                    <a:pt x="7730" y="3919"/>
                  </a:cubicBezTo>
                  <a:cubicBezTo>
                    <a:pt x="7771" y="3973"/>
                    <a:pt x="7811" y="4034"/>
                    <a:pt x="7852" y="4095"/>
                  </a:cubicBezTo>
                  <a:cubicBezTo>
                    <a:pt x="8747" y="5546"/>
                    <a:pt x="8842" y="7485"/>
                    <a:pt x="8116" y="9092"/>
                  </a:cubicBezTo>
                  <a:cubicBezTo>
                    <a:pt x="8306" y="8808"/>
                    <a:pt x="8483" y="8516"/>
                    <a:pt x="8639" y="8211"/>
                  </a:cubicBezTo>
                  <a:cubicBezTo>
                    <a:pt x="8917" y="7669"/>
                    <a:pt x="9269" y="6977"/>
                    <a:pt x="9344" y="6367"/>
                  </a:cubicBezTo>
                  <a:cubicBezTo>
                    <a:pt x="9412" y="5750"/>
                    <a:pt x="9086" y="4943"/>
                    <a:pt x="8788" y="4414"/>
                  </a:cubicBezTo>
                  <a:cubicBezTo>
                    <a:pt x="8564" y="4021"/>
                    <a:pt x="8279" y="3661"/>
                    <a:pt x="7947" y="3349"/>
                  </a:cubicBezTo>
                  <a:cubicBezTo>
                    <a:pt x="7818" y="3254"/>
                    <a:pt x="7710" y="3132"/>
                    <a:pt x="7628" y="2997"/>
                  </a:cubicBezTo>
                  <a:cubicBezTo>
                    <a:pt x="7574" y="2895"/>
                    <a:pt x="7540" y="2786"/>
                    <a:pt x="7527" y="2671"/>
                  </a:cubicBezTo>
                  <a:cubicBezTo>
                    <a:pt x="7513" y="2610"/>
                    <a:pt x="7506" y="2549"/>
                    <a:pt x="7493" y="2488"/>
                  </a:cubicBezTo>
                  <a:cubicBezTo>
                    <a:pt x="7371" y="1878"/>
                    <a:pt x="6984" y="1369"/>
                    <a:pt x="6496" y="990"/>
                  </a:cubicBezTo>
                  <a:lnTo>
                    <a:pt x="6496" y="990"/>
                  </a:lnTo>
                  <a:cubicBezTo>
                    <a:pt x="6842" y="1532"/>
                    <a:pt x="7018" y="2169"/>
                    <a:pt x="7011" y="2820"/>
                  </a:cubicBezTo>
                  <a:cubicBezTo>
                    <a:pt x="7011" y="2888"/>
                    <a:pt x="6950" y="2942"/>
                    <a:pt x="6882" y="2942"/>
                  </a:cubicBezTo>
                  <a:cubicBezTo>
                    <a:pt x="6815" y="2936"/>
                    <a:pt x="6754" y="2881"/>
                    <a:pt x="6760" y="2814"/>
                  </a:cubicBezTo>
                  <a:cubicBezTo>
                    <a:pt x="6781" y="2034"/>
                    <a:pt x="6462" y="1240"/>
                    <a:pt x="5913" y="623"/>
                  </a:cubicBezTo>
                  <a:cubicBezTo>
                    <a:pt x="5852" y="590"/>
                    <a:pt x="5791" y="562"/>
                    <a:pt x="5736" y="535"/>
                  </a:cubicBezTo>
                  <a:cubicBezTo>
                    <a:pt x="5180" y="298"/>
                    <a:pt x="4577" y="183"/>
                    <a:pt x="3980" y="108"/>
                  </a:cubicBezTo>
                  <a:cubicBezTo>
                    <a:pt x="3597" y="61"/>
                    <a:pt x="3224" y="0"/>
                    <a:pt x="2846" y="0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4"/>
            <p:cNvSpPr/>
            <p:nvPr/>
          </p:nvSpPr>
          <p:spPr>
            <a:xfrm>
              <a:off x="865253" y="1069360"/>
              <a:ext cx="98468" cy="22571"/>
            </a:xfrm>
            <a:custGeom>
              <a:avLst/>
              <a:gdLst/>
              <a:ahLst/>
              <a:cxnLst/>
              <a:rect l="l" t="t" r="r" b="b"/>
              <a:pathLst>
                <a:path w="1540" h="353" extrusionOk="0">
                  <a:moveTo>
                    <a:pt x="1540" y="1"/>
                  </a:moveTo>
                  <a:lnTo>
                    <a:pt x="1540" y="1"/>
                  </a:lnTo>
                  <a:cubicBezTo>
                    <a:pt x="1323" y="48"/>
                    <a:pt x="1113" y="96"/>
                    <a:pt x="902" y="150"/>
                  </a:cubicBezTo>
                  <a:cubicBezTo>
                    <a:pt x="604" y="218"/>
                    <a:pt x="306" y="285"/>
                    <a:pt x="0" y="340"/>
                  </a:cubicBezTo>
                  <a:cubicBezTo>
                    <a:pt x="84" y="348"/>
                    <a:pt x="169" y="353"/>
                    <a:pt x="253" y="353"/>
                  </a:cubicBezTo>
                  <a:cubicBezTo>
                    <a:pt x="436" y="353"/>
                    <a:pt x="620" y="332"/>
                    <a:pt x="801" y="285"/>
                  </a:cubicBezTo>
                  <a:cubicBezTo>
                    <a:pt x="1051" y="224"/>
                    <a:pt x="1302" y="129"/>
                    <a:pt x="1540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4"/>
            <p:cNvSpPr/>
            <p:nvPr/>
          </p:nvSpPr>
          <p:spPr>
            <a:xfrm>
              <a:off x="657576" y="1034002"/>
              <a:ext cx="110616" cy="86575"/>
            </a:xfrm>
            <a:custGeom>
              <a:avLst/>
              <a:gdLst/>
              <a:ahLst/>
              <a:cxnLst/>
              <a:rect l="l" t="t" r="r" b="b"/>
              <a:pathLst>
                <a:path w="1730" h="1354" extrusionOk="0">
                  <a:moveTo>
                    <a:pt x="85" y="0"/>
                  </a:moveTo>
                  <a:cubicBezTo>
                    <a:pt x="56" y="0"/>
                    <a:pt x="27" y="4"/>
                    <a:pt x="1" y="11"/>
                  </a:cubicBezTo>
                  <a:cubicBezTo>
                    <a:pt x="34" y="154"/>
                    <a:pt x="89" y="289"/>
                    <a:pt x="150" y="425"/>
                  </a:cubicBezTo>
                  <a:lnTo>
                    <a:pt x="143" y="452"/>
                  </a:lnTo>
                  <a:cubicBezTo>
                    <a:pt x="136" y="513"/>
                    <a:pt x="123" y="574"/>
                    <a:pt x="102" y="635"/>
                  </a:cubicBezTo>
                  <a:cubicBezTo>
                    <a:pt x="89" y="716"/>
                    <a:pt x="68" y="791"/>
                    <a:pt x="41" y="859"/>
                  </a:cubicBezTo>
                  <a:cubicBezTo>
                    <a:pt x="211" y="1110"/>
                    <a:pt x="387" y="1266"/>
                    <a:pt x="584" y="1327"/>
                  </a:cubicBezTo>
                  <a:cubicBezTo>
                    <a:pt x="604" y="1333"/>
                    <a:pt x="618" y="1333"/>
                    <a:pt x="638" y="1340"/>
                  </a:cubicBezTo>
                  <a:cubicBezTo>
                    <a:pt x="685" y="1349"/>
                    <a:pt x="731" y="1354"/>
                    <a:pt x="778" y="1354"/>
                  </a:cubicBezTo>
                  <a:cubicBezTo>
                    <a:pt x="1103" y="1354"/>
                    <a:pt x="1420" y="1143"/>
                    <a:pt x="1675" y="947"/>
                  </a:cubicBezTo>
                  <a:lnTo>
                    <a:pt x="1730" y="906"/>
                  </a:lnTo>
                  <a:cubicBezTo>
                    <a:pt x="1248" y="825"/>
                    <a:pt x="801" y="594"/>
                    <a:pt x="462" y="248"/>
                  </a:cubicBezTo>
                  <a:lnTo>
                    <a:pt x="414" y="201"/>
                  </a:lnTo>
                  <a:cubicBezTo>
                    <a:pt x="360" y="133"/>
                    <a:pt x="299" y="79"/>
                    <a:pt x="231" y="38"/>
                  </a:cubicBezTo>
                  <a:cubicBezTo>
                    <a:pt x="188" y="12"/>
                    <a:pt x="136" y="0"/>
                    <a:pt x="8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4"/>
            <p:cNvSpPr/>
            <p:nvPr/>
          </p:nvSpPr>
          <p:spPr>
            <a:xfrm>
              <a:off x="912504" y="922364"/>
              <a:ext cx="75066" cy="65347"/>
            </a:xfrm>
            <a:custGeom>
              <a:avLst/>
              <a:gdLst/>
              <a:ahLst/>
              <a:cxnLst/>
              <a:rect l="l" t="t" r="r" b="b"/>
              <a:pathLst>
                <a:path w="1174" h="1022" extrusionOk="0">
                  <a:moveTo>
                    <a:pt x="1115" y="0"/>
                  </a:moveTo>
                  <a:cubicBezTo>
                    <a:pt x="961" y="0"/>
                    <a:pt x="816" y="61"/>
                    <a:pt x="719" y="170"/>
                  </a:cubicBezTo>
                  <a:cubicBezTo>
                    <a:pt x="489" y="442"/>
                    <a:pt x="245" y="699"/>
                    <a:pt x="1" y="957"/>
                  </a:cubicBezTo>
                  <a:cubicBezTo>
                    <a:pt x="90" y="996"/>
                    <a:pt x="189" y="1022"/>
                    <a:pt x="289" y="1022"/>
                  </a:cubicBezTo>
                  <a:cubicBezTo>
                    <a:pt x="311" y="1022"/>
                    <a:pt x="332" y="1020"/>
                    <a:pt x="353" y="1018"/>
                  </a:cubicBezTo>
                  <a:cubicBezTo>
                    <a:pt x="604" y="998"/>
                    <a:pt x="841" y="855"/>
                    <a:pt x="984" y="638"/>
                  </a:cubicBezTo>
                  <a:cubicBezTo>
                    <a:pt x="1113" y="455"/>
                    <a:pt x="1174" y="225"/>
                    <a:pt x="1140" y="1"/>
                  </a:cubicBezTo>
                  <a:cubicBezTo>
                    <a:pt x="1132" y="1"/>
                    <a:pt x="1123" y="0"/>
                    <a:pt x="1115" y="0"/>
                  </a:cubicBezTo>
                  <a:close/>
                </a:path>
              </a:pathLst>
            </a:custGeom>
            <a:solidFill>
              <a:srgbClr val="D858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4"/>
            <p:cNvSpPr/>
            <p:nvPr/>
          </p:nvSpPr>
          <p:spPr>
            <a:xfrm>
              <a:off x="857452" y="810087"/>
              <a:ext cx="33888" cy="40026"/>
            </a:xfrm>
            <a:custGeom>
              <a:avLst/>
              <a:gdLst/>
              <a:ahLst/>
              <a:cxnLst/>
              <a:rect l="l" t="t" r="r" b="b"/>
              <a:pathLst>
                <a:path w="530" h="626" extrusionOk="0">
                  <a:moveTo>
                    <a:pt x="468" y="1"/>
                  </a:moveTo>
                  <a:cubicBezTo>
                    <a:pt x="306" y="143"/>
                    <a:pt x="150" y="292"/>
                    <a:pt x="0" y="442"/>
                  </a:cubicBezTo>
                  <a:cubicBezTo>
                    <a:pt x="48" y="536"/>
                    <a:pt x="129" y="604"/>
                    <a:pt x="231" y="625"/>
                  </a:cubicBezTo>
                  <a:cubicBezTo>
                    <a:pt x="238" y="625"/>
                    <a:pt x="245" y="626"/>
                    <a:pt x="252" y="626"/>
                  </a:cubicBezTo>
                  <a:cubicBezTo>
                    <a:pt x="365" y="626"/>
                    <a:pt x="463" y="523"/>
                    <a:pt x="495" y="414"/>
                  </a:cubicBezTo>
                  <a:cubicBezTo>
                    <a:pt x="529" y="279"/>
                    <a:pt x="516" y="130"/>
                    <a:pt x="468" y="1"/>
                  </a:cubicBezTo>
                  <a:close/>
                </a:path>
              </a:pathLst>
            </a:custGeom>
            <a:solidFill>
              <a:srgbClr val="ED1B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24"/>
          <p:cNvGrpSpPr/>
          <p:nvPr/>
        </p:nvGrpSpPr>
        <p:grpSpPr>
          <a:xfrm rot="-9899910" flipH="1">
            <a:off x="8180642" y="773424"/>
            <a:ext cx="244443" cy="426343"/>
            <a:chOff x="-110173" y="252416"/>
            <a:chExt cx="236798" cy="413011"/>
          </a:xfrm>
        </p:grpSpPr>
        <p:sp>
          <p:nvSpPr>
            <p:cNvPr id="678" name="Google Shape;678;p24"/>
            <p:cNvSpPr/>
            <p:nvPr/>
          </p:nvSpPr>
          <p:spPr>
            <a:xfrm rot="4499970">
              <a:off x="-47241" y="364840"/>
              <a:ext cx="182047" cy="59397"/>
            </a:xfrm>
            <a:custGeom>
              <a:avLst/>
              <a:gdLst/>
              <a:ahLst/>
              <a:cxnLst/>
              <a:rect l="l" t="t" r="r" b="b"/>
              <a:pathLst>
                <a:path w="3635" h="1186" extrusionOk="0">
                  <a:moveTo>
                    <a:pt x="3196" y="0"/>
                  </a:moveTo>
                  <a:cubicBezTo>
                    <a:pt x="2870" y="0"/>
                    <a:pt x="2547" y="31"/>
                    <a:pt x="2224" y="87"/>
                  </a:cubicBezTo>
                  <a:cubicBezTo>
                    <a:pt x="1397" y="236"/>
                    <a:pt x="624" y="622"/>
                    <a:pt x="0" y="1185"/>
                  </a:cubicBezTo>
                  <a:cubicBezTo>
                    <a:pt x="577" y="799"/>
                    <a:pt x="1207" y="494"/>
                    <a:pt x="1879" y="283"/>
                  </a:cubicBezTo>
                  <a:cubicBezTo>
                    <a:pt x="2421" y="107"/>
                    <a:pt x="2995" y="19"/>
                    <a:pt x="3571" y="19"/>
                  </a:cubicBezTo>
                  <a:cubicBezTo>
                    <a:pt x="3592" y="19"/>
                    <a:pt x="3613" y="19"/>
                    <a:pt x="3635" y="19"/>
                  </a:cubicBezTo>
                  <a:cubicBezTo>
                    <a:pt x="3488" y="6"/>
                    <a:pt x="3341" y="0"/>
                    <a:pt x="3196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4"/>
            <p:cNvSpPr/>
            <p:nvPr/>
          </p:nvSpPr>
          <p:spPr>
            <a:xfrm rot="4499970">
              <a:off x="-73090" y="475089"/>
              <a:ext cx="163416" cy="12771"/>
            </a:xfrm>
            <a:custGeom>
              <a:avLst/>
              <a:gdLst/>
              <a:ahLst/>
              <a:cxnLst/>
              <a:rect l="l" t="t" r="r" b="b"/>
              <a:pathLst>
                <a:path w="3263" h="255" extrusionOk="0">
                  <a:moveTo>
                    <a:pt x="485" y="1"/>
                  </a:moveTo>
                  <a:cubicBezTo>
                    <a:pt x="324" y="1"/>
                    <a:pt x="163" y="2"/>
                    <a:pt x="1" y="6"/>
                  </a:cubicBezTo>
                  <a:cubicBezTo>
                    <a:pt x="609" y="189"/>
                    <a:pt x="1246" y="254"/>
                    <a:pt x="1882" y="254"/>
                  </a:cubicBezTo>
                  <a:cubicBezTo>
                    <a:pt x="2210" y="254"/>
                    <a:pt x="2539" y="237"/>
                    <a:pt x="2862" y="209"/>
                  </a:cubicBezTo>
                  <a:cubicBezTo>
                    <a:pt x="2998" y="196"/>
                    <a:pt x="3127" y="182"/>
                    <a:pt x="3262" y="169"/>
                  </a:cubicBezTo>
                  <a:cubicBezTo>
                    <a:pt x="3140" y="155"/>
                    <a:pt x="3018" y="141"/>
                    <a:pt x="2896" y="128"/>
                  </a:cubicBezTo>
                  <a:cubicBezTo>
                    <a:pt x="2094" y="43"/>
                    <a:pt x="1291" y="1"/>
                    <a:pt x="485" y="1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4"/>
            <p:cNvSpPr/>
            <p:nvPr/>
          </p:nvSpPr>
          <p:spPr>
            <a:xfrm rot="4499970">
              <a:off x="24019" y="551885"/>
              <a:ext cx="101916" cy="77777"/>
            </a:xfrm>
            <a:custGeom>
              <a:avLst/>
              <a:gdLst/>
              <a:ahLst/>
              <a:cxnLst/>
              <a:rect l="l" t="t" r="r" b="b"/>
              <a:pathLst>
                <a:path w="2035" h="1553" extrusionOk="0">
                  <a:moveTo>
                    <a:pt x="1" y="0"/>
                  </a:moveTo>
                  <a:lnTo>
                    <a:pt x="1" y="0"/>
                  </a:lnTo>
                  <a:cubicBezTo>
                    <a:pt x="726" y="265"/>
                    <a:pt x="1303" y="773"/>
                    <a:pt x="1594" y="1404"/>
                  </a:cubicBezTo>
                  <a:cubicBezTo>
                    <a:pt x="1601" y="1431"/>
                    <a:pt x="1601" y="1465"/>
                    <a:pt x="1594" y="1492"/>
                  </a:cubicBezTo>
                  <a:cubicBezTo>
                    <a:pt x="1587" y="1492"/>
                    <a:pt x="1587" y="1492"/>
                    <a:pt x="1587" y="1499"/>
                  </a:cubicBezTo>
                  <a:lnTo>
                    <a:pt x="1608" y="1499"/>
                  </a:lnTo>
                  <a:cubicBezTo>
                    <a:pt x="1750" y="1512"/>
                    <a:pt x="1893" y="1533"/>
                    <a:pt x="2035" y="1553"/>
                  </a:cubicBezTo>
                  <a:cubicBezTo>
                    <a:pt x="2028" y="1492"/>
                    <a:pt x="2015" y="1438"/>
                    <a:pt x="1994" y="1377"/>
                  </a:cubicBezTo>
                  <a:cubicBezTo>
                    <a:pt x="1886" y="1031"/>
                    <a:pt x="1587" y="780"/>
                    <a:pt x="1276" y="583"/>
                  </a:cubicBezTo>
                  <a:cubicBezTo>
                    <a:pt x="882" y="332"/>
                    <a:pt x="455" y="136"/>
                    <a:pt x="1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4"/>
            <p:cNvSpPr/>
            <p:nvPr/>
          </p:nvSpPr>
          <p:spPr>
            <a:xfrm rot="4499970">
              <a:off x="-186716" y="388582"/>
              <a:ext cx="389885" cy="140679"/>
            </a:xfrm>
            <a:custGeom>
              <a:avLst/>
              <a:gdLst/>
              <a:ahLst/>
              <a:cxnLst/>
              <a:rect l="l" t="t" r="r" b="b"/>
              <a:pathLst>
                <a:path w="7785" h="2809" extrusionOk="0">
                  <a:moveTo>
                    <a:pt x="4501" y="0"/>
                  </a:moveTo>
                  <a:cubicBezTo>
                    <a:pt x="4016" y="0"/>
                    <a:pt x="3497" y="87"/>
                    <a:pt x="2950" y="259"/>
                  </a:cubicBezTo>
                  <a:cubicBezTo>
                    <a:pt x="1946" y="578"/>
                    <a:pt x="1024" y="1114"/>
                    <a:pt x="258" y="1826"/>
                  </a:cubicBezTo>
                  <a:cubicBezTo>
                    <a:pt x="170" y="1948"/>
                    <a:pt x="82" y="2070"/>
                    <a:pt x="7" y="2199"/>
                  </a:cubicBezTo>
                  <a:cubicBezTo>
                    <a:pt x="7" y="2205"/>
                    <a:pt x="7" y="2205"/>
                    <a:pt x="7" y="2212"/>
                  </a:cubicBezTo>
                  <a:cubicBezTo>
                    <a:pt x="1" y="2230"/>
                    <a:pt x="11" y="2254"/>
                    <a:pt x="28" y="2254"/>
                  </a:cubicBezTo>
                  <a:cubicBezTo>
                    <a:pt x="30" y="2254"/>
                    <a:pt x="32" y="2254"/>
                    <a:pt x="34" y="2253"/>
                  </a:cubicBezTo>
                  <a:lnTo>
                    <a:pt x="136" y="2212"/>
                  </a:lnTo>
                  <a:cubicBezTo>
                    <a:pt x="372" y="2134"/>
                    <a:pt x="597" y="2099"/>
                    <a:pt x="819" y="2099"/>
                  </a:cubicBezTo>
                  <a:cubicBezTo>
                    <a:pt x="1213" y="2099"/>
                    <a:pt x="1595" y="2211"/>
                    <a:pt x="2007" y="2389"/>
                  </a:cubicBezTo>
                  <a:cubicBezTo>
                    <a:pt x="2428" y="2578"/>
                    <a:pt x="2889" y="2802"/>
                    <a:pt x="3363" y="2809"/>
                  </a:cubicBezTo>
                  <a:cubicBezTo>
                    <a:pt x="3784" y="2795"/>
                    <a:pt x="4204" y="2762"/>
                    <a:pt x="4618" y="2707"/>
                  </a:cubicBezTo>
                  <a:lnTo>
                    <a:pt x="4645" y="2707"/>
                  </a:lnTo>
                  <a:cubicBezTo>
                    <a:pt x="5350" y="2626"/>
                    <a:pt x="6042" y="2511"/>
                    <a:pt x="6733" y="2355"/>
                  </a:cubicBezTo>
                  <a:cubicBezTo>
                    <a:pt x="7093" y="2185"/>
                    <a:pt x="7445" y="2002"/>
                    <a:pt x="7784" y="1792"/>
                  </a:cubicBezTo>
                  <a:cubicBezTo>
                    <a:pt x="7784" y="1785"/>
                    <a:pt x="7784" y="1778"/>
                    <a:pt x="7784" y="1772"/>
                  </a:cubicBezTo>
                  <a:cubicBezTo>
                    <a:pt x="7642" y="1744"/>
                    <a:pt x="7493" y="1731"/>
                    <a:pt x="7344" y="1711"/>
                  </a:cubicBezTo>
                  <a:lnTo>
                    <a:pt x="6754" y="1643"/>
                  </a:lnTo>
                  <a:cubicBezTo>
                    <a:pt x="6340" y="1704"/>
                    <a:pt x="5906" y="1758"/>
                    <a:pt x="5459" y="1799"/>
                  </a:cubicBezTo>
                  <a:cubicBezTo>
                    <a:pt x="5175" y="1820"/>
                    <a:pt x="4887" y="1833"/>
                    <a:pt x="4599" y="1833"/>
                  </a:cubicBezTo>
                  <a:cubicBezTo>
                    <a:pt x="3778" y="1833"/>
                    <a:pt x="2949" y="1728"/>
                    <a:pt x="2177" y="1412"/>
                  </a:cubicBezTo>
                  <a:cubicBezTo>
                    <a:pt x="2136" y="1392"/>
                    <a:pt x="2116" y="1351"/>
                    <a:pt x="2123" y="1304"/>
                  </a:cubicBezTo>
                  <a:cubicBezTo>
                    <a:pt x="2129" y="1263"/>
                    <a:pt x="2163" y="1229"/>
                    <a:pt x="2211" y="1229"/>
                  </a:cubicBezTo>
                  <a:cubicBezTo>
                    <a:pt x="2561" y="1204"/>
                    <a:pt x="2913" y="1193"/>
                    <a:pt x="3264" y="1193"/>
                  </a:cubicBezTo>
                  <a:cubicBezTo>
                    <a:pt x="4068" y="1193"/>
                    <a:pt x="4872" y="1251"/>
                    <a:pt x="5669" y="1331"/>
                  </a:cubicBezTo>
                  <a:cubicBezTo>
                    <a:pt x="6028" y="1365"/>
                    <a:pt x="6388" y="1405"/>
                    <a:pt x="6754" y="1446"/>
                  </a:cubicBezTo>
                  <a:lnTo>
                    <a:pt x="7127" y="1392"/>
                  </a:lnTo>
                  <a:cubicBezTo>
                    <a:pt x="6828" y="849"/>
                    <a:pt x="6340" y="436"/>
                    <a:pt x="5757" y="226"/>
                  </a:cubicBezTo>
                  <a:lnTo>
                    <a:pt x="5723" y="205"/>
                  </a:lnTo>
                  <a:cubicBezTo>
                    <a:pt x="5601" y="165"/>
                    <a:pt x="5472" y="124"/>
                    <a:pt x="5350" y="97"/>
                  </a:cubicBezTo>
                  <a:cubicBezTo>
                    <a:pt x="5080" y="33"/>
                    <a:pt x="4797" y="0"/>
                    <a:pt x="4501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4"/>
            <p:cNvSpPr/>
            <p:nvPr/>
          </p:nvSpPr>
          <p:spPr>
            <a:xfrm rot="4499970">
              <a:off x="15312" y="549282"/>
              <a:ext cx="20083" cy="3806"/>
            </a:xfrm>
            <a:custGeom>
              <a:avLst/>
              <a:gdLst/>
              <a:ahLst/>
              <a:cxnLst/>
              <a:rect l="l" t="t" r="r" b="b"/>
              <a:pathLst>
                <a:path w="401" h="76" extrusionOk="0">
                  <a:moveTo>
                    <a:pt x="34" y="1"/>
                  </a:moveTo>
                  <a:cubicBezTo>
                    <a:pt x="27" y="28"/>
                    <a:pt x="14" y="55"/>
                    <a:pt x="0" y="75"/>
                  </a:cubicBezTo>
                  <a:cubicBezTo>
                    <a:pt x="136" y="69"/>
                    <a:pt x="272" y="55"/>
                    <a:pt x="400" y="35"/>
                  </a:cubicBezTo>
                  <a:cubicBezTo>
                    <a:pt x="278" y="28"/>
                    <a:pt x="156" y="14"/>
                    <a:pt x="3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Google Shape;683;p24"/>
          <p:cNvGrpSpPr/>
          <p:nvPr/>
        </p:nvGrpSpPr>
        <p:grpSpPr>
          <a:xfrm rot="-8018329" flipH="1">
            <a:off x="8123394" y="276285"/>
            <a:ext cx="358963" cy="240481"/>
            <a:chOff x="-58191" y="839940"/>
            <a:chExt cx="408786" cy="273837"/>
          </a:xfrm>
        </p:grpSpPr>
        <p:sp>
          <p:nvSpPr>
            <p:cNvPr id="684" name="Google Shape;684;p24"/>
            <p:cNvSpPr/>
            <p:nvPr/>
          </p:nvSpPr>
          <p:spPr>
            <a:xfrm rot="4499970">
              <a:off x="135464" y="818771"/>
              <a:ext cx="56392" cy="262227"/>
            </a:xfrm>
            <a:custGeom>
              <a:avLst/>
              <a:gdLst/>
              <a:ahLst/>
              <a:cxnLst/>
              <a:rect l="l" t="t" r="r" b="b"/>
              <a:pathLst>
                <a:path w="1126" h="5236" extrusionOk="0">
                  <a:moveTo>
                    <a:pt x="1024" y="1"/>
                  </a:moveTo>
                  <a:cubicBezTo>
                    <a:pt x="1024" y="15"/>
                    <a:pt x="1017" y="28"/>
                    <a:pt x="1010" y="35"/>
                  </a:cubicBezTo>
                  <a:cubicBezTo>
                    <a:pt x="732" y="1011"/>
                    <a:pt x="502" y="2001"/>
                    <a:pt x="319" y="2998"/>
                  </a:cubicBezTo>
                  <a:cubicBezTo>
                    <a:pt x="183" y="3737"/>
                    <a:pt x="82" y="4483"/>
                    <a:pt x="0" y="5236"/>
                  </a:cubicBezTo>
                  <a:cubicBezTo>
                    <a:pt x="312" y="4544"/>
                    <a:pt x="577" y="3832"/>
                    <a:pt x="780" y="3100"/>
                  </a:cubicBezTo>
                  <a:cubicBezTo>
                    <a:pt x="1017" y="2272"/>
                    <a:pt x="1126" y="1418"/>
                    <a:pt x="1112" y="557"/>
                  </a:cubicBezTo>
                  <a:cubicBezTo>
                    <a:pt x="1112" y="367"/>
                    <a:pt x="1078" y="177"/>
                    <a:pt x="1024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4"/>
            <p:cNvSpPr/>
            <p:nvPr/>
          </p:nvSpPr>
          <p:spPr>
            <a:xfrm rot="4499970">
              <a:off x="271712" y="933163"/>
              <a:ext cx="78828" cy="60599"/>
            </a:xfrm>
            <a:custGeom>
              <a:avLst/>
              <a:gdLst/>
              <a:ahLst/>
              <a:cxnLst/>
              <a:rect l="l" t="t" r="r" b="b"/>
              <a:pathLst>
                <a:path w="1574" h="1210" extrusionOk="0">
                  <a:moveTo>
                    <a:pt x="496" y="0"/>
                  </a:moveTo>
                  <a:cubicBezTo>
                    <a:pt x="320" y="0"/>
                    <a:pt x="154" y="81"/>
                    <a:pt x="0" y="213"/>
                  </a:cubicBezTo>
                  <a:cubicBezTo>
                    <a:pt x="27" y="226"/>
                    <a:pt x="61" y="247"/>
                    <a:pt x="88" y="267"/>
                  </a:cubicBezTo>
                  <a:cubicBezTo>
                    <a:pt x="129" y="294"/>
                    <a:pt x="170" y="328"/>
                    <a:pt x="204" y="362"/>
                  </a:cubicBezTo>
                  <a:cubicBezTo>
                    <a:pt x="303" y="222"/>
                    <a:pt x="436" y="123"/>
                    <a:pt x="592" y="123"/>
                  </a:cubicBezTo>
                  <a:cubicBezTo>
                    <a:pt x="618" y="123"/>
                    <a:pt x="644" y="126"/>
                    <a:pt x="672" y="131"/>
                  </a:cubicBezTo>
                  <a:cubicBezTo>
                    <a:pt x="800" y="165"/>
                    <a:pt x="916" y="240"/>
                    <a:pt x="997" y="348"/>
                  </a:cubicBezTo>
                  <a:cubicBezTo>
                    <a:pt x="1228" y="606"/>
                    <a:pt x="1424" y="898"/>
                    <a:pt x="1573" y="1209"/>
                  </a:cubicBezTo>
                  <a:cubicBezTo>
                    <a:pt x="1417" y="803"/>
                    <a:pt x="1221" y="409"/>
                    <a:pt x="963" y="192"/>
                  </a:cubicBezTo>
                  <a:cubicBezTo>
                    <a:pt x="801" y="58"/>
                    <a:pt x="645" y="0"/>
                    <a:pt x="496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4"/>
            <p:cNvSpPr/>
            <p:nvPr/>
          </p:nvSpPr>
          <p:spPr>
            <a:xfrm rot="4499970">
              <a:off x="51691" y="790846"/>
              <a:ext cx="177339" cy="363592"/>
            </a:xfrm>
            <a:custGeom>
              <a:avLst/>
              <a:gdLst/>
              <a:ahLst/>
              <a:cxnLst/>
              <a:rect l="l" t="t" r="r" b="b"/>
              <a:pathLst>
                <a:path w="3541" h="7260" extrusionOk="0">
                  <a:moveTo>
                    <a:pt x="2278" y="1"/>
                  </a:moveTo>
                  <a:cubicBezTo>
                    <a:pt x="2173" y="1"/>
                    <a:pt x="2080" y="89"/>
                    <a:pt x="2008" y="209"/>
                  </a:cubicBezTo>
                  <a:cubicBezTo>
                    <a:pt x="2150" y="453"/>
                    <a:pt x="2184" y="765"/>
                    <a:pt x="2191" y="1002"/>
                  </a:cubicBezTo>
                  <a:cubicBezTo>
                    <a:pt x="2205" y="1877"/>
                    <a:pt x="2096" y="2745"/>
                    <a:pt x="1859" y="3585"/>
                  </a:cubicBezTo>
                  <a:cubicBezTo>
                    <a:pt x="1601" y="4508"/>
                    <a:pt x="1249" y="5409"/>
                    <a:pt x="815" y="6264"/>
                  </a:cubicBezTo>
                  <a:cubicBezTo>
                    <a:pt x="798" y="6296"/>
                    <a:pt x="765" y="6315"/>
                    <a:pt x="732" y="6315"/>
                  </a:cubicBezTo>
                  <a:cubicBezTo>
                    <a:pt x="723" y="6315"/>
                    <a:pt x="715" y="6314"/>
                    <a:pt x="706" y="6311"/>
                  </a:cubicBezTo>
                  <a:cubicBezTo>
                    <a:pt x="659" y="6298"/>
                    <a:pt x="632" y="6257"/>
                    <a:pt x="638" y="6216"/>
                  </a:cubicBezTo>
                  <a:cubicBezTo>
                    <a:pt x="720" y="5267"/>
                    <a:pt x="848" y="4331"/>
                    <a:pt x="1018" y="3396"/>
                  </a:cubicBezTo>
                  <a:cubicBezTo>
                    <a:pt x="1201" y="2392"/>
                    <a:pt x="1432" y="1409"/>
                    <a:pt x="1710" y="432"/>
                  </a:cubicBezTo>
                  <a:cubicBezTo>
                    <a:pt x="1730" y="365"/>
                    <a:pt x="1757" y="290"/>
                    <a:pt x="1791" y="222"/>
                  </a:cubicBezTo>
                  <a:cubicBezTo>
                    <a:pt x="1750" y="182"/>
                    <a:pt x="1710" y="141"/>
                    <a:pt x="1662" y="114"/>
                  </a:cubicBezTo>
                  <a:cubicBezTo>
                    <a:pt x="1621" y="80"/>
                    <a:pt x="1581" y="59"/>
                    <a:pt x="1533" y="46"/>
                  </a:cubicBezTo>
                  <a:cubicBezTo>
                    <a:pt x="1411" y="175"/>
                    <a:pt x="1310" y="317"/>
                    <a:pt x="1215" y="466"/>
                  </a:cubicBezTo>
                  <a:lnTo>
                    <a:pt x="1215" y="473"/>
                  </a:lnTo>
                  <a:cubicBezTo>
                    <a:pt x="787" y="1348"/>
                    <a:pt x="476" y="2277"/>
                    <a:pt x="272" y="3226"/>
                  </a:cubicBezTo>
                  <a:cubicBezTo>
                    <a:pt x="48" y="4291"/>
                    <a:pt x="1" y="5382"/>
                    <a:pt x="130" y="6460"/>
                  </a:cubicBezTo>
                  <a:cubicBezTo>
                    <a:pt x="198" y="6705"/>
                    <a:pt x="272" y="6942"/>
                    <a:pt x="360" y="7172"/>
                  </a:cubicBezTo>
                  <a:cubicBezTo>
                    <a:pt x="360" y="7179"/>
                    <a:pt x="367" y="7193"/>
                    <a:pt x="374" y="7199"/>
                  </a:cubicBezTo>
                  <a:cubicBezTo>
                    <a:pt x="394" y="7220"/>
                    <a:pt x="421" y="7233"/>
                    <a:pt x="448" y="7240"/>
                  </a:cubicBezTo>
                  <a:cubicBezTo>
                    <a:pt x="483" y="7254"/>
                    <a:pt x="518" y="7260"/>
                    <a:pt x="554" y="7260"/>
                  </a:cubicBezTo>
                  <a:cubicBezTo>
                    <a:pt x="717" y="7260"/>
                    <a:pt x="889" y="7138"/>
                    <a:pt x="1011" y="7044"/>
                  </a:cubicBezTo>
                  <a:cubicBezTo>
                    <a:pt x="1825" y="6406"/>
                    <a:pt x="2883" y="5335"/>
                    <a:pt x="3290" y="3863"/>
                  </a:cubicBezTo>
                  <a:cubicBezTo>
                    <a:pt x="3357" y="3619"/>
                    <a:pt x="3405" y="3375"/>
                    <a:pt x="3432" y="3124"/>
                  </a:cubicBezTo>
                  <a:cubicBezTo>
                    <a:pt x="3540" y="2012"/>
                    <a:pt x="3215" y="900"/>
                    <a:pt x="2537" y="154"/>
                  </a:cubicBezTo>
                  <a:cubicBezTo>
                    <a:pt x="2483" y="87"/>
                    <a:pt x="2408" y="32"/>
                    <a:pt x="2320" y="5"/>
                  </a:cubicBezTo>
                  <a:cubicBezTo>
                    <a:pt x="2306" y="2"/>
                    <a:pt x="2292" y="1"/>
                    <a:pt x="227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4"/>
            <p:cNvSpPr/>
            <p:nvPr/>
          </p:nvSpPr>
          <p:spPr>
            <a:xfrm rot="4499970">
              <a:off x="42985" y="884567"/>
              <a:ext cx="128409" cy="265633"/>
            </a:xfrm>
            <a:custGeom>
              <a:avLst/>
              <a:gdLst/>
              <a:ahLst/>
              <a:cxnLst/>
              <a:rect l="l" t="t" r="r" b="b"/>
              <a:pathLst>
                <a:path w="2564" h="5304" extrusionOk="0">
                  <a:moveTo>
                    <a:pt x="2388" y="1"/>
                  </a:moveTo>
                  <a:lnTo>
                    <a:pt x="2388" y="1"/>
                  </a:lnTo>
                  <a:cubicBezTo>
                    <a:pt x="2435" y="245"/>
                    <a:pt x="2462" y="489"/>
                    <a:pt x="2469" y="733"/>
                  </a:cubicBezTo>
                  <a:cubicBezTo>
                    <a:pt x="2476" y="1180"/>
                    <a:pt x="2421" y="1628"/>
                    <a:pt x="2299" y="2062"/>
                  </a:cubicBezTo>
                  <a:cubicBezTo>
                    <a:pt x="1886" y="3554"/>
                    <a:pt x="828" y="4645"/>
                    <a:pt x="1" y="5303"/>
                  </a:cubicBezTo>
                  <a:cubicBezTo>
                    <a:pt x="1059" y="4842"/>
                    <a:pt x="2028" y="3248"/>
                    <a:pt x="2320" y="2367"/>
                  </a:cubicBezTo>
                  <a:cubicBezTo>
                    <a:pt x="2503" y="1777"/>
                    <a:pt x="2564" y="1160"/>
                    <a:pt x="2489" y="543"/>
                  </a:cubicBezTo>
                  <a:cubicBezTo>
                    <a:pt x="2469" y="360"/>
                    <a:pt x="2435" y="177"/>
                    <a:pt x="2388" y="1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8" name="Google Shape;688;p24"/>
          <p:cNvGrpSpPr/>
          <p:nvPr/>
        </p:nvGrpSpPr>
        <p:grpSpPr>
          <a:xfrm>
            <a:off x="2100056" y="477013"/>
            <a:ext cx="4943888" cy="571500"/>
            <a:chOff x="3014263" y="1409700"/>
            <a:chExt cx="4943888" cy="571500"/>
          </a:xfrm>
        </p:grpSpPr>
        <p:cxnSp>
          <p:nvCxnSpPr>
            <p:cNvPr id="689" name="Google Shape;689;p24"/>
            <p:cNvCxnSpPr/>
            <p:nvPr/>
          </p:nvCxnSpPr>
          <p:spPr>
            <a:xfrm flipH="1">
              <a:off x="3014263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" name="Google Shape;690;p24"/>
            <p:cNvCxnSpPr/>
            <p:nvPr/>
          </p:nvCxnSpPr>
          <p:spPr>
            <a:xfrm flipH="1">
              <a:off x="7867250" y="1409700"/>
              <a:ext cx="90900" cy="57150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10028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Fanwood Text"/>
              <a:buNone/>
              <a:defRPr sz="2800">
                <a:solidFill>
                  <a:srgbClr val="FFFFFF"/>
                </a:solidFill>
                <a:latin typeface="Fanwood Text"/>
                <a:ea typeface="Fanwood Text"/>
                <a:cs typeface="Fanwood Text"/>
                <a:sym typeface="Fanwood Tex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intony"/>
              <a:buChar char="●"/>
              <a:defRPr sz="1800"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○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■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●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○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■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●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○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Sintony"/>
              <a:buChar char="■"/>
              <a:defRPr>
                <a:solidFill>
                  <a:srgbClr val="FFFFFF"/>
                </a:solidFill>
                <a:latin typeface="Sintony"/>
                <a:ea typeface="Sintony"/>
                <a:cs typeface="Sintony"/>
                <a:sym typeface="Sinton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5" r:id="rId4"/>
    <p:sldLayoutId id="2147483658" r:id="rId5"/>
    <p:sldLayoutId id="2147483659" r:id="rId6"/>
    <p:sldLayoutId id="2147483662" r:id="rId7"/>
    <p:sldLayoutId id="2147483666" r:id="rId8"/>
    <p:sldLayoutId id="2147483670" r:id="rId9"/>
    <p:sldLayoutId id="2147483672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hmed_3296@limu.edu.ly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businessopenstax/chapter/the-role-of-managemen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0028"/>
        </a:solidFill>
        <a:effectLst/>
      </p:bgPr>
    </p:bg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oogle Shape;1042;p34"/>
          <p:cNvGrpSpPr/>
          <p:nvPr/>
        </p:nvGrpSpPr>
        <p:grpSpPr>
          <a:xfrm>
            <a:off x="4703210" y="2676177"/>
            <a:ext cx="1815050" cy="1964375"/>
            <a:chOff x="4703210" y="2676177"/>
            <a:chExt cx="1815050" cy="1964375"/>
          </a:xfrm>
        </p:grpSpPr>
        <p:sp>
          <p:nvSpPr>
            <p:cNvPr id="1043" name="Google Shape;1043;p34"/>
            <p:cNvSpPr/>
            <p:nvPr/>
          </p:nvSpPr>
          <p:spPr>
            <a:xfrm rot="5400000">
              <a:off x="4628548" y="2750839"/>
              <a:ext cx="1964375" cy="1815050"/>
            </a:xfrm>
            <a:custGeom>
              <a:avLst/>
              <a:gdLst/>
              <a:ahLst/>
              <a:cxnLst/>
              <a:rect l="l" t="t" r="r" b="b"/>
              <a:pathLst>
                <a:path w="78575" h="72602" extrusionOk="0">
                  <a:moveTo>
                    <a:pt x="102" y="1"/>
                  </a:moveTo>
                  <a:lnTo>
                    <a:pt x="1" y="82"/>
                  </a:lnTo>
                  <a:cubicBezTo>
                    <a:pt x="2998" y="3513"/>
                    <a:pt x="7629" y="4591"/>
                    <a:pt x="12111" y="5635"/>
                  </a:cubicBezTo>
                  <a:cubicBezTo>
                    <a:pt x="13440" y="5941"/>
                    <a:pt x="14816" y="6266"/>
                    <a:pt x="16118" y="6639"/>
                  </a:cubicBezTo>
                  <a:cubicBezTo>
                    <a:pt x="23753" y="8856"/>
                    <a:pt x="30398" y="13616"/>
                    <a:pt x="34948" y="20139"/>
                  </a:cubicBezTo>
                  <a:cubicBezTo>
                    <a:pt x="35891" y="21495"/>
                    <a:pt x="36759" y="22946"/>
                    <a:pt x="37599" y="24350"/>
                  </a:cubicBezTo>
                  <a:cubicBezTo>
                    <a:pt x="39389" y="27361"/>
                    <a:pt x="41247" y="30473"/>
                    <a:pt x="43946" y="32778"/>
                  </a:cubicBezTo>
                  <a:cubicBezTo>
                    <a:pt x="47913" y="36169"/>
                    <a:pt x="53202" y="37416"/>
                    <a:pt x="58321" y="38623"/>
                  </a:cubicBezTo>
                  <a:cubicBezTo>
                    <a:pt x="63698" y="39898"/>
                    <a:pt x="69245" y="41207"/>
                    <a:pt x="73191" y="45011"/>
                  </a:cubicBezTo>
                  <a:cubicBezTo>
                    <a:pt x="76541" y="48238"/>
                    <a:pt x="78446" y="53127"/>
                    <a:pt x="78412" y="58416"/>
                  </a:cubicBezTo>
                  <a:cubicBezTo>
                    <a:pt x="78392" y="62864"/>
                    <a:pt x="77056" y="67617"/>
                    <a:pt x="74445" y="72533"/>
                  </a:cubicBezTo>
                  <a:lnTo>
                    <a:pt x="74561" y="72601"/>
                  </a:lnTo>
                  <a:cubicBezTo>
                    <a:pt x="77185" y="67658"/>
                    <a:pt x="78521" y="62891"/>
                    <a:pt x="78548" y="58423"/>
                  </a:cubicBezTo>
                  <a:cubicBezTo>
                    <a:pt x="78575" y="53093"/>
                    <a:pt x="76656" y="48170"/>
                    <a:pt x="73279" y="44916"/>
                  </a:cubicBezTo>
                  <a:cubicBezTo>
                    <a:pt x="69312" y="41091"/>
                    <a:pt x="63739" y="39776"/>
                    <a:pt x="58348" y="38501"/>
                  </a:cubicBezTo>
                  <a:cubicBezTo>
                    <a:pt x="53242" y="37294"/>
                    <a:pt x="47967" y="36047"/>
                    <a:pt x="44027" y="32683"/>
                  </a:cubicBezTo>
                  <a:cubicBezTo>
                    <a:pt x="41349" y="30392"/>
                    <a:pt x="39498" y="27293"/>
                    <a:pt x="37708" y="24289"/>
                  </a:cubicBezTo>
                  <a:cubicBezTo>
                    <a:pt x="36867" y="22879"/>
                    <a:pt x="35999" y="21428"/>
                    <a:pt x="35050" y="20071"/>
                  </a:cubicBezTo>
                  <a:cubicBezTo>
                    <a:pt x="30486" y="13521"/>
                    <a:pt x="23814" y="8741"/>
                    <a:pt x="16152" y="6517"/>
                  </a:cubicBezTo>
                  <a:cubicBezTo>
                    <a:pt x="14850" y="6137"/>
                    <a:pt x="13467" y="5819"/>
                    <a:pt x="12138" y="5507"/>
                  </a:cubicBezTo>
                  <a:cubicBezTo>
                    <a:pt x="7683" y="4469"/>
                    <a:pt x="3066" y="3391"/>
                    <a:pt x="102" y="1"/>
                  </a:cubicBezTo>
                  <a:close/>
                </a:path>
              </a:pathLst>
            </a:cu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44" name="Google Shape;1044;p34"/>
            <p:cNvCxnSpPr/>
            <p:nvPr/>
          </p:nvCxnSpPr>
          <p:spPr>
            <a:xfrm>
              <a:off x="5267325" y="4595825"/>
              <a:ext cx="90600" cy="14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5" name="Google Shape;1045;p34"/>
            <p:cNvCxnSpPr/>
            <p:nvPr/>
          </p:nvCxnSpPr>
          <p:spPr>
            <a:xfrm rot="10800000">
              <a:off x="5376750" y="4409975"/>
              <a:ext cx="14400" cy="882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6" name="Google Shape;1046;p34"/>
            <p:cNvCxnSpPr/>
            <p:nvPr/>
          </p:nvCxnSpPr>
          <p:spPr>
            <a:xfrm rot="10800000">
              <a:off x="5567450" y="3895675"/>
              <a:ext cx="28500" cy="834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7" name="Google Shape;1047;p34"/>
            <p:cNvCxnSpPr/>
            <p:nvPr/>
          </p:nvCxnSpPr>
          <p:spPr>
            <a:xfrm rot="10800000" flipH="1">
              <a:off x="5622125" y="3883850"/>
              <a:ext cx="76200" cy="35700"/>
            </a:xfrm>
            <a:prstGeom prst="straightConnector1">
              <a:avLst/>
            </a:prstGeom>
            <a:noFill/>
            <a:ln w="38100" cap="flat" cmpd="sng">
              <a:solidFill>
                <a:srgbClr val="019DDB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48" name="Google Shape;1048;p34"/>
          <p:cNvGrpSpPr/>
          <p:nvPr/>
        </p:nvGrpSpPr>
        <p:grpSpPr>
          <a:xfrm rot="3599902">
            <a:off x="5642945" y="3873585"/>
            <a:ext cx="393829" cy="540112"/>
            <a:chOff x="-343959" y="63933"/>
            <a:chExt cx="257754" cy="353474"/>
          </a:xfrm>
        </p:grpSpPr>
        <p:sp>
          <p:nvSpPr>
            <p:cNvPr id="1049" name="Google Shape;1049;p34"/>
            <p:cNvSpPr/>
            <p:nvPr/>
          </p:nvSpPr>
          <p:spPr>
            <a:xfrm rot="4499970">
              <a:off x="-311494" y="248951"/>
              <a:ext cx="153200" cy="43571"/>
            </a:xfrm>
            <a:custGeom>
              <a:avLst/>
              <a:gdLst/>
              <a:ahLst/>
              <a:cxnLst/>
              <a:rect l="l" t="t" r="r" b="b"/>
              <a:pathLst>
                <a:path w="3059" h="870" extrusionOk="0">
                  <a:moveTo>
                    <a:pt x="79" y="1"/>
                  </a:moveTo>
                  <a:cubicBezTo>
                    <a:pt x="53" y="1"/>
                    <a:pt x="27" y="1"/>
                    <a:pt x="1" y="1"/>
                  </a:cubicBezTo>
                  <a:cubicBezTo>
                    <a:pt x="258" y="306"/>
                    <a:pt x="720" y="415"/>
                    <a:pt x="1147" y="503"/>
                  </a:cubicBezTo>
                  <a:lnTo>
                    <a:pt x="2388" y="740"/>
                  </a:lnTo>
                  <a:lnTo>
                    <a:pt x="3059" y="869"/>
                  </a:lnTo>
                  <a:cubicBezTo>
                    <a:pt x="3032" y="849"/>
                    <a:pt x="2998" y="822"/>
                    <a:pt x="2964" y="801"/>
                  </a:cubicBezTo>
                  <a:cubicBezTo>
                    <a:pt x="2896" y="761"/>
                    <a:pt x="2828" y="727"/>
                    <a:pt x="2761" y="686"/>
                  </a:cubicBezTo>
                  <a:cubicBezTo>
                    <a:pt x="1942" y="237"/>
                    <a:pt x="1015" y="1"/>
                    <a:pt x="79" y="1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4"/>
            <p:cNvSpPr/>
            <p:nvPr/>
          </p:nvSpPr>
          <p:spPr>
            <a:xfrm rot="4499970">
              <a:off x="-257714" y="370380"/>
              <a:ext cx="10918" cy="14974"/>
            </a:xfrm>
            <a:custGeom>
              <a:avLst/>
              <a:gdLst/>
              <a:ahLst/>
              <a:cxnLst/>
              <a:rect l="l" t="t" r="r" b="b"/>
              <a:pathLst>
                <a:path w="218" h="299" extrusionOk="0">
                  <a:moveTo>
                    <a:pt x="96" y="0"/>
                  </a:moveTo>
                  <a:cubicBezTo>
                    <a:pt x="96" y="21"/>
                    <a:pt x="96" y="41"/>
                    <a:pt x="96" y="61"/>
                  </a:cubicBezTo>
                  <a:cubicBezTo>
                    <a:pt x="89" y="149"/>
                    <a:pt x="55" y="231"/>
                    <a:pt x="1" y="299"/>
                  </a:cubicBezTo>
                  <a:cubicBezTo>
                    <a:pt x="28" y="292"/>
                    <a:pt x="48" y="285"/>
                    <a:pt x="75" y="285"/>
                  </a:cubicBezTo>
                  <a:cubicBezTo>
                    <a:pt x="137" y="244"/>
                    <a:pt x="198" y="197"/>
                    <a:pt x="204" y="143"/>
                  </a:cubicBezTo>
                  <a:cubicBezTo>
                    <a:pt x="218" y="82"/>
                    <a:pt x="164" y="34"/>
                    <a:pt x="96" y="0"/>
                  </a:cubicBezTo>
                  <a:close/>
                </a:path>
              </a:pathLst>
            </a:custGeom>
            <a:solidFill>
              <a:srgbClr val="3CC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4"/>
            <p:cNvSpPr/>
            <p:nvPr/>
          </p:nvSpPr>
          <p:spPr>
            <a:xfrm rot="4499970">
              <a:off x="-373691" y="149747"/>
              <a:ext cx="317217" cy="181846"/>
            </a:xfrm>
            <a:custGeom>
              <a:avLst/>
              <a:gdLst/>
              <a:ahLst/>
              <a:cxnLst/>
              <a:rect l="l" t="t" r="r" b="b"/>
              <a:pathLst>
                <a:path w="6334" h="3631" extrusionOk="0">
                  <a:moveTo>
                    <a:pt x="102" y="0"/>
                  </a:moveTo>
                  <a:cubicBezTo>
                    <a:pt x="61" y="75"/>
                    <a:pt x="27" y="149"/>
                    <a:pt x="0" y="231"/>
                  </a:cubicBezTo>
                  <a:cubicBezTo>
                    <a:pt x="7" y="1221"/>
                    <a:pt x="536" y="2251"/>
                    <a:pt x="1390" y="2875"/>
                  </a:cubicBezTo>
                  <a:cubicBezTo>
                    <a:pt x="2066" y="3370"/>
                    <a:pt x="2939" y="3631"/>
                    <a:pt x="3849" y="3631"/>
                  </a:cubicBezTo>
                  <a:cubicBezTo>
                    <a:pt x="4200" y="3631"/>
                    <a:pt x="4557" y="3592"/>
                    <a:pt x="4909" y="3513"/>
                  </a:cubicBezTo>
                  <a:cubicBezTo>
                    <a:pt x="5059" y="3479"/>
                    <a:pt x="5398" y="3377"/>
                    <a:pt x="5418" y="3140"/>
                  </a:cubicBezTo>
                  <a:cubicBezTo>
                    <a:pt x="5418" y="3099"/>
                    <a:pt x="5411" y="3058"/>
                    <a:pt x="5391" y="3024"/>
                  </a:cubicBezTo>
                  <a:lnTo>
                    <a:pt x="3228" y="2611"/>
                  </a:lnTo>
                  <a:cubicBezTo>
                    <a:pt x="2699" y="2509"/>
                    <a:pt x="2116" y="2360"/>
                    <a:pt x="1858" y="1872"/>
                  </a:cubicBezTo>
                  <a:cubicBezTo>
                    <a:pt x="1851" y="1858"/>
                    <a:pt x="1845" y="1845"/>
                    <a:pt x="1845" y="1831"/>
                  </a:cubicBezTo>
                  <a:cubicBezTo>
                    <a:pt x="1845" y="1811"/>
                    <a:pt x="1851" y="1797"/>
                    <a:pt x="1858" y="1784"/>
                  </a:cubicBezTo>
                  <a:cubicBezTo>
                    <a:pt x="1872" y="1750"/>
                    <a:pt x="1906" y="1736"/>
                    <a:pt x="1940" y="1736"/>
                  </a:cubicBezTo>
                  <a:cubicBezTo>
                    <a:pt x="2030" y="1732"/>
                    <a:pt x="2121" y="1730"/>
                    <a:pt x="2211" y="1730"/>
                  </a:cubicBezTo>
                  <a:cubicBezTo>
                    <a:pt x="3245" y="1730"/>
                    <a:pt x="4269" y="2013"/>
                    <a:pt x="5160" y="2543"/>
                  </a:cubicBezTo>
                  <a:lnTo>
                    <a:pt x="5181" y="2557"/>
                  </a:lnTo>
                  <a:cubicBezTo>
                    <a:pt x="5309" y="2631"/>
                    <a:pt x="5425" y="2733"/>
                    <a:pt x="5520" y="2855"/>
                  </a:cubicBezTo>
                  <a:cubicBezTo>
                    <a:pt x="5784" y="2916"/>
                    <a:pt x="5933" y="3072"/>
                    <a:pt x="5913" y="3255"/>
                  </a:cubicBezTo>
                  <a:cubicBezTo>
                    <a:pt x="5893" y="3350"/>
                    <a:pt x="5845" y="3425"/>
                    <a:pt x="5771" y="3479"/>
                  </a:cubicBezTo>
                  <a:cubicBezTo>
                    <a:pt x="6211" y="3336"/>
                    <a:pt x="6333" y="2794"/>
                    <a:pt x="6238" y="2340"/>
                  </a:cubicBezTo>
                  <a:cubicBezTo>
                    <a:pt x="6191" y="2279"/>
                    <a:pt x="6137" y="2224"/>
                    <a:pt x="6082" y="2170"/>
                  </a:cubicBezTo>
                  <a:cubicBezTo>
                    <a:pt x="5825" y="1919"/>
                    <a:pt x="5540" y="1709"/>
                    <a:pt x="5228" y="1539"/>
                  </a:cubicBezTo>
                  <a:cubicBezTo>
                    <a:pt x="4774" y="1309"/>
                    <a:pt x="4292" y="1146"/>
                    <a:pt x="3797" y="1045"/>
                  </a:cubicBezTo>
                  <a:cubicBezTo>
                    <a:pt x="3635" y="1045"/>
                    <a:pt x="3479" y="1058"/>
                    <a:pt x="3316" y="1072"/>
                  </a:cubicBezTo>
                  <a:cubicBezTo>
                    <a:pt x="3241" y="1079"/>
                    <a:pt x="3166" y="1082"/>
                    <a:pt x="3093" y="1082"/>
                  </a:cubicBezTo>
                  <a:cubicBezTo>
                    <a:pt x="2594" y="1082"/>
                    <a:pt x="2147" y="929"/>
                    <a:pt x="1709" y="746"/>
                  </a:cubicBezTo>
                  <a:cubicBezTo>
                    <a:pt x="1512" y="712"/>
                    <a:pt x="1309" y="665"/>
                    <a:pt x="1119" y="611"/>
                  </a:cubicBezTo>
                  <a:cubicBezTo>
                    <a:pt x="1004" y="570"/>
                    <a:pt x="889" y="529"/>
                    <a:pt x="780" y="475"/>
                  </a:cubicBezTo>
                  <a:cubicBezTo>
                    <a:pt x="522" y="360"/>
                    <a:pt x="292" y="204"/>
                    <a:pt x="102" y="0"/>
                  </a:cubicBezTo>
                  <a:close/>
                </a:path>
              </a:pathLst>
            </a:custGeom>
            <a:solidFill>
              <a:srgbClr val="019D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2" name="Google Shape;1052;p34"/>
          <p:cNvGrpSpPr/>
          <p:nvPr/>
        </p:nvGrpSpPr>
        <p:grpSpPr>
          <a:xfrm>
            <a:off x="257927" y="2679276"/>
            <a:ext cx="3325483" cy="2582892"/>
            <a:chOff x="525873" y="351796"/>
            <a:chExt cx="3325483" cy="2582892"/>
          </a:xfrm>
        </p:grpSpPr>
        <p:grpSp>
          <p:nvGrpSpPr>
            <p:cNvPr id="1054" name="Google Shape;1054;p34"/>
            <p:cNvGrpSpPr/>
            <p:nvPr/>
          </p:nvGrpSpPr>
          <p:grpSpPr>
            <a:xfrm>
              <a:off x="525873" y="351796"/>
              <a:ext cx="1453445" cy="1679722"/>
              <a:chOff x="525873" y="351796"/>
              <a:chExt cx="1453445" cy="1679722"/>
            </a:xfrm>
          </p:grpSpPr>
          <p:grpSp>
            <p:nvGrpSpPr>
              <p:cNvPr id="1055" name="Google Shape;1055;p34"/>
              <p:cNvGrpSpPr/>
              <p:nvPr/>
            </p:nvGrpSpPr>
            <p:grpSpPr>
              <a:xfrm>
                <a:off x="525873" y="1095912"/>
                <a:ext cx="953048" cy="935606"/>
                <a:chOff x="642423" y="638475"/>
                <a:chExt cx="803853" cy="789141"/>
              </a:xfrm>
            </p:grpSpPr>
            <p:sp>
              <p:nvSpPr>
                <p:cNvPr id="1056" name="Google Shape;1056;p34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7" name="Google Shape;1057;p34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8" name="Google Shape;1058;p34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9" name="Google Shape;1059;p34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0" name="Google Shape;1060;p34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1" name="Google Shape;1061;p34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2" name="Google Shape;1062;p34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3" name="Google Shape;1063;p34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4" name="Google Shape;1064;p34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5" name="Google Shape;1065;p34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6" name="Google Shape;1066;p34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7" name="Google Shape;1067;p34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68" name="Google Shape;1068;p34"/>
              <p:cNvGrpSpPr/>
              <p:nvPr/>
            </p:nvGrpSpPr>
            <p:grpSpPr>
              <a:xfrm rot="-717492">
                <a:off x="1447205" y="611247"/>
                <a:ext cx="504818" cy="316342"/>
                <a:chOff x="7041842" y="-882791"/>
                <a:chExt cx="372896" cy="233673"/>
              </a:xfrm>
            </p:grpSpPr>
            <p:sp>
              <p:nvSpPr>
                <p:cNvPr id="1069" name="Google Shape;1069;p34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0" name="Google Shape;1070;p34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1" name="Google Shape;1071;p34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72" name="Google Shape;1072;p34"/>
              <p:cNvGrpSpPr/>
              <p:nvPr/>
            </p:nvGrpSpPr>
            <p:grpSpPr>
              <a:xfrm>
                <a:off x="851786" y="351796"/>
                <a:ext cx="504830" cy="682178"/>
                <a:chOff x="-731421" y="-129944"/>
                <a:chExt cx="308048" cy="416267"/>
              </a:xfrm>
            </p:grpSpPr>
            <p:sp>
              <p:nvSpPr>
                <p:cNvPr id="1073" name="Google Shape;1073;p34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4" name="Google Shape;1074;p34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075" name="Google Shape;1075;p34"/>
            <p:cNvGrpSpPr/>
            <p:nvPr/>
          </p:nvGrpSpPr>
          <p:grpSpPr>
            <a:xfrm>
              <a:off x="1342482" y="971853"/>
              <a:ext cx="2508874" cy="1962835"/>
              <a:chOff x="1342482" y="971853"/>
              <a:chExt cx="2508874" cy="1962835"/>
            </a:xfrm>
          </p:grpSpPr>
          <p:grpSp>
            <p:nvGrpSpPr>
              <p:cNvPr id="1076" name="Google Shape;1076;p34"/>
              <p:cNvGrpSpPr/>
              <p:nvPr/>
            </p:nvGrpSpPr>
            <p:grpSpPr>
              <a:xfrm rot="2417456">
                <a:off x="3344914" y="1871020"/>
                <a:ext cx="350399" cy="611148"/>
                <a:chOff x="-110173" y="252416"/>
                <a:chExt cx="236798" cy="413011"/>
              </a:xfrm>
            </p:grpSpPr>
            <p:sp>
              <p:nvSpPr>
                <p:cNvPr id="1077" name="Google Shape;1077;p34"/>
                <p:cNvSpPr/>
                <p:nvPr/>
              </p:nvSpPr>
              <p:spPr>
                <a:xfrm rot="4499970">
                  <a:off x="-47241" y="364840"/>
                  <a:ext cx="182047" cy="593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5" h="1186" extrusionOk="0">
                      <a:moveTo>
                        <a:pt x="3196" y="0"/>
                      </a:moveTo>
                      <a:cubicBezTo>
                        <a:pt x="2870" y="0"/>
                        <a:pt x="2547" y="31"/>
                        <a:pt x="2224" y="87"/>
                      </a:cubicBezTo>
                      <a:cubicBezTo>
                        <a:pt x="1397" y="236"/>
                        <a:pt x="624" y="622"/>
                        <a:pt x="0" y="1185"/>
                      </a:cubicBezTo>
                      <a:cubicBezTo>
                        <a:pt x="577" y="799"/>
                        <a:pt x="1207" y="494"/>
                        <a:pt x="1879" y="283"/>
                      </a:cubicBezTo>
                      <a:cubicBezTo>
                        <a:pt x="2421" y="107"/>
                        <a:pt x="2995" y="19"/>
                        <a:pt x="3571" y="19"/>
                      </a:cubicBezTo>
                      <a:cubicBezTo>
                        <a:pt x="3592" y="19"/>
                        <a:pt x="3613" y="19"/>
                        <a:pt x="3635" y="19"/>
                      </a:cubicBezTo>
                      <a:cubicBezTo>
                        <a:pt x="3488" y="6"/>
                        <a:pt x="3341" y="0"/>
                        <a:pt x="3196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8" name="Google Shape;1078;p34"/>
                <p:cNvSpPr/>
                <p:nvPr/>
              </p:nvSpPr>
              <p:spPr>
                <a:xfrm rot="4499970">
                  <a:off x="-73090" y="475089"/>
                  <a:ext cx="163416" cy="12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3" h="255" extrusionOk="0">
                      <a:moveTo>
                        <a:pt x="485" y="1"/>
                      </a:moveTo>
                      <a:cubicBezTo>
                        <a:pt x="324" y="1"/>
                        <a:pt x="163" y="2"/>
                        <a:pt x="1" y="6"/>
                      </a:cubicBezTo>
                      <a:cubicBezTo>
                        <a:pt x="609" y="189"/>
                        <a:pt x="1246" y="254"/>
                        <a:pt x="1882" y="254"/>
                      </a:cubicBezTo>
                      <a:cubicBezTo>
                        <a:pt x="2210" y="254"/>
                        <a:pt x="2539" y="237"/>
                        <a:pt x="2862" y="209"/>
                      </a:cubicBezTo>
                      <a:cubicBezTo>
                        <a:pt x="2998" y="196"/>
                        <a:pt x="3127" y="182"/>
                        <a:pt x="3262" y="169"/>
                      </a:cubicBezTo>
                      <a:cubicBezTo>
                        <a:pt x="3140" y="155"/>
                        <a:pt x="3018" y="141"/>
                        <a:pt x="2896" y="128"/>
                      </a:cubicBezTo>
                      <a:cubicBezTo>
                        <a:pt x="2094" y="43"/>
                        <a:pt x="129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9" name="Google Shape;1079;p34"/>
                <p:cNvSpPr/>
                <p:nvPr/>
              </p:nvSpPr>
              <p:spPr>
                <a:xfrm rot="4499970">
                  <a:off x="24019" y="551885"/>
                  <a:ext cx="101916" cy="77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5" h="1553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726" y="265"/>
                        <a:pt x="1303" y="773"/>
                        <a:pt x="1594" y="1404"/>
                      </a:cubicBezTo>
                      <a:cubicBezTo>
                        <a:pt x="1601" y="1431"/>
                        <a:pt x="1601" y="1465"/>
                        <a:pt x="1594" y="1492"/>
                      </a:cubicBezTo>
                      <a:cubicBezTo>
                        <a:pt x="1587" y="1492"/>
                        <a:pt x="1587" y="1492"/>
                        <a:pt x="1587" y="1499"/>
                      </a:cubicBezTo>
                      <a:lnTo>
                        <a:pt x="1608" y="1499"/>
                      </a:lnTo>
                      <a:cubicBezTo>
                        <a:pt x="1750" y="1512"/>
                        <a:pt x="1893" y="1533"/>
                        <a:pt x="2035" y="1553"/>
                      </a:cubicBezTo>
                      <a:cubicBezTo>
                        <a:pt x="2028" y="1492"/>
                        <a:pt x="2015" y="1438"/>
                        <a:pt x="1994" y="1377"/>
                      </a:cubicBezTo>
                      <a:cubicBezTo>
                        <a:pt x="1886" y="1031"/>
                        <a:pt x="1587" y="780"/>
                        <a:pt x="1276" y="583"/>
                      </a:cubicBezTo>
                      <a:cubicBezTo>
                        <a:pt x="882" y="332"/>
                        <a:pt x="455" y="136"/>
                        <a:pt x="1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0" name="Google Shape;1080;p34"/>
                <p:cNvSpPr/>
                <p:nvPr/>
              </p:nvSpPr>
              <p:spPr>
                <a:xfrm rot="4499970">
                  <a:off x="-186716" y="388582"/>
                  <a:ext cx="389885" cy="140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5" h="2809" extrusionOk="0">
                      <a:moveTo>
                        <a:pt x="4501" y="0"/>
                      </a:moveTo>
                      <a:cubicBezTo>
                        <a:pt x="4016" y="0"/>
                        <a:pt x="3497" y="87"/>
                        <a:pt x="2950" y="259"/>
                      </a:cubicBezTo>
                      <a:cubicBezTo>
                        <a:pt x="1946" y="578"/>
                        <a:pt x="1024" y="1114"/>
                        <a:pt x="258" y="1826"/>
                      </a:cubicBezTo>
                      <a:cubicBezTo>
                        <a:pt x="170" y="1948"/>
                        <a:pt x="82" y="2070"/>
                        <a:pt x="7" y="2199"/>
                      </a:cubicBezTo>
                      <a:cubicBezTo>
                        <a:pt x="7" y="2205"/>
                        <a:pt x="7" y="2205"/>
                        <a:pt x="7" y="2212"/>
                      </a:cubicBezTo>
                      <a:cubicBezTo>
                        <a:pt x="1" y="2230"/>
                        <a:pt x="11" y="2254"/>
                        <a:pt x="28" y="2254"/>
                      </a:cubicBezTo>
                      <a:cubicBezTo>
                        <a:pt x="30" y="2254"/>
                        <a:pt x="32" y="2254"/>
                        <a:pt x="34" y="2253"/>
                      </a:cubicBezTo>
                      <a:lnTo>
                        <a:pt x="136" y="2212"/>
                      </a:lnTo>
                      <a:cubicBezTo>
                        <a:pt x="372" y="2134"/>
                        <a:pt x="597" y="2099"/>
                        <a:pt x="819" y="2099"/>
                      </a:cubicBezTo>
                      <a:cubicBezTo>
                        <a:pt x="1213" y="2099"/>
                        <a:pt x="1595" y="2211"/>
                        <a:pt x="2007" y="2389"/>
                      </a:cubicBezTo>
                      <a:cubicBezTo>
                        <a:pt x="2428" y="2578"/>
                        <a:pt x="2889" y="2802"/>
                        <a:pt x="3363" y="2809"/>
                      </a:cubicBezTo>
                      <a:cubicBezTo>
                        <a:pt x="3784" y="2795"/>
                        <a:pt x="4204" y="2762"/>
                        <a:pt x="4618" y="2707"/>
                      </a:cubicBezTo>
                      <a:lnTo>
                        <a:pt x="4645" y="2707"/>
                      </a:lnTo>
                      <a:cubicBezTo>
                        <a:pt x="5350" y="2626"/>
                        <a:pt x="6042" y="2511"/>
                        <a:pt x="6733" y="2355"/>
                      </a:cubicBezTo>
                      <a:cubicBezTo>
                        <a:pt x="7093" y="2185"/>
                        <a:pt x="7445" y="2002"/>
                        <a:pt x="7784" y="1792"/>
                      </a:cubicBezTo>
                      <a:cubicBezTo>
                        <a:pt x="7784" y="1785"/>
                        <a:pt x="7784" y="1778"/>
                        <a:pt x="7784" y="1772"/>
                      </a:cubicBezTo>
                      <a:cubicBezTo>
                        <a:pt x="7642" y="1744"/>
                        <a:pt x="7493" y="1731"/>
                        <a:pt x="7344" y="1711"/>
                      </a:cubicBezTo>
                      <a:lnTo>
                        <a:pt x="6754" y="1643"/>
                      </a:lnTo>
                      <a:cubicBezTo>
                        <a:pt x="6340" y="1704"/>
                        <a:pt x="5906" y="1758"/>
                        <a:pt x="5459" y="1799"/>
                      </a:cubicBezTo>
                      <a:cubicBezTo>
                        <a:pt x="5175" y="1820"/>
                        <a:pt x="4887" y="1833"/>
                        <a:pt x="4599" y="1833"/>
                      </a:cubicBezTo>
                      <a:cubicBezTo>
                        <a:pt x="3778" y="1833"/>
                        <a:pt x="2949" y="1728"/>
                        <a:pt x="2177" y="1412"/>
                      </a:cubicBezTo>
                      <a:cubicBezTo>
                        <a:pt x="2136" y="1392"/>
                        <a:pt x="2116" y="1351"/>
                        <a:pt x="2123" y="1304"/>
                      </a:cubicBezTo>
                      <a:cubicBezTo>
                        <a:pt x="2129" y="1263"/>
                        <a:pt x="2163" y="1229"/>
                        <a:pt x="2211" y="1229"/>
                      </a:cubicBezTo>
                      <a:cubicBezTo>
                        <a:pt x="2561" y="1204"/>
                        <a:pt x="2913" y="1193"/>
                        <a:pt x="3264" y="1193"/>
                      </a:cubicBezTo>
                      <a:cubicBezTo>
                        <a:pt x="4068" y="1193"/>
                        <a:pt x="4872" y="1251"/>
                        <a:pt x="5669" y="1331"/>
                      </a:cubicBezTo>
                      <a:cubicBezTo>
                        <a:pt x="6028" y="1365"/>
                        <a:pt x="6388" y="1405"/>
                        <a:pt x="6754" y="1446"/>
                      </a:cubicBezTo>
                      <a:lnTo>
                        <a:pt x="7127" y="1392"/>
                      </a:lnTo>
                      <a:cubicBezTo>
                        <a:pt x="6828" y="849"/>
                        <a:pt x="6340" y="436"/>
                        <a:pt x="5757" y="226"/>
                      </a:cubicBezTo>
                      <a:lnTo>
                        <a:pt x="5723" y="205"/>
                      </a:lnTo>
                      <a:cubicBezTo>
                        <a:pt x="5601" y="165"/>
                        <a:pt x="5472" y="124"/>
                        <a:pt x="5350" y="97"/>
                      </a:cubicBezTo>
                      <a:cubicBezTo>
                        <a:pt x="5080" y="33"/>
                        <a:pt x="4797" y="0"/>
                        <a:pt x="4501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1" name="Google Shape;1081;p34"/>
                <p:cNvSpPr/>
                <p:nvPr/>
              </p:nvSpPr>
              <p:spPr>
                <a:xfrm rot="4499970">
                  <a:off x="15312" y="549282"/>
                  <a:ext cx="20083" cy="3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76" extrusionOk="0">
                      <a:moveTo>
                        <a:pt x="34" y="1"/>
                      </a:moveTo>
                      <a:cubicBezTo>
                        <a:pt x="27" y="28"/>
                        <a:pt x="14" y="55"/>
                        <a:pt x="0" y="75"/>
                      </a:cubicBezTo>
                      <a:cubicBezTo>
                        <a:pt x="136" y="69"/>
                        <a:pt x="272" y="55"/>
                        <a:pt x="400" y="35"/>
                      </a:cubicBezTo>
                      <a:cubicBezTo>
                        <a:pt x="278" y="28"/>
                        <a:pt x="156" y="14"/>
                        <a:pt x="34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082" name="Google Shape;1082;p34"/>
              <p:cNvGrpSpPr/>
              <p:nvPr/>
            </p:nvGrpSpPr>
            <p:grpSpPr>
              <a:xfrm>
                <a:off x="1342482" y="971853"/>
                <a:ext cx="2067208" cy="1962835"/>
                <a:chOff x="1342482" y="971853"/>
                <a:chExt cx="2067208" cy="1962835"/>
              </a:xfrm>
            </p:grpSpPr>
            <p:sp>
              <p:nvSpPr>
                <p:cNvPr id="1083" name="Google Shape;1083;p34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084" name="Google Shape;1084;p34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085" name="Google Shape;1085;p34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086" name="Google Shape;1086;p34"/>
                <p:cNvCxnSpPr/>
                <p:nvPr/>
              </p:nvCxnSpPr>
              <p:spPr>
                <a:xfrm rot="10800000">
                  <a:off x="1593000" y="1314450"/>
                  <a:ext cx="834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087" name="Google Shape;1087;p34"/>
                <p:cNvCxnSpPr/>
                <p:nvPr/>
              </p:nvCxnSpPr>
              <p:spPr>
                <a:xfrm rot="10800000">
                  <a:off x="1581150" y="1166850"/>
                  <a:ext cx="0" cy="714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grpSp>
        <p:nvGrpSpPr>
          <p:cNvPr id="1088" name="Google Shape;1088;p34"/>
          <p:cNvGrpSpPr/>
          <p:nvPr/>
        </p:nvGrpSpPr>
        <p:grpSpPr>
          <a:xfrm>
            <a:off x="2990522" y="3763582"/>
            <a:ext cx="2334047" cy="1085323"/>
            <a:chOff x="2990522" y="3763582"/>
            <a:chExt cx="2334047" cy="1085323"/>
          </a:xfrm>
        </p:grpSpPr>
        <p:grpSp>
          <p:nvGrpSpPr>
            <p:cNvPr id="1089" name="Google Shape;1089;p34"/>
            <p:cNvGrpSpPr/>
            <p:nvPr/>
          </p:nvGrpSpPr>
          <p:grpSpPr>
            <a:xfrm rot="1800044">
              <a:off x="3868496" y="3911682"/>
              <a:ext cx="803835" cy="789124"/>
              <a:chOff x="642423" y="638475"/>
              <a:chExt cx="803853" cy="789141"/>
            </a:xfrm>
          </p:grpSpPr>
          <p:sp>
            <p:nvSpPr>
              <p:cNvPr id="1090" name="Google Shape;1090;p34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34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34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34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34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34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34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34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34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34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34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34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2" name="Google Shape;1102;p34"/>
            <p:cNvGrpSpPr/>
            <p:nvPr/>
          </p:nvGrpSpPr>
          <p:grpSpPr>
            <a:xfrm rot="3599986">
              <a:off x="4761116" y="3947488"/>
              <a:ext cx="374328" cy="652883"/>
              <a:chOff x="-110173" y="252416"/>
              <a:chExt cx="236798" cy="413011"/>
            </a:xfrm>
          </p:grpSpPr>
          <p:sp>
            <p:nvSpPr>
              <p:cNvPr id="1103" name="Google Shape;1103;p34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34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34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34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34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8" name="Google Shape;1108;p34"/>
            <p:cNvGrpSpPr/>
            <p:nvPr/>
          </p:nvGrpSpPr>
          <p:grpSpPr>
            <a:xfrm rot="1718729">
              <a:off x="3060528" y="3907642"/>
              <a:ext cx="704520" cy="471967"/>
              <a:chOff x="-58191" y="839940"/>
              <a:chExt cx="408786" cy="273837"/>
            </a:xfrm>
          </p:grpSpPr>
          <p:sp>
            <p:nvSpPr>
              <p:cNvPr id="1109" name="Google Shape;1109;p34"/>
              <p:cNvSpPr/>
              <p:nvPr/>
            </p:nvSpPr>
            <p:spPr>
              <a:xfrm rot="4499970">
                <a:off x="135464" y="818771"/>
                <a:ext cx="56392" cy="262227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5236" extrusionOk="0">
                    <a:moveTo>
                      <a:pt x="1024" y="1"/>
                    </a:moveTo>
                    <a:cubicBezTo>
                      <a:pt x="1024" y="15"/>
                      <a:pt x="1017" y="28"/>
                      <a:pt x="1010" y="35"/>
                    </a:cubicBezTo>
                    <a:cubicBezTo>
                      <a:pt x="732" y="1011"/>
                      <a:pt x="502" y="2001"/>
                      <a:pt x="319" y="2998"/>
                    </a:cubicBezTo>
                    <a:cubicBezTo>
                      <a:pt x="183" y="3737"/>
                      <a:pt x="82" y="4483"/>
                      <a:pt x="0" y="5236"/>
                    </a:cubicBezTo>
                    <a:cubicBezTo>
                      <a:pt x="312" y="4544"/>
                      <a:pt x="577" y="3832"/>
                      <a:pt x="780" y="3100"/>
                    </a:cubicBezTo>
                    <a:cubicBezTo>
                      <a:pt x="1017" y="2272"/>
                      <a:pt x="1126" y="1418"/>
                      <a:pt x="1112" y="557"/>
                    </a:cubicBezTo>
                    <a:cubicBezTo>
                      <a:pt x="1112" y="367"/>
                      <a:pt x="1078" y="177"/>
                      <a:pt x="102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34"/>
              <p:cNvSpPr/>
              <p:nvPr/>
            </p:nvSpPr>
            <p:spPr>
              <a:xfrm rot="4499970">
                <a:off x="271712" y="933163"/>
                <a:ext cx="78828" cy="60599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210" extrusionOk="0">
                    <a:moveTo>
                      <a:pt x="496" y="0"/>
                    </a:moveTo>
                    <a:cubicBezTo>
                      <a:pt x="320" y="0"/>
                      <a:pt x="154" y="81"/>
                      <a:pt x="0" y="213"/>
                    </a:cubicBezTo>
                    <a:cubicBezTo>
                      <a:pt x="27" y="226"/>
                      <a:pt x="61" y="247"/>
                      <a:pt x="88" y="267"/>
                    </a:cubicBezTo>
                    <a:cubicBezTo>
                      <a:pt x="129" y="294"/>
                      <a:pt x="170" y="328"/>
                      <a:pt x="204" y="362"/>
                    </a:cubicBezTo>
                    <a:cubicBezTo>
                      <a:pt x="303" y="222"/>
                      <a:pt x="436" y="123"/>
                      <a:pt x="592" y="123"/>
                    </a:cubicBezTo>
                    <a:cubicBezTo>
                      <a:pt x="618" y="123"/>
                      <a:pt x="644" y="126"/>
                      <a:pt x="672" y="131"/>
                    </a:cubicBezTo>
                    <a:cubicBezTo>
                      <a:pt x="800" y="165"/>
                      <a:pt x="916" y="240"/>
                      <a:pt x="997" y="348"/>
                    </a:cubicBezTo>
                    <a:cubicBezTo>
                      <a:pt x="1228" y="606"/>
                      <a:pt x="1424" y="898"/>
                      <a:pt x="1573" y="1209"/>
                    </a:cubicBezTo>
                    <a:cubicBezTo>
                      <a:pt x="1417" y="803"/>
                      <a:pt x="1221" y="409"/>
                      <a:pt x="963" y="192"/>
                    </a:cubicBezTo>
                    <a:cubicBezTo>
                      <a:pt x="801" y="58"/>
                      <a:pt x="645" y="0"/>
                      <a:pt x="496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34"/>
              <p:cNvSpPr/>
              <p:nvPr/>
            </p:nvSpPr>
            <p:spPr>
              <a:xfrm rot="4499970">
                <a:off x="51691" y="790846"/>
                <a:ext cx="177339" cy="363592"/>
              </a:xfrm>
              <a:custGeom>
                <a:avLst/>
                <a:gdLst/>
                <a:ahLst/>
                <a:cxnLst/>
                <a:rect l="l" t="t" r="r" b="b"/>
                <a:pathLst>
                  <a:path w="3541" h="7260" extrusionOk="0">
                    <a:moveTo>
                      <a:pt x="2278" y="1"/>
                    </a:moveTo>
                    <a:cubicBezTo>
                      <a:pt x="2173" y="1"/>
                      <a:pt x="2080" y="89"/>
                      <a:pt x="2008" y="209"/>
                    </a:cubicBezTo>
                    <a:cubicBezTo>
                      <a:pt x="2150" y="453"/>
                      <a:pt x="2184" y="765"/>
                      <a:pt x="2191" y="1002"/>
                    </a:cubicBezTo>
                    <a:cubicBezTo>
                      <a:pt x="2205" y="1877"/>
                      <a:pt x="2096" y="2745"/>
                      <a:pt x="1859" y="3585"/>
                    </a:cubicBezTo>
                    <a:cubicBezTo>
                      <a:pt x="1601" y="4508"/>
                      <a:pt x="1249" y="5409"/>
                      <a:pt x="815" y="6264"/>
                    </a:cubicBezTo>
                    <a:cubicBezTo>
                      <a:pt x="798" y="6296"/>
                      <a:pt x="765" y="6315"/>
                      <a:pt x="732" y="6315"/>
                    </a:cubicBezTo>
                    <a:cubicBezTo>
                      <a:pt x="723" y="6315"/>
                      <a:pt x="715" y="6314"/>
                      <a:pt x="706" y="6311"/>
                    </a:cubicBezTo>
                    <a:cubicBezTo>
                      <a:pt x="659" y="6298"/>
                      <a:pt x="632" y="6257"/>
                      <a:pt x="638" y="6216"/>
                    </a:cubicBezTo>
                    <a:cubicBezTo>
                      <a:pt x="720" y="5267"/>
                      <a:pt x="848" y="4331"/>
                      <a:pt x="1018" y="3396"/>
                    </a:cubicBezTo>
                    <a:cubicBezTo>
                      <a:pt x="1201" y="2392"/>
                      <a:pt x="1432" y="1409"/>
                      <a:pt x="1710" y="432"/>
                    </a:cubicBezTo>
                    <a:cubicBezTo>
                      <a:pt x="1730" y="365"/>
                      <a:pt x="1757" y="290"/>
                      <a:pt x="1791" y="222"/>
                    </a:cubicBezTo>
                    <a:cubicBezTo>
                      <a:pt x="1750" y="182"/>
                      <a:pt x="1710" y="141"/>
                      <a:pt x="1662" y="114"/>
                    </a:cubicBezTo>
                    <a:cubicBezTo>
                      <a:pt x="1621" y="80"/>
                      <a:pt x="1581" y="59"/>
                      <a:pt x="1533" y="46"/>
                    </a:cubicBezTo>
                    <a:cubicBezTo>
                      <a:pt x="1411" y="175"/>
                      <a:pt x="1310" y="317"/>
                      <a:pt x="1215" y="466"/>
                    </a:cubicBezTo>
                    <a:lnTo>
                      <a:pt x="1215" y="473"/>
                    </a:lnTo>
                    <a:cubicBezTo>
                      <a:pt x="787" y="1348"/>
                      <a:pt x="476" y="2277"/>
                      <a:pt x="272" y="3226"/>
                    </a:cubicBezTo>
                    <a:cubicBezTo>
                      <a:pt x="48" y="4291"/>
                      <a:pt x="1" y="5382"/>
                      <a:pt x="130" y="6460"/>
                    </a:cubicBezTo>
                    <a:cubicBezTo>
                      <a:pt x="198" y="6705"/>
                      <a:pt x="272" y="6942"/>
                      <a:pt x="360" y="7172"/>
                    </a:cubicBezTo>
                    <a:cubicBezTo>
                      <a:pt x="360" y="7179"/>
                      <a:pt x="367" y="7193"/>
                      <a:pt x="374" y="7199"/>
                    </a:cubicBezTo>
                    <a:cubicBezTo>
                      <a:pt x="394" y="7220"/>
                      <a:pt x="421" y="7233"/>
                      <a:pt x="448" y="7240"/>
                    </a:cubicBezTo>
                    <a:cubicBezTo>
                      <a:pt x="483" y="7254"/>
                      <a:pt x="518" y="7260"/>
                      <a:pt x="554" y="7260"/>
                    </a:cubicBezTo>
                    <a:cubicBezTo>
                      <a:pt x="717" y="7260"/>
                      <a:pt x="889" y="7138"/>
                      <a:pt x="1011" y="7044"/>
                    </a:cubicBezTo>
                    <a:cubicBezTo>
                      <a:pt x="1825" y="6406"/>
                      <a:pt x="2883" y="5335"/>
                      <a:pt x="3290" y="3863"/>
                    </a:cubicBezTo>
                    <a:cubicBezTo>
                      <a:pt x="3357" y="3619"/>
                      <a:pt x="3405" y="3375"/>
                      <a:pt x="3432" y="3124"/>
                    </a:cubicBezTo>
                    <a:cubicBezTo>
                      <a:pt x="3540" y="2012"/>
                      <a:pt x="3215" y="900"/>
                      <a:pt x="2537" y="154"/>
                    </a:cubicBezTo>
                    <a:cubicBezTo>
                      <a:pt x="2483" y="87"/>
                      <a:pt x="2408" y="32"/>
                      <a:pt x="2320" y="5"/>
                    </a:cubicBezTo>
                    <a:cubicBezTo>
                      <a:pt x="2306" y="2"/>
                      <a:pt x="2292" y="1"/>
                      <a:pt x="227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34"/>
              <p:cNvSpPr/>
              <p:nvPr/>
            </p:nvSpPr>
            <p:spPr>
              <a:xfrm rot="4499970">
                <a:off x="42985" y="884567"/>
                <a:ext cx="128409" cy="265633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5304" extrusionOk="0">
                    <a:moveTo>
                      <a:pt x="2388" y="1"/>
                    </a:moveTo>
                    <a:lnTo>
                      <a:pt x="2388" y="1"/>
                    </a:lnTo>
                    <a:cubicBezTo>
                      <a:pt x="2435" y="245"/>
                      <a:pt x="2462" y="489"/>
                      <a:pt x="2469" y="733"/>
                    </a:cubicBezTo>
                    <a:cubicBezTo>
                      <a:pt x="2476" y="1180"/>
                      <a:pt x="2421" y="1628"/>
                      <a:pt x="2299" y="2062"/>
                    </a:cubicBezTo>
                    <a:cubicBezTo>
                      <a:pt x="1886" y="3554"/>
                      <a:pt x="828" y="4645"/>
                      <a:pt x="1" y="5303"/>
                    </a:cubicBezTo>
                    <a:cubicBezTo>
                      <a:pt x="1059" y="4842"/>
                      <a:pt x="2028" y="3248"/>
                      <a:pt x="2320" y="2367"/>
                    </a:cubicBezTo>
                    <a:cubicBezTo>
                      <a:pt x="2503" y="1777"/>
                      <a:pt x="2564" y="1160"/>
                      <a:pt x="2489" y="543"/>
                    </a:cubicBezTo>
                    <a:cubicBezTo>
                      <a:pt x="2469" y="360"/>
                      <a:pt x="2435" y="177"/>
                      <a:pt x="238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13" name="Google Shape;1113;p34"/>
          <p:cNvGrpSpPr/>
          <p:nvPr/>
        </p:nvGrpSpPr>
        <p:grpSpPr>
          <a:xfrm>
            <a:off x="7691554" y="258433"/>
            <a:ext cx="1148155" cy="1906087"/>
            <a:chOff x="7638024" y="788622"/>
            <a:chExt cx="1148155" cy="1906087"/>
          </a:xfrm>
        </p:grpSpPr>
        <p:grpSp>
          <p:nvGrpSpPr>
            <p:cNvPr id="1114" name="Google Shape;1114;p34"/>
            <p:cNvGrpSpPr/>
            <p:nvPr/>
          </p:nvGrpSpPr>
          <p:grpSpPr>
            <a:xfrm rot="6707489">
              <a:off x="7788213" y="1685721"/>
              <a:ext cx="847778" cy="897574"/>
              <a:chOff x="6424807" y="-1094479"/>
              <a:chExt cx="607921" cy="643628"/>
            </a:xfrm>
          </p:grpSpPr>
          <p:sp>
            <p:nvSpPr>
              <p:cNvPr id="1115" name="Google Shape;1115;p34"/>
              <p:cNvSpPr/>
              <p:nvPr/>
            </p:nvSpPr>
            <p:spPr>
              <a:xfrm>
                <a:off x="6871721" y="-804366"/>
                <a:ext cx="31951" cy="46224"/>
              </a:xfrm>
              <a:custGeom>
                <a:avLst/>
                <a:gdLst/>
                <a:ahLst/>
                <a:cxnLst/>
                <a:rect l="l" t="t" r="r" b="b"/>
                <a:pathLst>
                  <a:path w="638" h="923" extrusionOk="0">
                    <a:moveTo>
                      <a:pt x="0" y="0"/>
                    </a:moveTo>
                    <a:cubicBezTo>
                      <a:pt x="81" y="319"/>
                      <a:pt x="197" y="624"/>
                      <a:pt x="339" y="916"/>
                    </a:cubicBezTo>
                    <a:cubicBezTo>
                      <a:pt x="366" y="916"/>
                      <a:pt x="387" y="923"/>
                      <a:pt x="407" y="923"/>
                    </a:cubicBezTo>
                    <a:cubicBezTo>
                      <a:pt x="468" y="923"/>
                      <a:pt x="529" y="895"/>
                      <a:pt x="570" y="841"/>
                    </a:cubicBezTo>
                    <a:cubicBezTo>
                      <a:pt x="637" y="746"/>
                      <a:pt x="590" y="583"/>
                      <a:pt x="522" y="468"/>
                    </a:cubicBezTo>
                    <a:cubicBezTo>
                      <a:pt x="400" y="258"/>
                      <a:pt x="217" y="102"/>
                      <a:pt x="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34"/>
              <p:cNvSpPr/>
              <p:nvPr/>
            </p:nvSpPr>
            <p:spPr>
              <a:xfrm>
                <a:off x="6533130" y="-939481"/>
                <a:ext cx="315504" cy="305188"/>
              </a:xfrm>
              <a:custGeom>
                <a:avLst/>
                <a:gdLst/>
                <a:ahLst/>
                <a:cxnLst/>
                <a:rect l="l" t="t" r="r" b="b"/>
                <a:pathLst>
                  <a:path w="6300" h="6094" extrusionOk="0">
                    <a:moveTo>
                      <a:pt x="2709" y="0"/>
                    </a:moveTo>
                    <a:cubicBezTo>
                      <a:pt x="2469" y="0"/>
                      <a:pt x="2225" y="18"/>
                      <a:pt x="1981" y="54"/>
                    </a:cubicBezTo>
                    <a:cubicBezTo>
                      <a:pt x="1303" y="156"/>
                      <a:pt x="808" y="379"/>
                      <a:pt x="482" y="752"/>
                    </a:cubicBezTo>
                    <a:cubicBezTo>
                      <a:pt x="157" y="1118"/>
                      <a:pt x="35" y="1613"/>
                      <a:pt x="1" y="2129"/>
                    </a:cubicBezTo>
                    <a:lnTo>
                      <a:pt x="48" y="2149"/>
                    </a:lnTo>
                    <a:cubicBezTo>
                      <a:pt x="245" y="2217"/>
                      <a:pt x="414" y="2353"/>
                      <a:pt x="530" y="2529"/>
                    </a:cubicBezTo>
                    <a:cubicBezTo>
                      <a:pt x="658" y="2732"/>
                      <a:pt x="631" y="3003"/>
                      <a:pt x="455" y="3180"/>
                    </a:cubicBezTo>
                    <a:cubicBezTo>
                      <a:pt x="352" y="3261"/>
                      <a:pt x="232" y="3303"/>
                      <a:pt x="105" y="3303"/>
                    </a:cubicBezTo>
                    <a:cubicBezTo>
                      <a:pt x="73" y="3303"/>
                      <a:pt x="40" y="3301"/>
                      <a:pt x="8" y="3295"/>
                    </a:cubicBezTo>
                    <a:lnTo>
                      <a:pt x="8" y="3295"/>
                    </a:lnTo>
                    <a:cubicBezTo>
                      <a:pt x="41" y="3871"/>
                      <a:pt x="102" y="4394"/>
                      <a:pt x="299" y="4882"/>
                    </a:cubicBezTo>
                    <a:cubicBezTo>
                      <a:pt x="448" y="5282"/>
                      <a:pt x="726" y="5628"/>
                      <a:pt x="1086" y="5865"/>
                    </a:cubicBezTo>
                    <a:cubicBezTo>
                      <a:pt x="1228" y="5960"/>
                      <a:pt x="1384" y="6028"/>
                      <a:pt x="1547" y="6062"/>
                    </a:cubicBezTo>
                    <a:cubicBezTo>
                      <a:pt x="1644" y="6083"/>
                      <a:pt x="1744" y="6093"/>
                      <a:pt x="1844" y="6093"/>
                    </a:cubicBezTo>
                    <a:cubicBezTo>
                      <a:pt x="1903" y="6093"/>
                      <a:pt x="1963" y="6090"/>
                      <a:pt x="2021" y="6082"/>
                    </a:cubicBezTo>
                    <a:cubicBezTo>
                      <a:pt x="2055" y="5485"/>
                      <a:pt x="2049" y="4868"/>
                      <a:pt x="2021" y="4251"/>
                    </a:cubicBezTo>
                    <a:cubicBezTo>
                      <a:pt x="1967" y="4258"/>
                      <a:pt x="1920" y="4265"/>
                      <a:pt x="1865" y="4265"/>
                    </a:cubicBezTo>
                    <a:cubicBezTo>
                      <a:pt x="1811" y="4265"/>
                      <a:pt x="1764" y="4258"/>
                      <a:pt x="1716" y="4251"/>
                    </a:cubicBezTo>
                    <a:cubicBezTo>
                      <a:pt x="1438" y="4217"/>
                      <a:pt x="1181" y="4075"/>
                      <a:pt x="998" y="3858"/>
                    </a:cubicBezTo>
                    <a:cubicBezTo>
                      <a:pt x="604" y="3349"/>
                      <a:pt x="753" y="2631"/>
                      <a:pt x="882" y="2251"/>
                    </a:cubicBezTo>
                    <a:cubicBezTo>
                      <a:pt x="1126" y="1519"/>
                      <a:pt x="1560" y="963"/>
                      <a:pt x="2096" y="691"/>
                    </a:cubicBezTo>
                    <a:cubicBezTo>
                      <a:pt x="2323" y="575"/>
                      <a:pt x="2590" y="512"/>
                      <a:pt x="2858" y="512"/>
                    </a:cubicBezTo>
                    <a:cubicBezTo>
                      <a:pt x="3294" y="512"/>
                      <a:pt x="3733" y="679"/>
                      <a:pt x="4001" y="1057"/>
                    </a:cubicBezTo>
                    <a:cubicBezTo>
                      <a:pt x="4306" y="1491"/>
                      <a:pt x="4300" y="2034"/>
                      <a:pt x="4259" y="2590"/>
                    </a:cubicBezTo>
                    <a:cubicBezTo>
                      <a:pt x="4245" y="2793"/>
                      <a:pt x="4232" y="3010"/>
                      <a:pt x="4212" y="3227"/>
                    </a:cubicBezTo>
                    <a:cubicBezTo>
                      <a:pt x="4517" y="2875"/>
                      <a:pt x="4896" y="2597"/>
                      <a:pt x="5324" y="2420"/>
                    </a:cubicBezTo>
                    <a:cubicBezTo>
                      <a:pt x="5557" y="2334"/>
                      <a:pt x="5805" y="2290"/>
                      <a:pt x="6051" y="2290"/>
                    </a:cubicBezTo>
                    <a:cubicBezTo>
                      <a:pt x="6135" y="2290"/>
                      <a:pt x="6218" y="2295"/>
                      <a:pt x="6300" y="2305"/>
                    </a:cubicBezTo>
                    <a:cubicBezTo>
                      <a:pt x="6029" y="1552"/>
                      <a:pt x="5493" y="922"/>
                      <a:pt x="4795" y="529"/>
                    </a:cubicBezTo>
                    <a:cubicBezTo>
                      <a:pt x="4192" y="178"/>
                      <a:pt x="3468" y="0"/>
                      <a:pt x="2709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34"/>
              <p:cNvSpPr/>
              <p:nvPr/>
            </p:nvSpPr>
            <p:spPr>
              <a:xfrm>
                <a:off x="6750477" y="-1026821"/>
                <a:ext cx="282251" cy="361728"/>
              </a:xfrm>
              <a:custGeom>
                <a:avLst/>
                <a:gdLst/>
                <a:ahLst/>
                <a:cxnLst/>
                <a:rect l="l" t="t" r="r" b="b"/>
                <a:pathLst>
                  <a:path w="5636" h="7223" extrusionOk="0">
                    <a:moveTo>
                      <a:pt x="1075" y="1"/>
                    </a:moveTo>
                    <a:cubicBezTo>
                      <a:pt x="655" y="1"/>
                      <a:pt x="264" y="138"/>
                      <a:pt x="136" y="476"/>
                    </a:cubicBezTo>
                    <a:cubicBezTo>
                      <a:pt x="0" y="828"/>
                      <a:pt x="244" y="1228"/>
                      <a:pt x="495" y="1459"/>
                    </a:cubicBezTo>
                    <a:cubicBezTo>
                      <a:pt x="638" y="1588"/>
                      <a:pt x="787" y="1703"/>
                      <a:pt x="943" y="1811"/>
                    </a:cubicBezTo>
                    <a:cubicBezTo>
                      <a:pt x="1133" y="1940"/>
                      <a:pt x="1316" y="2083"/>
                      <a:pt x="1485" y="2245"/>
                    </a:cubicBezTo>
                    <a:cubicBezTo>
                      <a:pt x="1974" y="2747"/>
                      <a:pt x="2157" y="3425"/>
                      <a:pt x="2333" y="4090"/>
                    </a:cubicBezTo>
                    <a:cubicBezTo>
                      <a:pt x="2333" y="4103"/>
                      <a:pt x="2340" y="4117"/>
                      <a:pt x="2340" y="4130"/>
                    </a:cubicBezTo>
                    <a:cubicBezTo>
                      <a:pt x="2686" y="4239"/>
                      <a:pt x="2977" y="4469"/>
                      <a:pt x="3160" y="4781"/>
                    </a:cubicBezTo>
                    <a:cubicBezTo>
                      <a:pt x="3303" y="5019"/>
                      <a:pt x="3316" y="5256"/>
                      <a:pt x="3208" y="5426"/>
                    </a:cubicBezTo>
                    <a:cubicBezTo>
                      <a:pt x="3140" y="5527"/>
                      <a:pt x="3031" y="5588"/>
                      <a:pt x="2916" y="5609"/>
                    </a:cubicBezTo>
                    <a:cubicBezTo>
                      <a:pt x="3194" y="6029"/>
                      <a:pt x="3560" y="6382"/>
                      <a:pt x="3987" y="6646"/>
                    </a:cubicBezTo>
                    <a:cubicBezTo>
                      <a:pt x="4367" y="6890"/>
                      <a:pt x="4788" y="7087"/>
                      <a:pt x="5221" y="7222"/>
                    </a:cubicBezTo>
                    <a:cubicBezTo>
                      <a:pt x="5384" y="6761"/>
                      <a:pt x="5506" y="6293"/>
                      <a:pt x="5567" y="5812"/>
                    </a:cubicBezTo>
                    <a:cubicBezTo>
                      <a:pt x="5581" y="5704"/>
                      <a:pt x="5594" y="5595"/>
                      <a:pt x="5601" y="5487"/>
                    </a:cubicBezTo>
                    <a:cubicBezTo>
                      <a:pt x="5635" y="4741"/>
                      <a:pt x="5520" y="4002"/>
                      <a:pt x="5262" y="3310"/>
                    </a:cubicBezTo>
                    <a:cubicBezTo>
                      <a:pt x="4679" y="1730"/>
                      <a:pt x="3316" y="496"/>
                      <a:pt x="1757" y="103"/>
                    </a:cubicBezTo>
                    <a:cubicBezTo>
                      <a:pt x="1668" y="76"/>
                      <a:pt x="1580" y="55"/>
                      <a:pt x="1485" y="42"/>
                    </a:cubicBezTo>
                    <a:cubicBezTo>
                      <a:pt x="1351" y="15"/>
                      <a:pt x="1212" y="1"/>
                      <a:pt x="1075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34"/>
              <p:cNvSpPr/>
              <p:nvPr/>
            </p:nvSpPr>
            <p:spPr>
              <a:xfrm>
                <a:off x="6424807" y="-803364"/>
                <a:ext cx="208884" cy="229266"/>
              </a:xfrm>
              <a:custGeom>
                <a:avLst/>
                <a:gdLst/>
                <a:ahLst/>
                <a:cxnLst/>
                <a:rect l="l" t="t" r="r" b="b"/>
                <a:pathLst>
                  <a:path w="4171" h="4578" extrusionOk="0">
                    <a:moveTo>
                      <a:pt x="638" y="1"/>
                    </a:moveTo>
                    <a:cubicBezTo>
                      <a:pt x="96" y="882"/>
                      <a:pt x="1" y="1960"/>
                      <a:pt x="550" y="3018"/>
                    </a:cubicBezTo>
                    <a:cubicBezTo>
                      <a:pt x="903" y="3676"/>
                      <a:pt x="1438" y="4218"/>
                      <a:pt x="2096" y="4578"/>
                    </a:cubicBezTo>
                    <a:cubicBezTo>
                      <a:pt x="2164" y="4449"/>
                      <a:pt x="2272" y="4354"/>
                      <a:pt x="2408" y="4306"/>
                    </a:cubicBezTo>
                    <a:cubicBezTo>
                      <a:pt x="2516" y="4272"/>
                      <a:pt x="2625" y="4266"/>
                      <a:pt x="2733" y="4266"/>
                    </a:cubicBezTo>
                    <a:lnTo>
                      <a:pt x="2801" y="4266"/>
                    </a:lnTo>
                    <a:cubicBezTo>
                      <a:pt x="3005" y="4266"/>
                      <a:pt x="3208" y="4225"/>
                      <a:pt x="3405" y="4150"/>
                    </a:cubicBezTo>
                    <a:cubicBezTo>
                      <a:pt x="3683" y="4042"/>
                      <a:pt x="3947" y="3886"/>
                      <a:pt x="4171" y="3689"/>
                    </a:cubicBezTo>
                    <a:lnTo>
                      <a:pt x="4171" y="3622"/>
                    </a:lnTo>
                    <a:cubicBezTo>
                      <a:pt x="4117" y="3628"/>
                      <a:pt x="4062" y="3631"/>
                      <a:pt x="4008" y="3631"/>
                    </a:cubicBezTo>
                    <a:cubicBezTo>
                      <a:pt x="3893" y="3631"/>
                      <a:pt x="3777" y="3617"/>
                      <a:pt x="3662" y="3594"/>
                    </a:cubicBezTo>
                    <a:cubicBezTo>
                      <a:pt x="3052" y="3459"/>
                      <a:pt x="2516" y="2957"/>
                      <a:pt x="2232" y="2252"/>
                    </a:cubicBezTo>
                    <a:cubicBezTo>
                      <a:pt x="2015" y="1716"/>
                      <a:pt x="1960" y="1147"/>
                      <a:pt x="1926" y="523"/>
                    </a:cubicBezTo>
                    <a:lnTo>
                      <a:pt x="1920" y="523"/>
                    </a:lnTo>
                    <a:cubicBezTo>
                      <a:pt x="1737" y="469"/>
                      <a:pt x="1554" y="414"/>
                      <a:pt x="1384" y="353"/>
                    </a:cubicBezTo>
                    <a:cubicBezTo>
                      <a:pt x="1120" y="265"/>
                      <a:pt x="869" y="143"/>
                      <a:pt x="63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34"/>
              <p:cNvSpPr/>
              <p:nvPr/>
            </p:nvSpPr>
            <p:spPr>
              <a:xfrm>
                <a:off x="6576950" y="-900720"/>
                <a:ext cx="158954" cy="263120"/>
              </a:xfrm>
              <a:custGeom>
                <a:avLst/>
                <a:gdLst/>
                <a:ahLst/>
                <a:cxnLst/>
                <a:rect l="l" t="t" r="r" b="b"/>
                <a:pathLst>
                  <a:path w="3174" h="5254" extrusionOk="0">
                    <a:moveTo>
                      <a:pt x="1964" y="0"/>
                    </a:moveTo>
                    <a:cubicBezTo>
                      <a:pt x="1748" y="0"/>
                      <a:pt x="1533" y="49"/>
                      <a:pt x="1336" y="148"/>
                    </a:cubicBezTo>
                    <a:cubicBezTo>
                      <a:pt x="855" y="385"/>
                      <a:pt x="468" y="894"/>
                      <a:pt x="245" y="1565"/>
                    </a:cubicBezTo>
                    <a:cubicBezTo>
                      <a:pt x="136" y="1897"/>
                      <a:pt x="0" y="2514"/>
                      <a:pt x="319" y="2935"/>
                    </a:cubicBezTo>
                    <a:cubicBezTo>
                      <a:pt x="468" y="3118"/>
                      <a:pt x="685" y="3226"/>
                      <a:pt x="923" y="3240"/>
                    </a:cubicBezTo>
                    <a:lnTo>
                      <a:pt x="990" y="3240"/>
                    </a:lnTo>
                    <a:cubicBezTo>
                      <a:pt x="1038" y="3240"/>
                      <a:pt x="1085" y="3240"/>
                      <a:pt x="1133" y="3233"/>
                    </a:cubicBezTo>
                    <a:cubicBezTo>
                      <a:pt x="1106" y="2860"/>
                      <a:pt x="1079" y="2494"/>
                      <a:pt x="1031" y="2135"/>
                    </a:cubicBezTo>
                    <a:cubicBezTo>
                      <a:pt x="1004" y="1857"/>
                      <a:pt x="1126" y="1585"/>
                      <a:pt x="1350" y="1423"/>
                    </a:cubicBezTo>
                    <a:cubicBezTo>
                      <a:pt x="1370" y="1406"/>
                      <a:pt x="1398" y="1397"/>
                      <a:pt x="1426" y="1397"/>
                    </a:cubicBezTo>
                    <a:cubicBezTo>
                      <a:pt x="1444" y="1397"/>
                      <a:pt x="1463" y="1401"/>
                      <a:pt x="1479" y="1409"/>
                    </a:cubicBezTo>
                    <a:cubicBezTo>
                      <a:pt x="1777" y="1565"/>
                      <a:pt x="1987" y="1843"/>
                      <a:pt x="2055" y="2168"/>
                    </a:cubicBezTo>
                    <a:cubicBezTo>
                      <a:pt x="2136" y="2494"/>
                      <a:pt x="2062" y="2840"/>
                      <a:pt x="1858" y="3104"/>
                    </a:cubicBezTo>
                    <a:cubicBezTo>
                      <a:pt x="1736" y="3253"/>
                      <a:pt x="1574" y="3362"/>
                      <a:pt x="1397" y="3423"/>
                    </a:cubicBezTo>
                    <a:cubicBezTo>
                      <a:pt x="1424" y="4040"/>
                      <a:pt x="1431" y="4650"/>
                      <a:pt x="1404" y="5254"/>
                    </a:cubicBezTo>
                    <a:cubicBezTo>
                      <a:pt x="1452" y="5233"/>
                      <a:pt x="1499" y="5220"/>
                      <a:pt x="1546" y="5199"/>
                    </a:cubicBezTo>
                    <a:cubicBezTo>
                      <a:pt x="1560" y="5186"/>
                      <a:pt x="1567" y="5172"/>
                      <a:pt x="1580" y="5165"/>
                    </a:cubicBezTo>
                    <a:cubicBezTo>
                      <a:pt x="1872" y="4772"/>
                      <a:pt x="2136" y="4359"/>
                      <a:pt x="2367" y="3918"/>
                    </a:cubicBezTo>
                    <a:cubicBezTo>
                      <a:pt x="2489" y="3694"/>
                      <a:pt x="2625" y="3464"/>
                      <a:pt x="2760" y="3233"/>
                    </a:cubicBezTo>
                    <a:cubicBezTo>
                      <a:pt x="2855" y="3091"/>
                      <a:pt x="2950" y="2948"/>
                      <a:pt x="3045" y="2819"/>
                    </a:cubicBezTo>
                    <a:cubicBezTo>
                      <a:pt x="3092" y="2467"/>
                      <a:pt x="3113" y="2121"/>
                      <a:pt x="3133" y="1802"/>
                    </a:cubicBezTo>
                    <a:cubicBezTo>
                      <a:pt x="3167" y="1287"/>
                      <a:pt x="3174" y="799"/>
                      <a:pt x="2923" y="433"/>
                    </a:cubicBezTo>
                    <a:cubicBezTo>
                      <a:pt x="2821" y="304"/>
                      <a:pt x="2699" y="195"/>
                      <a:pt x="2550" y="127"/>
                    </a:cubicBezTo>
                    <a:cubicBezTo>
                      <a:pt x="2364" y="43"/>
                      <a:pt x="2164" y="0"/>
                      <a:pt x="1964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34"/>
              <p:cNvSpPr/>
              <p:nvPr/>
            </p:nvSpPr>
            <p:spPr>
              <a:xfrm>
                <a:off x="6463168" y="-825549"/>
                <a:ext cx="57141" cy="35156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702" extrusionOk="0">
                    <a:moveTo>
                      <a:pt x="786" y="1"/>
                    </a:moveTo>
                    <a:cubicBezTo>
                      <a:pt x="753" y="1"/>
                      <a:pt x="719" y="1"/>
                      <a:pt x="686" y="3"/>
                    </a:cubicBezTo>
                    <a:cubicBezTo>
                      <a:pt x="476" y="17"/>
                      <a:pt x="265" y="57"/>
                      <a:pt x="69" y="139"/>
                    </a:cubicBezTo>
                    <a:cubicBezTo>
                      <a:pt x="48" y="166"/>
                      <a:pt x="21" y="200"/>
                      <a:pt x="1" y="227"/>
                    </a:cubicBezTo>
                    <a:cubicBezTo>
                      <a:pt x="211" y="356"/>
                      <a:pt x="435" y="464"/>
                      <a:pt x="672" y="545"/>
                    </a:cubicBezTo>
                    <a:cubicBezTo>
                      <a:pt x="821" y="606"/>
                      <a:pt x="984" y="654"/>
                      <a:pt x="1140" y="701"/>
                    </a:cubicBezTo>
                    <a:cubicBezTo>
                      <a:pt x="1133" y="484"/>
                      <a:pt x="1127" y="261"/>
                      <a:pt x="1133" y="37"/>
                    </a:cubicBezTo>
                    <a:cubicBezTo>
                      <a:pt x="1018" y="11"/>
                      <a:pt x="902" y="1"/>
                      <a:pt x="786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34"/>
              <p:cNvSpPr/>
              <p:nvPr/>
            </p:nvSpPr>
            <p:spPr>
              <a:xfrm>
                <a:off x="6581006" y="-812078"/>
                <a:ext cx="426231" cy="361227"/>
              </a:xfrm>
              <a:custGeom>
                <a:avLst/>
                <a:gdLst/>
                <a:ahLst/>
                <a:cxnLst/>
                <a:rect l="l" t="t" r="r" b="b"/>
                <a:pathLst>
                  <a:path w="8511" h="7213" extrusionOk="0">
                    <a:moveTo>
                      <a:pt x="5086" y="1"/>
                    </a:moveTo>
                    <a:cubicBezTo>
                      <a:pt x="4873" y="1"/>
                      <a:pt x="4662" y="38"/>
                      <a:pt x="4463" y="114"/>
                    </a:cubicBezTo>
                    <a:cubicBezTo>
                      <a:pt x="4008" y="290"/>
                      <a:pt x="3595" y="629"/>
                      <a:pt x="3201" y="1151"/>
                    </a:cubicBezTo>
                    <a:cubicBezTo>
                      <a:pt x="3134" y="1646"/>
                      <a:pt x="2984" y="2128"/>
                      <a:pt x="2754" y="2568"/>
                    </a:cubicBezTo>
                    <a:cubicBezTo>
                      <a:pt x="2503" y="3036"/>
                      <a:pt x="2103" y="3409"/>
                      <a:pt x="1628" y="3633"/>
                    </a:cubicBezTo>
                    <a:cubicBezTo>
                      <a:pt x="1526" y="3755"/>
                      <a:pt x="1411" y="3877"/>
                      <a:pt x="1296" y="3985"/>
                    </a:cubicBezTo>
                    <a:cubicBezTo>
                      <a:pt x="1289" y="4087"/>
                      <a:pt x="1282" y="4189"/>
                      <a:pt x="1269" y="4291"/>
                    </a:cubicBezTo>
                    <a:cubicBezTo>
                      <a:pt x="1235" y="4670"/>
                      <a:pt x="1154" y="5131"/>
                      <a:pt x="848" y="5423"/>
                    </a:cubicBezTo>
                    <a:cubicBezTo>
                      <a:pt x="815" y="5450"/>
                      <a:pt x="787" y="5477"/>
                      <a:pt x="753" y="5504"/>
                    </a:cubicBezTo>
                    <a:cubicBezTo>
                      <a:pt x="564" y="5631"/>
                      <a:pt x="346" y="5694"/>
                      <a:pt x="123" y="5694"/>
                    </a:cubicBezTo>
                    <a:cubicBezTo>
                      <a:pt x="82" y="5694"/>
                      <a:pt x="42" y="5692"/>
                      <a:pt x="1" y="5687"/>
                    </a:cubicBezTo>
                    <a:lnTo>
                      <a:pt x="1" y="5687"/>
                    </a:lnTo>
                    <a:cubicBezTo>
                      <a:pt x="89" y="5850"/>
                      <a:pt x="197" y="6006"/>
                      <a:pt x="326" y="6135"/>
                    </a:cubicBezTo>
                    <a:cubicBezTo>
                      <a:pt x="1038" y="6827"/>
                      <a:pt x="1994" y="7213"/>
                      <a:pt x="2984" y="7213"/>
                    </a:cubicBezTo>
                    <a:cubicBezTo>
                      <a:pt x="3378" y="7213"/>
                      <a:pt x="3778" y="7159"/>
                      <a:pt x="4164" y="7064"/>
                    </a:cubicBezTo>
                    <a:cubicBezTo>
                      <a:pt x="4496" y="6969"/>
                      <a:pt x="4815" y="6847"/>
                      <a:pt x="5134" y="6698"/>
                    </a:cubicBezTo>
                    <a:cubicBezTo>
                      <a:pt x="5317" y="6589"/>
                      <a:pt x="5507" y="6474"/>
                      <a:pt x="5697" y="6372"/>
                    </a:cubicBezTo>
                    <a:cubicBezTo>
                      <a:pt x="6639" y="5864"/>
                      <a:pt x="7426" y="5118"/>
                      <a:pt x="7982" y="4209"/>
                    </a:cubicBezTo>
                    <a:cubicBezTo>
                      <a:pt x="8083" y="3952"/>
                      <a:pt x="8219" y="3701"/>
                      <a:pt x="8375" y="3470"/>
                    </a:cubicBezTo>
                    <a:lnTo>
                      <a:pt x="8395" y="3443"/>
                    </a:lnTo>
                    <a:cubicBezTo>
                      <a:pt x="8436" y="3348"/>
                      <a:pt x="8470" y="3260"/>
                      <a:pt x="8511" y="3165"/>
                    </a:cubicBezTo>
                    <a:cubicBezTo>
                      <a:pt x="8063" y="3029"/>
                      <a:pt x="7636" y="2826"/>
                      <a:pt x="7236" y="2575"/>
                    </a:cubicBezTo>
                    <a:cubicBezTo>
                      <a:pt x="6720" y="2256"/>
                      <a:pt x="6287" y="1809"/>
                      <a:pt x="5975" y="1280"/>
                    </a:cubicBezTo>
                    <a:cubicBezTo>
                      <a:pt x="5866" y="1232"/>
                      <a:pt x="5771" y="1158"/>
                      <a:pt x="5697" y="1056"/>
                    </a:cubicBezTo>
                    <a:cubicBezTo>
                      <a:pt x="5547" y="860"/>
                      <a:pt x="5520" y="615"/>
                      <a:pt x="5486" y="378"/>
                    </a:cubicBezTo>
                    <a:cubicBezTo>
                      <a:pt x="5480" y="337"/>
                      <a:pt x="5473" y="290"/>
                      <a:pt x="5466" y="243"/>
                    </a:cubicBezTo>
                    <a:cubicBezTo>
                      <a:pt x="5452" y="168"/>
                      <a:pt x="5439" y="100"/>
                      <a:pt x="5425" y="32"/>
                    </a:cubicBezTo>
                    <a:cubicBezTo>
                      <a:pt x="5313" y="11"/>
                      <a:pt x="5199" y="1"/>
                      <a:pt x="5086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34"/>
              <p:cNvSpPr/>
              <p:nvPr/>
            </p:nvSpPr>
            <p:spPr>
              <a:xfrm>
                <a:off x="6460113" y="-1094479"/>
                <a:ext cx="560696" cy="261968"/>
              </a:xfrm>
              <a:custGeom>
                <a:avLst/>
                <a:gdLst/>
                <a:ahLst/>
                <a:cxnLst/>
                <a:rect l="l" t="t" r="r" b="b"/>
                <a:pathLst>
                  <a:path w="11196" h="5231" extrusionOk="0">
                    <a:moveTo>
                      <a:pt x="4682" y="1"/>
                    </a:moveTo>
                    <a:cubicBezTo>
                      <a:pt x="4499" y="1"/>
                      <a:pt x="4314" y="18"/>
                      <a:pt x="4130" y="50"/>
                    </a:cubicBezTo>
                    <a:cubicBezTo>
                      <a:pt x="4768" y="165"/>
                      <a:pt x="5358" y="457"/>
                      <a:pt x="5832" y="905"/>
                    </a:cubicBezTo>
                    <a:cubicBezTo>
                      <a:pt x="5880" y="952"/>
                      <a:pt x="5880" y="1033"/>
                      <a:pt x="5832" y="1081"/>
                    </a:cubicBezTo>
                    <a:cubicBezTo>
                      <a:pt x="5805" y="1108"/>
                      <a:pt x="5773" y="1121"/>
                      <a:pt x="5741" y="1121"/>
                    </a:cubicBezTo>
                    <a:cubicBezTo>
                      <a:pt x="5709" y="1121"/>
                      <a:pt x="5676" y="1108"/>
                      <a:pt x="5649" y="1081"/>
                    </a:cubicBezTo>
                    <a:cubicBezTo>
                      <a:pt x="5093" y="545"/>
                      <a:pt x="4293" y="247"/>
                      <a:pt x="3459" y="233"/>
                    </a:cubicBezTo>
                    <a:cubicBezTo>
                      <a:pt x="3405" y="260"/>
                      <a:pt x="3344" y="281"/>
                      <a:pt x="3283" y="308"/>
                    </a:cubicBezTo>
                    <a:cubicBezTo>
                      <a:pt x="2727" y="559"/>
                      <a:pt x="2239" y="925"/>
                      <a:pt x="1777" y="1311"/>
                    </a:cubicBezTo>
                    <a:cubicBezTo>
                      <a:pt x="1357" y="1671"/>
                      <a:pt x="930" y="1996"/>
                      <a:pt x="632" y="2464"/>
                    </a:cubicBezTo>
                    <a:cubicBezTo>
                      <a:pt x="333" y="2918"/>
                      <a:pt x="130" y="3427"/>
                      <a:pt x="42" y="3963"/>
                    </a:cubicBezTo>
                    <a:cubicBezTo>
                      <a:pt x="8" y="4213"/>
                      <a:pt x="1" y="4464"/>
                      <a:pt x="28" y="4715"/>
                    </a:cubicBezTo>
                    <a:cubicBezTo>
                      <a:pt x="35" y="4776"/>
                      <a:pt x="116" y="5041"/>
                      <a:pt x="164" y="5231"/>
                    </a:cubicBezTo>
                    <a:cubicBezTo>
                      <a:pt x="333" y="5176"/>
                      <a:pt x="503" y="5142"/>
                      <a:pt x="679" y="5122"/>
                    </a:cubicBezTo>
                    <a:cubicBezTo>
                      <a:pt x="725" y="5119"/>
                      <a:pt x="771" y="5117"/>
                      <a:pt x="817" y="5117"/>
                    </a:cubicBezTo>
                    <a:cubicBezTo>
                      <a:pt x="949" y="5117"/>
                      <a:pt x="1084" y="5131"/>
                      <a:pt x="1215" y="5156"/>
                    </a:cubicBezTo>
                    <a:cubicBezTo>
                      <a:pt x="1255" y="4614"/>
                      <a:pt x="1398" y="4085"/>
                      <a:pt x="1757" y="3678"/>
                    </a:cubicBezTo>
                    <a:cubicBezTo>
                      <a:pt x="2110" y="3271"/>
                      <a:pt x="2666" y="3013"/>
                      <a:pt x="3405" y="2905"/>
                    </a:cubicBezTo>
                    <a:cubicBezTo>
                      <a:pt x="3665" y="2865"/>
                      <a:pt x="3925" y="2846"/>
                      <a:pt x="4180" y="2846"/>
                    </a:cubicBezTo>
                    <a:cubicBezTo>
                      <a:pt x="4978" y="2846"/>
                      <a:pt x="5740" y="3035"/>
                      <a:pt x="6382" y="3400"/>
                    </a:cubicBezTo>
                    <a:cubicBezTo>
                      <a:pt x="6727" y="3596"/>
                      <a:pt x="7032" y="3847"/>
                      <a:pt x="7297" y="4139"/>
                    </a:cubicBezTo>
                    <a:cubicBezTo>
                      <a:pt x="7385" y="4234"/>
                      <a:pt x="7466" y="4336"/>
                      <a:pt x="7548" y="4444"/>
                    </a:cubicBezTo>
                    <a:cubicBezTo>
                      <a:pt x="7521" y="4390"/>
                      <a:pt x="7487" y="4329"/>
                      <a:pt x="7460" y="4274"/>
                    </a:cubicBezTo>
                    <a:cubicBezTo>
                      <a:pt x="7365" y="4091"/>
                      <a:pt x="7243" y="3922"/>
                      <a:pt x="7100" y="3773"/>
                    </a:cubicBezTo>
                    <a:cubicBezTo>
                      <a:pt x="6944" y="3624"/>
                      <a:pt x="6775" y="3488"/>
                      <a:pt x="6592" y="3366"/>
                    </a:cubicBezTo>
                    <a:cubicBezTo>
                      <a:pt x="6422" y="3251"/>
                      <a:pt x="6266" y="3129"/>
                      <a:pt x="6117" y="2993"/>
                    </a:cubicBezTo>
                    <a:cubicBezTo>
                      <a:pt x="5866" y="2756"/>
                      <a:pt x="5622" y="2376"/>
                      <a:pt x="5642" y="1983"/>
                    </a:cubicBezTo>
                    <a:cubicBezTo>
                      <a:pt x="5649" y="1894"/>
                      <a:pt x="5670" y="1813"/>
                      <a:pt x="5697" y="1732"/>
                    </a:cubicBezTo>
                    <a:cubicBezTo>
                      <a:pt x="5867" y="1284"/>
                      <a:pt x="6361" y="1103"/>
                      <a:pt x="6883" y="1103"/>
                    </a:cubicBezTo>
                    <a:cubicBezTo>
                      <a:pt x="6962" y="1103"/>
                      <a:pt x="7041" y="1107"/>
                      <a:pt x="7121" y="1115"/>
                    </a:cubicBezTo>
                    <a:cubicBezTo>
                      <a:pt x="7188" y="1121"/>
                      <a:pt x="7263" y="1128"/>
                      <a:pt x="7331" y="1142"/>
                    </a:cubicBezTo>
                    <a:cubicBezTo>
                      <a:pt x="9012" y="1461"/>
                      <a:pt x="10504" y="2701"/>
                      <a:pt x="11196" y="4329"/>
                    </a:cubicBezTo>
                    <a:cubicBezTo>
                      <a:pt x="11121" y="3996"/>
                      <a:pt x="11019" y="3664"/>
                      <a:pt x="10897" y="3346"/>
                    </a:cubicBezTo>
                    <a:cubicBezTo>
                      <a:pt x="10687" y="2776"/>
                      <a:pt x="10430" y="2044"/>
                      <a:pt x="10023" y="1576"/>
                    </a:cubicBezTo>
                    <a:cubicBezTo>
                      <a:pt x="9616" y="1115"/>
                      <a:pt x="8802" y="810"/>
                      <a:pt x="8212" y="667"/>
                    </a:cubicBezTo>
                    <a:cubicBezTo>
                      <a:pt x="7888" y="594"/>
                      <a:pt x="7561" y="555"/>
                      <a:pt x="7232" y="555"/>
                    </a:cubicBezTo>
                    <a:cubicBezTo>
                      <a:pt x="7107" y="555"/>
                      <a:pt x="6982" y="561"/>
                      <a:pt x="6856" y="572"/>
                    </a:cubicBezTo>
                    <a:cubicBezTo>
                      <a:pt x="6778" y="586"/>
                      <a:pt x="6699" y="593"/>
                      <a:pt x="6619" y="593"/>
                    </a:cubicBezTo>
                    <a:cubicBezTo>
                      <a:pt x="6539" y="593"/>
                      <a:pt x="6460" y="586"/>
                      <a:pt x="6382" y="572"/>
                    </a:cubicBezTo>
                    <a:cubicBezTo>
                      <a:pt x="6266" y="538"/>
                      <a:pt x="6165" y="491"/>
                      <a:pt x="6070" y="423"/>
                    </a:cubicBezTo>
                    <a:cubicBezTo>
                      <a:pt x="6015" y="389"/>
                      <a:pt x="5961" y="355"/>
                      <a:pt x="5907" y="321"/>
                    </a:cubicBezTo>
                    <a:cubicBezTo>
                      <a:pt x="5540" y="97"/>
                      <a:pt x="5116" y="1"/>
                      <a:pt x="4682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34"/>
              <p:cNvSpPr/>
              <p:nvPr/>
            </p:nvSpPr>
            <p:spPr>
              <a:xfrm>
                <a:off x="6682919" y="-726591"/>
                <a:ext cx="39764" cy="68309"/>
              </a:xfrm>
              <a:custGeom>
                <a:avLst/>
                <a:gdLst/>
                <a:ahLst/>
                <a:cxnLst/>
                <a:rect l="l" t="t" r="r" b="b"/>
                <a:pathLst>
                  <a:path w="794" h="1364" extrusionOk="0">
                    <a:moveTo>
                      <a:pt x="793" y="0"/>
                    </a:moveTo>
                    <a:lnTo>
                      <a:pt x="793" y="0"/>
                    </a:lnTo>
                    <a:cubicBezTo>
                      <a:pt x="678" y="190"/>
                      <a:pt x="570" y="380"/>
                      <a:pt x="468" y="570"/>
                    </a:cubicBezTo>
                    <a:cubicBezTo>
                      <a:pt x="319" y="834"/>
                      <a:pt x="170" y="1105"/>
                      <a:pt x="0" y="1363"/>
                    </a:cubicBezTo>
                    <a:cubicBezTo>
                      <a:pt x="203" y="1187"/>
                      <a:pt x="373" y="977"/>
                      <a:pt x="502" y="739"/>
                    </a:cubicBezTo>
                    <a:cubicBezTo>
                      <a:pt x="624" y="509"/>
                      <a:pt x="726" y="258"/>
                      <a:pt x="793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34"/>
              <p:cNvSpPr/>
              <p:nvPr/>
            </p:nvSpPr>
            <p:spPr>
              <a:xfrm>
                <a:off x="6540592" y="-601642"/>
                <a:ext cx="91747" cy="61849"/>
              </a:xfrm>
              <a:custGeom>
                <a:avLst/>
                <a:gdLst/>
                <a:ahLst/>
                <a:cxnLst/>
                <a:rect l="l" t="t" r="r" b="b"/>
                <a:pathLst>
                  <a:path w="1832" h="1235" extrusionOk="0">
                    <a:moveTo>
                      <a:pt x="1832" y="0"/>
                    </a:moveTo>
                    <a:lnTo>
                      <a:pt x="1832" y="0"/>
                    </a:lnTo>
                    <a:cubicBezTo>
                      <a:pt x="1445" y="299"/>
                      <a:pt x="971" y="468"/>
                      <a:pt x="482" y="489"/>
                    </a:cubicBezTo>
                    <a:lnTo>
                      <a:pt x="415" y="489"/>
                    </a:lnTo>
                    <a:cubicBezTo>
                      <a:pt x="394" y="487"/>
                      <a:pt x="374" y="486"/>
                      <a:pt x="354" y="486"/>
                    </a:cubicBezTo>
                    <a:cubicBezTo>
                      <a:pt x="293" y="486"/>
                      <a:pt x="231" y="494"/>
                      <a:pt x="170" y="509"/>
                    </a:cubicBezTo>
                    <a:cubicBezTo>
                      <a:pt x="96" y="536"/>
                      <a:pt x="35" y="590"/>
                      <a:pt x="1" y="665"/>
                    </a:cubicBezTo>
                    <a:cubicBezTo>
                      <a:pt x="130" y="733"/>
                      <a:pt x="265" y="787"/>
                      <a:pt x="408" y="834"/>
                    </a:cubicBezTo>
                    <a:lnTo>
                      <a:pt x="421" y="862"/>
                    </a:lnTo>
                    <a:cubicBezTo>
                      <a:pt x="462" y="909"/>
                      <a:pt x="503" y="956"/>
                      <a:pt x="537" y="1011"/>
                    </a:cubicBezTo>
                    <a:cubicBezTo>
                      <a:pt x="577" y="1079"/>
                      <a:pt x="618" y="1140"/>
                      <a:pt x="659" y="1207"/>
                    </a:cubicBezTo>
                    <a:cubicBezTo>
                      <a:pt x="756" y="1225"/>
                      <a:pt x="847" y="1234"/>
                      <a:pt x="932" y="1234"/>
                    </a:cubicBezTo>
                    <a:cubicBezTo>
                      <a:pt x="1102" y="1234"/>
                      <a:pt x="1246" y="1198"/>
                      <a:pt x="1364" y="1126"/>
                    </a:cubicBezTo>
                    <a:cubicBezTo>
                      <a:pt x="1384" y="1112"/>
                      <a:pt x="1398" y="1106"/>
                      <a:pt x="1411" y="1092"/>
                    </a:cubicBezTo>
                    <a:cubicBezTo>
                      <a:pt x="1716" y="875"/>
                      <a:pt x="1791" y="428"/>
                      <a:pt x="1825" y="68"/>
                    </a:cubicBezTo>
                    <a:cubicBezTo>
                      <a:pt x="1832" y="48"/>
                      <a:pt x="1832" y="21"/>
                      <a:pt x="1832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34"/>
              <p:cNvSpPr/>
              <p:nvPr/>
            </p:nvSpPr>
            <p:spPr>
              <a:xfrm>
                <a:off x="6640451" y="-816936"/>
                <a:ext cx="30248" cy="74419"/>
              </a:xfrm>
              <a:custGeom>
                <a:avLst/>
                <a:gdLst/>
                <a:ahLst/>
                <a:cxnLst/>
                <a:rect l="l" t="t" r="r" b="b"/>
                <a:pathLst>
                  <a:path w="604" h="1486" extrusionOk="0">
                    <a:moveTo>
                      <a:pt x="170" y="0"/>
                    </a:moveTo>
                    <a:cubicBezTo>
                      <a:pt x="55" y="116"/>
                      <a:pt x="0" y="272"/>
                      <a:pt x="14" y="428"/>
                    </a:cubicBezTo>
                    <a:cubicBezTo>
                      <a:pt x="55" y="780"/>
                      <a:pt x="89" y="1133"/>
                      <a:pt x="109" y="1485"/>
                    </a:cubicBezTo>
                    <a:cubicBezTo>
                      <a:pt x="217" y="1438"/>
                      <a:pt x="319" y="1363"/>
                      <a:pt x="394" y="1275"/>
                    </a:cubicBezTo>
                    <a:cubicBezTo>
                      <a:pt x="550" y="1065"/>
                      <a:pt x="604" y="801"/>
                      <a:pt x="536" y="550"/>
                    </a:cubicBezTo>
                    <a:cubicBezTo>
                      <a:pt x="495" y="326"/>
                      <a:pt x="360" y="129"/>
                      <a:pt x="1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34"/>
              <p:cNvSpPr/>
              <p:nvPr/>
            </p:nvSpPr>
            <p:spPr>
              <a:xfrm>
                <a:off x="6532128" y="-819289"/>
                <a:ext cx="19732" cy="32602"/>
              </a:xfrm>
              <a:custGeom>
                <a:avLst/>
                <a:gdLst/>
                <a:ahLst/>
                <a:cxnLst/>
                <a:rect l="l" t="t" r="r" b="b"/>
                <a:pathLst>
                  <a:path w="394" h="651" extrusionOk="0">
                    <a:moveTo>
                      <a:pt x="7" y="0"/>
                    </a:moveTo>
                    <a:lnTo>
                      <a:pt x="7" y="0"/>
                    </a:lnTo>
                    <a:cubicBezTo>
                      <a:pt x="0" y="210"/>
                      <a:pt x="7" y="427"/>
                      <a:pt x="14" y="637"/>
                    </a:cubicBezTo>
                    <a:cubicBezTo>
                      <a:pt x="47" y="646"/>
                      <a:pt x="80" y="651"/>
                      <a:pt x="113" y="651"/>
                    </a:cubicBezTo>
                    <a:cubicBezTo>
                      <a:pt x="180" y="651"/>
                      <a:pt x="246" y="631"/>
                      <a:pt x="306" y="590"/>
                    </a:cubicBezTo>
                    <a:cubicBezTo>
                      <a:pt x="394" y="515"/>
                      <a:pt x="394" y="353"/>
                      <a:pt x="333" y="251"/>
                    </a:cubicBezTo>
                    <a:cubicBezTo>
                      <a:pt x="251" y="136"/>
                      <a:pt x="136" y="47"/>
                      <a:pt x="7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27" name="Google Shape;1127;p34"/>
            <p:cNvGrpSpPr/>
            <p:nvPr/>
          </p:nvGrpSpPr>
          <p:grpSpPr>
            <a:xfrm rot="8814580">
              <a:off x="7862517" y="950871"/>
              <a:ext cx="746065" cy="510503"/>
              <a:chOff x="-667842" y="332007"/>
              <a:chExt cx="410442" cy="280832"/>
            </a:xfrm>
          </p:grpSpPr>
          <p:sp>
            <p:nvSpPr>
              <p:cNvPr id="1128" name="Google Shape;1128;p34"/>
              <p:cNvSpPr/>
              <p:nvPr/>
            </p:nvSpPr>
            <p:spPr>
              <a:xfrm rot="4499970">
                <a:off x="-470705" y="359878"/>
                <a:ext cx="84287" cy="228923"/>
              </a:xfrm>
              <a:custGeom>
                <a:avLst/>
                <a:gdLst/>
                <a:ahLst/>
                <a:cxnLst/>
                <a:rect l="l" t="t" r="r" b="b"/>
                <a:pathLst>
                  <a:path w="1683" h="4571" extrusionOk="0">
                    <a:moveTo>
                      <a:pt x="1682" y="0"/>
                    </a:moveTo>
                    <a:lnTo>
                      <a:pt x="1682" y="0"/>
                    </a:lnTo>
                    <a:cubicBezTo>
                      <a:pt x="1581" y="88"/>
                      <a:pt x="1499" y="197"/>
                      <a:pt x="1432" y="312"/>
                    </a:cubicBezTo>
                    <a:cubicBezTo>
                      <a:pt x="971" y="1160"/>
                      <a:pt x="604" y="2062"/>
                      <a:pt x="340" y="2997"/>
                    </a:cubicBezTo>
                    <a:cubicBezTo>
                      <a:pt x="191" y="3513"/>
                      <a:pt x="82" y="4035"/>
                      <a:pt x="1" y="4570"/>
                    </a:cubicBezTo>
                    <a:cubicBezTo>
                      <a:pt x="448" y="4069"/>
                      <a:pt x="747" y="3452"/>
                      <a:pt x="991" y="2787"/>
                    </a:cubicBezTo>
                    <a:cubicBezTo>
                      <a:pt x="1120" y="2448"/>
                      <a:pt x="1235" y="2095"/>
                      <a:pt x="1343" y="1736"/>
                    </a:cubicBezTo>
                    <a:cubicBezTo>
                      <a:pt x="1527" y="1126"/>
                      <a:pt x="1682" y="556"/>
                      <a:pt x="1682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34"/>
              <p:cNvSpPr/>
              <p:nvPr/>
            </p:nvSpPr>
            <p:spPr>
              <a:xfrm rot="4499970">
                <a:off x="-303396" y="476718"/>
                <a:ext cx="30600" cy="47928"/>
              </a:xfrm>
              <a:custGeom>
                <a:avLst/>
                <a:gdLst/>
                <a:ahLst/>
                <a:cxnLst/>
                <a:rect l="l" t="t" r="r" b="b"/>
                <a:pathLst>
                  <a:path w="611" h="957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4" y="68"/>
                      <a:pt x="35" y="129"/>
                      <a:pt x="48" y="190"/>
                    </a:cubicBezTo>
                    <a:cubicBezTo>
                      <a:pt x="68" y="292"/>
                      <a:pt x="82" y="400"/>
                      <a:pt x="96" y="502"/>
                    </a:cubicBezTo>
                    <a:cubicBezTo>
                      <a:pt x="143" y="502"/>
                      <a:pt x="197" y="509"/>
                      <a:pt x="238" y="529"/>
                    </a:cubicBezTo>
                    <a:cubicBezTo>
                      <a:pt x="380" y="597"/>
                      <a:pt x="489" y="712"/>
                      <a:pt x="550" y="848"/>
                    </a:cubicBezTo>
                    <a:cubicBezTo>
                      <a:pt x="570" y="888"/>
                      <a:pt x="591" y="922"/>
                      <a:pt x="611" y="956"/>
                    </a:cubicBezTo>
                    <a:cubicBezTo>
                      <a:pt x="597" y="902"/>
                      <a:pt x="591" y="848"/>
                      <a:pt x="577" y="793"/>
                    </a:cubicBezTo>
                    <a:cubicBezTo>
                      <a:pt x="516" y="509"/>
                      <a:pt x="292" y="129"/>
                      <a:pt x="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34"/>
              <p:cNvSpPr/>
              <p:nvPr/>
            </p:nvSpPr>
            <p:spPr>
              <a:xfrm rot="4499970">
                <a:off x="-557901" y="285493"/>
                <a:ext cx="190561" cy="373859"/>
              </a:xfrm>
              <a:custGeom>
                <a:avLst/>
                <a:gdLst/>
                <a:ahLst/>
                <a:cxnLst/>
                <a:rect l="l" t="t" r="r" b="b"/>
                <a:pathLst>
                  <a:path w="3805" h="7465" extrusionOk="0">
                    <a:moveTo>
                      <a:pt x="2828" y="0"/>
                    </a:moveTo>
                    <a:cubicBezTo>
                      <a:pt x="2787" y="0"/>
                      <a:pt x="2746" y="7"/>
                      <a:pt x="2706" y="14"/>
                    </a:cubicBezTo>
                    <a:cubicBezTo>
                      <a:pt x="2292" y="400"/>
                      <a:pt x="1905" y="807"/>
                      <a:pt x="1546" y="1241"/>
                    </a:cubicBezTo>
                    <a:cubicBezTo>
                      <a:pt x="1194" y="1668"/>
                      <a:pt x="888" y="2136"/>
                      <a:pt x="638" y="2638"/>
                    </a:cubicBezTo>
                    <a:lnTo>
                      <a:pt x="638" y="2645"/>
                    </a:lnTo>
                    <a:cubicBezTo>
                      <a:pt x="468" y="3126"/>
                      <a:pt x="339" y="3628"/>
                      <a:pt x="265" y="4143"/>
                    </a:cubicBezTo>
                    <a:cubicBezTo>
                      <a:pt x="163" y="4774"/>
                      <a:pt x="109" y="5431"/>
                      <a:pt x="48" y="6109"/>
                    </a:cubicBezTo>
                    <a:cubicBezTo>
                      <a:pt x="68" y="6516"/>
                      <a:pt x="61" y="6930"/>
                      <a:pt x="14" y="7337"/>
                    </a:cubicBezTo>
                    <a:lnTo>
                      <a:pt x="20" y="7344"/>
                    </a:lnTo>
                    <a:cubicBezTo>
                      <a:pt x="20" y="7357"/>
                      <a:pt x="14" y="7371"/>
                      <a:pt x="14" y="7377"/>
                    </a:cubicBezTo>
                    <a:lnTo>
                      <a:pt x="0" y="7405"/>
                    </a:lnTo>
                    <a:cubicBezTo>
                      <a:pt x="0" y="7411"/>
                      <a:pt x="0" y="7425"/>
                      <a:pt x="0" y="7438"/>
                    </a:cubicBezTo>
                    <a:cubicBezTo>
                      <a:pt x="5" y="7453"/>
                      <a:pt x="17" y="7464"/>
                      <a:pt x="31" y="7464"/>
                    </a:cubicBezTo>
                    <a:cubicBezTo>
                      <a:pt x="36" y="7464"/>
                      <a:pt x="42" y="7463"/>
                      <a:pt x="48" y="7459"/>
                    </a:cubicBezTo>
                    <a:lnTo>
                      <a:pt x="129" y="7398"/>
                    </a:lnTo>
                    <a:cubicBezTo>
                      <a:pt x="176" y="7398"/>
                      <a:pt x="217" y="7377"/>
                      <a:pt x="251" y="7344"/>
                    </a:cubicBezTo>
                    <a:cubicBezTo>
                      <a:pt x="285" y="7310"/>
                      <a:pt x="319" y="7269"/>
                      <a:pt x="353" y="7228"/>
                    </a:cubicBezTo>
                    <a:cubicBezTo>
                      <a:pt x="1261" y="6543"/>
                      <a:pt x="2326" y="5784"/>
                      <a:pt x="2997" y="4896"/>
                    </a:cubicBezTo>
                    <a:cubicBezTo>
                      <a:pt x="3465" y="4265"/>
                      <a:pt x="3736" y="3512"/>
                      <a:pt x="3777" y="2726"/>
                    </a:cubicBezTo>
                    <a:cubicBezTo>
                      <a:pt x="3804" y="2373"/>
                      <a:pt x="3797" y="2014"/>
                      <a:pt x="3757" y="1661"/>
                    </a:cubicBezTo>
                    <a:cubicBezTo>
                      <a:pt x="3662" y="1424"/>
                      <a:pt x="3553" y="1200"/>
                      <a:pt x="3424" y="983"/>
                    </a:cubicBezTo>
                    <a:cubicBezTo>
                      <a:pt x="3384" y="882"/>
                      <a:pt x="3309" y="793"/>
                      <a:pt x="3207" y="739"/>
                    </a:cubicBezTo>
                    <a:cubicBezTo>
                      <a:pt x="3187" y="732"/>
                      <a:pt x="3167" y="726"/>
                      <a:pt x="3146" y="726"/>
                    </a:cubicBezTo>
                    <a:cubicBezTo>
                      <a:pt x="3160" y="1336"/>
                      <a:pt x="2990" y="1960"/>
                      <a:pt x="2794" y="2590"/>
                    </a:cubicBezTo>
                    <a:cubicBezTo>
                      <a:pt x="2706" y="2902"/>
                      <a:pt x="2611" y="3201"/>
                      <a:pt x="2502" y="3499"/>
                    </a:cubicBezTo>
                    <a:cubicBezTo>
                      <a:pt x="2204" y="4340"/>
                      <a:pt x="1824" y="5119"/>
                      <a:pt x="1207" y="5716"/>
                    </a:cubicBezTo>
                    <a:cubicBezTo>
                      <a:pt x="1186" y="5737"/>
                      <a:pt x="1162" y="5748"/>
                      <a:pt x="1139" y="5748"/>
                    </a:cubicBezTo>
                    <a:cubicBezTo>
                      <a:pt x="1125" y="5748"/>
                      <a:pt x="1111" y="5744"/>
                      <a:pt x="1099" y="5737"/>
                    </a:cubicBezTo>
                    <a:cubicBezTo>
                      <a:pt x="1058" y="5716"/>
                      <a:pt x="1038" y="5676"/>
                      <a:pt x="1044" y="5635"/>
                    </a:cubicBezTo>
                    <a:cubicBezTo>
                      <a:pt x="1119" y="5038"/>
                      <a:pt x="1234" y="4441"/>
                      <a:pt x="1397" y="3858"/>
                    </a:cubicBezTo>
                    <a:cubicBezTo>
                      <a:pt x="1668" y="2875"/>
                      <a:pt x="2048" y="1919"/>
                      <a:pt x="2543" y="1024"/>
                    </a:cubicBezTo>
                    <a:cubicBezTo>
                      <a:pt x="2631" y="841"/>
                      <a:pt x="2773" y="692"/>
                      <a:pt x="2950" y="590"/>
                    </a:cubicBezTo>
                    <a:cubicBezTo>
                      <a:pt x="2943" y="482"/>
                      <a:pt x="2923" y="373"/>
                      <a:pt x="2902" y="271"/>
                    </a:cubicBezTo>
                    <a:cubicBezTo>
                      <a:pt x="2882" y="176"/>
                      <a:pt x="2862" y="88"/>
                      <a:pt x="2828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48" name="Google Shape;1148;p34"/>
          <p:cNvSpPr txBox="1">
            <a:spLocks noGrp="1"/>
          </p:cNvSpPr>
          <p:nvPr>
            <p:ph type="ctrTitle"/>
          </p:nvPr>
        </p:nvSpPr>
        <p:spPr>
          <a:xfrm>
            <a:off x="1311632" y="1611067"/>
            <a:ext cx="6299984" cy="17553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FFFFFF"/>
                </a:solidFill>
              </a:rPr>
              <a:t>Major Components of an </a:t>
            </a:r>
            <a:r>
              <a:rPr lang="en-US" sz="3600" dirty="0"/>
              <a:t>O</a:t>
            </a:r>
            <a:r>
              <a:rPr lang="en-US" sz="3600" dirty="0">
                <a:solidFill>
                  <a:srgbClr val="FFFFFF"/>
                </a:solidFill>
              </a:rPr>
              <a:t>rganizations Internal </a:t>
            </a:r>
            <a:r>
              <a:rPr lang="en-US" sz="3600" dirty="0"/>
              <a:t>E</a:t>
            </a:r>
            <a:r>
              <a:rPr lang="en-US" sz="3600" dirty="0">
                <a:solidFill>
                  <a:srgbClr val="FFFFFF"/>
                </a:solidFill>
              </a:rPr>
              <a:t>nvironment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1149" name="Google Shape;1149;p34"/>
          <p:cNvSpPr/>
          <p:nvPr/>
        </p:nvSpPr>
        <p:spPr>
          <a:xfrm>
            <a:off x="107315" y="1824646"/>
            <a:ext cx="953050" cy="1119650"/>
          </a:xfrm>
          <a:custGeom>
            <a:avLst/>
            <a:gdLst/>
            <a:ahLst/>
            <a:cxnLst/>
            <a:rect l="l" t="t" r="r" b="b"/>
            <a:pathLst>
              <a:path w="38122" h="44786" extrusionOk="0">
                <a:moveTo>
                  <a:pt x="28845" y="0"/>
                </a:moveTo>
                <a:cubicBezTo>
                  <a:pt x="26750" y="0"/>
                  <a:pt x="24713" y="475"/>
                  <a:pt x="23075" y="928"/>
                </a:cubicBezTo>
                <a:cubicBezTo>
                  <a:pt x="16823" y="2671"/>
                  <a:pt x="10958" y="5607"/>
                  <a:pt x="5818" y="9567"/>
                </a:cubicBezTo>
                <a:lnTo>
                  <a:pt x="5689" y="9662"/>
                </a:lnTo>
                <a:cubicBezTo>
                  <a:pt x="4788" y="10367"/>
                  <a:pt x="3845" y="11093"/>
                  <a:pt x="2733" y="11262"/>
                </a:cubicBezTo>
                <a:cubicBezTo>
                  <a:pt x="2609" y="11280"/>
                  <a:pt x="2486" y="11289"/>
                  <a:pt x="2362" y="11289"/>
                </a:cubicBezTo>
                <a:cubicBezTo>
                  <a:pt x="1790" y="11289"/>
                  <a:pt x="1231" y="11097"/>
                  <a:pt x="773" y="10740"/>
                </a:cubicBezTo>
                <a:cubicBezTo>
                  <a:pt x="380" y="10428"/>
                  <a:pt x="156" y="10028"/>
                  <a:pt x="129" y="9581"/>
                </a:cubicBezTo>
                <a:lnTo>
                  <a:pt x="0" y="9594"/>
                </a:lnTo>
                <a:cubicBezTo>
                  <a:pt x="27" y="10076"/>
                  <a:pt x="265" y="10510"/>
                  <a:pt x="685" y="10849"/>
                </a:cubicBezTo>
                <a:cubicBezTo>
                  <a:pt x="1169" y="11221"/>
                  <a:pt x="1753" y="11420"/>
                  <a:pt x="2354" y="11420"/>
                </a:cubicBezTo>
                <a:cubicBezTo>
                  <a:pt x="2487" y="11420"/>
                  <a:pt x="2620" y="11411"/>
                  <a:pt x="2753" y="11391"/>
                </a:cubicBezTo>
                <a:cubicBezTo>
                  <a:pt x="3899" y="11215"/>
                  <a:pt x="4849" y="10476"/>
                  <a:pt x="5771" y="9764"/>
                </a:cubicBezTo>
                <a:lnTo>
                  <a:pt x="5893" y="9669"/>
                </a:lnTo>
                <a:cubicBezTo>
                  <a:pt x="11026" y="5722"/>
                  <a:pt x="16871" y="2793"/>
                  <a:pt x="23109" y="1057"/>
                </a:cubicBezTo>
                <a:cubicBezTo>
                  <a:pt x="24741" y="608"/>
                  <a:pt x="26775" y="133"/>
                  <a:pt x="28864" y="133"/>
                </a:cubicBezTo>
                <a:cubicBezTo>
                  <a:pt x="29421" y="133"/>
                  <a:pt x="29982" y="167"/>
                  <a:pt x="30540" y="244"/>
                </a:cubicBezTo>
                <a:cubicBezTo>
                  <a:pt x="33259" y="623"/>
                  <a:pt x="35558" y="2041"/>
                  <a:pt x="36684" y="4048"/>
                </a:cubicBezTo>
                <a:cubicBezTo>
                  <a:pt x="37986" y="6360"/>
                  <a:pt x="37680" y="9275"/>
                  <a:pt x="37341" y="11262"/>
                </a:cubicBezTo>
                <a:cubicBezTo>
                  <a:pt x="36609" y="15520"/>
                  <a:pt x="35131" y="19609"/>
                  <a:pt x="32961" y="23339"/>
                </a:cubicBezTo>
                <a:cubicBezTo>
                  <a:pt x="32303" y="24471"/>
                  <a:pt x="31571" y="25590"/>
                  <a:pt x="30866" y="26668"/>
                </a:cubicBezTo>
                <a:cubicBezTo>
                  <a:pt x="29435" y="28858"/>
                  <a:pt x="27957" y="31123"/>
                  <a:pt x="27021" y="33604"/>
                </a:cubicBezTo>
                <a:cubicBezTo>
                  <a:pt x="25801" y="36879"/>
                  <a:pt x="25462" y="41768"/>
                  <a:pt x="28540" y="44786"/>
                </a:cubicBezTo>
                <a:lnTo>
                  <a:pt x="28635" y="44691"/>
                </a:lnTo>
                <a:cubicBezTo>
                  <a:pt x="25597" y="41714"/>
                  <a:pt x="25936" y="36879"/>
                  <a:pt x="27143" y="33652"/>
                </a:cubicBezTo>
                <a:cubicBezTo>
                  <a:pt x="28072" y="31177"/>
                  <a:pt x="29550" y="28926"/>
                  <a:pt x="30974" y="26742"/>
                </a:cubicBezTo>
                <a:cubicBezTo>
                  <a:pt x="31686" y="25657"/>
                  <a:pt x="32419" y="24539"/>
                  <a:pt x="33076" y="23406"/>
                </a:cubicBezTo>
                <a:cubicBezTo>
                  <a:pt x="35246" y="19663"/>
                  <a:pt x="36738" y="15554"/>
                  <a:pt x="37470" y="11289"/>
                </a:cubicBezTo>
                <a:cubicBezTo>
                  <a:pt x="37816" y="9275"/>
                  <a:pt x="38121" y="6333"/>
                  <a:pt x="36799" y="3987"/>
                </a:cubicBezTo>
                <a:cubicBezTo>
                  <a:pt x="35653" y="1946"/>
                  <a:pt x="33320" y="495"/>
                  <a:pt x="30554" y="115"/>
                </a:cubicBezTo>
                <a:cubicBezTo>
                  <a:pt x="29985" y="35"/>
                  <a:pt x="29413" y="0"/>
                  <a:pt x="28845" y="0"/>
                </a:cubicBezTo>
                <a:close/>
              </a:path>
            </a:pathLst>
          </a:custGeom>
          <a:noFill/>
          <a:ln w="38100" cap="flat" cmpd="sng">
            <a:solidFill>
              <a:srgbClr val="019D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0" name="Google Shape;1150;p34"/>
          <p:cNvSpPr txBox="1">
            <a:spLocks noGrp="1"/>
          </p:cNvSpPr>
          <p:nvPr>
            <p:ph type="subTitle" idx="1"/>
          </p:nvPr>
        </p:nvSpPr>
        <p:spPr>
          <a:xfrm>
            <a:off x="1592999" y="211157"/>
            <a:ext cx="6019500" cy="31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LIBYAN INTERNATIONAL MEDICAL UNIVERSTY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FACULTY OF BUSINESS ADMINISTRATION</a:t>
            </a:r>
            <a:endParaRPr sz="1600" dirty="0"/>
          </a:p>
        </p:txBody>
      </p:sp>
      <p:pic>
        <p:nvPicPr>
          <p:cNvPr id="1026" name="Picture 2" descr="Libyan International Medical University">
            <a:extLst>
              <a:ext uri="{FF2B5EF4-FFF2-40B4-BE49-F238E27FC236}">
                <a16:creationId xmlns:a16="http://schemas.microsoft.com/office/drawing/2014/main" id="{6C2DBA9B-4929-5042-85EA-B23A938AC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045" y="0"/>
            <a:ext cx="795509" cy="6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تمت إضافة... - الجامعة الليبية الدولية للعلوم الطبية (LIMU)">
            <a:extLst>
              <a:ext uri="{FF2B5EF4-FFF2-40B4-BE49-F238E27FC236}">
                <a16:creationId xmlns:a16="http://schemas.microsoft.com/office/drawing/2014/main" id="{9048F052-5E37-B44B-BADF-3E15133C3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409" y="4800"/>
            <a:ext cx="693310" cy="69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AED8C2-3B39-D649-AAD9-6701B3075BC5}"/>
              </a:ext>
            </a:extLst>
          </p:cNvPr>
          <p:cNvSpPr txBox="1"/>
          <p:nvPr/>
        </p:nvSpPr>
        <p:spPr>
          <a:xfrm>
            <a:off x="6097320" y="3954433"/>
            <a:ext cx="3087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Name: Ahmed </a:t>
            </a:r>
            <a:r>
              <a:rPr lang="en-US" dirty="0" smtClean="0">
                <a:solidFill>
                  <a:schemeClr val="tx1"/>
                </a:solidFill>
              </a:rPr>
              <a:t>Ga</a:t>
            </a:r>
            <a:r>
              <a:rPr lang="en-LY" dirty="0" smtClean="0">
                <a:solidFill>
                  <a:schemeClr val="tx1"/>
                </a:solidFill>
              </a:rPr>
              <a:t>rgoum</a:t>
            </a:r>
            <a:endParaRPr lang="en-LY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ID Number</a:t>
            </a:r>
            <a:r>
              <a:rPr lang="en-LY" dirty="0" smtClean="0">
                <a:solidFill>
                  <a:schemeClr val="tx1"/>
                </a:solidFill>
              </a:rPr>
              <a:t>: </a:t>
            </a:r>
            <a:r>
              <a:rPr lang="en-LY" dirty="0">
                <a:solidFill>
                  <a:schemeClr val="tx1"/>
                </a:solidFill>
              </a:rPr>
              <a:t>3296</a:t>
            </a:r>
          </a:p>
          <a:p>
            <a:r>
              <a:rPr lang="en-LY" dirty="0">
                <a:solidFill>
                  <a:schemeClr val="tx1"/>
                </a:solidFill>
              </a:rPr>
              <a:t>E-mail: </a:t>
            </a:r>
            <a:r>
              <a:rPr lang="en-LY" dirty="0">
                <a:solidFill>
                  <a:schemeClr val="tx1"/>
                </a:solidFill>
                <a:hlinkClick r:id="rId5"/>
              </a:rPr>
              <a:t>ahmed_3296@limu.edu.ly</a:t>
            </a:r>
            <a:endParaRPr lang="en-LY" dirty="0">
              <a:solidFill>
                <a:schemeClr val="tx1"/>
              </a:solidFill>
            </a:endParaRPr>
          </a:p>
          <a:p>
            <a:r>
              <a:rPr lang="en-LY" dirty="0">
                <a:solidFill>
                  <a:schemeClr val="tx1"/>
                </a:solidFill>
              </a:rPr>
              <a:t>Date: 30/3/2022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5" name="Google Shape;2165;p47"/>
          <p:cNvGrpSpPr/>
          <p:nvPr/>
        </p:nvGrpSpPr>
        <p:grpSpPr>
          <a:xfrm>
            <a:off x="291967" y="190502"/>
            <a:ext cx="2588680" cy="3471133"/>
            <a:chOff x="291967" y="190502"/>
            <a:chExt cx="2588680" cy="3471133"/>
          </a:xfrm>
        </p:grpSpPr>
        <p:grpSp>
          <p:nvGrpSpPr>
            <p:cNvPr id="2166" name="Google Shape;2166;p47"/>
            <p:cNvGrpSpPr/>
            <p:nvPr/>
          </p:nvGrpSpPr>
          <p:grpSpPr>
            <a:xfrm>
              <a:off x="291967" y="1251430"/>
              <a:ext cx="2588680" cy="2410205"/>
              <a:chOff x="291967" y="1251430"/>
              <a:chExt cx="2588680" cy="2410205"/>
            </a:xfrm>
          </p:grpSpPr>
          <p:grpSp>
            <p:nvGrpSpPr>
              <p:cNvPr id="2167" name="Google Shape;2167;p47"/>
              <p:cNvGrpSpPr/>
              <p:nvPr/>
            </p:nvGrpSpPr>
            <p:grpSpPr>
              <a:xfrm rot="-671246" flipH="1">
                <a:off x="642888" y="1433302"/>
                <a:ext cx="2067002" cy="1962639"/>
                <a:chOff x="1342482" y="971853"/>
                <a:chExt cx="2067208" cy="1962835"/>
              </a:xfrm>
            </p:grpSpPr>
            <p:sp>
              <p:nvSpPr>
                <p:cNvPr id="2168" name="Google Shape;2168;p47"/>
                <p:cNvSpPr/>
                <p:nvPr/>
              </p:nvSpPr>
              <p:spPr>
                <a:xfrm rot="-306375">
                  <a:off x="1418766" y="1053486"/>
                  <a:ext cx="1914640" cy="1799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588" h="71985" extrusionOk="0">
                      <a:moveTo>
                        <a:pt x="34" y="1"/>
                      </a:moveTo>
                      <a:lnTo>
                        <a:pt x="0" y="130"/>
                      </a:lnTo>
                      <a:cubicBezTo>
                        <a:pt x="5933" y="1486"/>
                        <a:pt x="11175" y="5514"/>
                        <a:pt x="14016" y="10897"/>
                      </a:cubicBezTo>
                      <a:cubicBezTo>
                        <a:pt x="15141" y="13033"/>
                        <a:pt x="15908" y="15373"/>
                        <a:pt x="16640" y="17637"/>
                      </a:cubicBezTo>
                      <a:cubicBezTo>
                        <a:pt x="16986" y="18695"/>
                        <a:pt x="17345" y="19780"/>
                        <a:pt x="17732" y="20838"/>
                      </a:cubicBezTo>
                      <a:cubicBezTo>
                        <a:pt x="19278" y="25055"/>
                        <a:pt x="21135" y="27829"/>
                        <a:pt x="23576" y="29578"/>
                      </a:cubicBezTo>
                      <a:cubicBezTo>
                        <a:pt x="25923" y="31253"/>
                        <a:pt x="28900" y="32065"/>
                        <a:pt x="32772" y="32065"/>
                      </a:cubicBezTo>
                      <a:cubicBezTo>
                        <a:pt x="33979" y="32065"/>
                        <a:pt x="35274" y="31986"/>
                        <a:pt x="36663" y="31829"/>
                      </a:cubicBezTo>
                      <a:cubicBezTo>
                        <a:pt x="37714" y="31714"/>
                        <a:pt x="38785" y="31565"/>
                        <a:pt x="39823" y="31422"/>
                      </a:cubicBezTo>
                      <a:cubicBezTo>
                        <a:pt x="42172" y="31093"/>
                        <a:pt x="44576" y="30757"/>
                        <a:pt x="46968" y="30757"/>
                      </a:cubicBezTo>
                      <a:cubicBezTo>
                        <a:pt x="48022" y="30757"/>
                        <a:pt x="49073" y="30822"/>
                        <a:pt x="50116" y="30982"/>
                      </a:cubicBezTo>
                      <a:cubicBezTo>
                        <a:pt x="56090" y="31897"/>
                        <a:pt x="61846" y="36027"/>
                        <a:pt x="65901" y="42312"/>
                      </a:cubicBezTo>
                      <a:cubicBezTo>
                        <a:pt x="69549" y="47974"/>
                        <a:pt x="71509" y="54517"/>
                        <a:pt x="73401" y="60844"/>
                      </a:cubicBezTo>
                      <a:cubicBezTo>
                        <a:pt x="73699" y="61840"/>
                        <a:pt x="74038" y="62864"/>
                        <a:pt x="74370" y="63861"/>
                      </a:cubicBezTo>
                      <a:cubicBezTo>
                        <a:pt x="75252" y="66512"/>
                        <a:pt x="76167" y="69258"/>
                        <a:pt x="76452" y="71984"/>
                      </a:cubicBezTo>
                      <a:lnTo>
                        <a:pt x="76588" y="71971"/>
                      </a:lnTo>
                      <a:cubicBezTo>
                        <a:pt x="76303" y="69231"/>
                        <a:pt x="75381" y="66478"/>
                        <a:pt x="74499" y="63820"/>
                      </a:cubicBezTo>
                      <a:cubicBezTo>
                        <a:pt x="74167" y="62824"/>
                        <a:pt x="73828" y="61800"/>
                        <a:pt x="73529" y="60810"/>
                      </a:cubicBezTo>
                      <a:cubicBezTo>
                        <a:pt x="71631" y="54470"/>
                        <a:pt x="69671" y="47920"/>
                        <a:pt x="66010" y="42238"/>
                      </a:cubicBezTo>
                      <a:cubicBezTo>
                        <a:pt x="61935" y="35925"/>
                        <a:pt x="56151" y="31768"/>
                        <a:pt x="50136" y="30853"/>
                      </a:cubicBezTo>
                      <a:cubicBezTo>
                        <a:pt x="49087" y="30693"/>
                        <a:pt x="48031" y="30628"/>
                        <a:pt x="46974" y="30628"/>
                      </a:cubicBezTo>
                      <a:cubicBezTo>
                        <a:pt x="44572" y="30628"/>
                        <a:pt x="42163" y="30964"/>
                        <a:pt x="39809" y="31294"/>
                      </a:cubicBezTo>
                      <a:cubicBezTo>
                        <a:pt x="38772" y="31436"/>
                        <a:pt x="37701" y="31585"/>
                        <a:pt x="36650" y="31700"/>
                      </a:cubicBezTo>
                      <a:cubicBezTo>
                        <a:pt x="35267" y="31855"/>
                        <a:pt x="33981" y="31933"/>
                        <a:pt x="32781" y="31933"/>
                      </a:cubicBezTo>
                      <a:cubicBezTo>
                        <a:pt x="28933" y="31933"/>
                        <a:pt x="25984" y="31129"/>
                        <a:pt x="23658" y="29470"/>
                      </a:cubicBezTo>
                      <a:cubicBezTo>
                        <a:pt x="21237" y="27741"/>
                        <a:pt x="19393" y="24981"/>
                        <a:pt x="17854" y="20797"/>
                      </a:cubicBezTo>
                      <a:cubicBezTo>
                        <a:pt x="17467" y="19739"/>
                        <a:pt x="17108" y="18648"/>
                        <a:pt x="16769" y="17597"/>
                      </a:cubicBezTo>
                      <a:cubicBezTo>
                        <a:pt x="16023" y="15325"/>
                        <a:pt x="15263" y="12979"/>
                        <a:pt x="14131" y="10836"/>
                      </a:cubicBezTo>
                      <a:cubicBezTo>
                        <a:pt x="11270" y="5419"/>
                        <a:pt x="6001" y="1371"/>
                        <a:pt x="34" y="1"/>
                      </a:cubicBezTo>
                      <a:close/>
                    </a:path>
                  </a:pathLst>
                </a:custGeom>
                <a:solidFill>
                  <a:srgbClr val="01A99A"/>
                </a:solidFill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2169" name="Google Shape;2169;p47"/>
                <p:cNvCxnSpPr/>
                <p:nvPr/>
              </p:nvCxnSpPr>
              <p:spPr>
                <a:xfrm rot="10800000" flipH="1">
                  <a:off x="3209925" y="2173200"/>
                  <a:ext cx="43200" cy="747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70" name="Google Shape;2170;p47"/>
                <p:cNvCxnSpPr/>
                <p:nvPr/>
              </p:nvCxnSpPr>
              <p:spPr>
                <a:xfrm rot="10800000">
                  <a:off x="3057450" y="2152650"/>
                  <a:ext cx="858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71" name="Google Shape;2171;p47"/>
                <p:cNvCxnSpPr/>
                <p:nvPr/>
              </p:nvCxnSpPr>
              <p:spPr>
                <a:xfrm rot="10800000">
                  <a:off x="1593000" y="1314450"/>
                  <a:ext cx="83400" cy="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72" name="Google Shape;2172;p47"/>
                <p:cNvCxnSpPr/>
                <p:nvPr/>
              </p:nvCxnSpPr>
              <p:spPr>
                <a:xfrm rot="10800000">
                  <a:off x="1581150" y="1166850"/>
                  <a:ext cx="0" cy="714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019DD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2173" name="Google Shape;2173;p47"/>
              <p:cNvGrpSpPr/>
              <p:nvPr/>
            </p:nvGrpSpPr>
            <p:grpSpPr>
              <a:xfrm rot="3903269">
                <a:off x="1129482" y="2779756"/>
                <a:ext cx="374324" cy="652876"/>
                <a:chOff x="-110173" y="252416"/>
                <a:chExt cx="236798" cy="413011"/>
              </a:xfrm>
            </p:grpSpPr>
            <p:sp>
              <p:nvSpPr>
                <p:cNvPr id="2174" name="Google Shape;2174;p47"/>
                <p:cNvSpPr/>
                <p:nvPr/>
              </p:nvSpPr>
              <p:spPr>
                <a:xfrm rot="4499970">
                  <a:off x="-47241" y="364840"/>
                  <a:ext cx="182047" cy="593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5" h="1186" extrusionOk="0">
                      <a:moveTo>
                        <a:pt x="3196" y="0"/>
                      </a:moveTo>
                      <a:cubicBezTo>
                        <a:pt x="2870" y="0"/>
                        <a:pt x="2547" y="31"/>
                        <a:pt x="2224" y="87"/>
                      </a:cubicBezTo>
                      <a:cubicBezTo>
                        <a:pt x="1397" y="236"/>
                        <a:pt x="624" y="622"/>
                        <a:pt x="0" y="1185"/>
                      </a:cubicBezTo>
                      <a:cubicBezTo>
                        <a:pt x="577" y="799"/>
                        <a:pt x="1207" y="494"/>
                        <a:pt x="1879" y="283"/>
                      </a:cubicBezTo>
                      <a:cubicBezTo>
                        <a:pt x="2421" y="107"/>
                        <a:pt x="2995" y="19"/>
                        <a:pt x="3571" y="19"/>
                      </a:cubicBezTo>
                      <a:cubicBezTo>
                        <a:pt x="3592" y="19"/>
                        <a:pt x="3613" y="19"/>
                        <a:pt x="3635" y="19"/>
                      </a:cubicBezTo>
                      <a:cubicBezTo>
                        <a:pt x="3488" y="6"/>
                        <a:pt x="3341" y="0"/>
                        <a:pt x="3196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5" name="Google Shape;2175;p47"/>
                <p:cNvSpPr/>
                <p:nvPr/>
              </p:nvSpPr>
              <p:spPr>
                <a:xfrm rot="4499970">
                  <a:off x="-73090" y="475089"/>
                  <a:ext cx="163416" cy="12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3" h="255" extrusionOk="0">
                      <a:moveTo>
                        <a:pt x="485" y="1"/>
                      </a:moveTo>
                      <a:cubicBezTo>
                        <a:pt x="324" y="1"/>
                        <a:pt x="163" y="2"/>
                        <a:pt x="1" y="6"/>
                      </a:cubicBezTo>
                      <a:cubicBezTo>
                        <a:pt x="609" y="189"/>
                        <a:pt x="1246" y="254"/>
                        <a:pt x="1882" y="254"/>
                      </a:cubicBezTo>
                      <a:cubicBezTo>
                        <a:pt x="2210" y="254"/>
                        <a:pt x="2539" y="237"/>
                        <a:pt x="2862" y="209"/>
                      </a:cubicBezTo>
                      <a:cubicBezTo>
                        <a:pt x="2998" y="196"/>
                        <a:pt x="3127" y="182"/>
                        <a:pt x="3262" y="169"/>
                      </a:cubicBezTo>
                      <a:cubicBezTo>
                        <a:pt x="3140" y="155"/>
                        <a:pt x="3018" y="141"/>
                        <a:pt x="2896" y="128"/>
                      </a:cubicBezTo>
                      <a:cubicBezTo>
                        <a:pt x="2094" y="43"/>
                        <a:pt x="129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6" name="Google Shape;2176;p47"/>
                <p:cNvSpPr/>
                <p:nvPr/>
              </p:nvSpPr>
              <p:spPr>
                <a:xfrm rot="4499970">
                  <a:off x="24019" y="551885"/>
                  <a:ext cx="101916" cy="77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5" h="1553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726" y="265"/>
                        <a:pt x="1303" y="773"/>
                        <a:pt x="1594" y="1404"/>
                      </a:cubicBezTo>
                      <a:cubicBezTo>
                        <a:pt x="1601" y="1431"/>
                        <a:pt x="1601" y="1465"/>
                        <a:pt x="1594" y="1492"/>
                      </a:cubicBezTo>
                      <a:cubicBezTo>
                        <a:pt x="1587" y="1492"/>
                        <a:pt x="1587" y="1492"/>
                        <a:pt x="1587" y="1499"/>
                      </a:cubicBezTo>
                      <a:lnTo>
                        <a:pt x="1608" y="1499"/>
                      </a:lnTo>
                      <a:cubicBezTo>
                        <a:pt x="1750" y="1512"/>
                        <a:pt x="1893" y="1533"/>
                        <a:pt x="2035" y="1553"/>
                      </a:cubicBezTo>
                      <a:cubicBezTo>
                        <a:pt x="2028" y="1492"/>
                        <a:pt x="2015" y="1438"/>
                        <a:pt x="1994" y="1377"/>
                      </a:cubicBezTo>
                      <a:cubicBezTo>
                        <a:pt x="1886" y="1031"/>
                        <a:pt x="1587" y="780"/>
                        <a:pt x="1276" y="583"/>
                      </a:cubicBezTo>
                      <a:cubicBezTo>
                        <a:pt x="882" y="332"/>
                        <a:pt x="455" y="136"/>
                        <a:pt x="1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7" name="Google Shape;2177;p47"/>
                <p:cNvSpPr/>
                <p:nvPr/>
              </p:nvSpPr>
              <p:spPr>
                <a:xfrm rot="4499970">
                  <a:off x="-186716" y="388582"/>
                  <a:ext cx="389885" cy="140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5" h="2809" extrusionOk="0">
                      <a:moveTo>
                        <a:pt x="4501" y="0"/>
                      </a:moveTo>
                      <a:cubicBezTo>
                        <a:pt x="4016" y="0"/>
                        <a:pt x="3497" y="87"/>
                        <a:pt x="2950" y="259"/>
                      </a:cubicBezTo>
                      <a:cubicBezTo>
                        <a:pt x="1946" y="578"/>
                        <a:pt x="1024" y="1114"/>
                        <a:pt x="258" y="1826"/>
                      </a:cubicBezTo>
                      <a:cubicBezTo>
                        <a:pt x="170" y="1948"/>
                        <a:pt x="82" y="2070"/>
                        <a:pt x="7" y="2199"/>
                      </a:cubicBezTo>
                      <a:cubicBezTo>
                        <a:pt x="7" y="2205"/>
                        <a:pt x="7" y="2205"/>
                        <a:pt x="7" y="2212"/>
                      </a:cubicBezTo>
                      <a:cubicBezTo>
                        <a:pt x="1" y="2230"/>
                        <a:pt x="11" y="2254"/>
                        <a:pt x="28" y="2254"/>
                      </a:cubicBezTo>
                      <a:cubicBezTo>
                        <a:pt x="30" y="2254"/>
                        <a:pt x="32" y="2254"/>
                        <a:pt x="34" y="2253"/>
                      </a:cubicBezTo>
                      <a:lnTo>
                        <a:pt x="136" y="2212"/>
                      </a:lnTo>
                      <a:cubicBezTo>
                        <a:pt x="372" y="2134"/>
                        <a:pt x="597" y="2099"/>
                        <a:pt x="819" y="2099"/>
                      </a:cubicBezTo>
                      <a:cubicBezTo>
                        <a:pt x="1213" y="2099"/>
                        <a:pt x="1595" y="2211"/>
                        <a:pt x="2007" y="2389"/>
                      </a:cubicBezTo>
                      <a:cubicBezTo>
                        <a:pt x="2428" y="2578"/>
                        <a:pt x="2889" y="2802"/>
                        <a:pt x="3363" y="2809"/>
                      </a:cubicBezTo>
                      <a:cubicBezTo>
                        <a:pt x="3784" y="2795"/>
                        <a:pt x="4204" y="2762"/>
                        <a:pt x="4618" y="2707"/>
                      </a:cubicBezTo>
                      <a:lnTo>
                        <a:pt x="4645" y="2707"/>
                      </a:lnTo>
                      <a:cubicBezTo>
                        <a:pt x="5350" y="2626"/>
                        <a:pt x="6042" y="2511"/>
                        <a:pt x="6733" y="2355"/>
                      </a:cubicBezTo>
                      <a:cubicBezTo>
                        <a:pt x="7093" y="2185"/>
                        <a:pt x="7445" y="2002"/>
                        <a:pt x="7784" y="1792"/>
                      </a:cubicBezTo>
                      <a:cubicBezTo>
                        <a:pt x="7784" y="1785"/>
                        <a:pt x="7784" y="1778"/>
                        <a:pt x="7784" y="1772"/>
                      </a:cubicBezTo>
                      <a:cubicBezTo>
                        <a:pt x="7642" y="1744"/>
                        <a:pt x="7493" y="1731"/>
                        <a:pt x="7344" y="1711"/>
                      </a:cubicBezTo>
                      <a:lnTo>
                        <a:pt x="6754" y="1643"/>
                      </a:lnTo>
                      <a:cubicBezTo>
                        <a:pt x="6340" y="1704"/>
                        <a:pt x="5906" y="1758"/>
                        <a:pt x="5459" y="1799"/>
                      </a:cubicBezTo>
                      <a:cubicBezTo>
                        <a:pt x="5175" y="1820"/>
                        <a:pt x="4887" y="1833"/>
                        <a:pt x="4599" y="1833"/>
                      </a:cubicBezTo>
                      <a:cubicBezTo>
                        <a:pt x="3778" y="1833"/>
                        <a:pt x="2949" y="1728"/>
                        <a:pt x="2177" y="1412"/>
                      </a:cubicBezTo>
                      <a:cubicBezTo>
                        <a:pt x="2136" y="1392"/>
                        <a:pt x="2116" y="1351"/>
                        <a:pt x="2123" y="1304"/>
                      </a:cubicBezTo>
                      <a:cubicBezTo>
                        <a:pt x="2129" y="1263"/>
                        <a:pt x="2163" y="1229"/>
                        <a:pt x="2211" y="1229"/>
                      </a:cubicBezTo>
                      <a:cubicBezTo>
                        <a:pt x="2561" y="1204"/>
                        <a:pt x="2913" y="1193"/>
                        <a:pt x="3264" y="1193"/>
                      </a:cubicBezTo>
                      <a:cubicBezTo>
                        <a:pt x="4068" y="1193"/>
                        <a:pt x="4872" y="1251"/>
                        <a:pt x="5669" y="1331"/>
                      </a:cubicBezTo>
                      <a:cubicBezTo>
                        <a:pt x="6028" y="1365"/>
                        <a:pt x="6388" y="1405"/>
                        <a:pt x="6754" y="1446"/>
                      </a:cubicBezTo>
                      <a:lnTo>
                        <a:pt x="7127" y="1392"/>
                      </a:lnTo>
                      <a:cubicBezTo>
                        <a:pt x="6828" y="849"/>
                        <a:pt x="6340" y="436"/>
                        <a:pt x="5757" y="226"/>
                      </a:cubicBezTo>
                      <a:lnTo>
                        <a:pt x="5723" y="205"/>
                      </a:lnTo>
                      <a:cubicBezTo>
                        <a:pt x="5601" y="165"/>
                        <a:pt x="5472" y="124"/>
                        <a:pt x="5350" y="97"/>
                      </a:cubicBezTo>
                      <a:cubicBezTo>
                        <a:pt x="5080" y="33"/>
                        <a:pt x="4797" y="0"/>
                        <a:pt x="4501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78" name="Google Shape;2178;p47"/>
                <p:cNvSpPr/>
                <p:nvPr/>
              </p:nvSpPr>
              <p:spPr>
                <a:xfrm rot="4499970">
                  <a:off x="15312" y="549282"/>
                  <a:ext cx="20083" cy="3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76" extrusionOk="0">
                      <a:moveTo>
                        <a:pt x="34" y="1"/>
                      </a:moveTo>
                      <a:cubicBezTo>
                        <a:pt x="27" y="28"/>
                        <a:pt x="14" y="55"/>
                        <a:pt x="0" y="75"/>
                      </a:cubicBezTo>
                      <a:cubicBezTo>
                        <a:pt x="136" y="69"/>
                        <a:pt x="272" y="55"/>
                        <a:pt x="400" y="35"/>
                      </a:cubicBezTo>
                      <a:cubicBezTo>
                        <a:pt x="278" y="28"/>
                        <a:pt x="156" y="14"/>
                        <a:pt x="34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79" name="Google Shape;2179;p47"/>
              <p:cNvGrpSpPr/>
              <p:nvPr/>
            </p:nvGrpSpPr>
            <p:grpSpPr>
              <a:xfrm rot="-1426807">
                <a:off x="384119" y="3065053"/>
                <a:ext cx="393828" cy="540099"/>
                <a:chOff x="-343959" y="63933"/>
                <a:chExt cx="257754" cy="353474"/>
              </a:xfrm>
            </p:grpSpPr>
            <p:sp>
              <p:nvSpPr>
                <p:cNvPr id="2180" name="Google Shape;2180;p47"/>
                <p:cNvSpPr/>
                <p:nvPr/>
              </p:nvSpPr>
              <p:spPr>
                <a:xfrm rot="4499970">
                  <a:off x="-311494" y="248951"/>
                  <a:ext cx="153200" cy="43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9" h="870" extrusionOk="0">
                      <a:moveTo>
                        <a:pt x="79" y="1"/>
                      </a:moveTo>
                      <a:cubicBezTo>
                        <a:pt x="53" y="1"/>
                        <a:pt x="27" y="1"/>
                        <a:pt x="1" y="1"/>
                      </a:cubicBezTo>
                      <a:cubicBezTo>
                        <a:pt x="258" y="306"/>
                        <a:pt x="720" y="415"/>
                        <a:pt x="1147" y="503"/>
                      </a:cubicBezTo>
                      <a:lnTo>
                        <a:pt x="2388" y="740"/>
                      </a:lnTo>
                      <a:lnTo>
                        <a:pt x="3059" y="869"/>
                      </a:lnTo>
                      <a:cubicBezTo>
                        <a:pt x="3032" y="849"/>
                        <a:pt x="2998" y="822"/>
                        <a:pt x="2964" y="801"/>
                      </a:cubicBezTo>
                      <a:cubicBezTo>
                        <a:pt x="2896" y="761"/>
                        <a:pt x="2828" y="727"/>
                        <a:pt x="2761" y="686"/>
                      </a:cubicBezTo>
                      <a:cubicBezTo>
                        <a:pt x="1942" y="237"/>
                        <a:pt x="1015" y="1"/>
                        <a:pt x="79" y="1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1" name="Google Shape;2181;p47"/>
                <p:cNvSpPr/>
                <p:nvPr/>
              </p:nvSpPr>
              <p:spPr>
                <a:xfrm rot="4499970">
                  <a:off x="-257714" y="370380"/>
                  <a:ext cx="10918" cy="149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" h="299" extrusionOk="0">
                      <a:moveTo>
                        <a:pt x="96" y="0"/>
                      </a:moveTo>
                      <a:cubicBezTo>
                        <a:pt x="96" y="21"/>
                        <a:pt x="96" y="41"/>
                        <a:pt x="96" y="61"/>
                      </a:cubicBezTo>
                      <a:cubicBezTo>
                        <a:pt x="89" y="149"/>
                        <a:pt x="55" y="231"/>
                        <a:pt x="1" y="299"/>
                      </a:cubicBezTo>
                      <a:cubicBezTo>
                        <a:pt x="28" y="292"/>
                        <a:pt x="48" y="285"/>
                        <a:pt x="75" y="285"/>
                      </a:cubicBezTo>
                      <a:cubicBezTo>
                        <a:pt x="137" y="244"/>
                        <a:pt x="198" y="197"/>
                        <a:pt x="204" y="143"/>
                      </a:cubicBezTo>
                      <a:cubicBezTo>
                        <a:pt x="218" y="82"/>
                        <a:pt x="164" y="34"/>
                        <a:pt x="96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2" name="Google Shape;2182;p47"/>
                <p:cNvSpPr/>
                <p:nvPr/>
              </p:nvSpPr>
              <p:spPr>
                <a:xfrm rot="4499970">
                  <a:off x="-373691" y="149747"/>
                  <a:ext cx="317217" cy="181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4" h="3631" extrusionOk="0">
                      <a:moveTo>
                        <a:pt x="102" y="0"/>
                      </a:moveTo>
                      <a:cubicBezTo>
                        <a:pt x="61" y="75"/>
                        <a:pt x="27" y="149"/>
                        <a:pt x="0" y="231"/>
                      </a:cubicBezTo>
                      <a:cubicBezTo>
                        <a:pt x="7" y="1221"/>
                        <a:pt x="536" y="2251"/>
                        <a:pt x="1390" y="2875"/>
                      </a:cubicBezTo>
                      <a:cubicBezTo>
                        <a:pt x="2066" y="3370"/>
                        <a:pt x="2939" y="3631"/>
                        <a:pt x="3849" y="3631"/>
                      </a:cubicBezTo>
                      <a:cubicBezTo>
                        <a:pt x="4200" y="3631"/>
                        <a:pt x="4557" y="3592"/>
                        <a:pt x="4909" y="3513"/>
                      </a:cubicBezTo>
                      <a:cubicBezTo>
                        <a:pt x="5059" y="3479"/>
                        <a:pt x="5398" y="3377"/>
                        <a:pt x="5418" y="3140"/>
                      </a:cubicBezTo>
                      <a:cubicBezTo>
                        <a:pt x="5418" y="3099"/>
                        <a:pt x="5411" y="3058"/>
                        <a:pt x="5391" y="3024"/>
                      </a:cubicBezTo>
                      <a:lnTo>
                        <a:pt x="3228" y="2611"/>
                      </a:lnTo>
                      <a:cubicBezTo>
                        <a:pt x="2699" y="2509"/>
                        <a:pt x="2116" y="2360"/>
                        <a:pt x="1858" y="1872"/>
                      </a:cubicBezTo>
                      <a:cubicBezTo>
                        <a:pt x="1851" y="1858"/>
                        <a:pt x="1845" y="1845"/>
                        <a:pt x="1845" y="1831"/>
                      </a:cubicBezTo>
                      <a:cubicBezTo>
                        <a:pt x="1845" y="1811"/>
                        <a:pt x="1851" y="1797"/>
                        <a:pt x="1858" y="1784"/>
                      </a:cubicBezTo>
                      <a:cubicBezTo>
                        <a:pt x="1872" y="1750"/>
                        <a:pt x="1906" y="1736"/>
                        <a:pt x="1940" y="1736"/>
                      </a:cubicBezTo>
                      <a:cubicBezTo>
                        <a:pt x="2030" y="1732"/>
                        <a:pt x="2121" y="1730"/>
                        <a:pt x="2211" y="1730"/>
                      </a:cubicBezTo>
                      <a:cubicBezTo>
                        <a:pt x="3245" y="1730"/>
                        <a:pt x="4269" y="2013"/>
                        <a:pt x="5160" y="2543"/>
                      </a:cubicBezTo>
                      <a:lnTo>
                        <a:pt x="5181" y="2557"/>
                      </a:lnTo>
                      <a:cubicBezTo>
                        <a:pt x="5309" y="2631"/>
                        <a:pt x="5425" y="2733"/>
                        <a:pt x="5520" y="2855"/>
                      </a:cubicBezTo>
                      <a:cubicBezTo>
                        <a:pt x="5784" y="2916"/>
                        <a:pt x="5933" y="3072"/>
                        <a:pt x="5913" y="3255"/>
                      </a:cubicBezTo>
                      <a:cubicBezTo>
                        <a:pt x="5893" y="3350"/>
                        <a:pt x="5845" y="3425"/>
                        <a:pt x="5771" y="3479"/>
                      </a:cubicBezTo>
                      <a:cubicBezTo>
                        <a:pt x="6211" y="3336"/>
                        <a:pt x="6333" y="2794"/>
                        <a:pt x="6238" y="2340"/>
                      </a:cubicBezTo>
                      <a:cubicBezTo>
                        <a:pt x="6191" y="2279"/>
                        <a:pt x="6137" y="2224"/>
                        <a:pt x="6082" y="2170"/>
                      </a:cubicBezTo>
                      <a:cubicBezTo>
                        <a:pt x="5825" y="1919"/>
                        <a:pt x="5540" y="1709"/>
                        <a:pt x="5228" y="1539"/>
                      </a:cubicBezTo>
                      <a:cubicBezTo>
                        <a:pt x="4774" y="1309"/>
                        <a:pt x="4292" y="1146"/>
                        <a:pt x="3797" y="1045"/>
                      </a:cubicBezTo>
                      <a:cubicBezTo>
                        <a:pt x="3635" y="1045"/>
                        <a:pt x="3479" y="1058"/>
                        <a:pt x="3316" y="1072"/>
                      </a:cubicBezTo>
                      <a:cubicBezTo>
                        <a:pt x="3241" y="1079"/>
                        <a:pt x="3166" y="1082"/>
                        <a:pt x="3093" y="1082"/>
                      </a:cubicBezTo>
                      <a:cubicBezTo>
                        <a:pt x="2594" y="1082"/>
                        <a:pt x="2147" y="929"/>
                        <a:pt x="1709" y="746"/>
                      </a:cubicBezTo>
                      <a:cubicBezTo>
                        <a:pt x="1512" y="712"/>
                        <a:pt x="1309" y="665"/>
                        <a:pt x="1119" y="611"/>
                      </a:cubicBezTo>
                      <a:cubicBezTo>
                        <a:pt x="1004" y="570"/>
                        <a:pt x="889" y="529"/>
                        <a:pt x="780" y="475"/>
                      </a:cubicBezTo>
                      <a:cubicBezTo>
                        <a:pt x="522" y="360"/>
                        <a:pt x="292" y="204"/>
                        <a:pt x="102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183" name="Google Shape;2183;p47"/>
            <p:cNvGrpSpPr/>
            <p:nvPr/>
          </p:nvGrpSpPr>
          <p:grpSpPr>
            <a:xfrm>
              <a:off x="1596315" y="190502"/>
              <a:ext cx="1188627" cy="1373677"/>
              <a:chOff x="525873" y="351796"/>
              <a:chExt cx="1453445" cy="1679722"/>
            </a:xfrm>
          </p:grpSpPr>
          <p:grpSp>
            <p:nvGrpSpPr>
              <p:cNvPr id="2184" name="Google Shape;2184;p47"/>
              <p:cNvGrpSpPr/>
              <p:nvPr/>
            </p:nvGrpSpPr>
            <p:grpSpPr>
              <a:xfrm>
                <a:off x="525873" y="1095912"/>
                <a:ext cx="953048" cy="935606"/>
                <a:chOff x="642423" y="638475"/>
                <a:chExt cx="803853" cy="789141"/>
              </a:xfrm>
            </p:grpSpPr>
            <p:sp>
              <p:nvSpPr>
                <p:cNvPr id="2185" name="Google Shape;2185;p47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6" name="Google Shape;2186;p47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7" name="Google Shape;2187;p47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8" name="Google Shape;2188;p47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89" name="Google Shape;2189;p47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0" name="Google Shape;2190;p47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1" name="Google Shape;2191;p47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2" name="Google Shape;2192;p47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3" name="Google Shape;2193;p47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4" name="Google Shape;2194;p47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5" name="Google Shape;2195;p47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6" name="Google Shape;2196;p47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97" name="Google Shape;2197;p47"/>
              <p:cNvGrpSpPr/>
              <p:nvPr/>
            </p:nvGrpSpPr>
            <p:grpSpPr>
              <a:xfrm rot="-717492">
                <a:off x="1447205" y="611247"/>
                <a:ext cx="504818" cy="316342"/>
                <a:chOff x="7041842" y="-882791"/>
                <a:chExt cx="372896" cy="233673"/>
              </a:xfrm>
            </p:grpSpPr>
            <p:sp>
              <p:nvSpPr>
                <p:cNvPr id="2198" name="Google Shape;2198;p47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9" name="Google Shape;2199;p47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0" name="Google Shape;2200;p47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01" name="Google Shape;2201;p47"/>
              <p:cNvGrpSpPr/>
              <p:nvPr/>
            </p:nvGrpSpPr>
            <p:grpSpPr>
              <a:xfrm>
                <a:off x="851786" y="351796"/>
                <a:ext cx="504830" cy="682178"/>
                <a:chOff x="-731421" y="-129944"/>
                <a:chExt cx="308048" cy="416267"/>
              </a:xfrm>
            </p:grpSpPr>
            <p:sp>
              <p:nvSpPr>
                <p:cNvPr id="2202" name="Google Shape;2202;p47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03" name="Google Shape;2203;p47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204" name="Google Shape;2204;p47"/>
          <p:cNvSpPr txBox="1">
            <a:spLocks noGrp="1"/>
          </p:cNvSpPr>
          <p:nvPr>
            <p:ph type="subTitle" idx="1"/>
          </p:nvPr>
        </p:nvSpPr>
        <p:spPr>
          <a:xfrm>
            <a:off x="2767806" y="2158918"/>
            <a:ext cx="5194543" cy="9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 YOU FOR YOUR ATTENTION</a:t>
            </a:r>
            <a:endParaRPr dirty="0"/>
          </a:p>
        </p:txBody>
      </p:sp>
      <p:grpSp>
        <p:nvGrpSpPr>
          <p:cNvPr id="2209" name="Google Shape;2209;p47"/>
          <p:cNvGrpSpPr/>
          <p:nvPr/>
        </p:nvGrpSpPr>
        <p:grpSpPr>
          <a:xfrm>
            <a:off x="6783396" y="2172283"/>
            <a:ext cx="2579333" cy="2782450"/>
            <a:chOff x="2469488" y="2117142"/>
            <a:chExt cx="2579333" cy="2782450"/>
          </a:xfrm>
        </p:grpSpPr>
        <p:grpSp>
          <p:nvGrpSpPr>
            <p:cNvPr id="2210" name="Google Shape;2210;p47"/>
            <p:cNvGrpSpPr/>
            <p:nvPr/>
          </p:nvGrpSpPr>
          <p:grpSpPr>
            <a:xfrm rot="2700000">
              <a:off x="2630769" y="3941822"/>
              <a:ext cx="803845" cy="789134"/>
              <a:chOff x="642423" y="638475"/>
              <a:chExt cx="803853" cy="789141"/>
            </a:xfrm>
          </p:grpSpPr>
          <p:sp>
            <p:nvSpPr>
              <p:cNvPr id="2211" name="Google Shape;2211;p47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47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47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47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47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47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47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47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47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47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47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47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23" name="Google Shape;2223;p47"/>
            <p:cNvGrpSpPr/>
            <p:nvPr/>
          </p:nvGrpSpPr>
          <p:grpSpPr>
            <a:xfrm rot="4426725">
              <a:off x="2988465" y="2312531"/>
              <a:ext cx="1813965" cy="1874651"/>
              <a:chOff x="742150" y="1427947"/>
              <a:chExt cx="1597497" cy="1650941"/>
            </a:xfrm>
          </p:grpSpPr>
          <p:sp>
            <p:nvSpPr>
              <p:cNvPr id="2224" name="Google Shape;2224;p47"/>
              <p:cNvSpPr/>
              <p:nvPr/>
            </p:nvSpPr>
            <p:spPr>
              <a:xfrm rot="-1125839">
                <a:off x="933462" y="1567938"/>
                <a:ext cx="1096833" cy="1370960"/>
              </a:xfrm>
              <a:custGeom>
                <a:avLst/>
                <a:gdLst/>
                <a:ahLst/>
                <a:cxnLst/>
                <a:rect l="l" t="t" r="r" b="b"/>
                <a:pathLst>
                  <a:path w="38122" h="44786" extrusionOk="0">
                    <a:moveTo>
                      <a:pt x="28845" y="0"/>
                    </a:moveTo>
                    <a:cubicBezTo>
                      <a:pt x="26750" y="0"/>
                      <a:pt x="24713" y="475"/>
                      <a:pt x="23075" y="928"/>
                    </a:cubicBezTo>
                    <a:cubicBezTo>
                      <a:pt x="16823" y="2671"/>
                      <a:pt x="10958" y="5607"/>
                      <a:pt x="5818" y="9567"/>
                    </a:cubicBezTo>
                    <a:lnTo>
                      <a:pt x="5689" y="9662"/>
                    </a:lnTo>
                    <a:cubicBezTo>
                      <a:pt x="4788" y="10367"/>
                      <a:pt x="3845" y="11093"/>
                      <a:pt x="2733" y="11262"/>
                    </a:cubicBezTo>
                    <a:cubicBezTo>
                      <a:pt x="2609" y="11280"/>
                      <a:pt x="2486" y="11289"/>
                      <a:pt x="2362" y="11289"/>
                    </a:cubicBezTo>
                    <a:cubicBezTo>
                      <a:pt x="1790" y="11289"/>
                      <a:pt x="1231" y="11097"/>
                      <a:pt x="773" y="10740"/>
                    </a:cubicBezTo>
                    <a:cubicBezTo>
                      <a:pt x="380" y="10428"/>
                      <a:pt x="156" y="10028"/>
                      <a:pt x="129" y="9581"/>
                    </a:cubicBezTo>
                    <a:lnTo>
                      <a:pt x="0" y="9594"/>
                    </a:lnTo>
                    <a:cubicBezTo>
                      <a:pt x="27" y="10076"/>
                      <a:pt x="265" y="10510"/>
                      <a:pt x="685" y="10849"/>
                    </a:cubicBezTo>
                    <a:cubicBezTo>
                      <a:pt x="1169" y="11221"/>
                      <a:pt x="1753" y="11420"/>
                      <a:pt x="2354" y="11420"/>
                    </a:cubicBezTo>
                    <a:cubicBezTo>
                      <a:pt x="2487" y="11420"/>
                      <a:pt x="2620" y="11411"/>
                      <a:pt x="2753" y="11391"/>
                    </a:cubicBezTo>
                    <a:cubicBezTo>
                      <a:pt x="3899" y="11215"/>
                      <a:pt x="4849" y="10476"/>
                      <a:pt x="5771" y="9764"/>
                    </a:cubicBezTo>
                    <a:lnTo>
                      <a:pt x="5893" y="9669"/>
                    </a:lnTo>
                    <a:cubicBezTo>
                      <a:pt x="11026" y="5722"/>
                      <a:pt x="16871" y="2793"/>
                      <a:pt x="23109" y="1057"/>
                    </a:cubicBezTo>
                    <a:cubicBezTo>
                      <a:pt x="24741" y="608"/>
                      <a:pt x="26775" y="133"/>
                      <a:pt x="28864" y="133"/>
                    </a:cubicBezTo>
                    <a:cubicBezTo>
                      <a:pt x="29421" y="133"/>
                      <a:pt x="29982" y="167"/>
                      <a:pt x="30540" y="244"/>
                    </a:cubicBezTo>
                    <a:cubicBezTo>
                      <a:pt x="33259" y="623"/>
                      <a:pt x="35558" y="2041"/>
                      <a:pt x="36684" y="4048"/>
                    </a:cubicBezTo>
                    <a:cubicBezTo>
                      <a:pt x="37986" y="6360"/>
                      <a:pt x="37680" y="9275"/>
                      <a:pt x="37341" y="11262"/>
                    </a:cubicBezTo>
                    <a:cubicBezTo>
                      <a:pt x="36609" y="15520"/>
                      <a:pt x="35131" y="19609"/>
                      <a:pt x="32961" y="23339"/>
                    </a:cubicBezTo>
                    <a:cubicBezTo>
                      <a:pt x="32303" y="24471"/>
                      <a:pt x="31571" y="25590"/>
                      <a:pt x="30866" y="26668"/>
                    </a:cubicBezTo>
                    <a:cubicBezTo>
                      <a:pt x="29435" y="28858"/>
                      <a:pt x="27957" y="31123"/>
                      <a:pt x="27021" y="33604"/>
                    </a:cubicBezTo>
                    <a:cubicBezTo>
                      <a:pt x="25801" y="36879"/>
                      <a:pt x="25462" y="41768"/>
                      <a:pt x="28540" y="44786"/>
                    </a:cubicBezTo>
                    <a:lnTo>
                      <a:pt x="28635" y="44691"/>
                    </a:lnTo>
                    <a:cubicBezTo>
                      <a:pt x="25597" y="41714"/>
                      <a:pt x="25936" y="36879"/>
                      <a:pt x="27143" y="33652"/>
                    </a:cubicBezTo>
                    <a:cubicBezTo>
                      <a:pt x="28072" y="31177"/>
                      <a:pt x="29550" y="28926"/>
                      <a:pt x="30974" y="26742"/>
                    </a:cubicBezTo>
                    <a:cubicBezTo>
                      <a:pt x="31686" y="25657"/>
                      <a:pt x="32419" y="24539"/>
                      <a:pt x="33076" y="23406"/>
                    </a:cubicBezTo>
                    <a:cubicBezTo>
                      <a:pt x="35246" y="19663"/>
                      <a:pt x="36738" y="15554"/>
                      <a:pt x="37470" y="11289"/>
                    </a:cubicBezTo>
                    <a:cubicBezTo>
                      <a:pt x="37816" y="9275"/>
                      <a:pt x="38121" y="6333"/>
                      <a:pt x="36799" y="3987"/>
                    </a:cubicBezTo>
                    <a:cubicBezTo>
                      <a:pt x="35653" y="1946"/>
                      <a:pt x="33320" y="495"/>
                      <a:pt x="30554" y="115"/>
                    </a:cubicBezTo>
                    <a:cubicBezTo>
                      <a:pt x="29985" y="35"/>
                      <a:pt x="29413" y="0"/>
                      <a:pt x="28845" y="0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225" name="Google Shape;2225;p47"/>
              <p:cNvCxnSpPr/>
              <p:nvPr/>
            </p:nvCxnSpPr>
            <p:spPr>
              <a:xfrm rot="10800000">
                <a:off x="1747800" y="2347875"/>
                <a:ext cx="81000" cy="810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26" name="Google Shape;2226;p47"/>
              <p:cNvCxnSpPr/>
              <p:nvPr/>
            </p:nvCxnSpPr>
            <p:spPr>
              <a:xfrm rot="10800000" flipH="1">
                <a:off x="1814525" y="2386025"/>
                <a:ext cx="90600" cy="381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27" name="Google Shape;2227;p47"/>
              <p:cNvCxnSpPr/>
              <p:nvPr/>
            </p:nvCxnSpPr>
            <p:spPr>
              <a:xfrm rot="10800000">
                <a:off x="976475" y="1914500"/>
                <a:ext cx="95100" cy="4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2228" name="Google Shape;2228;p47"/>
              <p:cNvGrpSpPr/>
              <p:nvPr/>
            </p:nvGrpSpPr>
            <p:grpSpPr>
              <a:xfrm rot="2700000">
                <a:off x="1980284" y="1840792"/>
                <a:ext cx="244432" cy="426324"/>
                <a:chOff x="-110173" y="252416"/>
                <a:chExt cx="236798" cy="413011"/>
              </a:xfrm>
            </p:grpSpPr>
            <p:sp>
              <p:nvSpPr>
                <p:cNvPr id="2229" name="Google Shape;2229;p47"/>
                <p:cNvSpPr/>
                <p:nvPr/>
              </p:nvSpPr>
              <p:spPr>
                <a:xfrm rot="4499970">
                  <a:off x="-47241" y="364840"/>
                  <a:ext cx="182047" cy="593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5" h="1186" extrusionOk="0">
                      <a:moveTo>
                        <a:pt x="3196" y="0"/>
                      </a:moveTo>
                      <a:cubicBezTo>
                        <a:pt x="2870" y="0"/>
                        <a:pt x="2547" y="31"/>
                        <a:pt x="2224" y="87"/>
                      </a:cubicBezTo>
                      <a:cubicBezTo>
                        <a:pt x="1397" y="236"/>
                        <a:pt x="624" y="622"/>
                        <a:pt x="0" y="1185"/>
                      </a:cubicBezTo>
                      <a:cubicBezTo>
                        <a:pt x="577" y="799"/>
                        <a:pt x="1207" y="494"/>
                        <a:pt x="1879" y="283"/>
                      </a:cubicBezTo>
                      <a:cubicBezTo>
                        <a:pt x="2421" y="107"/>
                        <a:pt x="2995" y="19"/>
                        <a:pt x="3571" y="19"/>
                      </a:cubicBezTo>
                      <a:cubicBezTo>
                        <a:pt x="3592" y="19"/>
                        <a:pt x="3613" y="19"/>
                        <a:pt x="3635" y="19"/>
                      </a:cubicBezTo>
                      <a:cubicBezTo>
                        <a:pt x="3488" y="6"/>
                        <a:pt x="3341" y="0"/>
                        <a:pt x="3196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0" name="Google Shape;2230;p47"/>
                <p:cNvSpPr/>
                <p:nvPr/>
              </p:nvSpPr>
              <p:spPr>
                <a:xfrm rot="4499970">
                  <a:off x="-73090" y="475089"/>
                  <a:ext cx="163416" cy="12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63" h="255" extrusionOk="0">
                      <a:moveTo>
                        <a:pt x="485" y="1"/>
                      </a:moveTo>
                      <a:cubicBezTo>
                        <a:pt x="324" y="1"/>
                        <a:pt x="163" y="2"/>
                        <a:pt x="1" y="6"/>
                      </a:cubicBezTo>
                      <a:cubicBezTo>
                        <a:pt x="609" y="189"/>
                        <a:pt x="1246" y="254"/>
                        <a:pt x="1882" y="254"/>
                      </a:cubicBezTo>
                      <a:cubicBezTo>
                        <a:pt x="2210" y="254"/>
                        <a:pt x="2539" y="237"/>
                        <a:pt x="2862" y="209"/>
                      </a:cubicBezTo>
                      <a:cubicBezTo>
                        <a:pt x="2998" y="196"/>
                        <a:pt x="3127" y="182"/>
                        <a:pt x="3262" y="169"/>
                      </a:cubicBezTo>
                      <a:cubicBezTo>
                        <a:pt x="3140" y="155"/>
                        <a:pt x="3018" y="141"/>
                        <a:pt x="2896" y="128"/>
                      </a:cubicBezTo>
                      <a:cubicBezTo>
                        <a:pt x="2094" y="43"/>
                        <a:pt x="1291" y="1"/>
                        <a:pt x="485" y="1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1" name="Google Shape;2231;p47"/>
                <p:cNvSpPr/>
                <p:nvPr/>
              </p:nvSpPr>
              <p:spPr>
                <a:xfrm rot="4499970">
                  <a:off x="24019" y="551885"/>
                  <a:ext cx="101916" cy="77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5" h="1553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726" y="265"/>
                        <a:pt x="1303" y="773"/>
                        <a:pt x="1594" y="1404"/>
                      </a:cubicBezTo>
                      <a:cubicBezTo>
                        <a:pt x="1601" y="1431"/>
                        <a:pt x="1601" y="1465"/>
                        <a:pt x="1594" y="1492"/>
                      </a:cubicBezTo>
                      <a:cubicBezTo>
                        <a:pt x="1587" y="1492"/>
                        <a:pt x="1587" y="1492"/>
                        <a:pt x="1587" y="1499"/>
                      </a:cubicBezTo>
                      <a:lnTo>
                        <a:pt x="1608" y="1499"/>
                      </a:lnTo>
                      <a:cubicBezTo>
                        <a:pt x="1750" y="1512"/>
                        <a:pt x="1893" y="1533"/>
                        <a:pt x="2035" y="1553"/>
                      </a:cubicBezTo>
                      <a:cubicBezTo>
                        <a:pt x="2028" y="1492"/>
                        <a:pt x="2015" y="1438"/>
                        <a:pt x="1994" y="1377"/>
                      </a:cubicBezTo>
                      <a:cubicBezTo>
                        <a:pt x="1886" y="1031"/>
                        <a:pt x="1587" y="780"/>
                        <a:pt x="1276" y="583"/>
                      </a:cubicBezTo>
                      <a:cubicBezTo>
                        <a:pt x="882" y="332"/>
                        <a:pt x="455" y="136"/>
                        <a:pt x="1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2" name="Google Shape;2232;p47"/>
                <p:cNvSpPr/>
                <p:nvPr/>
              </p:nvSpPr>
              <p:spPr>
                <a:xfrm rot="4499970">
                  <a:off x="-186716" y="388582"/>
                  <a:ext cx="389885" cy="140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5" h="2809" extrusionOk="0">
                      <a:moveTo>
                        <a:pt x="4501" y="0"/>
                      </a:moveTo>
                      <a:cubicBezTo>
                        <a:pt x="4016" y="0"/>
                        <a:pt x="3497" y="87"/>
                        <a:pt x="2950" y="259"/>
                      </a:cubicBezTo>
                      <a:cubicBezTo>
                        <a:pt x="1946" y="578"/>
                        <a:pt x="1024" y="1114"/>
                        <a:pt x="258" y="1826"/>
                      </a:cubicBezTo>
                      <a:cubicBezTo>
                        <a:pt x="170" y="1948"/>
                        <a:pt x="82" y="2070"/>
                        <a:pt x="7" y="2199"/>
                      </a:cubicBezTo>
                      <a:cubicBezTo>
                        <a:pt x="7" y="2205"/>
                        <a:pt x="7" y="2205"/>
                        <a:pt x="7" y="2212"/>
                      </a:cubicBezTo>
                      <a:cubicBezTo>
                        <a:pt x="1" y="2230"/>
                        <a:pt x="11" y="2254"/>
                        <a:pt x="28" y="2254"/>
                      </a:cubicBezTo>
                      <a:cubicBezTo>
                        <a:pt x="30" y="2254"/>
                        <a:pt x="32" y="2254"/>
                        <a:pt x="34" y="2253"/>
                      </a:cubicBezTo>
                      <a:lnTo>
                        <a:pt x="136" y="2212"/>
                      </a:lnTo>
                      <a:cubicBezTo>
                        <a:pt x="372" y="2134"/>
                        <a:pt x="597" y="2099"/>
                        <a:pt x="819" y="2099"/>
                      </a:cubicBezTo>
                      <a:cubicBezTo>
                        <a:pt x="1213" y="2099"/>
                        <a:pt x="1595" y="2211"/>
                        <a:pt x="2007" y="2389"/>
                      </a:cubicBezTo>
                      <a:cubicBezTo>
                        <a:pt x="2428" y="2578"/>
                        <a:pt x="2889" y="2802"/>
                        <a:pt x="3363" y="2809"/>
                      </a:cubicBezTo>
                      <a:cubicBezTo>
                        <a:pt x="3784" y="2795"/>
                        <a:pt x="4204" y="2762"/>
                        <a:pt x="4618" y="2707"/>
                      </a:cubicBezTo>
                      <a:lnTo>
                        <a:pt x="4645" y="2707"/>
                      </a:lnTo>
                      <a:cubicBezTo>
                        <a:pt x="5350" y="2626"/>
                        <a:pt x="6042" y="2511"/>
                        <a:pt x="6733" y="2355"/>
                      </a:cubicBezTo>
                      <a:cubicBezTo>
                        <a:pt x="7093" y="2185"/>
                        <a:pt x="7445" y="2002"/>
                        <a:pt x="7784" y="1792"/>
                      </a:cubicBezTo>
                      <a:cubicBezTo>
                        <a:pt x="7784" y="1785"/>
                        <a:pt x="7784" y="1778"/>
                        <a:pt x="7784" y="1772"/>
                      </a:cubicBezTo>
                      <a:cubicBezTo>
                        <a:pt x="7642" y="1744"/>
                        <a:pt x="7493" y="1731"/>
                        <a:pt x="7344" y="1711"/>
                      </a:cubicBezTo>
                      <a:lnTo>
                        <a:pt x="6754" y="1643"/>
                      </a:lnTo>
                      <a:cubicBezTo>
                        <a:pt x="6340" y="1704"/>
                        <a:pt x="5906" y="1758"/>
                        <a:pt x="5459" y="1799"/>
                      </a:cubicBezTo>
                      <a:cubicBezTo>
                        <a:pt x="5175" y="1820"/>
                        <a:pt x="4887" y="1833"/>
                        <a:pt x="4599" y="1833"/>
                      </a:cubicBezTo>
                      <a:cubicBezTo>
                        <a:pt x="3778" y="1833"/>
                        <a:pt x="2949" y="1728"/>
                        <a:pt x="2177" y="1412"/>
                      </a:cubicBezTo>
                      <a:cubicBezTo>
                        <a:pt x="2136" y="1392"/>
                        <a:pt x="2116" y="1351"/>
                        <a:pt x="2123" y="1304"/>
                      </a:cubicBezTo>
                      <a:cubicBezTo>
                        <a:pt x="2129" y="1263"/>
                        <a:pt x="2163" y="1229"/>
                        <a:pt x="2211" y="1229"/>
                      </a:cubicBezTo>
                      <a:cubicBezTo>
                        <a:pt x="2561" y="1204"/>
                        <a:pt x="2913" y="1193"/>
                        <a:pt x="3264" y="1193"/>
                      </a:cubicBezTo>
                      <a:cubicBezTo>
                        <a:pt x="4068" y="1193"/>
                        <a:pt x="4872" y="1251"/>
                        <a:pt x="5669" y="1331"/>
                      </a:cubicBezTo>
                      <a:cubicBezTo>
                        <a:pt x="6028" y="1365"/>
                        <a:pt x="6388" y="1405"/>
                        <a:pt x="6754" y="1446"/>
                      </a:cubicBezTo>
                      <a:lnTo>
                        <a:pt x="7127" y="1392"/>
                      </a:lnTo>
                      <a:cubicBezTo>
                        <a:pt x="6828" y="849"/>
                        <a:pt x="6340" y="436"/>
                        <a:pt x="5757" y="226"/>
                      </a:cubicBezTo>
                      <a:lnTo>
                        <a:pt x="5723" y="205"/>
                      </a:lnTo>
                      <a:cubicBezTo>
                        <a:pt x="5601" y="165"/>
                        <a:pt x="5472" y="124"/>
                        <a:pt x="5350" y="97"/>
                      </a:cubicBezTo>
                      <a:cubicBezTo>
                        <a:pt x="5080" y="33"/>
                        <a:pt x="4797" y="0"/>
                        <a:pt x="4501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3" name="Google Shape;2233;p47"/>
                <p:cNvSpPr/>
                <p:nvPr/>
              </p:nvSpPr>
              <p:spPr>
                <a:xfrm rot="4499970">
                  <a:off x="15312" y="549282"/>
                  <a:ext cx="20083" cy="3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" h="76" extrusionOk="0">
                      <a:moveTo>
                        <a:pt x="34" y="1"/>
                      </a:moveTo>
                      <a:cubicBezTo>
                        <a:pt x="27" y="28"/>
                        <a:pt x="14" y="55"/>
                        <a:pt x="0" y="75"/>
                      </a:cubicBezTo>
                      <a:cubicBezTo>
                        <a:pt x="136" y="69"/>
                        <a:pt x="272" y="55"/>
                        <a:pt x="400" y="35"/>
                      </a:cubicBezTo>
                      <a:cubicBezTo>
                        <a:pt x="278" y="28"/>
                        <a:pt x="156" y="14"/>
                        <a:pt x="34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34" name="Google Shape;2234;p47"/>
              <p:cNvGrpSpPr/>
              <p:nvPr/>
            </p:nvGrpSpPr>
            <p:grpSpPr>
              <a:xfrm rot="-7322025" flipH="1">
                <a:off x="1521023" y="1740789"/>
                <a:ext cx="358908" cy="240523"/>
                <a:chOff x="-58191" y="839940"/>
                <a:chExt cx="408786" cy="273837"/>
              </a:xfrm>
            </p:grpSpPr>
            <p:sp>
              <p:nvSpPr>
                <p:cNvPr id="2235" name="Google Shape;2235;p47"/>
                <p:cNvSpPr/>
                <p:nvPr/>
              </p:nvSpPr>
              <p:spPr>
                <a:xfrm rot="4499970">
                  <a:off x="135464" y="818771"/>
                  <a:ext cx="56392" cy="2622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6" h="5236" extrusionOk="0">
                      <a:moveTo>
                        <a:pt x="1024" y="1"/>
                      </a:moveTo>
                      <a:cubicBezTo>
                        <a:pt x="1024" y="15"/>
                        <a:pt x="1017" y="28"/>
                        <a:pt x="1010" y="35"/>
                      </a:cubicBezTo>
                      <a:cubicBezTo>
                        <a:pt x="732" y="1011"/>
                        <a:pt x="502" y="2001"/>
                        <a:pt x="319" y="2998"/>
                      </a:cubicBezTo>
                      <a:cubicBezTo>
                        <a:pt x="183" y="3737"/>
                        <a:pt x="82" y="4483"/>
                        <a:pt x="0" y="5236"/>
                      </a:cubicBezTo>
                      <a:cubicBezTo>
                        <a:pt x="312" y="4544"/>
                        <a:pt x="577" y="3832"/>
                        <a:pt x="780" y="3100"/>
                      </a:cubicBezTo>
                      <a:cubicBezTo>
                        <a:pt x="1017" y="2272"/>
                        <a:pt x="1126" y="1418"/>
                        <a:pt x="1112" y="557"/>
                      </a:cubicBezTo>
                      <a:cubicBezTo>
                        <a:pt x="1112" y="367"/>
                        <a:pt x="1078" y="177"/>
                        <a:pt x="1024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6" name="Google Shape;2236;p47"/>
                <p:cNvSpPr/>
                <p:nvPr/>
              </p:nvSpPr>
              <p:spPr>
                <a:xfrm rot="4499970">
                  <a:off x="271712" y="933163"/>
                  <a:ext cx="78828" cy="605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4" h="1210" extrusionOk="0">
                      <a:moveTo>
                        <a:pt x="496" y="0"/>
                      </a:moveTo>
                      <a:cubicBezTo>
                        <a:pt x="320" y="0"/>
                        <a:pt x="154" y="81"/>
                        <a:pt x="0" y="213"/>
                      </a:cubicBezTo>
                      <a:cubicBezTo>
                        <a:pt x="27" y="226"/>
                        <a:pt x="61" y="247"/>
                        <a:pt x="88" y="267"/>
                      </a:cubicBezTo>
                      <a:cubicBezTo>
                        <a:pt x="129" y="294"/>
                        <a:pt x="170" y="328"/>
                        <a:pt x="204" y="362"/>
                      </a:cubicBezTo>
                      <a:cubicBezTo>
                        <a:pt x="303" y="222"/>
                        <a:pt x="436" y="123"/>
                        <a:pt x="592" y="123"/>
                      </a:cubicBezTo>
                      <a:cubicBezTo>
                        <a:pt x="618" y="123"/>
                        <a:pt x="644" y="126"/>
                        <a:pt x="672" y="131"/>
                      </a:cubicBezTo>
                      <a:cubicBezTo>
                        <a:pt x="800" y="165"/>
                        <a:pt x="916" y="240"/>
                        <a:pt x="997" y="348"/>
                      </a:cubicBezTo>
                      <a:cubicBezTo>
                        <a:pt x="1228" y="606"/>
                        <a:pt x="1424" y="898"/>
                        <a:pt x="1573" y="1209"/>
                      </a:cubicBezTo>
                      <a:cubicBezTo>
                        <a:pt x="1417" y="803"/>
                        <a:pt x="1221" y="409"/>
                        <a:pt x="963" y="192"/>
                      </a:cubicBezTo>
                      <a:cubicBezTo>
                        <a:pt x="801" y="58"/>
                        <a:pt x="645" y="0"/>
                        <a:pt x="496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7" name="Google Shape;2237;p47"/>
                <p:cNvSpPr/>
                <p:nvPr/>
              </p:nvSpPr>
              <p:spPr>
                <a:xfrm rot="4499970">
                  <a:off x="51691" y="790846"/>
                  <a:ext cx="177339" cy="363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1" h="7260" extrusionOk="0">
                      <a:moveTo>
                        <a:pt x="2278" y="1"/>
                      </a:moveTo>
                      <a:cubicBezTo>
                        <a:pt x="2173" y="1"/>
                        <a:pt x="2080" y="89"/>
                        <a:pt x="2008" y="209"/>
                      </a:cubicBezTo>
                      <a:cubicBezTo>
                        <a:pt x="2150" y="453"/>
                        <a:pt x="2184" y="765"/>
                        <a:pt x="2191" y="1002"/>
                      </a:cubicBezTo>
                      <a:cubicBezTo>
                        <a:pt x="2205" y="1877"/>
                        <a:pt x="2096" y="2745"/>
                        <a:pt x="1859" y="3585"/>
                      </a:cubicBezTo>
                      <a:cubicBezTo>
                        <a:pt x="1601" y="4508"/>
                        <a:pt x="1249" y="5409"/>
                        <a:pt x="815" y="6264"/>
                      </a:cubicBezTo>
                      <a:cubicBezTo>
                        <a:pt x="798" y="6296"/>
                        <a:pt x="765" y="6315"/>
                        <a:pt x="732" y="6315"/>
                      </a:cubicBezTo>
                      <a:cubicBezTo>
                        <a:pt x="723" y="6315"/>
                        <a:pt x="715" y="6314"/>
                        <a:pt x="706" y="6311"/>
                      </a:cubicBezTo>
                      <a:cubicBezTo>
                        <a:pt x="659" y="6298"/>
                        <a:pt x="632" y="6257"/>
                        <a:pt x="638" y="6216"/>
                      </a:cubicBezTo>
                      <a:cubicBezTo>
                        <a:pt x="720" y="5267"/>
                        <a:pt x="848" y="4331"/>
                        <a:pt x="1018" y="3396"/>
                      </a:cubicBezTo>
                      <a:cubicBezTo>
                        <a:pt x="1201" y="2392"/>
                        <a:pt x="1432" y="1409"/>
                        <a:pt x="1710" y="432"/>
                      </a:cubicBezTo>
                      <a:cubicBezTo>
                        <a:pt x="1730" y="365"/>
                        <a:pt x="1757" y="290"/>
                        <a:pt x="1791" y="222"/>
                      </a:cubicBezTo>
                      <a:cubicBezTo>
                        <a:pt x="1750" y="182"/>
                        <a:pt x="1710" y="141"/>
                        <a:pt x="1662" y="114"/>
                      </a:cubicBezTo>
                      <a:cubicBezTo>
                        <a:pt x="1621" y="80"/>
                        <a:pt x="1581" y="59"/>
                        <a:pt x="1533" y="46"/>
                      </a:cubicBezTo>
                      <a:cubicBezTo>
                        <a:pt x="1411" y="175"/>
                        <a:pt x="1310" y="317"/>
                        <a:pt x="1215" y="466"/>
                      </a:cubicBezTo>
                      <a:lnTo>
                        <a:pt x="1215" y="473"/>
                      </a:lnTo>
                      <a:cubicBezTo>
                        <a:pt x="787" y="1348"/>
                        <a:pt x="476" y="2277"/>
                        <a:pt x="272" y="3226"/>
                      </a:cubicBezTo>
                      <a:cubicBezTo>
                        <a:pt x="48" y="4291"/>
                        <a:pt x="1" y="5382"/>
                        <a:pt x="130" y="6460"/>
                      </a:cubicBezTo>
                      <a:cubicBezTo>
                        <a:pt x="198" y="6705"/>
                        <a:pt x="272" y="6942"/>
                        <a:pt x="360" y="7172"/>
                      </a:cubicBezTo>
                      <a:cubicBezTo>
                        <a:pt x="360" y="7179"/>
                        <a:pt x="367" y="7193"/>
                        <a:pt x="374" y="7199"/>
                      </a:cubicBezTo>
                      <a:cubicBezTo>
                        <a:pt x="394" y="7220"/>
                        <a:pt x="421" y="7233"/>
                        <a:pt x="448" y="7240"/>
                      </a:cubicBezTo>
                      <a:cubicBezTo>
                        <a:pt x="483" y="7254"/>
                        <a:pt x="518" y="7260"/>
                        <a:pt x="554" y="7260"/>
                      </a:cubicBezTo>
                      <a:cubicBezTo>
                        <a:pt x="717" y="7260"/>
                        <a:pt x="889" y="7138"/>
                        <a:pt x="1011" y="7044"/>
                      </a:cubicBezTo>
                      <a:cubicBezTo>
                        <a:pt x="1825" y="6406"/>
                        <a:pt x="2883" y="5335"/>
                        <a:pt x="3290" y="3863"/>
                      </a:cubicBezTo>
                      <a:cubicBezTo>
                        <a:pt x="3357" y="3619"/>
                        <a:pt x="3405" y="3375"/>
                        <a:pt x="3432" y="3124"/>
                      </a:cubicBezTo>
                      <a:cubicBezTo>
                        <a:pt x="3540" y="2012"/>
                        <a:pt x="3215" y="900"/>
                        <a:pt x="2537" y="154"/>
                      </a:cubicBezTo>
                      <a:cubicBezTo>
                        <a:pt x="2483" y="87"/>
                        <a:pt x="2408" y="32"/>
                        <a:pt x="2320" y="5"/>
                      </a:cubicBezTo>
                      <a:cubicBezTo>
                        <a:pt x="2306" y="2"/>
                        <a:pt x="2292" y="1"/>
                        <a:pt x="2278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8" name="Google Shape;2238;p47"/>
                <p:cNvSpPr/>
                <p:nvPr/>
              </p:nvSpPr>
              <p:spPr>
                <a:xfrm rot="4499970">
                  <a:off x="42985" y="884567"/>
                  <a:ext cx="128409" cy="265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4" h="5304" extrusionOk="0">
                      <a:moveTo>
                        <a:pt x="2388" y="1"/>
                      </a:moveTo>
                      <a:lnTo>
                        <a:pt x="2388" y="1"/>
                      </a:lnTo>
                      <a:cubicBezTo>
                        <a:pt x="2435" y="245"/>
                        <a:pt x="2462" y="489"/>
                        <a:pt x="2469" y="733"/>
                      </a:cubicBezTo>
                      <a:cubicBezTo>
                        <a:pt x="2476" y="1180"/>
                        <a:pt x="2421" y="1628"/>
                        <a:pt x="2299" y="2062"/>
                      </a:cubicBezTo>
                      <a:cubicBezTo>
                        <a:pt x="1886" y="3554"/>
                        <a:pt x="828" y="4645"/>
                        <a:pt x="1" y="5303"/>
                      </a:cubicBezTo>
                      <a:cubicBezTo>
                        <a:pt x="1059" y="4842"/>
                        <a:pt x="2028" y="3248"/>
                        <a:pt x="2320" y="2367"/>
                      </a:cubicBezTo>
                      <a:cubicBezTo>
                        <a:pt x="2503" y="1777"/>
                        <a:pt x="2564" y="1160"/>
                        <a:pt x="2489" y="543"/>
                      </a:cubicBezTo>
                      <a:cubicBezTo>
                        <a:pt x="2469" y="360"/>
                        <a:pt x="2435" y="177"/>
                        <a:pt x="2388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239" name="Google Shape;2239;p47"/>
            <p:cNvGrpSpPr/>
            <p:nvPr/>
          </p:nvGrpSpPr>
          <p:grpSpPr>
            <a:xfrm rot="1655629">
              <a:off x="3466494" y="3924737"/>
              <a:ext cx="309297" cy="183644"/>
              <a:chOff x="7041842" y="-882791"/>
              <a:chExt cx="372896" cy="233673"/>
            </a:xfrm>
          </p:grpSpPr>
          <p:sp>
            <p:nvSpPr>
              <p:cNvPr id="2240" name="Google Shape;2240;p47"/>
              <p:cNvSpPr/>
              <p:nvPr/>
            </p:nvSpPr>
            <p:spPr>
              <a:xfrm>
                <a:off x="7041842" y="-874978"/>
                <a:ext cx="372896" cy="225861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4510" extrusionOk="0">
                    <a:moveTo>
                      <a:pt x="5400" y="1"/>
                    </a:moveTo>
                    <a:cubicBezTo>
                      <a:pt x="3926" y="1"/>
                      <a:pt x="2467" y="607"/>
                      <a:pt x="1383" y="1607"/>
                    </a:cubicBezTo>
                    <a:cubicBezTo>
                      <a:pt x="848" y="2102"/>
                      <a:pt x="414" y="2685"/>
                      <a:pt x="102" y="3343"/>
                    </a:cubicBezTo>
                    <a:cubicBezTo>
                      <a:pt x="34" y="3478"/>
                      <a:pt x="0" y="3634"/>
                      <a:pt x="7" y="3790"/>
                    </a:cubicBezTo>
                    <a:cubicBezTo>
                      <a:pt x="265" y="3553"/>
                      <a:pt x="543" y="3329"/>
                      <a:pt x="814" y="3112"/>
                    </a:cubicBezTo>
                    <a:lnTo>
                      <a:pt x="855" y="3085"/>
                    </a:lnTo>
                    <a:cubicBezTo>
                      <a:pt x="2292" y="1932"/>
                      <a:pt x="3621" y="983"/>
                      <a:pt x="5228" y="915"/>
                    </a:cubicBezTo>
                    <a:cubicBezTo>
                      <a:pt x="5282" y="915"/>
                      <a:pt x="5337" y="949"/>
                      <a:pt x="5350" y="1004"/>
                    </a:cubicBezTo>
                    <a:cubicBezTo>
                      <a:pt x="5370" y="1058"/>
                      <a:pt x="5350" y="1119"/>
                      <a:pt x="5303" y="1146"/>
                    </a:cubicBezTo>
                    <a:lnTo>
                      <a:pt x="963" y="3912"/>
                    </a:lnTo>
                    <a:lnTo>
                      <a:pt x="780" y="4034"/>
                    </a:lnTo>
                    <a:cubicBezTo>
                      <a:pt x="685" y="4089"/>
                      <a:pt x="590" y="4143"/>
                      <a:pt x="488" y="4184"/>
                    </a:cubicBezTo>
                    <a:cubicBezTo>
                      <a:pt x="651" y="4218"/>
                      <a:pt x="814" y="4251"/>
                      <a:pt x="977" y="4292"/>
                    </a:cubicBezTo>
                    <a:cubicBezTo>
                      <a:pt x="1261" y="4360"/>
                      <a:pt x="1553" y="4435"/>
                      <a:pt x="1845" y="4509"/>
                    </a:cubicBezTo>
                    <a:cubicBezTo>
                      <a:pt x="2265" y="4489"/>
                      <a:pt x="2685" y="4401"/>
                      <a:pt x="3085" y="4251"/>
                    </a:cubicBezTo>
                    <a:cubicBezTo>
                      <a:pt x="3140" y="4231"/>
                      <a:pt x="3201" y="4204"/>
                      <a:pt x="3248" y="4184"/>
                    </a:cubicBezTo>
                    <a:cubicBezTo>
                      <a:pt x="3302" y="4157"/>
                      <a:pt x="3343" y="4136"/>
                      <a:pt x="3384" y="4109"/>
                    </a:cubicBezTo>
                    <a:cubicBezTo>
                      <a:pt x="4163" y="3668"/>
                      <a:pt x="4740" y="2970"/>
                      <a:pt x="5384" y="2360"/>
                    </a:cubicBezTo>
                    <a:lnTo>
                      <a:pt x="5459" y="2285"/>
                    </a:lnTo>
                    <a:cubicBezTo>
                      <a:pt x="5499" y="2238"/>
                      <a:pt x="5540" y="2197"/>
                      <a:pt x="5587" y="2156"/>
                    </a:cubicBezTo>
                    <a:cubicBezTo>
                      <a:pt x="6137" y="1587"/>
                      <a:pt x="6666" y="1220"/>
                      <a:pt x="7194" y="1031"/>
                    </a:cubicBezTo>
                    <a:cubicBezTo>
                      <a:pt x="7289" y="949"/>
                      <a:pt x="7364" y="854"/>
                      <a:pt x="7432" y="746"/>
                    </a:cubicBezTo>
                    <a:cubicBezTo>
                      <a:pt x="7445" y="719"/>
                      <a:pt x="7439" y="692"/>
                      <a:pt x="7425" y="671"/>
                    </a:cubicBezTo>
                    <a:cubicBezTo>
                      <a:pt x="7296" y="536"/>
                      <a:pt x="7154" y="420"/>
                      <a:pt x="6998" y="325"/>
                    </a:cubicBezTo>
                    <a:cubicBezTo>
                      <a:pt x="6618" y="149"/>
                      <a:pt x="6204" y="47"/>
                      <a:pt x="5791" y="14"/>
                    </a:cubicBezTo>
                    <a:cubicBezTo>
                      <a:pt x="5743" y="14"/>
                      <a:pt x="5696" y="7"/>
                      <a:pt x="5655" y="7"/>
                    </a:cubicBezTo>
                    <a:cubicBezTo>
                      <a:pt x="5570" y="3"/>
                      <a:pt x="5485" y="1"/>
                      <a:pt x="5400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47"/>
              <p:cNvSpPr/>
              <p:nvPr/>
            </p:nvSpPr>
            <p:spPr>
              <a:xfrm>
                <a:off x="7050306" y="-813881"/>
                <a:ext cx="227213" cy="138271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761" extrusionOk="0">
                    <a:moveTo>
                      <a:pt x="4537" y="0"/>
                    </a:moveTo>
                    <a:lnTo>
                      <a:pt x="4537" y="0"/>
                    </a:lnTo>
                    <a:cubicBezTo>
                      <a:pt x="3215" y="238"/>
                      <a:pt x="2055" y="1092"/>
                      <a:pt x="801" y="2089"/>
                    </a:cubicBezTo>
                    <a:cubicBezTo>
                      <a:pt x="767" y="2116"/>
                      <a:pt x="733" y="2143"/>
                      <a:pt x="699" y="2170"/>
                    </a:cubicBezTo>
                    <a:cubicBezTo>
                      <a:pt x="462" y="2353"/>
                      <a:pt x="224" y="2550"/>
                      <a:pt x="1" y="2753"/>
                    </a:cubicBezTo>
                    <a:cubicBezTo>
                      <a:pt x="19" y="2758"/>
                      <a:pt x="38" y="2760"/>
                      <a:pt x="59" y="2760"/>
                    </a:cubicBezTo>
                    <a:cubicBezTo>
                      <a:pt x="162" y="2760"/>
                      <a:pt x="299" y="2704"/>
                      <a:pt x="469" y="2591"/>
                    </a:cubicBezTo>
                    <a:lnTo>
                      <a:pt x="740" y="2421"/>
                    </a:lnTo>
                    <a:lnTo>
                      <a:pt x="4537" y="0"/>
                    </a:ln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47"/>
              <p:cNvSpPr/>
              <p:nvPr/>
            </p:nvSpPr>
            <p:spPr>
              <a:xfrm>
                <a:off x="7078852" y="-882791"/>
                <a:ext cx="181039" cy="103616"/>
              </a:xfrm>
              <a:custGeom>
                <a:avLst/>
                <a:gdLst/>
                <a:ahLst/>
                <a:cxnLst/>
                <a:rect l="l" t="t" r="r" b="b"/>
                <a:pathLst>
                  <a:path w="3615" h="2069" extrusionOk="0">
                    <a:moveTo>
                      <a:pt x="3614" y="0"/>
                    </a:moveTo>
                    <a:lnTo>
                      <a:pt x="3614" y="0"/>
                    </a:lnTo>
                    <a:cubicBezTo>
                      <a:pt x="3160" y="41"/>
                      <a:pt x="2713" y="122"/>
                      <a:pt x="2279" y="258"/>
                    </a:cubicBezTo>
                    <a:cubicBezTo>
                      <a:pt x="1689" y="434"/>
                      <a:pt x="1146" y="759"/>
                      <a:pt x="705" y="1200"/>
                    </a:cubicBezTo>
                    <a:cubicBezTo>
                      <a:pt x="441" y="1465"/>
                      <a:pt x="204" y="1756"/>
                      <a:pt x="0" y="2068"/>
                    </a:cubicBezTo>
                    <a:cubicBezTo>
                      <a:pt x="217" y="1810"/>
                      <a:pt x="461" y="1580"/>
                      <a:pt x="719" y="1363"/>
                    </a:cubicBezTo>
                    <a:cubicBezTo>
                      <a:pt x="1553" y="665"/>
                      <a:pt x="2550" y="197"/>
                      <a:pt x="3614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43" name="Google Shape;2243;p47"/>
            <p:cNvGrpSpPr/>
            <p:nvPr/>
          </p:nvGrpSpPr>
          <p:grpSpPr>
            <a:xfrm rot="2333670">
              <a:off x="3152929" y="3473905"/>
              <a:ext cx="310066" cy="394900"/>
              <a:chOff x="-731421" y="-129944"/>
              <a:chExt cx="308048" cy="416267"/>
            </a:xfrm>
          </p:grpSpPr>
          <p:sp>
            <p:nvSpPr>
              <p:cNvPr id="2244" name="Google Shape;2244;p47"/>
              <p:cNvSpPr/>
              <p:nvPr/>
            </p:nvSpPr>
            <p:spPr>
              <a:xfrm rot="4499970">
                <a:off x="-542306" y="136680"/>
                <a:ext cx="161713" cy="35508"/>
              </a:xfrm>
              <a:custGeom>
                <a:avLst/>
                <a:gdLst/>
                <a:ahLst/>
                <a:cxnLst/>
                <a:rect l="l" t="t" r="r" b="b"/>
                <a:pathLst>
                  <a:path w="3229" h="709" extrusionOk="0">
                    <a:moveTo>
                      <a:pt x="1764" y="0"/>
                    </a:moveTo>
                    <a:cubicBezTo>
                      <a:pt x="1182" y="0"/>
                      <a:pt x="571" y="145"/>
                      <a:pt x="1" y="356"/>
                    </a:cubicBezTo>
                    <a:cubicBezTo>
                      <a:pt x="230" y="307"/>
                      <a:pt x="463" y="284"/>
                      <a:pt x="697" y="284"/>
                    </a:cubicBezTo>
                    <a:cubicBezTo>
                      <a:pt x="755" y="284"/>
                      <a:pt x="812" y="286"/>
                      <a:pt x="869" y="288"/>
                    </a:cubicBezTo>
                    <a:cubicBezTo>
                      <a:pt x="1289" y="322"/>
                      <a:pt x="1710" y="397"/>
                      <a:pt x="2123" y="505"/>
                    </a:cubicBezTo>
                    <a:cubicBezTo>
                      <a:pt x="2483" y="600"/>
                      <a:pt x="2856" y="668"/>
                      <a:pt x="3229" y="709"/>
                    </a:cubicBezTo>
                    <a:cubicBezTo>
                      <a:pt x="3181" y="485"/>
                      <a:pt x="3032" y="295"/>
                      <a:pt x="2829" y="200"/>
                    </a:cubicBezTo>
                    <a:cubicBezTo>
                      <a:pt x="2497" y="60"/>
                      <a:pt x="2136" y="0"/>
                      <a:pt x="1764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47"/>
              <p:cNvSpPr/>
              <p:nvPr/>
            </p:nvSpPr>
            <p:spPr>
              <a:xfrm rot="4499970">
                <a:off x="-778274" y="-18718"/>
                <a:ext cx="379018" cy="193816"/>
              </a:xfrm>
              <a:custGeom>
                <a:avLst/>
                <a:gdLst/>
                <a:ahLst/>
                <a:cxnLst/>
                <a:rect l="l" t="t" r="r" b="b"/>
                <a:pathLst>
                  <a:path w="7568" h="3870" extrusionOk="0">
                    <a:moveTo>
                      <a:pt x="4992" y="0"/>
                    </a:moveTo>
                    <a:cubicBezTo>
                      <a:pt x="4063" y="0"/>
                      <a:pt x="3088" y="384"/>
                      <a:pt x="2204" y="1096"/>
                    </a:cubicBezTo>
                    <a:cubicBezTo>
                      <a:pt x="2136" y="1150"/>
                      <a:pt x="2061" y="1211"/>
                      <a:pt x="1994" y="1272"/>
                    </a:cubicBezTo>
                    <a:cubicBezTo>
                      <a:pt x="1207" y="1970"/>
                      <a:pt x="590" y="2838"/>
                      <a:pt x="0" y="3706"/>
                    </a:cubicBezTo>
                    <a:cubicBezTo>
                      <a:pt x="0" y="3754"/>
                      <a:pt x="7" y="3794"/>
                      <a:pt x="34" y="3828"/>
                    </a:cubicBezTo>
                    <a:cubicBezTo>
                      <a:pt x="47" y="3855"/>
                      <a:pt x="74" y="3870"/>
                      <a:pt x="103" y="3870"/>
                    </a:cubicBezTo>
                    <a:cubicBezTo>
                      <a:pt x="119" y="3870"/>
                      <a:pt x="135" y="3865"/>
                      <a:pt x="149" y="3855"/>
                    </a:cubicBezTo>
                    <a:cubicBezTo>
                      <a:pt x="176" y="3842"/>
                      <a:pt x="197" y="3828"/>
                      <a:pt x="217" y="3808"/>
                    </a:cubicBezTo>
                    <a:lnTo>
                      <a:pt x="359" y="3713"/>
                    </a:lnTo>
                    <a:cubicBezTo>
                      <a:pt x="1966" y="3428"/>
                      <a:pt x="4523" y="3625"/>
                      <a:pt x="6123" y="2730"/>
                    </a:cubicBezTo>
                    <a:cubicBezTo>
                      <a:pt x="6706" y="2404"/>
                      <a:pt x="7167" y="1937"/>
                      <a:pt x="7405" y="1252"/>
                    </a:cubicBezTo>
                    <a:lnTo>
                      <a:pt x="7405" y="1252"/>
                    </a:lnTo>
                    <a:cubicBezTo>
                      <a:pt x="5486" y="1374"/>
                      <a:pt x="3607" y="1889"/>
                      <a:pt x="1899" y="2777"/>
                    </a:cubicBezTo>
                    <a:cubicBezTo>
                      <a:pt x="1886" y="2785"/>
                      <a:pt x="1873" y="2789"/>
                      <a:pt x="1861" y="2789"/>
                    </a:cubicBezTo>
                    <a:cubicBezTo>
                      <a:pt x="1782" y="2789"/>
                      <a:pt x="1722" y="2637"/>
                      <a:pt x="1810" y="2608"/>
                    </a:cubicBezTo>
                    <a:cubicBezTo>
                      <a:pt x="2305" y="2350"/>
                      <a:pt x="2807" y="2126"/>
                      <a:pt x="3329" y="1937"/>
                    </a:cubicBezTo>
                    <a:cubicBezTo>
                      <a:pt x="4652" y="1435"/>
                      <a:pt x="6048" y="1136"/>
                      <a:pt x="7466" y="1055"/>
                    </a:cubicBezTo>
                    <a:cubicBezTo>
                      <a:pt x="7506" y="906"/>
                      <a:pt x="7540" y="743"/>
                      <a:pt x="7560" y="587"/>
                    </a:cubicBezTo>
                    <a:cubicBezTo>
                      <a:pt x="7567" y="526"/>
                      <a:pt x="7567" y="472"/>
                      <a:pt x="7560" y="418"/>
                    </a:cubicBezTo>
                    <a:cubicBezTo>
                      <a:pt x="7160" y="377"/>
                      <a:pt x="6760" y="309"/>
                      <a:pt x="6374" y="207"/>
                    </a:cubicBezTo>
                    <a:cubicBezTo>
                      <a:pt x="5974" y="106"/>
                      <a:pt x="5567" y="38"/>
                      <a:pt x="5153" y="4"/>
                    </a:cubicBezTo>
                    <a:cubicBezTo>
                      <a:pt x="5100" y="1"/>
                      <a:pt x="5046" y="0"/>
                      <a:pt x="4992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3856082-7F87-134B-8241-FA35C32A1C07}"/>
              </a:ext>
            </a:extLst>
          </p:cNvPr>
          <p:cNvSpPr txBox="1"/>
          <p:nvPr/>
        </p:nvSpPr>
        <p:spPr>
          <a:xfrm>
            <a:off x="8623005" y="475275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p36"/>
          <p:cNvSpPr txBox="1">
            <a:spLocks noGrp="1"/>
          </p:cNvSpPr>
          <p:nvPr>
            <p:ph type="subTitle" idx="1"/>
          </p:nvPr>
        </p:nvSpPr>
        <p:spPr>
          <a:xfrm>
            <a:off x="1064199" y="1403204"/>
            <a:ext cx="3037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Introduction 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162" name="Google Shape;1162;p36"/>
          <p:cNvSpPr txBox="1">
            <a:spLocks noGrp="1"/>
          </p:cNvSpPr>
          <p:nvPr>
            <p:ph type="subTitle" idx="2"/>
          </p:nvPr>
        </p:nvSpPr>
        <p:spPr>
          <a:xfrm>
            <a:off x="4811984" y="1274050"/>
            <a:ext cx="4356711" cy="8242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>
                <a:solidFill>
                  <a:schemeClr val="dk1"/>
                </a:solidFill>
              </a:rPr>
              <a:t>Define the Internal </a:t>
            </a:r>
            <a:r>
              <a:rPr lang="en-US" sz="2800" dirty="0" err="1">
                <a:solidFill>
                  <a:schemeClr val="dk1"/>
                </a:solidFill>
              </a:rPr>
              <a:t>Evironment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163" name="Google Shape;1163;p36"/>
          <p:cNvSpPr txBox="1">
            <a:spLocks noGrp="1"/>
          </p:cNvSpPr>
          <p:nvPr>
            <p:ph type="subTitle" idx="3"/>
          </p:nvPr>
        </p:nvSpPr>
        <p:spPr>
          <a:xfrm>
            <a:off x="135509" y="2919207"/>
            <a:ext cx="4208177" cy="14633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Components of an Internal </a:t>
            </a:r>
            <a:r>
              <a:rPr lang="en-US" sz="2800" dirty="0">
                <a:solidFill>
                  <a:schemeClr val="dk1"/>
                </a:solidFill>
              </a:rPr>
              <a:t>Environment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164" name="Google Shape;1164;p36"/>
          <p:cNvSpPr txBox="1">
            <a:spLocks noGrp="1"/>
          </p:cNvSpPr>
          <p:nvPr>
            <p:ph type="subTitle" idx="4"/>
          </p:nvPr>
        </p:nvSpPr>
        <p:spPr>
          <a:xfrm>
            <a:off x="5188136" y="2765590"/>
            <a:ext cx="440411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Aft>
                <a:spcPts val="1200"/>
              </a:spcAft>
            </a:pPr>
            <a:r>
              <a:rPr lang="en-US" dirty="0"/>
              <a:t>Importance of Internal Environment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165" name="Google Shape;1165;p36"/>
          <p:cNvSpPr txBox="1">
            <a:spLocks noGrp="1"/>
          </p:cNvSpPr>
          <p:nvPr>
            <p:ph type="title"/>
          </p:nvPr>
        </p:nvSpPr>
        <p:spPr>
          <a:xfrm>
            <a:off x="2683431" y="779722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Rockwell" panose="02060603020205020403" pitchFamily="18" charset="77"/>
              </a:rPr>
              <a:t>01</a:t>
            </a:r>
            <a:endParaRPr dirty="0">
              <a:latin typeface="Rockwell" panose="02060603020205020403" pitchFamily="18" charset="77"/>
            </a:endParaRPr>
          </a:p>
        </p:txBody>
      </p:sp>
      <p:sp>
        <p:nvSpPr>
          <p:cNvPr id="1166" name="Google Shape;1166;p36"/>
          <p:cNvSpPr txBox="1">
            <a:spLocks noGrp="1"/>
          </p:cNvSpPr>
          <p:nvPr>
            <p:ph type="title" idx="5"/>
          </p:nvPr>
        </p:nvSpPr>
        <p:spPr>
          <a:xfrm>
            <a:off x="5379056" y="825786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ckwell" panose="02060603020205020403" pitchFamily="18" charset="77"/>
              </a:rPr>
              <a:t>02</a:t>
            </a:r>
            <a:endParaRPr dirty="0">
              <a:latin typeface="Rockwell" panose="02060603020205020403" pitchFamily="18" charset="77"/>
            </a:endParaRPr>
          </a:p>
        </p:txBody>
      </p:sp>
      <p:sp>
        <p:nvSpPr>
          <p:cNvPr id="1167" name="Google Shape;1167;p36"/>
          <p:cNvSpPr txBox="1">
            <a:spLocks noGrp="1"/>
          </p:cNvSpPr>
          <p:nvPr>
            <p:ph type="title" idx="6"/>
          </p:nvPr>
        </p:nvSpPr>
        <p:spPr>
          <a:xfrm>
            <a:off x="2635910" y="1903929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ckwell" panose="02060603020205020403" pitchFamily="18" charset="77"/>
              </a:rPr>
              <a:t>03</a:t>
            </a:r>
            <a:endParaRPr dirty="0">
              <a:latin typeface="Rockwell" panose="02060603020205020403" pitchFamily="18" charset="77"/>
            </a:endParaRPr>
          </a:p>
        </p:txBody>
      </p:sp>
      <p:sp>
        <p:nvSpPr>
          <p:cNvPr id="1168" name="Google Shape;1168;p36"/>
          <p:cNvSpPr txBox="1">
            <a:spLocks noGrp="1"/>
          </p:cNvSpPr>
          <p:nvPr>
            <p:ph type="title" idx="7"/>
          </p:nvPr>
        </p:nvSpPr>
        <p:spPr>
          <a:xfrm>
            <a:off x="5396214" y="1936589"/>
            <a:ext cx="1092000" cy="6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ckwell" panose="02060603020205020403" pitchFamily="18" charset="77"/>
              </a:rPr>
              <a:t>04</a:t>
            </a:r>
            <a:endParaRPr dirty="0">
              <a:latin typeface="Rockwell" panose="02060603020205020403" pitchFamily="18" charset="77"/>
            </a:endParaRPr>
          </a:p>
        </p:txBody>
      </p:sp>
      <p:grpSp>
        <p:nvGrpSpPr>
          <p:cNvPr id="1173" name="Google Shape;1173;p36"/>
          <p:cNvGrpSpPr/>
          <p:nvPr/>
        </p:nvGrpSpPr>
        <p:grpSpPr>
          <a:xfrm>
            <a:off x="3159758" y="777198"/>
            <a:ext cx="2824484" cy="3410284"/>
            <a:chOff x="3159758" y="777198"/>
            <a:chExt cx="2824484" cy="3410284"/>
          </a:xfrm>
        </p:grpSpPr>
        <p:grpSp>
          <p:nvGrpSpPr>
            <p:cNvPr id="1174" name="Google Shape;1174;p36"/>
            <p:cNvGrpSpPr/>
            <p:nvPr/>
          </p:nvGrpSpPr>
          <p:grpSpPr>
            <a:xfrm rot="-348608">
              <a:off x="4279402" y="2897055"/>
              <a:ext cx="524879" cy="515273"/>
              <a:chOff x="642423" y="638475"/>
              <a:chExt cx="803853" cy="789141"/>
            </a:xfrm>
          </p:grpSpPr>
          <p:sp>
            <p:nvSpPr>
              <p:cNvPr id="1175" name="Google Shape;1175;p36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36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36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36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36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36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36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36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36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36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36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36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7" name="Google Shape;1187;p36"/>
            <p:cNvGrpSpPr/>
            <p:nvPr/>
          </p:nvGrpSpPr>
          <p:grpSpPr>
            <a:xfrm rot="3074881">
              <a:off x="3538479" y="1785870"/>
              <a:ext cx="2067041" cy="1962677"/>
              <a:chOff x="1342482" y="971853"/>
              <a:chExt cx="2067208" cy="1962835"/>
            </a:xfrm>
          </p:grpSpPr>
          <p:sp>
            <p:nvSpPr>
              <p:cNvPr id="1188" name="Google Shape;1188;p36"/>
              <p:cNvSpPr/>
              <p:nvPr/>
            </p:nvSpPr>
            <p:spPr>
              <a:xfrm rot="-306375">
                <a:off x="1418766" y="1053486"/>
                <a:ext cx="1914640" cy="1799568"/>
              </a:xfrm>
              <a:custGeom>
                <a:avLst/>
                <a:gdLst/>
                <a:ahLst/>
                <a:cxnLst/>
                <a:rect l="l" t="t" r="r" b="b"/>
                <a:pathLst>
                  <a:path w="76588" h="71985" extrusionOk="0">
                    <a:moveTo>
                      <a:pt x="34" y="1"/>
                    </a:moveTo>
                    <a:lnTo>
                      <a:pt x="0" y="130"/>
                    </a:lnTo>
                    <a:cubicBezTo>
                      <a:pt x="5933" y="1486"/>
                      <a:pt x="11175" y="5514"/>
                      <a:pt x="14016" y="10897"/>
                    </a:cubicBezTo>
                    <a:cubicBezTo>
                      <a:pt x="15141" y="13033"/>
                      <a:pt x="15908" y="15373"/>
                      <a:pt x="16640" y="17637"/>
                    </a:cubicBezTo>
                    <a:cubicBezTo>
                      <a:pt x="16986" y="18695"/>
                      <a:pt x="17345" y="19780"/>
                      <a:pt x="17732" y="20838"/>
                    </a:cubicBezTo>
                    <a:cubicBezTo>
                      <a:pt x="19278" y="25055"/>
                      <a:pt x="21135" y="27829"/>
                      <a:pt x="23576" y="29578"/>
                    </a:cubicBezTo>
                    <a:cubicBezTo>
                      <a:pt x="25923" y="31253"/>
                      <a:pt x="28900" y="32065"/>
                      <a:pt x="32772" y="32065"/>
                    </a:cubicBezTo>
                    <a:cubicBezTo>
                      <a:pt x="33979" y="32065"/>
                      <a:pt x="35274" y="31986"/>
                      <a:pt x="36663" y="31829"/>
                    </a:cubicBezTo>
                    <a:cubicBezTo>
                      <a:pt x="37714" y="31714"/>
                      <a:pt x="38785" y="31565"/>
                      <a:pt x="39823" y="31422"/>
                    </a:cubicBezTo>
                    <a:cubicBezTo>
                      <a:pt x="42172" y="31093"/>
                      <a:pt x="44576" y="30757"/>
                      <a:pt x="46968" y="30757"/>
                    </a:cubicBezTo>
                    <a:cubicBezTo>
                      <a:pt x="48022" y="30757"/>
                      <a:pt x="49073" y="30822"/>
                      <a:pt x="50116" y="30982"/>
                    </a:cubicBezTo>
                    <a:cubicBezTo>
                      <a:pt x="56090" y="31897"/>
                      <a:pt x="61846" y="36027"/>
                      <a:pt x="65901" y="42312"/>
                    </a:cubicBezTo>
                    <a:cubicBezTo>
                      <a:pt x="69549" y="47974"/>
                      <a:pt x="71509" y="54517"/>
                      <a:pt x="73401" y="60844"/>
                    </a:cubicBezTo>
                    <a:cubicBezTo>
                      <a:pt x="73699" y="61840"/>
                      <a:pt x="74038" y="62864"/>
                      <a:pt x="74370" y="63861"/>
                    </a:cubicBezTo>
                    <a:cubicBezTo>
                      <a:pt x="75252" y="66512"/>
                      <a:pt x="76167" y="69258"/>
                      <a:pt x="76452" y="71984"/>
                    </a:cubicBezTo>
                    <a:lnTo>
                      <a:pt x="76588" y="71971"/>
                    </a:lnTo>
                    <a:cubicBezTo>
                      <a:pt x="76303" y="69231"/>
                      <a:pt x="75381" y="66478"/>
                      <a:pt x="74499" y="63820"/>
                    </a:cubicBezTo>
                    <a:cubicBezTo>
                      <a:pt x="74167" y="62824"/>
                      <a:pt x="73828" y="61800"/>
                      <a:pt x="73529" y="60810"/>
                    </a:cubicBezTo>
                    <a:cubicBezTo>
                      <a:pt x="71631" y="54470"/>
                      <a:pt x="69671" y="47920"/>
                      <a:pt x="66010" y="42238"/>
                    </a:cubicBezTo>
                    <a:cubicBezTo>
                      <a:pt x="61935" y="35925"/>
                      <a:pt x="56151" y="31768"/>
                      <a:pt x="50136" y="30853"/>
                    </a:cubicBezTo>
                    <a:cubicBezTo>
                      <a:pt x="49087" y="30693"/>
                      <a:pt x="48031" y="30628"/>
                      <a:pt x="46974" y="30628"/>
                    </a:cubicBezTo>
                    <a:cubicBezTo>
                      <a:pt x="44572" y="30628"/>
                      <a:pt x="42163" y="30964"/>
                      <a:pt x="39809" y="31294"/>
                    </a:cubicBezTo>
                    <a:cubicBezTo>
                      <a:pt x="38772" y="31436"/>
                      <a:pt x="37701" y="31585"/>
                      <a:pt x="36650" y="31700"/>
                    </a:cubicBezTo>
                    <a:cubicBezTo>
                      <a:pt x="35267" y="31855"/>
                      <a:pt x="33981" y="31933"/>
                      <a:pt x="32781" y="31933"/>
                    </a:cubicBezTo>
                    <a:cubicBezTo>
                      <a:pt x="28933" y="31933"/>
                      <a:pt x="25984" y="31129"/>
                      <a:pt x="23658" y="29470"/>
                    </a:cubicBezTo>
                    <a:cubicBezTo>
                      <a:pt x="21237" y="27741"/>
                      <a:pt x="19393" y="24981"/>
                      <a:pt x="17854" y="20797"/>
                    </a:cubicBezTo>
                    <a:cubicBezTo>
                      <a:pt x="17467" y="19739"/>
                      <a:pt x="17108" y="18648"/>
                      <a:pt x="16769" y="17597"/>
                    </a:cubicBezTo>
                    <a:cubicBezTo>
                      <a:pt x="16023" y="15325"/>
                      <a:pt x="15263" y="12979"/>
                      <a:pt x="14131" y="10836"/>
                    </a:cubicBezTo>
                    <a:cubicBezTo>
                      <a:pt x="11270" y="5419"/>
                      <a:pt x="6001" y="1371"/>
                      <a:pt x="34" y="1"/>
                    </a:cubicBez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89" name="Google Shape;1189;p36"/>
              <p:cNvCxnSpPr/>
              <p:nvPr/>
            </p:nvCxnSpPr>
            <p:spPr>
              <a:xfrm rot="10800000" flipH="1">
                <a:off x="3209925" y="2173200"/>
                <a:ext cx="43200" cy="74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0" name="Google Shape;1190;p36"/>
              <p:cNvCxnSpPr/>
              <p:nvPr/>
            </p:nvCxnSpPr>
            <p:spPr>
              <a:xfrm rot="10800000">
                <a:off x="3057450" y="2152650"/>
                <a:ext cx="858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1" name="Google Shape;1191;p36"/>
              <p:cNvCxnSpPr/>
              <p:nvPr/>
            </p:nvCxnSpPr>
            <p:spPr>
              <a:xfrm rot="10800000">
                <a:off x="1593000" y="1314450"/>
                <a:ext cx="83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2" name="Google Shape;1192;p36"/>
              <p:cNvCxnSpPr/>
              <p:nvPr/>
            </p:nvCxnSpPr>
            <p:spPr>
              <a:xfrm rot="10800000">
                <a:off x="1581150" y="1166850"/>
                <a:ext cx="0" cy="71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93" name="Google Shape;1193;p36"/>
            <p:cNvGrpSpPr/>
            <p:nvPr/>
          </p:nvGrpSpPr>
          <p:grpSpPr>
            <a:xfrm rot="2442929">
              <a:off x="4165973" y="886049"/>
              <a:ext cx="524972" cy="515365"/>
              <a:chOff x="642423" y="638475"/>
              <a:chExt cx="803853" cy="789141"/>
            </a:xfrm>
          </p:grpSpPr>
          <p:sp>
            <p:nvSpPr>
              <p:cNvPr id="1194" name="Google Shape;1194;p36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36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36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36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36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36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36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36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36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36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36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36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06" name="Google Shape;1206;p36"/>
            <p:cNvGrpSpPr/>
            <p:nvPr/>
          </p:nvGrpSpPr>
          <p:grpSpPr>
            <a:xfrm rot="4499910">
              <a:off x="4584947" y="2155747"/>
              <a:ext cx="244443" cy="426343"/>
              <a:chOff x="-110173" y="252416"/>
              <a:chExt cx="236798" cy="413011"/>
            </a:xfrm>
          </p:grpSpPr>
          <p:sp>
            <p:nvSpPr>
              <p:cNvPr id="1207" name="Google Shape;1207;p36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36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36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36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36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12" name="Google Shape;1212;p36"/>
            <p:cNvGrpSpPr/>
            <p:nvPr/>
          </p:nvGrpSpPr>
          <p:grpSpPr>
            <a:xfrm rot="2618329">
              <a:off x="4173491" y="1759779"/>
              <a:ext cx="358963" cy="240481"/>
              <a:chOff x="-58191" y="839940"/>
              <a:chExt cx="408786" cy="273837"/>
            </a:xfrm>
          </p:grpSpPr>
          <p:sp>
            <p:nvSpPr>
              <p:cNvPr id="1213" name="Google Shape;1213;p36"/>
              <p:cNvSpPr/>
              <p:nvPr/>
            </p:nvSpPr>
            <p:spPr>
              <a:xfrm rot="4499970">
                <a:off x="135464" y="818771"/>
                <a:ext cx="56392" cy="262227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5236" extrusionOk="0">
                    <a:moveTo>
                      <a:pt x="1024" y="1"/>
                    </a:moveTo>
                    <a:cubicBezTo>
                      <a:pt x="1024" y="15"/>
                      <a:pt x="1017" y="28"/>
                      <a:pt x="1010" y="35"/>
                    </a:cubicBezTo>
                    <a:cubicBezTo>
                      <a:pt x="732" y="1011"/>
                      <a:pt x="502" y="2001"/>
                      <a:pt x="319" y="2998"/>
                    </a:cubicBezTo>
                    <a:cubicBezTo>
                      <a:pt x="183" y="3737"/>
                      <a:pt x="82" y="4483"/>
                      <a:pt x="0" y="5236"/>
                    </a:cubicBezTo>
                    <a:cubicBezTo>
                      <a:pt x="312" y="4544"/>
                      <a:pt x="577" y="3832"/>
                      <a:pt x="780" y="3100"/>
                    </a:cubicBezTo>
                    <a:cubicBezTo>
                      <a:pt x="1017" y="2272"/>
                      <a:pt x="1126" y="1418"/>
                      <a:pt x="1112" y="557"/>
                    </a:cubicBezTo>
                    <a:cubicBezTo>
                      <a:pt x="1112" y="367"/>
                      <a:pt x="1078" y="177"/>
                      <a:pt x="102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36"/>
              <p:cNvSpPr/>
              <p:nvPr/>
            </p:nvSpPr>
            <p:spPr>
              <a:xfrm rot="4499970">
                <a:off x="271712" y="933163"/>
                <a:ext cx="78828" cy="60599"/>
              </a:xfrm>
              <a:custGeom>
                <a:avLst/>
                <a:gdLst/>
                <a:ahLst/>
                <a:cxnLst/>
                <a:rect l="l" t="t" r="r" b="b"/>
                <a:pathLst>
                  <a:path w="1574" h="1210" extrusionOk="0">
                    <a:moveTo>
                      <a:pt x="496" y="0"/>
                    </a:moveTo>
                    <a:cubicBezTo>
                      <a:pt x="320" y="0"/>
                      <a:pt x="154" y="81"/>
                      <a:pt x="0" y="213"/>
                    </a:cubicBezTo>
                    <a:cubicBezTo>
                      <a:pt x="27" y="226"/>
                      <a:pt x="61" y="247"/>
                      <a:pt x="88" y="267"/>
                    </a:cubicBezTo>
                    <a:cubicBezTo>
                      <a:pt x="129" y="294"/>
                      <a:pt x="170" y="328"/>
                      <a:pt x="204" y="362"/>
                    </a:cubicBezTo>
                    <a:cubicBezTo>
                      <a:pt x="303" y="222"/>
                      <a:pt x="436" y="123"/>
                      <a:pt x="592" y="123"/>
                    </a:cubicBezTo>
                    <a:cubicBezTo>
                      <a:pt x="618" y="123"/>
                      <a:pt x="644" y="126"/>
                      <a:pt x="672" y="131"/>
                    </a:cubicBezTo>
                    <a:cubicBezTo>
                      <a:pt x="800" y="165"/>
                      <a:pt x="916" y="240"/>
                      <a:pt x="997" y="348"/>
                    </a:cubicBezTo>
                    <a:cubicBezTo>
                      <a:pt x="1228" y="606"/>
                      <a:pt x="1424" y="898"/>
                      <a:pt x="1573" y="1209"/>
                    </a:cubicBezTo>
                    <a:cubicBezTo>
                      <a:pt x="1417" y="803"/>
                      <a:pt x="1221" y="409"/>
                      <a:pt x="963" y="192"/>
                    </a:cubicBezTo>
                    <a:cubicBezTo>
                      <a:pt x="801" y="58"/>
                      <a:pt x="645" y="0"/>
                      <a:pt x="496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36"/>
              <p:cNvSpPr/>
              <p:nvPr/>
            </p:nvSpPr>
            <p:spPr>
              <a:xfrm rot="4499970">
                <a:off x="51691" y="790846"/>
                <a:ext cx="177339" cy="363592"/>
              </a:xfrm>
              <a:custGeom>
                <a:avLst/>
                <a:gdLst/>
                <a:ahLst/>
                <a:cxnLst/>
                <a:rect l="l" t="t" r="r" b="b"/>
                <a:pathLst>
                  <a:path w="3541" h="7260" extrusionOk="0">
                    <a:moveTo>
                      <a:pt x="2278" y="1"/>
                    </a:moveTo>
                    <a:cubicBezTo>
                      <a:pt x="2173" y="1"/>
                      <a:pt x="2080" y="89"/>
                      <a:pt x="2008" y="209"/>
                    </a:cubicBezTo>
                    <a:cubicBezTo>
                      <a:pt x="2150" y="453"/>
                      <a:pt x="2184" y="765"/>
                      <a:pt x="2191" y="1002"/>
                    </a:cubicBezTo>
                    <a:cubicBezTo>
                      <a:pt x="2205" y="1877"/>
                      <a:pt x="2096" y="2745"/>
                      <a:pt x="1859" y="3585"/>
                    </a:cubicBezTo>
                    <a:cubicBezTo>
                      <a:pt x="1601" y="4508"/>
                      <a:pt x="1249" y="5409"/>
                      <a:pt x="815" y="6264"/>
                    </a:cubicBezTo>
                    <a:cubicBezTo>
                      <a:pt x="798" y="6296"/>
                      <a:pt x="765" y="6315"/>
                      <a:pt x="732" y="6315"/>
                    </a:cubicBezTo>
                    <a:cubicBezTo>
                      <a:pt x="723" y="6315"/>
                      <a:pt x="715" y="6314"/>
                      <a:pt x="706" y="6311"/>
                    </a:cubicBezTo>
                    <a:cubicBezTo>
                      <a:pt x="659" y="6298"/>
                      <a:pt x="632" y="6257"/>
                      <a:pt x="638" y="6216"/>
                    </a:cubicBezTo>
                    <a:cubicBezTo>
                      <a:pt x="720" y="5267"/>
                      <a:pt x="848" y="4331"/>
                      <a:pt x="1018" y="3396"/>
                    </a:cubicBezTo>
                    <a:cubicBezTo>
                      <a:pt x="1201" y="2392"/>
                      <a:pt x="1432" y="1409"/>
                      <a:pt x="1710" y="432"/>
                    </a:cubicBezTo>
                    <a:cubicBezTo>
                      <a:pt x="1730" y="365"/>
                      <a:pt x="1757" y="290"/>
                      <a:pt x="1791" y="222"/>
                    </a:cubicBezTo>
                    <a:cubicBezTo>
                      <a:pt x="1750" y="182"/>
                      <a:pt x="1710" y="141"/>
                      <a:pt x="1662" y="114"/>
                    </a:cubicBezTo>
                    <a:cubicBezTo>
                      <a:pt x="1621" y="80"/>
                      <a:pt x="1581" y="59"/>
                      <a:pt x="1533" y="46"/>
                    </a:cubicBezTo>
                    <a:cubicBezTo>
                      <a:pt x="1411" y="175"/>
                      <a:pt x="1310" y="317"/>
                      <a:pt x="1215" y="466"/>
                    </a:cubicBezTo>
                    <a:lnTo>
                      <a:pt x="1215" y="473"/>
                    </a:lnTo>
                    <a:cubicBezTo>
                      <a:pt x="787" y="1348"/>
                      <a:pt x="476" y="2277"/>
                      <a:pt x="272" y="3226"/>
                    </a:cubicBezTo>
                    <a:cubicBezTo>
                      <a:pt x="48" y="4291"/>
                      <a:pt x="1" y="5382"/>
                      <a:pt x="130" y="6460"/>
                    </a:cubicBezTo>
                    <a:cubicBezTo>
                      <a:pt x="198" y="6705"/>
                      <a:pt x="272" y="6942"/>
                      <a:pt x="360" y="7172"/>
                    </a:cubicBezTo>
                    <a:cubicBezTo>
                      <a:pt x="360" y="7179"/>
                      <a:pt x="367" y="7193"/>
                      <a:pt x="374" y="7199"/>
                    </a:cubicBezTo>
                    <a:cubicBezTo>
                      <a:pt x="394" y="7220"/>
                      <a:pt x="421" y="7233"/>
                      <a:pt x="448" y="7240"/>
                    </a:cubicBezTo>
                    <a:cubicBezTo>
                      <a:pt x="483" y="7254"/>
                      <a:pt x="518" y="7260"/>
                      <a:pt x="554" y="7260"/>
                    </a:cubicBezTo>
                    <a:cubicBezTo>
                      <a:pt x="717" y="7260"/>
                      <a:pt x="889" y="7138"/>
                      <a:pt x="1011" y="7044"/>
                    </a:cubicBezTo>
                    <a:cubicBezTo>
                      <a:pt x="1825" y="6406"/>
                      <a:pt x="2883" y="5335"/>
                      <a:pt x="3290" y="3863"/>
                    </a:cubicBezTo>
                    <a:cubicBezTo>
                      <a:pt x="3357" y="3619"/>
                      <a:pt x="3405" y="3375"/>
                      <a:pt x="3432" y="3124"/>
                    </a:cubicBezTo>
                    <a:cubicBezTo>
                      <a:pt x="3540" y="2012"/>
                      <a:pt x="3215" y="900"/>
                      <a:pt x="2537" y="154"/>
                    </a:cubicBezTo>
                    <a:cubicBezTo>
                      <a:pt x="2483" y="87"/>
                      <a:pt x="2408" y="32"/>
                      <a:pt x="2320" y="5"/>
                    </a:cubicBezTo>
                    <a:cubicBezTo>
                      <a:pt x="2306" y="2"/>
                      <a:pt x="2292" y="1"/>
                      <a:pt x="227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36"/>
              <p:cNvSpPr/>
              <p:nvPr/>
            </p:nvSpPr>
            <p:spPr>
              <a:xfrm rot="4499970">
                <a:off x="42985" y="884567"/>
                <a:ext cx="128409" cy="265633"/>
              </a:xfrm>
              <a:custGeom>
                <a:avLst/>
                <a:gdLst/>
                <a:ahLst/>
                <a:cxnLst/>
                <a:rect l="l" t="t" r="r" b="b"/>
                <a:pathLst>
                  <a:path w="2564" h="5304" extrusionOk="0">
                    <a:moveTo>
                      <a:pt x="2388" y="1"/>
                    </a:moveTo>
                    <a:lnTo>
                      <a:pt x="2388" y="1"/>
                    </a:lnTo>
                    <a:cubicBezTo>
                      <a:pt x="2435" y="245"/>
                      <a:pt x="2462" y="489"/>
                      <a:pt x="2469" y="733"/>
                    </a:cubicBezTo>
                    <a:cubicBezTo>
                      <a:pt x="2476" y="1180"/>
                      <a:pt x="2421" y="1628"/>
                      <a:pt x="2299" y="2062"/>
                    </a:cubicBezTo>
                    <a:cubicBezTo>
                      <a:pt x="1886" y="3554"/>
                      <a:pt x="828" y="4645"/>
                      <a:pt x="1" y="5303"/>
                    </a:cubicBezTo>
                    <a:cubicBezTo>
                      <a:pt x="1059" y="4842"/>
                      <a:pt x="2028" y="3248"/>
                      <a:pt x="2320" y="2367"/>
                    </a:cubicBezTo>
                    <a:cubicBezTo>
                      <a:pt x="2503" y="1777"/>
                      <a:pt x="2564" y="1160"/>
                      <a:pt x="2489" y="543"/>
                    </a:cubicBezTo>
                    <a:cubicBezTo>
                      <a:pt x="2469" y="360"/>
                      <a:pt x="2435" y="177"/>
                      <a:pt x="2388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17" name="Google Shape;1217;p36"/>
            <p:cNvGrpSpPr/>
            <p:nvPr/>
          </p:nvGrpSpPr>
          <p:grpSpPr>
            <a:xfrm rot="-3038871">
              <a:off x="4338767" y="3561713"/>
              <a:ext cx="281500" cy="386038"/>
              <a:chOff x="-343959" y="63933"/>
              <a:chExt cx="257754" cy="353474"/>
            </a:xfrm>
          </p:grpSpPr>
          <p:sp>
            <p:nvSpPr>
              <p:cNvPr id="1218" name="Google Shape;1218;p36"/>
              <p:cNvSpPr/>
              <p:nvPr/>
            </p:nvSpPr>
            <p:spPr>
              <a:xfrm rot="4499970">
                <a:off x="-311494" y="248951"/>
                <a:ext cx="153200" cy="43571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870" extrusionOk="0">
                    <a:moveTo>
                      <a:pt x="79" y="1"/>
                    </a:moveTo>
                    <a:cubicBezTo>
                      <a:pt x="53" y="1"/>
                      <a:pt x="27" y="1"/>
                      <a:pt x="1" y="1"/>
                    </a:cubicBezTo>
                    <a:cubicBezTo>
                      <a:pt x="258" y="306"/>
                      <a:pt x="720" y="415"/>
                      <a:pt x="1147" y="503"/>
                    </a:cubicBezTo>
                    <a:lnTo>
                      <a:pt x="2388" y="740"/>
                    </a:lnTo>
                    <a:lnTo>
                      <a:pt x="3059" y="869"/>
                    </a:lnTo>
                    <a:cubicBezTo>
                      <a:pt x="3032" y="849"/>
                      <a:pt x="2998" y="822"/>
                      <a:pt x="2964" y="801"/>
                    </a:cubicBezTo>
                    <a:cubicBezTo>
                      <a:pt x="2896" y="761"/>
                      <a:pt x="2828" y="727"/>
                      <a:pt x="2761" y="686"/>
                    </a:cubicBezTo>
                    <a:cubicBezTo>
                      <a:pt x="1942" y="237"/>
                      <a:pt x="1015" y="1"/>
                      <a:pt x="79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36"/>
              <p:cNvSpPr/>
              <p:nvPr/>
            </p:nvSpPr>
            <p:spPr>
              <a:xfrm rot="4499970">
                <a:off x="-257714" y="370380"/>
                <a:ext cx="10918" cy="14974"/>
              </a:xfrm>
              <a:custGeom>
                <a:avLst/>
                <a:gdLst/>
                <a:ahLst/>
                <a:cxnLst/>
                <a:rect l="l" t="t" r="r" b="b"/>
                <a:pathLst>
                  <a:path w="218" h="299" extrusionOk="0">
                    <a:moveTo>
                      <a:pt x="96" y="0"/>
                    </a:moveTo>
                    <a:cubicBezTo>
                      <a:pt x="96" y="21"/>
                      <a:pt x="96" y="41"/>
                      <a:pt x="96" y="61"/>
                    </a:cubicBezTo>
                    <a:cubicBezTo>
                      <a:pt x="89" y="149"/>
                      <a:pt x="55" y="231"/>
                      <a:pt x="1" y="299"/>
                    </a:cubicBezTo>
                    <a:cubicBezTo>
                      <a:pt x="28" y="292"/>
                      <a:pt x="48" y="285"/>
                      <a:pt x="75" y="285"/>
                    </a:cubicBezTo>
                    <a:cubicBezTo>
                      <a:pt x="137" y="244"/>
                      <a:pt x="198" y="197"/>
                      <a:pt x="204" y="143"/>
                    </a:cubicBezTo>
                    <a:cubicBezTo>
                      <a:pt x="218" y="82"/>
                      <a:pt x="164" y="34"/>
                      <a:pt x="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36"/>
              <p:cNvSpPr/>
              <p:nvPr/>
            </p:nvSpPr>
            <p:spPr>
              <a:xfrm rot="4499970">
                <a:off x="-373691" y="149747"/>
                <a:ext cx="317217" cy="181846"/>
              </a:xfrm>
              <a:custGeom>
                <a:avLst/>
                <a:gdLst/>
                <a:ahLst/>
                <a:cxnLst/>
                <a:rect l="l" t="t" r="r" b="b"/>
                <a:pathLst>
                  <a:path w="6334" h="3631" extrusionOk="0">
                    <a:moveTo>
                      <a:pt x="102" y="0"/>
                    </a:moveTo>
                    <a:cubicBezTo>
                      <a:pt x="61" y="75"/>
                      <a:pt x="27" y="149"/>
                      <a:pt x="0" y="231"/>
                    </a:cubicBezTo>
                    <a:cubicBezTo>
                      <a:pt x="7" y="1221"/>
                      <a:pt x="536" y="2251"/>
                      <a:pt x="1390" y="2875"/>
                    </a:cubicBezTo>
                    <a:cubicBezTo>
                      <a:pt x="2066" y="3370"/>
                      <a:pt x="2939" y="3631"/>
                      <a:pt x="3849" y="3631"/>
                    </a:cubicBezTo>
                    <a:cubicBezTo>
                      <a:pt x="4200" y="3631"/>
                      <a:pt x="4557" y="3592"/>
                      <a:pt x="4909" y="3513"/>
                    </a:cubicBezTo>
                    <a:cubicBezTo>
                      <a:pt x="5059" y="3479"/>
                      <a:pt x="5398" y="3377"/>
                      <a:pt x="5418" y="3140"/>
                    </a:cubicBezTo>
                    <a:cubicBezTo>
                      <a:pt x="5418" y="3099"/>
                      <a:pt x="5411" y="3058"/>
                      <a:pt x="5391" y="3024"/>
                    </a:cubicBezTo>
                    <a:lnTo>
                      <a:pt x="3228" y="2611"/>
                    </a:lnTo>
                    <a:cubicBezTo>
                      <a:pt x="2699" y="2509"/>
                      <a:pt x="2116" y="2360"/>
                      <a:pt x="1858" y="1872"/>
                    </a:cubicBezTo>
                    <a:cubicBezTo>
                      <a:pt x="1851" y="1858"/>
                      <a:pt x="1845" y="1845"/>
                      <a:pt x="1845" y="1831"/>
                    </a:cubicBezTo>
                    <a:cubicBezTo>
                      <a:pt x="1845" y="1811"/>
                      <a:pt x="1851" y="1797"/>
                      <a:pt x="1858" y="1784"/>
                    </a:cubicBezTo>
                    <a:cubicBezTo>
                      <a:pt x="1872" y="1750"/>
                      <a:pt x="1906" y="1736"/>
                      <a:pt x="1940" y="1736"/>
                    </a:cubicBezTo>
                    <a:cubicBezTo>
                      <a:pt x="2030" y="1732"/>
                      <a:pt x="2121" y="1730"/>
                      <a:pt x="2211" y="1730"/>
                    </a:cubicBezTo>
                    <a:cubicBezTo>
                      <a:pt x="3245" y="1730"/>
                      <a:pt x="4269" y="2013"/>
                      <a:pt x="5160" y="2543"/>
                    </a:cubicBezTo>
                    <a:lnTo>
                      <a:pt x="5181" y="2557"/>
                    </a:lnTo>
                    <a:cubicBezTo>
                      <a:pt x="5309" y="2631"/>
                      <a:pt x="5425" y="2733"/>
                      <a:pt x="5520" y="2855"/>
                    </a:cubicBezTo>
                    <a:cubicBezTo>
                      <a:pt x="5784" y="2916"/>
                      <a:pt x="5933" y="3072"/>
                      <a:pt x="5913" y="3255"/>
                    </a:cubicBezTo>
                    <a:cubicBezTo>
                      <a:pt x="5893" y="3350"/>
                      <a:pt x="5845" y="3425"/>
                      <a:pt x="5771" y="3479"/>
                    </a:cubicBezTo>
                    <a:cubicBezTo>
                      <a:pt x="6211" y="3336"/>
                      <a:pt x="6333" y="2794"/>
                      <a:pt x="6238" y="2340"/>
                    </a:cubicBezTo>
                    <a:cubicBezTo>
                      <a:pt x="6191" y="2279"/>
                      <a:pt x="6137" y="2224"/>
                      <a:pt x="6082" y="2170"/>
                    </a:cubicBezTo>
                    <a:cubicBezTo>
                      <a:pt x="5825" y="1919"/>
                      <a:pt x="5540" y="1709"/>
                      <a:pt x="5228" y="1539"/>
                    </a:cubicBezTo>
                    <a:cubicBezTo>
                      <a:pt x="4774" y="1309"/>
                      <a:pt x="4292" y="1146"/>
                      <a:pt x="3797" y="1045"/>
                    </a:cubicBezTo>
                    <a:cubicBezTo>
                      <a:pt x="3635" y="1045"/>
                      <a:pt x="3479" y="1058"/>
                      <a:pt x="3316" y="1072"/>
                    </a:cubicBezTo>
                    <a:cubicBezTo>
                      <a:pt x="3241" y="1079"/>
                      <a:pt x="3166" y="1082"/>
                      <a:pt x="3093" y="1082"/>
                    </a:cubicBezTo>
                    <a:cubicBezTo>
                      <a:pt x="2594" y="1082"/>
                      <a:pt x="2147" y="929"/>
                      <a:pt x="1709" y="746"/>
                    </a:cubicBezTo>
                    <a:cubicBezTo>
                      <a:pt x="1512" y="712"/>
                      <a:pt x="1309" y="665"/>
                      <a:pt x="1119" y="611"/>
                    </a:cubicBezTo>
                    <a:cubicBezTo>
                      <a:pt x="1004" y="570"/>
                      <a:pt x="889" y="529"/>
                      <a:pt x="780" y="475"/>
                    </a:cubicBezTo>
                    <a:cubicBezTo>
                      <a:pt x="522" y="360"/>
                      <a:pt x="292" y="204"/>
                      <a:pt x="102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21" name="Google Shape;1221;p36"/>
          <p:cNvGrpSpPr/>
          <p:nvPr/>
        </p:nvGrpSpPr>
        <p:grpSpPr>
          <a:xfrm>
            <a:off x="3034812" y="875908"/>
            <a:ext cx="692719" cy="342900"/>
            <a:chOff x="3055375" y="895350"/>
            <a:chExt cx="692719" cy="342900"/>
          </a:xfrm>
        </p:grpSpPr>
        <p:cxnSp>
          <p:nvCxnSpPr>
            <p:cNvPr id="1222" name="Google Shape;1222;p36"/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3" name="Google Shape;1223;p36"/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24" name="Google Shape;1224;p36"/>
          <p:cNvGrpSpPr/>
          <p:nvPr/>
        </p:nvGrpSpPr>
        <p:grpSpPr>
          <a:xfrm>
            <a:off x="3009370" y="1979514"/>
            <a:ext cx="692719" cy="342900"/>
            <a:chOff x="3055375" y="895350"/>
            <a:chExt cx="692719" cy="342900"/>
          </a:xfrm>
        </p:grpSpPr>
        <p:cxnSp>
          <p:nvCxnSpPr>
            <p:cNvPr id="1225" name="Google Shape;1225;p36"/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6" name="Google Shape;1226;p36"/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27" name="Google Shape;1227;p36"/>
          <p:cNvGrpSpPr/>
          <p:nvPr/>
        </p:nvGrpSpPr>
        <p:grpSpPr>
          <a:xfrm>
            <a:off x="5406806" y="913962"/>
            <a:ext cx="692719" cy="342900"/>
            <a:chOff x="3055375" y="895350"/>
            <a:chExt cx="692719" cy="342900"/>
          </a:xfrm>
        </p:grpSpPr>
        <p:cxnSp>
          <p:nvCxnSpPr>
            <p:cNvPr id="1228" name="Google Shape;1228;p36"/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9" name="Google Shape;1229;p36"/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30" name="Google Shape;1230;p36"/>
          <p:cNvGrpSpPr/>
          <p:nvPr/>
        </p:nvGrpSpPr>
        <p:grpSpPr>
          <a:xfrm>
            <a:off x="5423412" y="2054176"/>
            <a:ext cx="692719" cy="342900"/>
            <a:chOff x="3055375" y="895350"/>
            <a:chExt cx="692719" cy="342900"/>
          </a:xfrm>
        </p:grpSpPr>
        <p:cxnSp>
          <p:nvCxnSpPr>
            <p:cNvPr id="1231" name="Google Shape;1231;p36"/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2" name="Google Shape;1232;p36"/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4" name="Google Shape;1227;p36">
            <a:extLst>
              <a:ext uri="{FF2B5EF4-FFF2-40B4-BE49-F238E27FC236}">
                <a16:creationId xmlns:a16="http://schemas.microsoft.com/office/drawing/2014/main" id="{D3C91A92-9053-A34F-9989-10C1A6BDEAAC}"/>
              </a:ext>
            </a:extLst>
          </p:cNvPr>
          <p:cNvGrpSpPr/>
          <p:nvPr/>
        </p:nvGrpSpPr>
        <p:grpSpPr>
          <a:xfrm>
            <a:off x="5397955" y="3583282"/>
            <a:ext cx="692719" cy="342900"/>
            <a:chOff x="3055375" y="895350"/>
            <a:chExt cx="692719" cy="342900"/>
          </a:xfrm>
        </p:grpSpPr>
        <p:cxnSp>
          <p:nvCxnSpPr>
            <p:cNvPr id="75" name="Google Shape;1228;p36">
              <a:extLst>
                <a:ext uri="{FF2B5EF4-FFF2-40B4-BE49-F238E27FC236}">
                  <a16:creationId xmlns:a16="http://schemas.microsoft.com/office/drawing/2014/main" id="{4E66E0E7-710B-6B4F-9D18-FFF3DFDDEACC}"/>
                </a:ext>
              </a:extLst>
            </p:cNvPr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1229;p36">
              <a:extLst>
                <a:ext uri="{FF2B5EF4-FFF2-40B4-BE49-F238E27FC236}">
                  <a16:creationId xmlns:a16="http://schemas.microsoft.com/office/drawing/2014/main" id="{95C9F8BA-CF6F-DE4A-B522-FF35486FCCE1}"/>
                </a:ext>
              </a:extLst>
            </p:cNvPr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5" name="Google Shape;1227;p36">
            <a:extLst>
              <a:ext uri="{FF2B5EF4-FFF2-40B4-BE49-F238E27FC236}">
                <a16:creationId xmlns:a16="http://schemas.microsoft.com/office/drawing/2014/main" id="{C701A7DA-8708-6446-82F8-8933BE107275}"/>
              </a:ext>
            </a:extLst>
          </p:cNvPr>
          <p:cNvGrpSpPr/>
          <p:nvPr/>
        </p:nvGrpSpPr>
        <p:grpSpPr>
          <a:xfrm>
            <a:off x="3062316" y="3592842"/>
            <a:ext cx="692719" cy="342900"/>
            <a:chOff x="3055375" y="895350"/>
            <a:chExt cx="692719" cy="342900"/>
          </a:xfrm>
        </p:grpSpPr>
        <p:cxnSp>
          <p:nvCxnSpPr>
            <p:cNvPr id="86" name="Google Shape;1228;p36">
              <a:extLst>
                <a:ext uri="{FF2B5EF4-FFF2-40B4-BE49-F238E27FC236}">
                  <a16:creationId xmlns:a16="http://schemas.microsoft.com/office/drawing/2014/main" id="{82349EB8-94AE-144F-8D0E-1E46D219DE7F}"/>
                </a:ext>
              </a:extLst>
            </p:cNvPr>
            <p:cNvCxnSpPr/>
            <p:nvPr/>
          </p:nvCxnSpPr>
          <p:spPr>
            <a:xfrm flipH="1">
              <a:off x="3055375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1229;p36">
              <a:extLst>
                <a:ext uri="{FF2B5EF4-FFF2-40B4-BE49-F238E27FC236}">
                  <a16:creationId xmlns:a16="http://schemas.microsoft.com/office/drawing/2014/main" id="{D2E3E65F-2CCD-D24B-A00B-A36E7674330D}"/>
                </a:ext>
              </a:extLst>
            </p:cNvPr>
            <p:cNvCxnSpPr/>
            <p:nvPr/>
          </p:nvCxnSpPr>
          <p:spPr>
            <a:xfrm flipH="1">
              <a:off x="3700694" y="895350"/>
              <a:ext cx="47400" cy="342900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D228CEF-651F-9642-B82E-CCA167B26B11}"/>
              </a:ext>
            </a:extLst>
          </p:cNvPr>
          <p:cNvSpPr txBox="1"/>
          <p:nvPr/>
        </p:nvSpPr>
        <p:spPr>
          <a:xfrm>
            <a:off x="5379244" y="3423327"/>
            <a:ext cx="739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4000" dirty="0">
                <a:solidFill>
                  <a:schemeClr val="tx1"/>
                </a:solidFill>
                <a:latin typeface="Rockwell" panose="02060603020205020403" pitchFamily="18" charset="77"/>
              </a:rPr>
              <a:t>06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1AB8B8-C186-D543-9903-4BD09653E857}"/>
              </a:ext>
            </a:extLst>
          </p:cNvPr>
          <p:cNvSpPr txBox="1"/>
          <p:nvPr/>
        </p:nvSpPr>
        <p:spPr>
          <a:xfrm>
            <a:off x="3019458" y="3423327"/>
            <a:ext cx="739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4000" dirty="0">
                <a:solidFill>
                  <a:schemeClr val="tx1"/>
                </a:solidFill>
                <a:latin typeface="Rockwell" panose="02060603020205020403" pitchFamily="18" charset="77"/>
              </a:rPr>
              <a:t>05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DA6392-77FC-F748-91EF-08C2EE43C8E7}"/>
              </a:ext>
            </a:extLst>
          </p:cNvPr>
          <p:cNvSpPr txBox="1"/>
          <p:nvPr/>
        </p:nvSpPr>
        <p:spPr>
          <a:xfrm>
            <a:off x="8176437" y="462516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E09F0A-1E0D-8546-B894-E43C7B79CCAF}"/>
              </a:ext>
            </a:extLst>
          </p:cNvPr>
          <p:cNvSpPr txBox="1"/>
          <p:nvPr/>
        </p:nvSpPr>
        <p:spPr>
          <a:xfrm>
            <a:off x="905163" y="3899252"/>
            <a:ext cx="3697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 Internal Environment Definition</a:t>
            </a:r>
            <a:endParaRPr lang="en-LY" sz="20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5400AA-F839-2142-A616-DD87EA449E80}"/>
              </a:ext>
            </a:extLst>
          </p:cNvPr>
          <p:cNvSpPr txBox="1"/>
          <p:nvPr/>
        </p:nvSpPr>
        <p:spPr>
          <a:xfrm>
            <a:off x="5010437" y="4072351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sz="2400" dirty="0">
                <a:solidFill>
                  <a:schemeClr val="tx1"/>
                </a:solidFill>
              </a:rPr>
              <a:t>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p37"/>
          <p:cNvSpPr txBox="1">
            <a:spLocks noGrp="1"/>
          </p:cNvSpPr>
          <p:nvPr>
            <p:ph type="ctrTitle"/>
          </p:nvPr>
        </p:nvSpPr>
        <p:spPr>
          <a:xfrm>
            <a:off x="4846735" y="1419363"/>
            <a:ext cx="34410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1238" name="Google Shape;1238;p37"/>
          <p:cNvSpPr txBox="1">
            <a:spLocks noGrp="1"/>
          </p:cNvSpPr>
          <p:nvPr>
            <p:ph type="subTitle" idx="1"/>
          </p:nvPr>
        </p:nvSpPr>
        <p:spPr>
          <a:xfrm>
            <a:off x="4722238" y="2048019"/>
            <a:ext cx="4421761" cy="12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Aft>
                <a:spcPts val="1200"/>
              </a:spcAft>
            </a:pPr>
            <a:r>
              <a:rPr lang="en-US" sz="2000" dirty="0"/>
              <a:t>Internal is the environment that has a direct impact on the business.</a:t>
            </a:r>
            <a:endParaRPr sz="2000" dirty="0"/>
          </a:p>
        </p:txBody>
      </p:sp>
      <p:grpSp>
        <p:nvGrpSpPr>
          <p:cNvPr id="1241" name="Google Shape;1241;p37"/>
          <p:cNvGrpSpPr/>
          <p:nvPr/>
        </p:nvGrpSpPr>
        <p:grpSpPr>
          <a:xfrm>
            <a:off x="447564" y="529263"/>
            <a:ext cx="4630568" cy="4084973"/>
            <a:chOff x="447564" y="529263"/>
            <a:chExt cx="4630568" cy="4084973"/>
          </a:xfrm>
        </p:grpSpPr>
        <p:grpSp>
          <p:nvGrpSpPr>
            <p:cNvPr id="1242" name="Google Shape;1242;p37"/>
            <p:cNvGrpSpPr/>
            <p:nvPr/>
          </p:nvGrpSpPr>
          <p:grpSpPr>
            <a:xfrm rot="900082">
              <a:off x="605106" y="659701"/>
              <a:ext cx="1188734" cy="1373800"/>
              <a:chOff x="525873" y="351796"/>
              <a:chExt cx="1453445" cy="1679722"/>
            </a:xfrm>
          </p:grpSpPr>
          <p:grpSp>
            <p:nvGrpSpPr>
              <p:cNvPr id="1243" name="Google Shape;1243;p37"/>
              <p:cNvGrpSpPr/>
              <p:nvPr/>
            </p:nvGrpSpPr>
            <p:grpSpPr>
              <a:xfrm>
                <a:off x="525873" y="1095912"/>
                <a:ext cx="953048" cy="935606"/>
                <a:chOff x="642423" y="638475"/>
                <a:chExt cx="803853" cy="789141"/>
              </a:xfrm>
            </p:grpSpPr>
            <p:sp>
              <p:nvSpPr>
                <p:cNvPr id="1244" name="Google Shape;1244;p37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5" name="Google Shape;1245;p37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6" name="Google Shape;1246;p37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7" name="Google Shape;1247;p37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8" name="Google Shape;1248;p37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9" name="Google Shape;1249;p37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0" name="Google Shape;1250;p37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1" name="Google Shape;1251;p37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2" name="Google Shape;1252;p37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3" name="Google Shape;1253;p37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4" name="Google Shape;1254;p37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5" name="Google Shape;1255;p37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56" name="Google Shape;1256;p37"/>
              <p:cNvGrpSpPr/>
              <p:nvPr/>
            </p:nvGrpSpPr>
            <p:grpSpPr>
              <a:xfrm rot="-717492">
                <a:off x="1447205" y="611247"/>
                <a:ext cx="504818" cy="316342"/>
                <a:chOff x="7041842" y="-882791"/>
                <a:chExt cx="372896" cy="233673"/>
              </a:xfrm>
            </p:grpSpPr>
            <p:sp>
              <p:nvSpPr>
                <p:cNvPr id="1257" name="Google Shape;1257;p37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8" name="Google Shape;1258;p37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9" name="Google Shape;1259;p37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60" name="Google Shape;1260;p37"/>
              <p:cNvGrpSpPr/>
              <p:nvPr/>
            </p:nvGrpSpPr>
            <p:grpSpPr>
              <a:xfrm>
                <a:off x="851786" y="351796"/>
                <a:ext cx="504830" cy="682178"/>
                <a:chOff x="-731421" y="-129944"/>
                <a:chExt cx="308048" cy="416267"/>
              </a:xfrm>
            </p:grpSpPr>
            <p:sp>
              <p:nvSpPr>
                <p:cNvPr id="1261" name="Google Shape;1261;p37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2" name="Google Shape;1262;p37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263" name="Google Shape;1263;p37"/>
            <p:cNvGrpSpPr/>
            <p:nvPr/>
          </p:nvGrpSpPr>
          <p:grpSpPr>
            <a:xfrm rot="-5012071" flipH="1">
              <a:off x="608985" y="2184950"/>
              <a:ext cx="2067125" cy="1962756"/>
              <a:chOff x="1342482" y="971853"/>
              <a:chExt cx="2067208" cy="1962835"/>
            </a:xfrm>
          </p:grpSpPr>
          <p:sp>
            <p:nvSpPr>
              <p:cNvPr id="1264" name="Google Shape;1264;p37"/>
              <p:cNvSpPr/>
              <p:nvPr/>
            </p:nvSpPr>
            <p:spPr>
              <a:xfrm rot="-306375">
                <a:off x="1418766" y="1053486"/>
                <a:ext cx="1914640" cy="1799568"/>
              </a:xfrm>
              <a:custGeom>
                <a:avLst/>
                <a:gdLst/>
                <a:ahLst/>
                <a:cxnLst/>
                <a:rect l="l" t="t" r="r" b="b"/>
                <a:pathLst>
                  <a:path w="76588" h="71985" extrusionOk="0">
                    <a:moveTo>
                      <a:pt x="34" y="1"/>
                    </a:moveTo>
                    <a:lnTo>
                      <a:pt x="0" y="130"/>
                    </a:lnTo>
                    <a:cubicBezTo>
                      <a:pt x="5933" y="1486"/>
                      <a:pt x="11175" y="5514"/>
                      <a:pt x="14016" y="10897"/>
                    </a:cubicBezTo>
                    <a:cubicBezTo>
                      <a:pt x="15141" y="13033"/>
                      <a:pt x="15908" y="15373"/>
                      <a:pt x="16640" y="17637"/>
                    </a:cubicBezTo>
                    <a:cubicBezTo>
                      <a:pt x="16986" y="18695"/>
                      <a:pt x="17345" y="19780"/>
                      <a:pt x="17732" y="20838"/>
                    </a:cubicBezTo>
                    <a:cubicBezTo>
                      <a:pt x="19278" y="25055"/>
                      <a:pt x="21135" y="27829"/>
                      <a:pt x="23576" y="29578"/>
                    </a:cubicBezTo>
                    <a:cubicBezTo>
                      <a:pt x="25923" y="31253"/>
                      <a:pt x="28900" y="32065"/>
                      <a:pt x="32772" y="32065"/>
                    </a:cubicBezTo>
                    <a:cubicBezTo>
                      <a:pt x="33979" y="32065"/>
                      <a:pt x="35274" y="31986"/>
                      <a:pt x="36663" y="31829"/>
                    </a:cubicBezTo>
                    <a:cubicBezTo>
                      <a:pt x="37714" y="31714"/>
                      <a:pt x="38785" y="31565"/>
                      <a:pt x="39823" y="31422"/>
                    </a:cubicBezTo>
                    <a:cubicBezTo>
                      <a:pt x="42172" y="31093"/>
                      <a:pt x="44576" y="30757"/>
                      <a:pt x="46968" y="30757"/>
                    </a:cubicBezTo>
                    <a:cubicBezTo>
                      <a:pt x="48022" y="30757"/>
                      <a:pt x="49073" y="30822"/>
                      <a:pt x="50116" y="30982"/>
                    </a:cubicBezTo>
                    <a:cubicBezTo>
                      <a:pt x="56090" y="31897"/>
                      <a:pt x="61846" y="36027"/>
                      <a:pt x="65901" y="42312"/>
                    </a:cubicBezTo>
                    <a:cubicBezTo>
                      <a:pt x="69549" y="47974"/>
                      <a:pt x="71509" y="54517"/>
                      <a:pt x="73401" y="60844"/>
                    </a:cubicBezTo>
                    <a:cubicBezTo>
                      <a:pt x="73699" y="61840"/>
                      <a:pt x="74038" y="62864"/>
                      <a:pt x="74370" y="63861"/>
                    </a:cubicBezTo>
                    <a:cubicBezTo>
                      <a:pt x="75252" y="66512"/>
                      <a:pt x="76167" y="69258"/>
                      <a:pt x="76452" y="71984"/>
                    </a:cubicBezTo>
                    <a:lnTo>
                      <a:pt x="76588" y="71971"/>
                    </a:lnTo>
                    <a:cubicBezTo>
                      <a:pt x="76303" y="69231"/>
                      <a:pt x="75381" y="66478"/>
                      <a:pt x="74499" y="63820"/>
                    </a:cubicBezTo>
                    <a:cubicBezTo>
                      <a:pt x="74167" y="62824"/>
                      <a:pt x="73828" y="61800"/>
                      <a:pt x="73529" y="60810"/>
                    </a:cubicBezTo>
                    <a:cubicBezTo>
                      <a:pt x="71631" y="54470"/>
                      <a:pt x="69671" y="47920"/>
                      <a:pt x="66010" y="42238"/>
                    </a:cubicBezTo>
                    <a:cubicBezTo>
                      <a:pt x="61935" y="35925"/>
                      <a:pt x="56151" y="31768"/>
                      <a:pt x="50136" y="30853"/>
                    </a:cubicBezTo>
                    <a:cubicBezTo>
                      <a:pt x="49087" y="30693"/>
                      <a:pt x="48031" y="30628"/>
                      <a:pt x="46974" y="30628"/>
                    </a:cubicBezTo>
                    <a:cubicBezTo>
                      <a:pt x="44572" y="30628"/>
                      <a:pt x="42163" y="30964"/>
                      <a:pt x="39809" y="31294"/>
                    </a:cubicBezTo>
                    <a:cubicBezTo>
                      <a:pt x="38772" y="31436"/>
                      <a:pt x="37701" y="31585"/>
                      <a:pt x="36650" y="31700"/>
                    </a:cubicBezTo>
                    <a:cubicBezTo>
                      <a:pt x="35267" y="31855"/>
                      <a:pt x="33981" y="31933"/>
                      <a:pt x="32781" y="31933"/>
                    </a:cubicBezTo>
                    <a:cubicBezTo>
                      <a:pt x="28933" y="31933"/>
                      <a:pt x="25984" y="31129"/>
                      <a:pt x="23658" y="29470"/>
                    </a:cubicBezTo>
                    <a:cubicBezTo>
                      <a:pt x="21237" y="27741"/>
                      <a:pt x="19393" y="24981"/>
                      <a:pt x="17854" y="20797"/>
                    </a:cubicBezTo>
                    <a:cubicBezTo>
                      <a:pt x="17467" y="19739"/>
                      <a:pt x="17108" y="18648"/>
                      <a:pt x="16769" y="17597"/>
                    </a:cubicBezTo>
                    <a:cubicBezTo>
                      <a:pt x="16023" y="15325"/>
                      <a:pt x="15263" y="12979"/>
                      <a:pt x="14131" y="10836"/>
                    </a:cubicBezTo>
                    <a:cubicBezTo>
                      <a:pt x="11270" y="5419"/>
                      <a:pt x="6001" y="1371"/>
                      <a:pt x="34" y="1"/>
                    </a:cubicBez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65" name="Google Shape;1265;p37"/>
              <p:cNvCxnSpPr/>
              <p:nvPr/>
            </p:nvCxnSpPr>
            <p:spPr>
              <a:xfrm rot="10800000" flipH="1">
                <a:off x="3209925" y="2173200"/>
                <a:ext cx="43200" cy="74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66" name="Google Shape;1266;p37"/>
              <p:cNvCxnSpPr/>
              <p:nvPr/>
            </p:nvCxnSpPr>
            <p:spPr>
              <a:xfrm rot="10800000">
                <a:off x="3057450" y="2152650"/>
                <a:ext cx="858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67" name="Google Shape;1267;p37"/>
              <p:cNvCxnSpPr/>
              <p:nvPr/>
            </p:nvCxnSpPr>
            <p:spPr>
              <a:xfrm rot="10800000">
                <a:off x="1593000" y="1314450"/>
                <a:ext cx="83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68" name="Google Shape;1268;p37"/>
              <p:cNvCxnSpPr/>
              <p:nvPr/>
            </p:nvCxnSpPr>
            <p:spPr>
              <a:xfrm rot="10800000">
                <a:off x="1581150" y="1166850"/>
                <a:ext cx="0" cy="71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69" name="Google Shape;1269;p37"/>
            <p:cNvGrpSpPr/>
            <p:nvPr/>
          </p:nvGrpSpPr>
          <p:grpSpPr>
            <a:xfrm rot="-870773">
              <a:off x="3045887" y="1907994"/>
              <a:ext cx="1815066" cy="1964393"/>
              <a:chOff x="4703210" y="2676177"/>
              <a:chExt cx="1815050" cy="1964375"/>
            </a:xfrm>
          </p:grpSpPr>
          <p:sp>
            <p:nvSpPr>
              <p:cNvPr id="1270" name="Google Shape;1270;p37"/>
              <p:cNvSpPr/>
              <p:nvPr/>
            </p:nvSpPr>
            <p:spPr>
              <a:xfrm rot="5400000">
                <a:off x="4628548" y="2750839"/>
                <a:ext cx="1964375" cy="1815050"/>
              </a:xfrm>
              <a:custGeom>
                <a:avLst/>
                <a:gdLst/>
                <a:ahLst/>
                <a:cxnLst/>
                <a:rect l="l" t="t" r="r" b="b"/>
                <a:pathLst>
                  <a:path w="78575" h="72602" extrusionOk="0">
                    <a:moveTo>
                      <a:pt x="102" y="1"/>
                    </a:moveTo>
                    <a:lnTo>
                      <a:pt x="1" y="82"/>
                    </a:lnTo>
                    <a:cubicBezTo>
                      <a:pt x="2998" y="3513"/>
                      <a:pt x="7629" y="4591"/>
                      <a:pt x="12111" y="5635"/>
                    </a:cubicBezTo>
                    <a:cubicBezTo>
                      <a:pt x="13440" y="5941"/>
                      <a:pt x="14816" y="6266"/>
                      <a:pt x="16118" y="6639"/>
                    </a:cubicBezTo>
                    <a:cubicBezTo>
                      <a:pt x="23753" y="8856"/>
                      <a:pt x="30398" y="13616"/>
                      <a:pt x="34948" y="20139"/>
                    </a:cubicBezTo>
                    <a:cubicBezTo>
                      <a:pt x="35891" y="21495"/>
                      <a:pt x="36759" y="22946"/>
                      <a:pt x="37599" y="24350"/>
                    </a:cubicBezTo>
                    <a:cubicBezTo>
                      <a:pt x="39389" y="27361"/>
                      <a:pt x="41247" y="30473"/>
                      <a:pt x="43946" y="32778"/>
                    </a:cubicBezTo>
                    <a:cubicBezTo>
                      <a:pt x="47913" y="36169"/>
                      <a:pt x="53202" y="37416"/>
                      <a:pt x="58321" y="38623"/>
                    </a:cubicBezTo>
                    <a:cubicBezTo>
                      <a:pt x="63698" y="39898"/>
                      <a:pt x="69245" y="41207"/>
                      <a:pt x="73191" y="45011"/>
                    </a:cubicBezTo>
                    <a:cubicBezTo>
                      <a:pt x="76541" y="48238"/>
                      <a:pt x="78446" y="53127"/>
                      <a:pt x="78412" y="58416"/>
                    </a:cubicBezTo>
                    <a:cubicBezTo>
                      <a:pt x="78392" y="62864"/>
                      <a:pt x="77056" y="67617"/>
                      <a:pt x="74445" y="72533"/>
                    </a:cubicBezTo>
                    <a:lnTo>
                      <a:pt x="74561" y="72601"/>
                    </a:lnTo>
                    <a:cubicBezTo>
                      <a:pt x="77185" y="67658"/>
                      <a:pt x="78521" y="62891"/>
                      <a:pt x="78548" y="58423"/>
                    </a:cubicBezTo>
                    <a:cubicBezTo>
                      <a:pt x="78575" y="53093"/>
                      <a:pt x="76656" y="48170"/>
                      <a:pt x="73279" y="44916"/>
                    </a:cubicBezTo>
                    <a:cubicBezTo>
                      <a:pt x="69312" y="41091"/>
                      <a:pt x="63739" y="39776"/>
                      <a:pt x="58348" y="38501"/>
                    </a:cubicBezTo>
                    <a:cubicBezTo>
                      <a:pt x="53242" y="37294"/>
                      <a:pt x="47967" y="36047"/>
                      <a:pt x="44027" y="32683"/>
                    </a:cubicBezTo>
                    <a:cubicBezTo>
                      <a:pt x="41349" y="30392"/>
                      <a:pt x="39498" y="27293"/>
                      <a:pt x="37708" y="24289"/>
                    </a:cubicBezTo>
                    <a:cubicBezTo>
                      <a:pt x="36867" y="22879"/>
                      <a:pt x="35999" y="21428"/>
                      <a:pt x="35050" y="20071"/>
                    </a:cubicBezTo>
                    <a:cubicBezTo>
                      <a:pt x="30486" y="13521"/>
                      <a:pt x="23814" y="8741"/>
                      <a:pt x="16152" y="6517"/>
                    </a:cubicBezTo>
                    <a:cubicBezTo>
                      <a:pt x="14850" y="6137"/>
                      <a:pt x="13467" y="5819"/>
                      <a:pt x="12138" y="5507"/>
                    </a:cubicBezTo>
                    <a:cubicBezTo>
                      <a:pt x="7683" y="4469"/>
                      <a:pt x="3066" y="3391"/>
                      <a:pt x="102" y="1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71" name="Google Shape;1271;p37"/>
              <p:cNvCxnSpPr/>
              <p:nvPr/>
            </p:nvCxnSpPr>
            <p:spPr>
              <a:xfrm>
                <a:off x="5267325" y="4595825"/>
                <a:ext cx="90600" cy="14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2" name="Google Shape;1272;p37"/>
              <p:cNvCxnSpPr/>
              <p:nvPr/>
            </p:nvCxnSpPr>
            <p:spPr>
              <a:xfrm rot="10800000">
                <a:off x="5376750" y="4409975"/>
                <a:ext cx="14400" cy="882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3" name="Google Shape;1273;p37"/>
              <p:cNvCxnSpPr/>
              <p:nvPr/>
            </p:nvCxnSpPr>
            <p:spPr>
              <a:xfrm rot="10800000">
                <a:off x="5567450" y="3895675"/>
                <a:ext cx="28500" cy="83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4" name="Google Shape;1274;p37"/>
              <p:cNvCxnSpPr/>
              <p:nvPr/>
            </p:nvCxnSpPr>
            <p:spPr>
              <a:xfrm rot="10800000" flipH="1">
                <a:off x="5622125" y="3883850"/>
                <a:ext cx="76200" cy="35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75" name="Google Shape;1275;p37"/>
            <p:cNvGrpSpPr/>
            <p:nvPr/>
          </p:nvGrpSpPr>
          <p:grpSpPr>
            <a:xfrm rot="1800044">
              <a:off x="2411171" y="3677013"/>
              <a:ext cx="803835" cy="789124"/>
              <a:chOff x="642423" y="638475"/>
              <a:chExt cx="803853" cy="789141"/>
            </a:xfrm>
          </p:grpSpPr>
          <p:sp>
            <p:nvSpPr>
              <p:cNvPr id="1276" name="Google Shape;1276;p37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37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37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37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0" name="Google Shape;1280;p37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1" name="Google Shape;1281;p37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2" name="Google Shape;1282;p37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3" name="Google Shape;1283;p37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37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5" name="Google Shape;1285;p37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6" name="Google Shape;1286;p37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37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8" name="Google Shape;1288;p37"/>
            <p:cNvGrpSpPr/>
            <p:nvPr/>
          </p:nvGrpSpPr>
          <p:grpSpPr>
            <a:xfrm rot="3599986">
              <a:off x="4170566" y="3137095"/>
              <a:ext cx="374328" cy="652883"/>
              <a:chOff x="-110173" y="252416"/>
              <a:chExt cx="236798" cy="413011"/>
            </a:xfrm>
          </p:grpSpPr>
          <p:sp>
            <p:nvSpPr>
              <p:cNvPr id="1289" name="Google Shape;1289;p37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37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37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37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37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94" name="Google Shape;1294;p37"/>
            <p:cNvGrpSpPr/>
            <p:nvPr/>
          </p:nvGrpSpPr>
          <p:grpSpPr>
            <a:xfrm rot="-2700000">
              <a:off x="4070285" y="1344407"/>
              <a:ext cx="393827" cy="540129"/>
              <a:chOff x="-343959" y="63933"/>
              <a:chExt cx="257754" cy="353474"/>
            </a:xfrm>
          </p:grpSpPr>
          <p:sp>
            <p:nvSpPr>
              <p:cNvPr id="1295" name="Google Shape;1295;p37"/>
              <p:cNvSpPr/>
              <p:nvPr/>
            </p:nvSpPr>
            <p:spPr>
              <a:xfrm rot="4499970">
                <a:off x="-311494" y="248951"/>
                <a:ext cx="153200" cy="43571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870" extrusionOk="0">
                    <a:moveTo>
                      <a:pt x="79" y="1"/>
                    </a:moveTo>
                    <a:cubicBezTo>
                      <a:pt x="53" y="1"/>
                      <a:pt x="27" y="1"/>
                      <a:pt x="1" y="1"/>
                    </a:cubicBezTo>
                    <a:cubicBezTo>
                      <a:pt x="258" y="306"/>
                      <a:pt x="720" y="415"/>
                      <a:pt x="1147" y="503"/>
                    </a:cubicBezTo>
                    <a:lnTo>
                      <a:pt x="2388" y="740"/>
                    </a:lnTo>
                    <a:lnTo>
                      <a:pt x="3059" y="869"/>
                    </a:lnTo>
                    <a:cubicBezTo>
                      <a:pt x="3032" y="849"/>
                      <a:pt x="2998" y="822"/>
                      <a:pt x="2964" y="801"/>
                    </a:cubicBezTo>
                    <a:cubicBezTo>
                      <a:pt x="2896" y="761"/>
                      <a:pt x="2828" y="727"/>
                      <a:pt x="2761" y="686"/>
                    </a:cubicBezTo>
                    <a:cubicBezTo>
                      <a:pt x="1942" y="237"/>
                      <a:pt x="1015" y="1"/>
                      <a:pt x="79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37"/>
              <p:cNvSpPr/>
              <p:nvPr/>
            </p:nvSpPr>
            <p:spPr>
              <a:xfrm rot="4499970">
                <a:off x="-257714" y="370380"/>
                <a:ext cx="10918" cy="14974"/>
              </a:xfrm>
              <a:custGeom>
                <a:avLst/>
                <a:gdLst/>
                <a:ahLst/>
                <a:cxnLst/>
                <a:rect l="l" t="t" r="r" b="b"/>
                <a:pathLst>
                  <a:path w="218" h="299" extrusionOk="0">
                    <a:moveTo>
                      <a:pt x="96" y="0"/>
                    </a:moveTo>
                    <a:cubicBezTo>
                      <a:pt x="96" y="21"/>
                      <a:pt x="96" y="41"/>
                      <a:pt x="96" y="61"/>
                    </a:cubicBezTo>
                    <a:cubicBezTo>
                      <a:pt x="89" y="149"/>
                      <a:pt x="55" y="231"/>
                      <a:pt x="1" y="299"/>
                    </a:cubicBezTo>
                    <a:cubicBezTo>
                      <a:pt x="28" y="292"/>
                      <a:pt x="48" y="285"/>
                      <a:pt x="75" y="285"/>
                    </a:cubicBezTo>
                    <a:cubicBezTo>
                      <a:pt x="137" y="244"/>
                      <a:pt x="198" y="197"/>
                      <a:pt x="204" y="143"/>
                    </a:cubicBezTo>
                    <a:cubicBezTo>
                      <a:pt x="218" y="82"/>
                      <a:pt x="164" y="34"/>
                      <a:pt x="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7" name="Google Shape;1297;p37"/>
              <p:cNvSpPr/>
              <p:nvPr/>
            </p:nvSpPr>
            <p:spPr>
              <a:xfrm rot="4499970">
                <a:off x="-373691" y="149747"/>
                <a:ext cx="317217" cy="181846"/>
              </a:xfrm>
              <a:custGeom>
                <a:avLst/>
                <a:gdLst/>
                <a:ahLst/>
                <a:cxnLst/>
                <a:rect l="l" t="t" r="r" b="b"/>
                <a:pathLst>
                  <a:path w="6334" h="3631" extrusionOk="0">
                    <a:moveTo>
                      <a:pt x="102" y="0"/>
                    </a:moveTo>
                    <a:cubicBezTo>
                      <a:pt x="61" y="75"/>
                      <a:pt x="27" y="149"/>
                      <a:pt x="0" y="231"/>
                    </a:cubicBezTo>
                    <a:cubicBezTo>
                      <a:pt x="7" y="1221"/>
                      <a:pt x="536" y="2251"/>
                      <a:pt x="1390" y="2875"/>
                    </a:cubicBezTo>
                    <a:cubicBezTo>
                      <a:pt x="2066" y="3370"/>
                      <a:pt x="2939" y="3631"/>
                      <a:pt x="3849" y="3631"/>
                    </a:cubicBezTo>
                    <a:cubicBezTo>
                      <a:pt x="4200" y="3631"/>
                      <a:pt x="4557" y="3592"/>
                      <a:pt x="4909" y="3513"/>
                    </a:cubicBezTo>
                    <a:cubicBezTo>
                      <a:pt x="5059" y="3479"/>
                      <a:pt x="5398" y="3377"/>
                      <a:pt x="5418" y="3140"/>
                    </a:cubicBezTo>
                    <a:cubicBezTo>
                      <a:pt x="5418" y="3099"/>
                      <a:pt x="5411" y="3058"/>
                      <a:pt x="5391" y="3024"/>
                    </a:cubicBezTo>
                    <a:lnTo>
                      <a:pt x="3228" y="2611"/>
                    </a:lnTo>
                    <a:cubicBezTo>
                      <a:pt x="2699" y="2509"/>
                      <a:pt x="2116" y="2360"/>
                      <a:pt x="1858" y="1872"/>
                    </a:cubicBezTo>
                    <a:cubicBezTo>
                      <a:pt x="1851" y="1858"/>
                      <a:pt x="1845" y="1845"/>
                      <a:pt x="1845" y="1831"/>
                    </a:cubicBezTo>
                    <a:cubicBezTo>
                      <a:pt x="1845" y="1811"/>
                      <a:pt x="1851" y="1797"/>
                      <a:pt x="1858" y="1784"/>
                    </a:cubicBezTo>
                    <a:cubicBezTo>
                      <a:pt x="1872" y="1750"/>
                      <a:pt x="1906" y="1736"/>
                      <a:pt x="1940" y="1736"/>
                    </a:cubicBezTo>
                    <a:cubicBezTo>
                      <a:pt x="2030" y="1732"/>
                      <a:pt x="2121" y="1730"/>
                      <a:pt x="2211" y="1730"/>
                    </a:cubicBezTo>
                    <a:cubicBezTo>
                      <a:pt x="3245" y="1730"/>
                      <a:pt x="4269" y="2013"/>
                      <a:pt x="5160" y="2543"/>
                    </a:cubicBezTo>
                    <a:lnTo>
                      <a:pt x="5181" y="2557"/>
                    </a:lnTo>
                    <a:cubicBezTo>
                      <a:pt x="5309" y="2631"/>
                      <a:pt x="5425" y="2733"/>
                      <a:pt x="5520" y="2855"/>
                    </a:cubicBezTo>
                    <a:cubicBezTo>
                      <a:pt x="5784" y="2916"/>
                      <a:pt x="5933" y="3072"/>
                      <a:pt x="5913" y="3255"/>
                    </a:cubicBezTo>
                    <a:cubicBezTo>
                      <a:pt x="5893" y="3350"/>
                      <a:pt x="5845" y="3425"/>
                      <a:pt x="5771" y="3479"/>
                    </a:cubicBezTo>
                    <a:cubicBezTo>
                      <a:pt x="6211" y="3336"/>
                      <a:pt x="6333" y="2794"/>
                      <a:pt x="6238" y="2340"/>
                    </a:cubicBezTo>
                    <a:cubicBezTo>
                      <a:pt x="6191" y="2279"/>
                      <a:pt x="6137" y="2224"/>
                      <a:pt x="6082" y="2170"/>
                    </a:cubicBezTo>
                    <a:cubicBezTo>
                      <a:pt x="5825" y="1919"/>
                      <a:pt x="5540" y="1709"/>
                      <a:pt x="5228" y="1539"/>
                    </a:cubicBezTo>
                    <a:cubicBezTo>
                      <a:pt x="4774" y="1309"/>
                      <a:pt x="4292" y="1146"/>
                      <a:pt x="3797" y="1045"/>
                    </a:cubicBezTo>
                    <a:cubicBezTo>
                      <a:pt x="3635" y="1045"/>
                      <a:pt x="3479" y="1058"/>
                      <a:pt x="3316" y="1072"/>
                    </a:cubicBezTo>
                    <a:cubicBezTo>
                      <a:pt x="3241" y="1079"/>
                      <a:pt x="3166" y="1082"/>
                      <a:pt x="3093" y="1082"/>
                    </a:cubicBezTo>
                    <a:cubicBezTo>
                      <a:pt x="2594" y="1082"/>
                      <a:pt x="2147" y="929"/>
                      <a:pt x="1709" y="746"/>
                    </a:cubicBezTo>
                    <a:cubicBezTo>
                      <a:pt x="1512" y="712"/>
                      <a:pt x="1309" y="665"/>
                      <a:pt x="1119" y="611"/>
                    </a:cubicBezTo>
                    <a:cubicBezTo>
                      <a:pt x="1004" y="570"/>
                      <a:pt x="889" y="529"/>
                      <a:pt x="780" y="475"/>
                    </a:cubicBezTo>
                    <a:cubicBezTo>
                      <a:pt x="522" y="360"/>
                      <a:pt x="292" y="204"/>
                      <a:pt x="102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29EAA3-0F5D-3440-9178-2D6160F8D38C}"/>
              </a:ext>
            </a:extLst>
          </p:cNvPr>
          <p:cNvSpPr txBox="1"/>
          <p:nvPr/>
        </p:nvSpPr>
        <p:spPr>
          <a:xfrm>
            <a:off x="8452884" y="462516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3FAB216-D190-B549-AC23-B5030A5CC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952" y="501159"/>
            <a:ext cx="5343447" cy="521715"/>
          </a:xfrm>
        </p:spPr>
        <p:txBody>
          <a:bodyPr/>
          <a:lstStyle/>
          <a:p>
            <a:r>
              <a:rPr lang="en-US" sz="2800" dirty="0">
                <a:solidFill>
                  <a:schemeClr val="tx2"/>
                </a:solidFill>
              </a:rPr>
              <a:t>THE INTERNAL ENVIRONMENT DEFINITION</a:t>
            </a:r>
            <a:endParaRPr lang="en-LY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59A33-AC66-FA43-A19D-EA6C57A47E28}"/>
              </a:ext>
            </a:extLst>
          </p:cNvPr>
          <p:cNvSpPr txBox="1"/>
          <p:nvPr/>
        </p:nvSpPr>
        <p:spPr>
          <a:xfrm>
            <a:off x="0" y="1703827"/>
            <a:ext cx="6201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just"/>
            <a:r>
              <a:rPr lang="en-US" sz="2400" dirty="0">
                <a:solidFill>
                  <a:schemeClr val="tx1"/>
                </a:solidFill>
              </a:rPr>
              <a:t>Internal is the environment that has a direct impact on the business. An organization’s internal business environment is composed of the elements within the group, including current employees, management, and particularly business culture.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BF0A15-7008-B34A-99D1-64F53D6AD54B}"/>
              </a:ext>
            </a:extLst>
          </p:cNvPr>
          <p:cNvSpPr txBox="1"/>
          <p:nvPr/>
        </p:nvSpPr>
        <p:spPr>
          <a:xfrm>
            <a:off x="8709434" y="479833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04</a:t>
            </a:r>
          </a:p>
        </p:txBody>
      </p:sp>
      <p:pic>
        <p:nvPicPr>
          <p:cNvPr id="1026" name="Picture 2" descr="External factor Images, Stock Photos &amp; Vectors | Shutterstock">
            <a:extLst>
              <a:ext uri="{FF2B5EF4-FFF2-40B4-BE49-F238E27FC236}">
                <a16:creationId xmlns:a16="http://schemas.microsoft.com/office/drawing/2014/main" id="{DAB70388-2491-DB45-892B-CF3E83CF5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158" y="1815266"/>
            <a:ext cx="2851842" cy="256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03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p39"/>
          <p:cNvSpPr txBox="1">
            <a:spLocks noGrp="1"/>
          </p:cNvSpPr>
          <p:nvPr>
            <p:ph type="body" idx="1"/>
          </p:nvPr>
        </p:nvSpPr>
        <p:spPr>
          <a:xfrm>
            <a:off x="99634" y="1238053"/>
            <a:ext cx="4193328" cy="37148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Value system </a:t>
            </a:r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Mission and vision objective</a:t>
            </a:r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Management structure and nature </a:t>
            </a:r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Human resource</a:t>
            </a:r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Internal power relationships</a:t>
            </a:r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r>
              <a:rPr lang="en-US" sz="1800" b="1" i="1" dirty="0"/>
              <a:t>Company image and brand equity</a:t>
            </a:r>
          </a:p>
          <a:p>
            <a:pPr marL="139700" lvl="0" indent="0">
              <a:spcBef>
                <a:spcPts val="1000"/>
              </a:spcBef>
              <a:buClr>
                <a:schemeClr val="dk1"/>
              </a:buClr>
              <a:buSzPts val="1400"/>
              <a:buNone/>
            </a:pPr>
            <a:endParaRPr lang="en-US" sz="2000" b="1" i="1" dirty="0"/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endParaRPr lang="en-US" b="1" i="1" dirty="0"/>
          </a:p>
          <a:p>
            <a:pPr lvl="0" indent="-317500">
              <a:spcBef>
                <a:spcPts val="1000"/>
              </a:spcBef>
              <a:buClr>
                <a:schemeClr val="dk1"/>
              </a:buClr>
              <a:buSzPts val="1400"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1393" name="Google Shape;1393;p39"/>
          <p:cNvSpPr txBox="1">
            <a:spLocks noGrp="1"/>
          </p:cNvSpPr>
          <p:nvPr>
            <p:ph type="title"/>
          </p:nvPr>
        </p:nvSpPr>
        <p:spPr>
          <a:xfrm>
            <a:off x="1862605" y="262479"/>
            <a:ext cx="5261106" cy="4907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tx2"/>
                </a:solidFill>
              </a:rPr>
              <a:t>COMPONENTS OF INTERNAL ENVIROMENT</a:t>
            </a:r>
            <a:endParaRPr sz="3200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9C3E3B-1F79-1F49-880A-77358CFDD88C}"/>
              </a:ext>
            </a:extLst>
          </p:cNvPr>
          <p:cNvSpPr txBox="1"/>
          <p:nvPr/>
        </p:nvSpPr>
        <p:spPr>
          <a:xfrm>
            <a:off x="8633637" y="4795284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05</a:t>
            </a:r>
          </a:p>
        </p:txBody>
      </p:sp>
      <p:pic>
        <p:nvPicPr>
          <p:cNvPr id="2050" name="Picture 2" descr="What is Internal Environment? definition and factors- Business Jargons">
            <a:extLst>
              <a:ext uri="{FF2B5EF4-FFF2-40B4-BE49-F238E27FC236}">
                <a16:creationId xmlns:a16="http://schemas.microsoft.com/office/drawing/2014/main" id="{2BB9F15B-5E65-F341-84D6-20EC6C8E2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69" y="1783532"/>
            <a:ext cx="2317598" cy="227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40"/>
          <p:cNvSpPr txBox="1">
            <a:spLocks noGrp="1"/>
          </p:cNvSpPr>
          <p:nvPr>
            <p:ph type="title"/>
          </p:nvPr>
        </p:nvSpPr>
        <p:spPr>
          <a:xfrm>
            <a:off x="1988288" y="0"/>
            <a:ext cx="5337545" cy="14779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2"/>
                </a:solidFill>
              </a:rPr>
              <a:t>Differences Between internal and external environment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478" name="Google Shape;1478;p40"/>
          <p:cNvSpPr txBox="1">
            <a:spLocks noGrp="1"/>
          </p:cNvSpPr>
          <p:nvPr>
            <p:ph type="subTitle" idx="2"/>
          </p:nvPr>
        </p:nvSpPr>
        <p:spPr>
          <a:xfrm>
            <a:off x="193423" y="1711104"/>
            <a:ext cx="5139068" cy="24263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/>
            <a:r>
              <a:rPr lang="en-US" sz="2000" dirty="0">
                <a:latin typeface="Rockwell" panose="02060603020205020403" pitchFamily="18" charset="77"/>
              </a:rPr>
              <a:t>Internal Environment pinpoints in-house factors of the firm, which are often constitutional in nature. On the flip side, External environment is composed of those factors which are exterior to the firm.</a:t>
            </a:r>
          </a:p>
          <a:p>
            <a:pPr algn="just"/>
            <a:r>
              <a:rPr lang="en-US" sz="2400" dirty="0">
                <a:latin typeface="Rockwell" panose="02060603020205020403" pitchFamily="18" charset="77"/>
              </a:rPr>
              <a:t/>
            </a:r>
            <a:br>
              <a:rPr lang="en-US" sz="2400" dirty="0">
                <a:latin typeface="Rockwell" panose="02060603020205020403" pitchFamily="18" charset="77"/>
              </a:rPr>
            </a:br>
            <a:endParaRPr sz="2400" dirty="0">
              <a:latin typeface="Rockwell" panose="02060603020205020403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07AA6C-F14B-D64C-8ADF-B5A995AB082D}"/>
              </a:ext>
            </a:extLst>
          </p:cNvPr>
          <p:cNvSpPr txBox="1"/>
          <p:nvPr/>
        </p:nvSpPr>
        <p:spPr>
          <a:xfrm>
            <a:off x="8654902" y="477401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06</a:t>
            </a:r>
          </a:p>
        </p:txBody>
      </p:sp>
      <p:pic>
        <p:nvPicPr>
          <p:cNvPr id="5" name="Picture 2" descr="External factor Images, Stock Photos &amp; Vectors | Shutterstock">
            <a:extLst>
              <a:ext uri="{FF2B5EF4-FFF2-40B4-BE49-F238E27FC236}">
                <a16:creationId xmlns:a16="http://schemas.microsoft.com/office/drawing/2014/main" id="{1D6CFD69-2E51-6349-8007-0075EB16E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54" y="1571216"/>
            <a:ext cx="3177767" cy="256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Google Shape;1584;p41"/>
          <p:cNvSpPr txBox="1">
            <a:spLocks noGrp="1"/>
          </p:cNvSpPr>
          <p:nvPr>
            <p:ph type="title" idx="9"/>
          </p:nvPr>
        </p:nvSpPr>
        <p:spPr>
          <a:xfrm>
            <a:off x="1817823" y="308344"/>
            <a:ext cx="550830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Importance of Internal Environment</a:t>
            </a:r>
            <a:endParaRPr dirty="0"/>
          </a:p>
        </p:txBody>
      </p:sp>
      <p:sp>
        <p:nvSpPr>
          <p:cNvPr id="1593" name="Google Shape;1593;p41"/>
          <p:cNvSpPr txBox="1">
            <a:spLocks noGrp="1"/>
          </p:cNvSpPr>
          <p:nvPr>
            <p:ph type="subTitle" idx="8"/>
          </p:nvPr>
        </p:nvSpPr>
        <p:spPr>
          <a:xfrm>
            <a:off x="269264" y="1783533"/>
            <a:ext cx="7543878" cy="23220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sz="2000" dirty="0"/>
              <a:t>The internal environment not only influences the activities and choices of employees but also affects the behavior of employees within the organization.</a:t>
            </a:r>
            <a:endParaRPr sz="2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82526B-7FDB-2A40-8040-9055F6BF3913}"/>
              </a:ext>
            </a:extLst>
          </p:cNvPr>
          <p:cNvSpPr txBox="1"/>
          <p:nvPr/>
        </p:nvSpPr>
        <p:spPr>
          <a:xfrm>
            <a:off x="8739963" y="474212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B1FA21E-C7C4-A940-9234-9E8CB1CC3F9D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244444" y="1050202"/>
            <a:ext cx="8745647" cy="2978590"/>
          </a:xfrm>
        </p:spPr>
        <p:txBody>
          <a:bodyPr/>
          <a:lstStyle/>
          <a:p>
            <a:pPr algn="just"/>
            <a:r>
              <a:rPr lang="en-US" dirty="0"/>
              <a:t>Internal refers to the environment that has a direct bearing on the company. The internal business environment of a company is made up of internal aspects such as present personnel, management, and, most importantly, corporate culture.</a:t>
            </a:r>
            <a:endParaRPr lang="en-LY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4DC116-648E-8545-A857-829A55083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2463" y="-448037"/>
            <a:ext cx="2776487" cy="1694100"/>
          </a:xfrm>
        </p:spPr>
        <p:txBody>
          <a:bodyPr>
            <a:normAutofit/>
          </a:bodyPr>
          <a:lstStyle/>
          <a:p>
            <a:r>
              <a:rPr lang="en-LY" sz="3200" dirty="0">
                <a:solidFill>
                  <a:schemeClr val="tx2"/>
                </a:solidFill>
              </a:rPr>
              <a:t>CONCLUION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72E026-061D-FA44-8A27-A78F5E091620}"/>
              </a:ext>
            </a:extLst>
          </p:cNvPr>
          <p:cNvSpPr txBox="1"/>
          <p:nvPr/>
        </p:nvSpPr>
        <p:spPr>
          <a:xfrm>
            <a:off x="8754701" y="477117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3470650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0" name="Google Shape;1870;p44"/>
          <p:cNvGrpSpPr/>
          <p:nvPr/>
        </p:nvGrpSpPr>
        <p:grpSpPr>
          <a:xfrm>
            <a:off x="993417" y="1097157"/>
            <a:ext cx="3650271" cy="3170486"/>
            <a:chOff x="993417" y="1106682"/>
            <a:chExt cx="3650271" cy="3170486"/>
          </a:xfrm>
        </p:grpSpPr>
        <p:sp>
          <p:nvSpPr>
            <p:cNvPr id="1871" name="Google Shape;1871;p44"/>
            <p:cNvSpPr/>
            <p:nvPr/>
          </p:nvSpPr>
          <p:spPr>
            <a:xfrm>
              <a:off x="993417" y="1106682"/>
              <a:ext cx="3650271" cy="3170486"/>
            </a:xfrm>
            <a:custGeom>
              <a:avLst/>
              <a:gdLst/>
              <a:ahLst/>
              <a:cxnLst/>
              <a:rect l="l" t="t" r="r" b="b"/>
              <a:pathLst>
                <a:path w="168254" h="146139" extrusionOk="0">
                  <a:moveTo>
                    <a:pt x="4437" y="1"/>
                  </a:moveTo>
                  <a:cubicBezTo>
                    <a:pt x="2002" y="1"/>
                    <a:pt x="0" y="1969"/>
                    <a:pt x="0" y="4437"/>
                  </a:cubicBezTo>
                  <a:lnTo>
                    <a:pt x="0" y="141702"/>
                  </a:lnTo>
                  <a:cubicBezTo>
                    <a:pt x="0" y="144137"/>
                    <a:pt x="2002" y="146139"/>
                    <a:pt x="4437" y="146139"/>
                  </a:cubicBezTo>
                  <a:lnTo>
                    <a:pt x="163817" y="146139"/>
                  </a:lnTo>
                  <a:cubicBezTo>
                    <a:pt x="166252" y="146139"/>
                    <a:pt x="168254" y="144137"/>
                    <a:pt x="168254" y="141702"/>
                  </a:cubicBezTo>
                  <a:lnTo>
                    <a:pt x="168254" y="4437"/>
                  </a:lnTo>
                  <a:cubicBezTo>
                    <a:pt x="168254" y="1969"/>
                    <a:pt x="166252" y="1"/>
                    <a:pt x="163817" y="1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72" name="Google Shape;1872;p44"/>
            <p:cNvGrpSpPr/>
            <p:nvPr/>
          </p:nvGrpSpPr>
          <p:grpSpPr>
            <a:xfrm>
              <a:off x="1178142" y="3786034"/>
              <a:ext cx="1703080" cy="201117"/>
              <a:chOff x="1009659" y="3786034"/>
              <a:chExt cx="1703080" cy="201117"/>
            </a:xfrm>
          </p:grpSpPr>
          <p:grpSp>
            <p:nvGrpSpPr>
              <p:cNvPr id="1873" name="Google Shape;1873;p44"/>
              <p:cNvGrpSpPr/>
              <p:nvPr/>
            </p:nvGrpSpPr>
            <p:grpSpPr>
              <a:xfrm>
                <a:off x="1009659" y="3809794"/>
                <a:ext cx="175485" cy="153587"/>
                <a:chOff x="4608617" y="3374041"/>
                <a:chExt cx="92695" cy="81116"/>
              </a:xfrm>
            </p:grpSpPr>
            <p:sp>
              <p:nvSpPr>
                <p:cNvPr id="1874" name="Google Shape;1874;p44"/>
                <p:cNvSpPr/>
                <p:nvPr/>
              </p:nvSpPr>
              <p:spPr>
                <a:xfrm>
                  <a:off x="4608617" y="3378942"/>
                  <a:ext cx="64387" cy="713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7" h="3697" extrusionOk="0">
                      <a:moveTo>
                        <a:pt x="361" y="0"/>
                      </a:moveTo>
                      <a:cubicBezTo>
                        <a:pt x="175" y="0"/>
                        <a:pt x="0" y="151"/>
                        <a:pt x="0" y="380"/>
                      </a:cubicBezTo>
                      <a:lnTo>
                        <a:pt x="0" y="3349"/>
                      </a:lnTo>
                      <a:cubicBezTo>
                        <a:pt x="0" y="3551"/>
                        <a:pt x="173" y="3696"/>
                        <a:pt x="358" y="3696"/>
                      </a:cubicBezTo>
                      <a:cubicBezTo>
                        <a:pt x="417" y="3696"/>
                        <a:pt x="478" y="3681"/>
                        <a:pt x="534" y="3649"/>
                      </a:cubicBezTo>
                      <a:lnTo>
                        <a:pt x="3103" y="2148"/>
                      </a:lnTo>
                      <a:cubicBezTo>
                        <a:pt x="3336" y="2015"/>
                        <a:pt x="3336" y="1681"/>
                        <a:pt x="3103" y="1548"/>
                      </a:cubicBezTo>
                      <a:lnTo>
                        <a:pt x="534" y="47"/>
                      </a:lnTo>
                      <a:cubicBezTo>
                        <a:pt x="479" y="15"/>
                        <a:pt x="419" y="0"/>
                        <a:pt x="36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5" name="Google Shape;1875;p44"/>
                <p:cNvSpPr/>
                <p:nvPr/>
              </p:nvSpPr>
              <p:spPr>
                <a:xfrm>
                  <a:off x="4687131" y="3374041"/>
                  <a:ext cx="14182" cy="811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5" h="4204" extrusionOk="0">
                      <a:moveTo>
                        <a:pt x="368" y="0"/>
                      </a:moveTo>
                      <a:cubicBezTo>
                        <a:pt x="168" y="0"/>
                        <a:pt x="1" y="167"/>
                        <a:pt x="1" y="367"/>
                      </a:cubicBezTo>
                      <a:lnTo>
                        <a:pt x="1" y="3836"/>
                      </a:lnTo>
                      <a:cubicBezTo>
                        <a:pt x="1" y="4037"/>
                        <a:pt x="168" y="4203"/>
                        <a:pt x="368" y="4203"/>
                      </a:cubicBezTo>
                      <a:cubicBezTo>
                        <a:pt x="568" y="4203"/>
                        <a:pt x="735" y="4037"/>
                        <a:pt x="735" y="3836"/>
                      </a:cubicBezTo>
                      <a:lnTo>
                        <a:pt x="735" y="367"/>
                      </a:lnTo>
                      <a:cubicBezTo>
                        <a:pt x="735" y="167"/>
                        <a:pt x="568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876" name="Google Shape;1876;p44"/>
              <p:cNvGrpSpPr/>
              <p:nvPr/>
            </p:nvGrpSpPr>
            <p:grpSpPr>
              <a:xfrm>
                <a:off x="1353171" y="3786034"/>
                <a:ext cx="258369" cy="201117"/>
                <a:chOff x="4543611" y="3481033"/>
                <a:chExt cx="136476" cy="106219"/>
              </a:xfrm>
            </p:grpSpPr>
            <p:sp>
              <p:nvSpPr>
                <p:cNvPr id="1877" name="Google Shape;1877;p44"/>
                <p:cNvSpPr/>
                <p:nvPr/>
              </p:nvSpPr>
              <p:spPr>
                <a:xfrm>
                  <a:off x="4543611" y="3481033"/>
                  <a:ext cx="97845" cy="1062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71" h="5505" extrusionOk="0">
                      <a:moveTo>
                        <a:pt x="1301" y="0"/>
                      </a:moveTo>
                      <a:cubicBezTo>
                        <a:pt x="1068" y="0"/>
                        <a:pt x="901" y="200"/>
                        <a:pt x="901" y="401"/>
                      </a:cubicBezTo>
                      <a:cubicBezTo>
                        <a:pt x="901" y="567"/>
                        <a:pt x="1001" y="734"/>
                        <a:pt x="1134" y="801"/>
                      </a:cubicBezTo>
                      <a:cubicBezTo>
                        <a:pt x="1134" y="801"/>
                        <a:pt x="1168" y="801"/>
                        <a:pt x="1168" y="834"/>
                      </a:cubicBezTo>
                      <a:lnTo>
                        <a:pt x="1001" y="834"/>
                      </a:lnTo>
                      <a:cubicBezTo>
                        <a:pt x="768" y="834"/>
                        <a:pt x="534" y="1034"/>
                        <a:pt x="534" y="1301"/>
                      </a:cubicBezTo>
                      <a:cubicBezTo>
                        <a:pt x="534" y="1501"/>
                        <a:pt x="667" y="1668"/>
                        <a:pt x="834" y="1735"/>
                      </a:cubicBezTo>
                      <a:cubicBezTo>
                        <a:pt x="834" y="1735"/>
                        <a:pt x="834" y="1768"/>
                        <a:pt x="834" y="1768"/>
                      </a:cubicBezTo>
                      <a:lnTo>
                        <a:pt x="701" y="1768"/>
                      </a:lnTo>
                      <a:cubicBezTo>
                        <a:pt x="434" y="1768"/>
                        <a:pt x="234" y="1968"/>
                        <a:pt x="234" y="2235"/>
                      </a:cubicBezTo>
                      <a:cubicBezTo>
                        <a:pt x="234" y="2435"/>
                        <a:pt x="367" y="2602"/>
                        <a:pt x="534" y="2669"/>
                      </a:cubicBezTo>
                      <a:cubicBezTo>
                        <a:pt x="534" y="2702"/>
                        <a:pt x="534" y="2702"/>
                        <a:pt x="534" y="2702"/>
                      </a:cubicBezTo>
                      <a:lnTo>
                        <a:pt x="467" y="2702"/>
                      </a:lnTo>
                      <a:cubicBezTo>
                        <a:pt x="200" y="2702"/>
                        <a:pt x="0" y="2936"/>
                        <a:pt x="0" y="3203"/>
                      </a:cubicBezTo>
                      <a:cubicBezTo>
                        <a:pt x="0" y="3436"/>
                        <a:pt x="234" y="3636"/>
                        <a:pt x="467" y="3636"/>
                      </a:cubicBezTo>
                      <a:lnTo>
                        <a:pt x="1935" y="3636"/>
                      </a:lnTo>
                      <a:cubicBezTo>
                        <a:pt x="2068" y="3636"/>
                        <a:pt x="2202" y="3770"/>
                        <a:pt x="2169" y="3903"/>
                      </a:cubicBezTo>
                      <a:lnTo>
                        <a:pt x="2135" y="4237"/>
                      </a:lnTo>
                      <a:cubicBezTo>
                        <a:pt x="2102" y="4503"/>
                        <a:pt x="2068" y="4870"/>
                        <a:pt x="2235" y="5137"/>
                      </a:cubicBezTo>
                      <a:cubicBezTo>
                        <a:pt x="2369" y="5371"/>
                        <a:pt x="2636" y="5504"/>
                        <a:pt x="2902" y="5504"/>
                      </a:cubicBezTo>
                      <a:cubicBezTo>
                        <a:pt x="3069" y="5504"/>
                        <a:pt x="3236" y="5371"/>
                        <a:pt x="3236" y="5204"/>
                      </a:cubicBezTo>
                      <a:cubicBezTo>
                        <a:pt x="3269" y="4770"/>
                        <a:pt x="3369" y="4370"/>
                        <a:pt x="3536" y="4003"/>
                      </a:cubicBezTo>
                      <a:cubicBezTo>
                        <a:pt x="3636" y="3770"/>
                        <a:pt x="3870" y="3636"/>
                        <a:pt x="4103" y="3636"/>
                      </a:cubicBezTo>
                      <a:lnTo>
                        <a:pt x="4504" y="3636"/>
                      </a:lnTo>
                      <a:cubicBezTo>
                        <a:pt x="4804" y="3636"/>
                        <a:pt x="5071" y="3369"/>
                        <a:pt x="5071" y="3069"/>
                      </a:cubicBezTo>
                      <a:lnTo>
                        <a:pt x="5071" y="467"/>
                      </a:lnTo>
                      <a:cubicBezTo>
                        <a:pt x="5071" y="200"/>
                        <a:pt x="4837" y="0"/>
                        <a:pt x="4604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8" name="Google Shape;1878;p44"/>
                <p:cNvSpPr/>
                <p:nvPr/>
              </p:nvSpPr>
              <p:spPr>
                <a:xfrm>
                  <a:off x="4644661" y="3481033"/>
                  <a:ext cx="35426" cy="6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6" h="3603" extrusionOk="0">
                      <a:moveTo>
                        <a:pt x="434" y="0"/>
                      </a:moveTo>
                      <a:cubicBezTo>
                        <a:pt x="201" y="0"/>
                        <a:pt x="0" y="200"/>
                        <a:pt x="0" y="434"/>
                      </a:cubicBezTo>
                      <a:lnTo>
                        <a:pt x="0" y="3203"/>
                      </a:lnTo>
                      <a:cubicBezTo>
                        <a:pt x="0" y="3436"/>
                        <a:pt x="201" y="3603"/>
                        <a:pt x="434" y="3603"/>
                      </a:cubicBezTo>
                      <a:lnTo>
                        <a:pt x="1401" y="3603"/>
                      </a:lnTo>
                      <a:cubicBezTo>
                        <a:pt x="1635" y="3603"/>
                        <a:pt x="1835" y="3436"/>
                        <a:pt x="1835" y="3203"/>
                      </a:cubicBezTo>
                      <a:lnTo>
                        <a:pt x="1835" y="434"/>
                      </a:lnTo>
                      <a:cubicBezTo>
                        <a:pt x="1835" y="200"/>
                        <a:pt x="1635" y="0"/>
                        <a:pt x="1401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879" name="Google Shape;1879;p44"/>
              <p:cNvSpPr/>
              <p:nvPr/>
            </p:nvSpPr>
            <p:spPr>
              <a:xfrm>
                <a:off x="1779600" y="3815262"/>
                <a:ext cx="241267" cy="142367"/>
              </a:xfrm>
              <a:custGeom>
                <a:avLst/>
                <a:gdLst/>
                <a:ahLst/>
                <a:cxnLst/>
                <a:rect l="l" t="t" r="r" b="b"/>
                <a:pathLst>
                  <a:path w="6605" h="3897" extrusionOk="0">
                    <a:moveTo>
                      <a:pt x="3697" y="0"/>
                    </a:moveTo>
                    <a:cubicBezTo>
                      <a:pt x="3490" y="0"/>
                      <a:pt x="3303" y="169"/>
                      <a:pt x="3303" y="394"/>
                    </a:cubicBezTo>
                    <a:lnTo>
                      <a:pt x="3303" y="1128"/>
                    </a:lnTo>
                    <a:cubicBezTo>
                      <a:pt x="2035" y="1195"/>
                      <a:pt x="0" y="1662"/>
                      <a:pt x="0" y="3897"/>
                    </a:cubicBezTo>
                    <a:cubicBezTo>
                      <a:pt x="0" y="3897"/>
                      <a:pt x="801" y="2796"/>
                      <a:pt x="3303" y="2563"/>
                    </a:cubicBezTo>
                    <a:lnTo>
                      <a:pt x="3303" y="3230"/>
                    </a:lnTo>
                    <a:cubicBezTo>
                      <a:pt x="3303" y="3458"/>
                      <a:pt x="3496" y="3610"/>
                      <a:pt x="3707" y="3610"/>
                    </a:cubicBezTo>
                    <a:cubicBezTo>
                      <a:pt x="3772" y="3610"/>
                      <a:pt x="3840" y="3595"/>
                      <a:pt x="3903" y="3563"/>
                    </a:cubicBezTo>
                    <a:lnTo>
                      <a:pt x="6338" y="2162"/>
                    </a:lnTo>
                    <a:cubicBezTo>
                      <a:pt x="6605" y="1995"/>
                      <a:pt x="6605" y="1629"/>
                      <a:pt x="6338" y="1462"/>
                    </a:cubicBezTo>
                    <a:lnTo>
                      <a:pt x="3903" y="61"/>
                    </a:lnTo>
                    <a:cubicBezTo>
                      <a:pt x="3836" y="19"/>
                      <a:pt x="3765" y="0"/>
                      <a:pt x="369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880" name="Google Shape;1880;p44"/>
              <p:cNvGrpSpPr/>
              <p:nvPr/>
            </p:nvGrpSpPr>
            <p:grpSpPr>
              <a:xfrm>
                <a:off x="2188854" y="3819551"/>
                <a:ext cx="199845" cy="134082"/>
                <a:chOff x="5703695" y="3481033"/>
                <a:chExt cx="105563" cy="70815"/>
              </a:xfrm>
            </p:grpSpPr>
            <p:sp>
              <p:nvSpPr>
                <p:cNvPr id="1881" name="Google Shape;1881;p44"/>
                <p:cNvSpPr/>
                <p:nvPr/>
              </p:nvSpPr>
              <p:spPr>
                <a:xfrm>
                  <a:off x="5703695" y="3481033"/>
                  <a:ext cx="105563" cy="8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71" h="434" extrusionOk="0">
                      <a:moveTo>
                        <a:pt x="0" y="0"/>
                      </a:moveTo>
                      <a:lnTo>
                        <a:pt x="0" y="434"/>
                      </a:lnTo>
                      <a:lnTo>
                        <a:pt x="5471" y="434"/>
                      </a:lnTo>
                      <a:lnTo>
                        <a:pt x="547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2" name="Google Shape;1882;p44"/>
                <p:cNvSpPr/>
                <p:nvPr/>
              </p:nvSpPr>
              <p:spPr>
                <a:xfrm>
                  <a:off x="5703695" y="3493903"/>
                  <a:ext cx="105563" cy="7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71" h="401" extrusionOk="0">
                      <a:moveTo>
                        <a:pt x="0" y="0"/>
                      </a:moveTo>
                      <a:lnTo>
                        <a:pt x="0" y="401"/>
                      </a:lnTo>
                      <a:lnTo>
                        <a:pt x="5471" y="401"/>
                      </a:lnTo>
                      <a:lnTo>
                        <a:pt x="547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3" name="Google Shape;1883;p44"/>
                <p:cNvSpPr/>
                <p:nvPr/>
              </p:nvSpPr>
              <p:spPr>
                <a:xfrm>
                  <a:off x="5703695" y="3506137"/>
                  <a:ext cx="32840" cy="8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2" h="434" extrusionOk="0">
                      <a:moveTo>
                        <a:pt x="0" y="0"/>
                      </a:moveTo>
                      <a:lnTo>
                        <a:pt x="0" y="434"/>
                      </a:lnTo>
                      <a:lnTo>
                        <a:pt x="1701" y="434"/>
                      </a:lnTo>
                      <a:lnTo>
                        <a:pt x="170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4" name="Google Shape;1884;p44"/>
                <p:cNvSpPr/>
                <p:nvPr/>
              </p:nvSpPr>
              <p:spPr>
                <a:xfrm>
                  <a:off x="5703695" y="3518351"/>
                  <a:ext cx="32840" cy="8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2" h="435" extrusionOk="0">
                      <a:moveTo>
                        <a:pt x="0" y="1"/>
                      </a:moveTo>
                      <a:lnTo>
                        <a:pt x="0" y="435"/>
                      </a:lnTo>
                      <a:lnTo>
                        <a:pt x="1701" y="435"/>
                      </a:lnTo>
                      <a:lnTo>
                        <a:pt x="170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5" name="Google Shape;1885;p44"/>
                <p:cNvSpPr/>
                <p:nvPr/>
              </p:nvSpPr>
              <p:spPr>
                <a:xfrm>
                  <a:off x="5703695" y="3531241"/>
                  <a:ext cx="32840" cy="7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2" h="401" extrusionOk="0">
                      <a:moveTo>
                        <a:pt x="0" y="0"/>
                      </a:moveTo>
                      <a:lnTo>
                        <a:pt x="0" y="400"/>
                      </a:lnTo>
                      <a:lnTo>
                        <a:pt x="1701" y="400"/>
                      </a:lnTo>
                      <a:lnTo>
                        <a:pt x="170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6" name="Google Shape;1886;p44"/>
                <p:cNvSpPr/>
                <p:nvPr/>
              </p:nvSpPr>
              <p:spPr>
                <a:xfrm>
                  <a:off x="5703695" y="3543455"/>
                  <a:ext cx="32840" cy="8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02" h="435" extrusionOk="0">
                      <a:moveTo>
                        <a:pt x="0" y="1"/>
                      </a:moveTo>
                      <a:lnTo>
                        <a:pt x="0" y="435"/>
                      </a:lnTo>
                      <a:lnTo>
                        <a:pt x="1701" y="435"/>
                      </a:lnTo>
                      <a:lnTo>
                        <a:pt x="1701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7" name="Google Shape;1887;p44"/>
                <p:cNvSpPr/>
                <p:nvPr/>
              </p:nvSpPr>
              <p:spPr>
                <a:xfrm>
                  <a:off x="5755812" y="3506137"/>
                  <a:ext cx="44436" cy="444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3" h="2302" extrusionOk="0">
                      <a:moveTo>
                        <a:pt x="1002" y="0"/>
                      </a:moveTo>
                      <a:cubicBezTo>
                        <a:pt x="868" y="0"/>
                        <a:pt x="768" y="100"/>
                        <a:pt x="768" y="234"/>
                      </a:cubicBezTo>
                      <a:lnTo>
                        <a:pt x="768" y="534"/>
                      </a:lnTo>
                      <a:cubicBezTo>
                        <a:pt x="768" y="667"/>
                        <a:pt x="668" y="767"/>
                        <a:pt x="535" y="767"/>
                      </a:cubicBezTo>
                      <a:lnTo>
                        <a:pt x="234" y="767"/>
                      </a:lnTo>
                      <a:cubicBezTo>
                        <a:pt x="101" y="767"/>
                        <a:pt x="1" y="867"/>
                        <a:pt x="1" y="1001"/>
                      </a:cubicBezTo>
                      <a:lnTo>
                        <a:pt x="1" y="1301"/>
                      </a:lnTo>
                      <a:cubicBezTo>
                        <a:pt x="1" y="1435"/>
                        <a:pt x="101" y="1535"/>
                        <a:pt x="234" y="1535"/>
                      </a:cubicBezTo>
                      <a:lnTo>
                        <a:pt x="535" y="1535"/>
                      </a:lnTo>
                      <a:cubicBezTo>
                        <a:pt x="668" y="1535"/>
                        <a:pt x="768" y="1668"/>
                        <a:pt x="768" y="1801"/>
                      </a:cubicBezTo>
                      <a:lnTo>
                        <a:pt x="768" y="2068"/>
                      </a:lnTo>
                      <a:cubicBezTo>
                        <a:pt x="768" y="2202"/>
                        <a:pt x="868" y="2302"/>
                        <a:pt x="1002" y="2302"/>
                      </a:cubicBezTo>
                      <a:lnTo>
                        <a:pt x="1302" y="2302"/>
                      </a:lnTo>
                      <a:cubicBezTo>
                        <a:pt x="1435" y="2302"/>
                        <a:pt x="1535" y="2202"/>
                        <a:pt x="1535" y="2068"/>
                      </a:cubicBezTo>
                      <a:lnTo>
                        <a:pt x="1535" y="1801"/>
                      </a:lnTo>
                      <a:cubicBezTo>
                        <a:pt x="1535" y="1668"/>
                        <a:pt x="1635" y="1535"/>
                        <a:pt x="1802" y="1535"/>
                      </a:cubicBezTo>
                      <a:lnTo>
                        <a:pt x="2069" y="1535"/>
                      </a:lnTo>
                      <a:cubicBezTo>
                        <a:pt x="2203" y="1535"/>
                        <a:pt x="2303" y="1435"/>
                        <a:pt x="2303" y="1301"/>
                      </a:cubicBezTo>
                      <a:lnTo>
                        <a:pt x="2303" y="1001"/>
                      </a:lnTo>
                      <a:cubicBezTo>
                        <a:pt x="2303" y="867"/>
                        <a:pt x="2203" y="767"/>
                        <a:pt x="2069" y="767"/>
                      </a:cubicBezTo>
                      <a:lnTo>
                        <a:pt x="1802" y="767"/>
                      </a:lnTo>
                      <a:cubicBezTo>
                        <a:pt x="1669" y="767"/>
                        <a:pt x="1535" y="667"/>
                        <a:pt x="1535" y="534"/>
                      </a:cubicBezTo>
                      <a:lnTo>
                        <a:pt x="1535" y="234"/>
                      </a:lnTo>
                      <a:cubicBezTo>
                        <a:pt x="1535" y="100"/>
                        <a:pt x="1435" y="0"/>
                        <a:pt x="1302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888" name="Google Shape;1888;p44"/>
              <p:cNvGrpSpPr/>
              <p:nvPr/>
            </p:nvGrpSpPr>
            <p:grpSpPr>
              <a:xfrm>
                <a:off x="2556724" y="3871339"/>
                <a:ext cx="156015" cy="30505"/>
                <a:chOff x="5942477" y="3508703"/>
                <a:chExt cx="82411" cy="16111"/>
              </a:xfrm>
            </p:grpSpPr>
            <p:sp>
              <p:nvSpPr>
                <p:cNvPr id="1889" name="Google Shape;1889;p44"/>
                <p:cNvSpPr/>
                <p:nvPr/>
              </p:nvSpPr>
              <p:spPr>
                <a:xfrm>
                  <a:off x="5942477" y="3508703"/>
                  <a:ext cx="16111" cy="16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835" extrusionOk="0">
                      <a:moveTo>
                        <a:pt x="434" y="1"/>
                      </a:moveTo>
                      <a:cubicBezTo>
                        <a:pt x="201" y="1"/>
                        <a:pt x="1" y="167"/>
                        <a:pt x="1" y="401"/>
                      </a:cubicBezTo>
                      <a:cubicBezTo>
                        <a:pt x="1" y="634"/>
                        <a:pt x="201" y="835"/>
                        <a:pt x="434" y="835"/>
                      </a:cubicBezTo>
                      <a:cubicBezTo>
                        <a:pt x="634" y="835"/>
                        <a:pt x="834" y="634"/>
                        <a:pt x="834" y="401"/>
                      </a:cubicBezTo>
                      <a:cubicBezTo>
                        <a:pt x="834" y="167"/>
                        <a:pt x="634" y="1"/>
                        <a:pt x="43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0" name="Google Shape;1890;p44"/>
                <p:cNvSpPr/>
                <p:nvPr/>
              </p:nvSpPr>
              <p:spPr>
                <a:xfrm>
                  <a:off x="5975955" y="3508703"/>
                  <a:ext cx="16111" cy="16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835" extrusionOk="0">
                      <a:moveTo>
                        <a:pt x="400" y="1"/>
                      </a:moveTo>
                      <a:cubicBezTo>
                        <a:pt x="167" y="1"/>
                        <a:pt x="0" y="167"/>
                        <a:pt x="0" y="401"/>
                      </a:cubicBezTo>
                      <a:cubicBezTo>
                        <a:pt x="0" y="634"/>
                        <a:pt x="167" y="835"/>
                        <a:pt x="400" y="835"/>
                      </a:cubicBezTo>
                      <a:cubicBezTo>
                        <a:pt x="634" y="835"/>
                        <a:pt x="834" y="634"/>
                        <a:pt x="834" y="401"/>
                      </a:cubicBezTo>
                      <a:cubicBezTo>
                        <a:pt x="834" y="167"/>
                        <a:pt x="634" y="1"/>
                        <a:pt x="40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1" name="Google Shape;1891;p44"/>
                <p:cNvSpPr/>
                <p:nvPr/>
              </p:nvSpPr>
              <p:spPr>
                <a:xfrm>
                  <a:off x="6008777" y="3508703"/>
                  <a:ext cx="16111" cy="16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835" extrusionOk="0">
                      <a:moveTo>
                        <a:pt x="434" y="1"/>
                      </a:moveTo>
                      <a:cubicBezTo>
                        <a:pt x="200" y="1"/>
                        <a:pt x="0" y="167"/>
                        <a:pt x="0" y="401"/>
                      </a:cubicBezTo>
                      <a:cubicBezTo>
                        <a:pt x="0" y="634"/>
                        <a:pt x="200" y="835"/>
                        <a:pt x="434" y="835"/>
                      </a:cubicBezTo>
                      <a:cubicBezTo>
                        <a:pt x="667" y="835"/>
                        <a:pt x="834" y="634"/>
                        <a:pt x="834" y="401"/>
                      </a:cubicBezTo>
                      <a:cubicBezTo>
                        <a:pt x="834" y="167"/>
                        <a:pt x="667" y="1"/>
                        <a:pt x="434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892" name="Google Shape;1892;p44"/>
            <p:cNvSpPr/>
            <p:nvPr/>
          </p:nvSpPr>
          <p:spPr>
            <a:xfrm>
              <a:off x="2411478" y="1304984"/>
              <a:ext cx="814148" cy="96998"/>
            </a:xfrm>
            <a:custGeom>
              <a:avLst/>
              <a:gdLst/>
              <a:ahLst/>
              <a:cxnLst/>
              <a:rect l="l" t="t" r="r" b="b"/>
              <a:pathLst>
                <a:path w="37527" h="4471" extrusionOk="0">
                  <a:moveTo>
                    <a:pt x="2235" y="1"/>
                  </a:moveTo>
                  <a:cubicBezTo>
                    <a:pt x="1001" y="1"/>
                    <a:pt x="0" y="1001"/>
                    <a:pt x="0" y="2236"/>
                  </a:cubicBezTo>
                  <a:cubicBezTo>
                    <a:pt x="0" y="3470"/>
                    <a:pt x="1001" y="4471"/>
                    <a:pt x="2235" y="4471"/>
                  </a:cubicBezTo>
                  <a:lnTo>
                    <a:pt x="35292" y="4471"/>
                  </a:lnTo>
                  <a:cubicBezTo>
                    <a:pt x="36526" y="4471"/>
                    <a:pt x="37527" y="3470"/>
                    <a:pt x="37527" y="2236"/>
                  </a:cubicBezTo>
                  <a:cubicBezTo>
                    <a:pt x="37527" y="1001"/>
                    <a:pt x="36526" y="1"/>
                    <a:pt x="352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4" name="Google Shape;1894;p44"/>
          <p:cNvSpPr txBox="1">
            <a:spLocks noGrp="1"/>
          </p:cNvSpPr>
          <p:nvPr>
            <p:ph type="ctrTitle"/>
          </p:nvPr>
        </p:nvSpPr>
        <p:spPr>
          <a:xfrm>
            <a:off x="5461407" y="1514613"/>
            <a:ext cx="2936700" cy="426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grpSp>
        <p:nvGrpSpPr>
          <p:cNvPr id="1896" name="Google Shape;1896;p44"/>
          <p:cNvGrpSpPr/>
          <p:nvPr/>
        </p:nvGrpSpPr>
        <p:grpSpPr>
          <a:xfrm>
            <a:off x="1208433" y="2452820"/>
            <a:ext cx="3214657" cy="1021063"/>
            <a:chOff x="1208433" y="2462345"/>
            <a:chExt cx="3214657" cy="1021063"/>
          </a:xfrm>
        </p:grpSpPr>
        <p:sp>
          <p:nvSpPr>
            <p:cNvPr id="1897" name="Google Shape;1897;p44"/>
            <p:cNvSpPr/>
            <p:nvPr/>
          </p:nvSpPr>
          <p:spPr>
            <a:xfrm>
              <a:off x="2654710" y="2462345"/>
              <a:ext cx="322815" cy="322099"/>
            </a:xfrm>
            <a:custGeom>
              <a:avLst/>
              <a:gdLst/>
              <a:ahLst/>
              <a:cxnLst/>
              <a:rect l="l" t="t" r="r" b="b"/>
              <a:pathLst>
                <a:path w="14878" h="14845" extrusionOk="0">
                  <a:moveTo>
                    <a:pt x="4303" y="2636"/>
                  </a:moveTo>
                  <a:lnTo>
                    <a:pt x="12576" y="7440"/>
                  </a:lnTo>
                  <a:lnTo>
                    <a:pt x="4303" y="12210"/>
                  </a:lnTo>
                  <a:lnTo>
                    <a:pt x="4303" y="2636"/>
                  </a:lnTo>
                  <a:close/>
                  <a:moveTo>
                    <a:pt x="7439" y="1"/>
                  </a:moveTo>
                  <a:cubicBezTo>
                    <a:pt x="3336" y="1"/>
                    <a:pt x="0" y="3303"/>
                    <a:pt x="0" y="7406"/>
                  </a:cubicBezTo>
                  <a:cubicBezTo>
                    <a:pt x="0" y="11542"/>
                    <a:pt x="3336" y="14845"/>
                    <a:pt x="7439" y="14845"/>
                  </a:cubicBezTo>
                  <a:cubicBezTo>
                    <a:pt x="11542" y="14845"/>
                    <a:pt x="14877" y="11542"/>
                    <a:pt x="14877" y="7406"/>
                  </a:cubicBezTo>
                  <a:cubicBezTo>
                    <a:pt x="14877" y="3303"/>
                    <a:pt x="11542" y="1"/>
                    <a:pt x="74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98" name="Google Shape;1898;p44"/>
            <p:cNvGrpSpPr/>
            <p:nvPr/>
          </p:nvGrpSpPr>
          <p:grpSpPr>
            <a:xfrm>
              <a:off x="1208433" y="3430559"/>
              <a:ext cx="3214657" cy="52850"/>
              <a:chOff x="5066480" y="3164989"/>
              <a:chExt cx="2858998" cy="47003"/>
            </a:xfrm>
          </p:grpSpPr>
          <p:sp>
            <p:nvSpPr>
              <p:cNvPr id="1899" name="Google Shape;1899;p44"/>
              <p:cNvSpPr/>
              <p:nvPr/>
            </p:nvSpPr>
            <p:spPr>
              <a:xfrm>
                <a:off x="5066480" y="3180445"/>
                <a:ext cx="2858998" cy="16111"/>
              </a:xfrm>
              <a:custGeom>
                <a:avLst/>
                <a:gdLst/>
                <a:ahLst/>
                <a:cxnLst/>
                <a:rect l="l" t="t" r="r" b="b"/>
                <a:pathLst>
                  <a:path w="148173" h="835" extrusionOk="0">
                    <a:moveTo>
                      <a:pt x="434" y="0"/>
                    </a:moveTo>
                    <a:cubicBezTo>
                      <a:pt x="201" y="0"/>
                      <a:pt x="0" y="167"/>
                      <a:pt x="0" y="401"/>
                    </a:cubicBezTo>
                    <a:cubicBezTo>
                      <a:pt x="0" y="634"/>
                      <a:pt x="201" y="834"/>
                      <a:pt x="434" y="834"/>
                    </a:cubicBezTo>
                    <a:lnTo>
                      <a:pt x="147739" y="834"/>
                    </a:lnTo>
                    <a:cubicBezTo>
                      <a:pt x="147973" y="834"/>
                      <a:pt x="148173" y="634"/>
                      <a:pt x="148173" y="401"/>
                    </a:cubicBezTo>
                    <a:cubicBezTo>
                      <a:pt x="148173" y="167"/>
                      <a:pt x="147973" y="0"/>
                      <a:pt x="1477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44"/>
              <p:cNvSpPr/>
              <p:nvPr/>
            </p:nvSpPr>
            <p:spPr>
              <a:xfrm>
                <a:off x="5066480" y="3180445"/>
                <a:ext cx="1369656" cy="16111"/>
              </a:xfrm>
              <a:custGeom>
                <a:avLst/>
                <a:gdLst/>
                <a:ahLst/>
                <a:cxnLst/>
                <a:rect l="l" t="t" r="r" b="b"/>
                <a:pathLst>
                  <a:path w="70985" h="835" extrusionOk="0">
                    <a:moveTo>
                      <a:pt x="434" y="0"/>
                    </a:moveTo>
                    <a:cubicBezTo>
                      <a:pt x="201" y="0"/>
                      <a:pt x="0" y="167"/>
                      <a:pt x="0" y="401"/>
                    </a:cubicBezTo>
                    <a:cubicBezTo>
                      <a:pt x="0" y="634"/>
                      <a:pt x="201" y="834"/>
                      <a:pt x="434" y="834"/>
                    </a:cubicBezTo>
                    <a:lnTo>
                      <a:pt x="70984" y="834"/>
                    </a:lnTo>
                    <a:lnTo>
                      <a:pt x="7098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44"/>
              <p:cNvSpPr/>
              <p:nvPr/>
            </p:nvSpPr>
            <p:spPr>
              <a:xfrm>
                <a:off x="6424245" y="3164989"/>
                <a:ext cx="47003" cy="47003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68" y="1"/>
                      <a:pt x="1" y="535"/>
                      <a:pt x="1" y="1202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44"/>
              <p:cNvSpPr/>
              <p:nvPr/>
            </p:nvSpPr>
            <p:spPr>
              <a:xfrm>
                <a:off x="6436153" y="3176585"/>
                <a:ext cx="23193" cy="23829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5" extrusionOk="0">
                    <a:moveTo>
                      <a:pt x="601" y="0"/>
                    </a:moveTo>
                    <a:cubicBezTo>
                      <a:pt x="267" y="0"/>
                      <a:pt x="0" y="267"/>
                      <a:pt x="0" y="601"/>
                    </a:cubicBezTo>
                    <a:cubicBezTo>
                      <a:pt x="0" y="934"/>
                      <a:pt x="267" y="1235"/>
                      <a:pt x="601" y="1235"/>
                    </a:cubicBezTo>
                    <a:cubicBezTo>
                      <a:pt x="934" y="1235"/>
                      <a:pt x="1201" y="968"/>
                      <a:pt x="1201" y="601"/>
                    </a:cubicBezTo>
                    <a:cubicBezTo>
                      <a:pt x="1201" y="267"/>
                      <a:pt x="934" y="0"/>
                      <a:pt x="6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904" name="Google Shape;1904;p44"/>
          <p:cNvGrpSpPr/>
          <p:nvPr/>
        </p:nvGrpSpPr>
        <p:grpSpPr>
          <a:xfrm>
            <a:off x="-582383" y="93741"/>
            <a:ext cx="2849643" cy="3913528"/>
            <a:chOff x="-582383" y="93741"/>
            <a:chExt cx="2849643" cy="3913528"/>
          </a:xfrm>
        </p:grpSpPr>
        <p:grpSp>
          <p:nvGrpSpPr>
            <p:cNvPr id="1905" name="Google Shape;1905;p44"/>
            <p:cNvGrpSpPr/>
            <p:nvPr/>
          </p:nvGrpSpPr>
          <p:grpSpPr>
            <a:xfrm rot="900094">
              <a:off x="318689" y="207850"/>
              <a:ext cx="1039918" cy="1201816"/>
              <a:chOff x="525873" y="351796"/>
              <a:chExt cx="1453445" cy="1679722"/>
            </a:xfrm>
          </p:grpSpPr>
          <p:grpSp>
            <p:nvGrpSpPr>
              <p:cNvPr id="1906" name="Google Shape;1906;p44"/>
              <p:cNvGrpSpPr/>
              <p:nvPr/>
            </p:nvGrpSpPr>
            <p:grpSpPr>
              <a:xfrm>
                <a:off x="525873" y="1095912"/>
                <a:ext cx="953048" cy="935606"/>
                <a:chOff x="642423" y="638475"/>
                <a:chExt cx="803853" cy="789141"/>
              </a:xfrm>
            </p:grpSpPr>
            <p:sp>
              <p:nvSpPr>
                <p:cNvPr id="1907" name="Google Shape;1907;p44"/>
                <p:cNvSpPr/>
                <p:nvPr/>
              </p:nvSpPr>
              <p:spPr>
                <a:xfrm>
                  <a:off x="1137508" y="1142634"/>
                  <a:ext cx="33057" cy="63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992" extrusionOk="0">
                      <a:moveTo>
                        <a:pt x="441" y="1"/>
                      </a:moveTo>
                      <a:cubicBezTo>
                        <a:pt x="265" y="279"/>
                        <a:pt x="116" y="570"/>
                        <a:pt x="1" y="875"/>
                      </a:cubicBezTo>
                      <a:cubicBezTo>
                        <a:pt x="8" y="889"/>
                        <a:pt x="21" y="909"/>
                        <a:pt x="41" y="929"/>
                      </a:cubicBezTo>
                      <a:cubicBezTo>
                        <a:pt x="71" y="971"/>
                        <a:pt x="122" y="992"/>
                        <a:pt x="179" y="992"/>
                      </a:cubicBezTo>
                      <a:cubicBezTo>
                        <a:pt x="187" y="992"/>
                        <a:pt x="196" y="991"/>
                        <a:pt x="204" y="990"/>
                      </a:cubicBezTo>
                      <a:cubicBezTo>
                        <a:pt x="319" y="977"/>
                        <a:pt x="408" y="828"/>
                        <a:pt x="448" y="699"/>
                      </a:cubicBezTo>
                      <a:cubicBezTo>
                        <a:pt x="516" y="475"/>
                        <a:pt x="516" y="231"/>
                        <a:pt x="441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8" name="Google Shape;1908;p44"/>
                <p:cNvSpPr/>
                <p:nvPr/>
              </p:nvSpPr>
              <p:spPr>
                <a:xfrm>
                  <a:off x="766849" y="762389"/>
                  <a:ext cx="427950" cy="341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5345" extrusionOk="0">
                      <a:moveTo>
                        <a:pt x="3454" y="1"/>
                      </a:moveTo>
                      <a:cubicBezTo>
                        <a:pt x="3446" y="1"/>
                        <a:pt x="3439" y="1"/>
                        <a:pt x="3431" y="1"/>
                      </a:cubicBezTo>
                      <a:cubicBezTo>
                        <a:pt x="2936" y="14"/>
                        <a:pt x="2489" y="259"/>
                        <a:pt x="2089" y="577"/>
                      </a:cubicBezTo>
                      <a:cubicBezTo>
                        <a:pt x="2096" y="598"/>
                        <a:pt x="2102" y="611"/>
                        <a:pt x="2109" y="625"/>
                      </a:cubicBezTo>
                      <a:cubicBezTo>
                        <a:pt x="2190" y="821"/>
                        <a:pt x="2211" y="1038"/>
                        <a:pt x="2157" y="1235"/>
                      </a:cubicBezTo>
                      <a:cubicBezTo>
                        <a:pt x="2091" y="1469"/>
                        <a:pt x="1883" y="1622"/>
                        <a:pt x="1650" y="1622"/>
                      </a:cubicBezTo>
                      <a:cubicBezTo>
                        <a:pt x="1641" y="1622"/>
                        <a:pt x="1631" y="1622"/>
                        <a:pt x="1621" y="1621"/>
                      </a:cubicBezTo>
                      <a:cubicBezTo>
                        <a:pt x="1465" y="1601"/>
                        <a:pt x="1323" y="1506"/>
                        <a:pt x="1234" y="1371"/>
                      </a:cubicBezTo>
                      <a:cubicBezTo>
                        <a:pt x="834" y="1784"/>
                        <a:pt x="488" y="2184"/>
                        <a:pt x="265" y="2652"/>
                      </a:cubicBezTo>
                      <a:cubicBezTo>
                        <a:pt x="68" y="3039"/>
                        <a:pt x="0" y="3479"/>
                        <a:pt x="61" y="3900"/>
                      </a:cubicBezTo>
                      <a:cubicBezTo>
                        <a:pt x="88" y="4069"/>
                        <a:pt x="149" y="4232"/>
                        <a:pt x="231" y="4374"/>
                      </a:cubicBezTo>
                      <a:cubicBezTo>
                        <a:pt x="312" y="4517"/>
                        <a:pt x="414" y="4639"/>
                        <a:pt x="536" y="4741"/>
                      </a:cubicBezTo>
                      <a:cubicBezTo>
                        <a:pt x="997" y="4354"/>
                        <a:pt x="1451" y="3940"/>
                        <a:pt x="1885" y="3500"/>
                      </a:cubicBezTo>
                      <a:cubicBezTo>
                        <a:pt x="1845" y="3466"/>
                        <a:pt x="1804" y="3432"/>
                        <a:pt x="1770" y="3391"/>
                      </a:cubicBezTo>
                      <a:cubicBezTo>
                        <a:pt x="1736" y="3357"/>
                        <a:pt x="1709" y="3317"/>
                        <a:pt x="1682" y="3276"/>
                      </a:cubicBezTo>
                      <a:cubicBezTo>
                        <a:pt x="1512" y="3045"/>
                        <a:pt x="1445" y="2761"/>
                        <a:pt x="1485" y="2483"/>
                      </a:cubicBezTo>
                      <a:cubicBezTo>
                        <a:pt x="1594" y="1845"/>
                        <a:pt x="2224" y="1472"/>
                        <a:pt x="2590" y="1310"/>
                      </a:cubicBezTo>
                      <a:cubicBezTo>
                        <a:pt x="3012" y="1119"/>
                        <a:pt x="3434" y="1023"/>
                        <a:pt x="3825" y="1023"/>
                      </a:cubicBezTo>
                      <a:cubicBezTo>
                        <a:pt x="4088" y="1023"/>
                        <a:pt x="4337" y="1066"/>
                        <a:pt x="4564" y="1154"/>
                      </a:cubicBezTo>
                      <a:cubicBezTo>
                        <a:pt x="5187" y="1384"/>
                        <a:pt x="5737" y="2069"/>
                        <a:pt x="5574" y="2808"/>
                      </a:cubicBezTo>
                      <a:cubicBezTo>
                        <a:pt x="5465" y="3323"/>
                        <a:pt x="5059" y="3683"/>
                        <a:pt x="4625" y="4035"/>
                      </a:cubicBezTo>
                      <a:cubicBezTo>
                        <a:pt x="4462" y="4157"/>
                        <a:pt x="4299" y="4293"/>
                        <a:pt x="4123" y="4429"/>
                      </a:cubicBezTo>
                      <a:cubicBezTo>
                        <a:pt x="4152" y="4428"/>
                        <a:pt x="4181" y="4427"/>
                        <a:pt x="4210" y="4427"/>
                      </a:cubicBezTo>
                      <a:cubicBezTo>
                        <a:pt x="4642" y="4427"/>
                        <a:pt x="5071" y="4522"/>
                        <a:pt x="5465" y="4707"/>
                      </a:cubicBezTo>
                      <a:cubicBezTo>
                        <a:pt x="5764" y="4856"/>
                        <a:pt x="6022" y="5073"/>
                        <a:pt x="6211" y="5344"/>
                      </a:cubicBezTo>
                      <a:cubicBezTo>
                        <a:pt x="6584" y="4639"/>
                        <a:pt x="6693" y="3818"/>
                        <a:pt x="6510" y="3032"/>
                      </a:cubicBezTo>
                      <a:cubicBezTo>
                        <a:pt x="6313" y="2137"/>
                        <a:pt x="5757" y="1282"/>
                        <a:pt x="4957" y="638"/>
                      </a:cubicBezTo>
                      <a:cubicBezTo>
                        <a:pt x="4430" y="211"/>
                        <a:pt x="3929" y="1"/>
                        <a:pt x="3454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9" name="Google Shape;1909;p44"/>
                <p:cNvSpPr/>
                <p:nvPr/>
              </p:nvSpPr>
              <p:spPr>
                <a:xfrm>
                  <a:off x="1123185" y="860727"/>
                  <a:ext cx="267589" cy="533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5" h="8350" extrusionOk="0">
                      <a:moveTo>
                        <a:pt x="2270" y="0"/>
                      </a:moveTo>
                      <a:cubicBezTo>
                        <a:pt x="2195" y="0"/>
                        <a:pt x="2121" y="14"/>
                        <a:pt x="2049" y="43"/>
                      </a:cubicBezTo>
                      <a:cubicBezTo>
                        <a:pt x="1696" y="185"/>
                        <a:pt x="1567" y="633"/>
                        <a:pt x="1567" y="972"/>
                      </a:cubicBezTo>
                      <a:cubicBezTo>
                        <a:pt x="1567" y="1162"/>
                        <a:pt x="1581" y="1351"/>
                        <a:pt x="1608" y="1541"/>
                      </a:cubicBezTo>
                      <a:cubicBezTo>
                        <a:pt x="1642" y="1772"/>
                        <a:pt x="1655" y="2002"/>
                        <a:pt x="1655" y="2233"/>
                      </a:cubicBezTo>
                      <a:cubicBezTo>
                        <a:pt x="1615" y="2931"/>
                        <a:pt x="1235" y="3528"/>
                        <a:pt x="862" y="4104"/>
                      </a:cubicBezTo>
                      <a:lnTo>
                        <a:pt x="842" y="4145"/>
                      </a:lnTo>
                      <a:cubicBezTo>
                        <a:pt x="991" y="4471"/>
                        <a:pt x="1018" y="4837"/>
                        <a:pt x="916" y="5183"/>
                      </a:cubicBezTo>
                      <a:cubicBezTo>
                        <a:pt x="835" y="5447"/>
                        <a:pt x="665" y="5616"/>
                        <a:pt x="469" y="5650"/>
                      </a:cubicBezTo>
                      <a:cubicBezTo>
                        <a:pt x="447" y="5654"/>
                        <a:pt x="424" y="5656"/>
                        <a:pt x="402" y="5656"/>
                      </a:cubicBezTo>
                      <a:cubicBezTo>
                        <a:pt x="308" y="5656"/>
                        <a:pt x="215" y="5622"/>
                        <a:pt x="143" y="5562"/>
                      </a:cubicBezTo>
                      <a:cubicBezTo>
                        <a:pt x="21" y="6050"/>
                        <a:pt x="1" y="6559"/>
                        <a:pt x="96" y="7054"/>
                      </a:cubicBezTo>
                      <a:cubicBezTo>
                        <a:pt x="177" y="7501"/>
                        <a:pt x="313" y="7935"/>
                        <a:pt x="510" y="8349"/>
                      </a:cubicBezTo>
                      <a:cubicBezTo>
                        <a:pt x="950" y="8166"/>
                        <a:pt x="1377" y="7929"/>
                        <a:pt x="1778" y="7657"/>
                      </a:cubicBezTo>
                      <a:cubicBezTo>
                        <a:pt x="1872" y="7590"/>
                        <a:pt x="1954" y="7522"/>
                        <a:pt x="2042" y="7461"/>
                      </a:cubicBezTo>
                      <a:cubicBezTo>
                        <a:pt x="2612" y="6986"/>
                        <a:pt x="3079" y="6396"/>
                        <a:pt x="3418" y="5739"/>
                      </a:cubicBezTo>
                      <a:cubicBezTo>
                        <a:pt x="4185" y="4240"/>
                        <a:pt x="4178" y="2402"/>
                        <a:pt x="3418" y="985"/>
                      </a:cubicBezTo>
                      <a:cubicBezTo>
                        <a:pt x="3378" y="904"/>
                        <a:pt x="3330" y="823"/>
                        <a:pt x="3283" y="748"/>
                      </a:cubicBezTo>
                      <a:cubicBezTo>
                        <a:pt x="3034" y="346"/>
                        <a:pt x="2647" y="0"/>
                        <a:pt x="2270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0" name="Google Shape;1910;p44"/>
                <p:cNvSpPr/>
                <p:nvPr/>
              </p:nvSpPr>
              <p:spPr>
                <a:xfrm>
                  <a:off x="642423" y="752414"/>
                  <a:ext cx="194697" cy="326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5" h="5100" extrusionOk="0">
                      <a:moveTo>
                        <a:pt x="2563" y="1"/>
                      </a:moveTo>
                      <a:cubicBezTo>
                        <a:pt x="1553" y="198"/>
                        <a:pt x="692" y="855"/>
                        <a:pt x="285" y="1974"/>
                      </a:cubicBezTo>
                      <a:cubicBezTo>
                        <a:pt x="34" y="2679"/>
                        <a:pt x="0" y="3446"/>
                        <a:pt x="183" y="4171"/>
                      </a:cubicBezTo>
                      <a:cubicBezTo>
                        <a:pt x="230" y="4157"/>
                        <a:pt x="278" y="4150"/>
                        <a:pt x="326" y="4150"/>
                      </a:cubicBezTo>
                      <a:cubicBezTo>
                        <a:pt x="416" y="4150"/>
                        <a:pt x="506" y="4174"/>
                        <a:pt x="590" y="4219"/>
                      </a:cubicBezTo>
                      <a:cubicBezTo>
                        <a:pt x="685" y="4273"/>
                        <a:pt x="766" y="4347"/>
                        <a:pt x="834" y="4435"/>
                      </a:cubicBezTo>
                      <a:lnTo>
                        <a:pt x="882" y="4483"/>
                      </a:lnTo>
                      <a:cubicBezTo>
                        <a:pt x="1024" y="4632"/>
                        <a:pt x="1187" y="4754"/>
                        <a:pt x="1377" y="4849"/>
                      </a:cubicBezTo>
                      <a:cubicBezTo>
                        <a:pt x="1641" y="4985"/>
                        <a:pt x="1933" y="5066"/>
                        <a:pt x="2238" y="5100"/>
                      </a:cubicBezTo>
                      <a:cubicBezTo>
                        <a:pt x="2251" y="5086"/>
                        <a:pt x="2272" y="5073"/>
                        <a:pt x="2285" y="5059"/>
                      </a:cubicBezTo>
                      <a:cubicBezTo>
                        <a:pt x="2156" y="4944"/>
                        <a:pt x="2041" y="4808"/>
                        <a:pt x="1960" y="4652"/>
                      </a:cubicBezTo>
                      <a:cubicBezTo>
                        <a:pt x="1641" y="4117"/>
                        <a:pt x="1648" y="3384"/>
                        <a:pt x="1973" y="2700"/>
                      </a:cubicBezTo>
                      <a:cubicBezTo>
                        <a:pt x="2224" y="2178"/>
                        <a:pt x="2604" y="1750"/>
                        <a:pt x="3045" y="1296"/>
                      </a:cubicBezTo>
                      <a:cubicBezTo>
                        <a:pt x="2963" y="1127"/>
                        <a:pt x="2882" y="957"/>
                        <a:pt x="2807" y="787"/>
                      </a:cubicBezTo>
                      <a:cubicBezTo>
                        <a:pt x="2699" y="530"/>
                        <a:pt x="2618" y="272"/>
                        <a:pt x="2563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1" name="Google Shape;1911;p44"/>
                <p:cNvSpPr/>
                <p:nvPr/>
              </p:nvSpPr>
              <p:spPr>
                <a:xfrm>
                  <a:off x="814932" y="843719"/>
                  <a:ext cx="294891" cy="235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2" h="3686" extrusionOk="0">
                      <a:moveTo>
                        <a:pt x="3082" y="1"/>
                      </a:moveTo>
                      <a:cubicBezTo>
                        <a:pt x="2725" y="1"/>
                        <a:pt x="2337" y="91"/>
                        <a:pt x="1940" y="268"/>
                      </a:cubicBezTo>
                      <a:cubicBezTo>
                        <a:pt x="1622" y="410"/>
                        <a:pt x="1072" y="729"/>
                        <a:pt x="977" y="1251"/>
                      </a:cubicBezTo>
                      <a:cubicBezTo>
                        <a:pt x="950" y="1482"/>
                        <a:pt x="1011" y="1719"/>
                        <a:pt x="1160" y="1902"/>
                      </a:cubicBezTo>
                      <a:cubicBezTo>
                        <a:pt x="1174" y="1916"/>
                        <a:pt x="1188" y="1936"/>
                        <a:pt x="1208" y="1950"/>
                      </a:cubicBezTo>
                      <a:cubicBezTo>
                        <a:pt x="1235" y="1984"/>
                        <a:pt x="1269" y="2018"/>
                        <a:pt x="1303" y="2051"/>
                      </a:cubicBezTo>
                      <a:cubicBezTo>
                        <a:pt x="1560" y="1787"/>
                        <a:pt x="1811" y="1516"/>
                        <a:pt x="2049" y="1238"/>
                      </a:cubicBezTo>
                      <a:cubicBezTo>
                        <a:pt x="2195" y="1070"/>
                        <a:pt x="2406" y="975"/>
                        <a:pt x="2624" y="975"/>
                      </a:cubicBezTo>
                      <a:cubicBezTo>
                        <a:pt x="2678" y="975"/>
                        <a:pt x="2733" y="981"/>
                        <a:pt x="2788" y="994"/>
                      </a:cubicBezTo>
                      <a:cubicBezTo>
                        <a:pt x="2828" y="1000"/>
                        <a:pt x="2869" y="1034"/>
                        <a:pt x="2883" y="1075"/>
                      </a:cubicBezTo>
                      <a:cubicBezTo>
                        <a:pt x="2971" y="1400"/>
                        <a:pt x="2910" y="1746"/>
                        <a:pt x="2713" y="2018"/>
                      </a:cubicBezTo>
                      <a:cubicBezTo>
                        <a:pt x="2530" y="2296"/>
                        <a:pt x="2225" y="2472"/>
                        <a:pt x="1893" y="2506"/>
                      </a:cubicBezTo>
                      <a:cubicBezTo>
                        <a:pt x="1879" y="2506"/>
                        <a:pt x="1866" y="2506"/>
                        <a:pt x="1852" y="2506"/>
                      </a:cubicBezTo>
                      <a:cubicBezTo>
                        <a:pt x="1676" y="2506"/>
                        <a:pt x="1501" y="2465"/>
                        <a:pt x="1344" y="2377"/>
                      </a:cubicBezTo>
                      <a:cubicBezTo>
                        <a:pt x="910" y="2811"/>
                        <a:pt x="462" y="3231"/>
                        <a:pt x="1" y="3618"/>
                      </a:cubicBezTo>
                      <a:cubicBezTo>
                        <a:pt x="42" y="3645"/>
                        <a:pt x="89" y="3665"/>
                        <a:pt x="137" y="3686"/>
                      </a:cubicBezTo>
                      <a:lnTo>
                        <a:pt x="184" y="3686"/>
                      </a:lnTo>
                      <a:cubicBezTo>
                        <a:pt x="672" y="3645"/>
                        <a:pt x="1154" y="3557"/>
                        <a:pt x="1628" y="3428"/>
                      </a:cubicBezTo>
                      <a:cubicBezTo>
                        <a:pt x="1886" y="3374"/>
                        <a:pt x="2144" y="3313"/>
                        <a:pt x="2408" y="3258"/>
                      </a:cubicBezTo>
                      <a:cubicBezTo>
                        <a:pt x="2578" y="3231"/>
                        <a:pt x="2740" y="3204"/>
                        <a:pt x="2903" y="3184"/>
                      </a:cubicBezTo>
                      <a:cubicBezTo>
                        <a:pt x="3195" y="2987"/>
                        <a:pt x="3466" y="2763"/>
                        <a:pt x="3717" y="2567"/>
                      </a:cubicBezTo>
                      <a:cubicBezTo>
                        <a:pt x="4117" y="2248"/>
                        <a:pt x="4483" y="1916"/>
                        <a:pt x="4578" y="1482"/>
                      </a:cubicBezTo>
                      <a:cubicBezTo>
                        <a:pt x="4612" y="1319"/>
                        <a:pt x="4605" y="1156"/>
                        <a:pt x="4558" y="994"/>
                      </a:cubicBezTo>
                      <a:cubicBezTo>
                        <a:pt x="4429" y="594"/>
                        <a:pt x="4117" y="268"/>
                        <a:pt x="3724" y="112"/>
                      </a:cubicBezTo>
                      <a:cubicBezTo>
                        <a:pt x="3527" y="38"/>
                        <a:pt x="3311" y="1"/>
                        <a:pt x="3082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2" name="Google Shape;1912;p44"/>
                <p:cNvSpPr/>
                <p:nvPr/>
              </p:nvSpPr>
              <p:spPr>
                <a:xfrm>
                  <a:off x="822349" y="748961"/>
                  <a:ext cx="57738" cy="74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3" h="1167" extrusionOk="0">
                      <a:moveTo>
                        <a:pt x="115" y="1"/>
                      </a:moveTo>
                      <a:cubicBezTo>
                        <a:pt x="82" y="1"/>
                        <a:pt x="41" y="7"/>
                        <a:pt x="0" y="14"/>
                      </a:cubicBezTo>
                      <a:cubicBezTo>
                        <a:pt x="48" y="252"/>
                        <a:pt x="122" y="489"/>
                        <a:pt x="217" y="719"/>
                      </a:cubicBezTo>
                      <a:cubicBezTo>
                        <a:pt x="278" y="869"/>
                        <a:pt x="346" y="1018"/>
                        <a:pt x="421" y="1167"/>
                      </a:cubicBezTo>
                      <a:cubicBezTo>
                        <a:pt x="577" y="1018"/>
                        <a:pt x="733" y="862"/>
                        <a:pt x="902" y="719"/>
                      </a:cubicBezTo>
                      <a:cubicBezTo>
                        <a:pt x="827" y="584"/>
                        <a:pt x="733" y="469"/>
                        <a:pt x="624" y="360"/>
                      </a:cubicBezTo>
                      <a:cubicBezTo>
                        <a:pt x="475" y="218"/>
                        <a:pt x="305" y="96"/>
                        <a:pt x="115" y="1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3" name="Google Shape;1913;p44"/>
                <p:cNvSpPr/>
                <p:nvPr/>
              </p:nvSpPr>
              <p:spPr>
                <a:xfrm>
                  <a:off x="644980" y="1061559"/>
                  <a:ext cx="509921" cy="366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75" h="5725" extrusionOk="0">
                      <a:moveTo>
                        <a:pt x="6070" y="0"/>
                      </a:moveTo>
                      <a:cubicBezTo>
                        <a:pt x="5936" y="0"/>
                        <a:pt x="5796" y="7"/>
                        <a:pt x="5649" y="21"/>
                      </a:cubicBezTo>
                      <a:cubicBezTo>
                        <a:pt x="5242" y="306"/>
                        <a:pt x="4788" y="523"/>
                        <a:pt x="4307" y="651"/>
                      </a:cubicBezTo>
                      <a:cubicBezTo>
                        <a:pt x="4109" y="698"/>
                        <a:pt x="3909" y="720"/>
                        <a:pt x="3710" y="720"/>
                      </a:cubicBezTo>
                      <a:cubicBezTo>
                        <a:pt x="3382" y="720"/>
                        <a:pt x="3058" y="659"/>
                        <a:pt x="2754" y="536"/>
                      </a:cubicBezTo>
                      <a:cubicBezTo>
                        <a:pt x="2710" y="538"/>
                        <a:pt x="2667" y="539"/>
                        <a:pt x="2624" y="539"/>
                      </a:cubicBezTo>
                      <a:cubicBezTo>
                        <a:pt x="2507" y="539"/>
                        <a:pt x="2392" y="533"/>
                        <a:pt x="2272" y="523"/>
                      </a:cubicBezTo>
                      <a:cubicBezTo>
                        <a:pt x="2191" y="590"/>
                        <a:pt x="2110" y="651"/>
                        <a:pt x="2028" y="713"/>
                      </a:cubicBezTo>
                      <a:cubicBezTo>
                        <a:pt x="1742" y="935"/>
                        <a:pt x="1384" y="1170"/>
                        <a:pt x="988" y="1170"/>
                      </a:cubicBezTo>
                      <a:cubicBezTo>
                        <a:pt x="962" y="1170"/>
                        <a:pt x="936" y="1169"/>
                        <a:pt x="910" y="1167"/>
                      </a:cubicBezTo>
                      <a:cubicBezTo>
                        <a:pt x="869" y="1167"/>
                        <a:pt x="828" y="1160"/>
                        <a:pt x="787" y="1153"/>
                      </a:cubicBezTo>
                      <a:cubicBezTo>
                        <a:pt x="530" y="1092"/>
                        <a:pt x="299" y="936"/>
                        <a:pt x="143" y="726"/>
                      </a:cubicBezTo>
                      <a:cubicBezTo>
                        <a:pt x="82" y="902"/>
                        <a:pt x="42" y="1085"/>
                        <a:pt x="28" y="1269"/>
                      </a:cubicBezTo>
                      <a:cubicBezTo>
                        <a:pt x="1" y="2265"/>
                        <a:pt x="360" y="3221"/>
                        <a:pt x="1032" y="3954"/>
                      </a:cubicBezTo>
                      <a:cubicBezTo>
                        <a:pt x="1303" y="4245"/>
                        <a:pt x="1608" y="4510"/>
                        <a:pt x="1933" y="4727"/>
                      </a:cubicBezTo>
                      <a:cubicBezTo>
                        <a:pt x="2232" y="4903"/>
                        <a:pt x="2544" y="5059"/>
                        <a:pt x="2862" y="5195"/>
                      </a:cubicBezTo>
                      <a:cubicBezTo>
                        <a:pt x="3066" y="5262"/>
                        <a:pt x="3276" y="5317"/>
                        <a:pt x="3486" y="5391"/>
                      </a:cubicBezTo>
                      <a:cubicBezTo>
                        <a:pt x="4118" y="5613"/>
                        <a:pt x="4781" y="5725"/>
                        <a:pt x="5447" y="5725"/>
                      </a:cubicBezTo>
                      <a:cubicBezTo>
                        <a:pt x="5839" y="5725"/>
                        <a:pt x="6232" y="5686"/>
                        <a:pt x="6619" y="5608"/>
                      </a:cubicBezTo>
                      <a:cubicBezTo>
                        <a:pt x="6883" y="5513"/>
                        <a:pt x="7155" y="5445"/>
                        <a:pt x="7433" y="5405"/>
                      </a:cubicBezTo>
                      <a:lnTo>
                        <a:pt x="7466" y="5398"/>
                      </a:lnTo>
                      <a:cubicBezTo>
                        <a:pt x="7561" y="5364"/>
                        <a:pt x="7656" y="5337"/>
                        <a:pt x="7744" y="5296"/>
                      </a:cubicBezTo>
                      <a:cubicBezTo>
                        <a:pt x="7548" y="4876"/>
                        <a:pt x="7405" y="4422"/>
                        <a:pt x="7324" y="3960"/>
                      </a:cubicBezTo>
                      <a:cubicBezTo>
                        <a:pt x="7209" y="3357"/>
                        <a:pt x="7249" y="2740"/>
                        <a:pt x="7433" y="2150"/>
                      </a:cubicBezTo>
                      <a:cubicBezTo>
                        <a:pt x="7385" y="2042"/>
                        <a:pt x="7378" y="1919"/>
                        <a:pt x="7399" y="1804"/>
                      </a:cubicBezTo>
                      <a:cubicBezTo>
                        <a:pt x="7453" y="1560"/>
                        <a:pt x="7609" y="1370"/>
                        <a:pt x="7758" y="1187"/>
                      </a:cubicBezTo>
                      <a:lnTo>
                        <a:pt x="7846" y="1079"/>
                      </a:lnTo>
                      <a:cubicBezTo>
                        <a:pt x="7894" y="1024"/>
                        <a:pt x="7934" y="963"/>
                        <a:pt x="7975" y="902"/>
                      </a:cubicBezTo>
                      <a:cubicBezTo>
                        <a:pt x="7805" y="624"/>
                        <a:pt x="7555" y="401"/>
                        <a:pt x="7263" y="245"/>
                      </a:cubicBezTo>
                      <a:cubicBezTo>
                        <a:pt x="6927" y="82"/>
                        <a:pt x="6533" y="0"/>
                        <a:pt x="6070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4" name="Google Shape;1914;p44"/>
                <p:cNvSpPr/>
                <p:nvPr/>
              </p:nvSpPr>
              <p:spPr>
                <a:xfrm>
                  <a:off x="844472" y="638475"/>
                  <a:ext cx="601803" cy="5814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12" h="9093" extrusionOk="0">
                      <a:moveTo>
                        <a:pt x="2846" y="0"/>
                      </a:moveTo>
                      <a:cubicBezTo>
                        <a:pt x="2683" y="0"/>
                        <a:pt x="2519" y="12"/>
                        <a:pt x="2353" y="40"/>
                      </a:cubicBezTo>
                      <a:cubicBezTo>
                        <a:pt x="1817" y="122"/>
                        <a:pt x="1309" y="318"/>
                        <a:pt x="854" y="617"/>
                      </a:cubicBezTo>
                      <a:cubicBezTo>
                        <a:pt x="644" y="759"/>
                        <a:pt x="454" y="922"/>
                        <a:pt x="285" y="1112"/>
                      </a:cubicBezTo>
                      <a:cubicBezTo>
                        <a:pt x="251" y="1159"/>
                        <a:pt x="102" y="1403"/>
                        <a:pt x="0" y="1566"/>
                      </a:cubicBezTo>
                      <a:cubicBezTo>
                        <a:pt x="149" y="1647"/>
                        <a:pt x="292" y="1756"/>
                        <a:pt x="420" y="1871"/>
                      </a:cubicBezTo>
                      <a:cubicBezTo>
                        <a:pt x="556" y="1993"/>
                        <a:pt x="671" y="2129"/>
                        <a:pt x="759" y="2285"/>
                      </a:cubicBezTo>
                      <a:cubicBezTo>
                        <a:pt x="1193" y="1952"/>
                        <a:pt x="1682" y="1702"/>
                        <a:pt x="2217" y="1688"/>
                      </a:cubicBezTo>
                      <a:cubicBezTo>
                        <a:pt x="2225" y="1688"/>
                        <a:pt x="2233" y="1688"/>
                        <a:pt x="2240" y="1688"/>
                      </a:cubicBezTo>
                      <a:cubicBezTo>
                        <a:pt x="2769" y="1688"/>
                        <a:pt x="3331" y="1919"/>
                        <a:pt x="3906" y="2386"/>
                      </a:cubicBezTo>
                      <a:cubicBezTo>
                        <a:pt x="4746" y="3064"/>
                        <a:pt x="5330" y="3966"/>
                        <a:pt x="5547" y="4922"/>
                      </a:cubicBezTo>
                      <a:cubicBezTo>
                        <a:pt x="5635" y="5302"/>
                        <a:pt x="5662" y="5695"/>
                        <a:pt x="5621" y="6089"/>
                      </a:cubicBezTo>
                      <a:cubicBezTo>
                        <a:pt x="5608" y="6224"/>
                        <a:pt x="5587" y="6353"/>
                        <a:pt x="5560" y="6482"/>
                      </a:cubicBezTo>
                      <a:cubicBezTo>
                        <a:pt x="5587" y="6421"/>
                        <a:pt x="5608" y="6360"/>
                        <a:pt x="5635" y="6306"/>
                      </a:cubicBezTo>
                      <a:cubicBezTo>
                        <a:pt x="5703" y="6109"/>
                        <a:pt x="5743" y="5906"/>
                        <a:pt x="5757" y="5695"/>
                      </a:cubicBezTo>
                      <a:cubicBezTo>
                        <a:pt x="5764" y="5478"/>
                        <a:pt x="5750" y="5261"/>
                        <a:pt x="5716" y="5051"/>
                      </a:cubicBezTo>
                      <a:cubicBezTo>
                        <a:pt x="5689" y="4848"/>
                        <a:pt x="5675" y="4651"/>
                        <a:pt x="5669" y="4448"/>
                      </a:cubicBezTo>
                      <a:cubicBezTo>
                        <a:pt x="5669" y="4102"/>
                        <a:pt x="5791" y="3661"/>
                        <a:pt x="6096" y="3417"/>
                      </a:cubicBezTo>
                      <a:cubicBezTo>
                        <a:pt x="6157" y="3363"/>
                        <a:pt x="6231" y="3322"/>
                        <a:pt x="6313" y="3288"/>
                      </a:cubicBezTo>
                      <a:cubicBezTo>
                        <a:pt x="6415" y="3248"/>
                        <a:pt x="6518" y="3229"/>
                        <a:pt x="6620" y="3229"/>
                      </a:cubicBezTo>
                      <a:cubicBezTo>
                        <a:pt x="7036" y="3229"/>
                        <a:pt x="7442" y="3533"/>
                        <a:pt x="7730" y="3919"/>
                      </a:cubicBezTo>
                      <a:cubicBezTo>
                        <a:pt x="7771" y="3973"/>
                        <a:pt x="7811" y="4034"/>
                        <a:pt x="7852" y="4095"/>
                      </a:cubicBezTo>
                      <a:cubicBezTo>
                        <a:pt x="8747" y="5546"/>
                        <a:pt x="8842" y="7485"/>
                        <a:pt x="8116" y="9092"/>
                      </a:cubicBezTo>
                      <a:cubicBezTo>
                        <a:pt x="8306" y="8808"/>
                        <a:pt x="8483" y="8516"/>
                        <a:pt x="8639" y="8211"/>
                      </a:cubicBezTo>
                      <a:cubicBezTo>
                        <a:pt x="8917" y="7669"/>
                        <a:pt x="9269" y="6977"/>
                        <a:pt x="9344" y="6367"/>
                      </a:cubicBezTo>
                      <a:cubicBezTo>
                        <a:pt x="9412" y="5750"/>
                        <a:pt x="9086" y="4943"/>
                        <a:pt x="8788" y="4414"/>
                      </a:cubicBezTo>
                      <a:cubicBezTo>
                        <a:pt x="8564" y="4021"/>
                        <a:pt x="8279" y="3661"/>
                        <a:pt x="7947" y="3349"/>
                      </a:cubicBezTo>
                      <a:cubicBezTo>
                        <a:pt x="7818" y="3254"/>
                        <a:pt x="7710" y="3132"/>
                        <a:pt x="7628" y="2997"/>
                      </a:cubicBezTo>
                      <a:cubicBezTo>
                        <a:pt x="7574" y="2895"/>
                        <a:pt x="7540" y="2786"/>
                        <a:pt x="7527" y="2671"/>
                      </a:cubicBezTo>
                      <a:cubicBezTo>
                        <a:pt x="7513" y="2610"/>
                        <a:pt x="7506" y="2549"/>
                        <a:pt x="7493" y="2488"/>
                      </a:cubicBezTo>
                      <a:cubicBezTo>
                        <a:pt x="7371" y="1878"/>
                        <a:pt x="6984" y="1369"/>
                        <a:pt x="6496" y="990"/>
                      </a:cubicBezTo>
                      <a:lnTo>
                        <a:pt x="6496" y="990"/>
                      </a:lnTo>
                      <a:cubicBezTo>
                        <a:pt x="6842" y="1532"/>
                        <a:pt x="7018" y="2169"/>
                        <a:pt x="7011" y="2820"/>
                      </a:cubicBezTo>
                      <a:cubicBezTo>
                        <a:pt x="7011" y="2888"/>
                        <a:pt x="6950" y="2942"/>
                        <a:pt x="6882" y="2942"/>
                      </a:cubicBezTo>
                      <a:cubicBezTo>
                        <a:pt x="6815" y="2936"/>
                        <a:pt x="6754" y="2881"/>
                        <a:pt x="6760" y="2814"/>
                      </a:cubicBezTo>
                      <a:cubicBezTo>
                        <a:pt x="6781" y="2034"/>
                        <a:pt x="6462" y="1240"/>
                        <a:pt x="5913" y="623"/>
                      </a:cubicBezTo>
                      <a:cubicBezTo>
                        <a:pt x="5852" y="590"/>
                        <a:pt x="5791" y="562"/>
                        <a:pt x="5736" y="535"/>
                      </a:cubicBezTo>
                      <a:cubicBezTo>
                        <a:pt x="5180" y="298"/>
                        <a:pt x="4577" y="183"/>
                        <a:pt x="3980" y="108"/>
                      </a:cubicBezTo>
                      <a:cubicBezTo>
                        <a:pt x="3597" y="61"/>
                        <a:pt x="3224" y="0"/>
                        <a:pt x="2846" y="0"/>
                      </a:cubicBezTo>
                      <a:close/>
                    </a:path>
                  </a:pathLst>
                </a:custGeom>
                <a:solidFill>
                  <a:srgbClr val="ED1B2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5" name="Google Shape;1915;p44"/>
                <p:cNvSpPr/>
                <p:nvPr/>
              </p:nvSpPr>
              <p:spPr>
                <a:xfrm>
                  <a:off x="865253" y="1069360"/>
                  <a:ext cx="98468" cy="22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0" h="353" extrusionOk="0">
                      <a:moveTo>
                        <a:pt x="1540" y="1"/>
                      </a:moveTo>
                      <a:lnTo>
                        <a:pt x="1540" y="1"/>
                      </a:lnTo>
                      <a:cubicBezTo>
                        <a:pt x="1323" y="48"/>
                        <a:pt x="1113" y="96"/>
                        <a:pt x="902" y="150"/>
                      </a:cubicBezTo>
                      <a:cubicBezTo>
                        <a:pt x="604" y="218"/>
                        <a:pt x="306" y="285"/>
                        <a:pt x="0" y="340"/>
                      </a:cubicBezTo>
                      <a:cubicBezTo>
                        <a:pt x="84" y="348"/>
                        <a:pt x="169" y="353"/>
                        <a:pt x="253" y="353"/>
                      </a:cubicBezTo>
                      <a:cubicBezTo>
                        <a:pt x="436" y="353"/>
                        <a:pt x="620" y="332"/>
                        <a:pt x="801" y="285"/>
                      </a:cubicBezTo>
                      <a:cubicBezTo>
                        <a:pt x="1051" y="224"/>
                        <a:pt x="1302" y="129"/>
                        <a:pt x="1540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6" name="Google Shape;1916;p44"/>
                <p:cNvSpPr/>
                <p:nvPr/>
              </p:nvSpPr>
              <p:spPr>
                <a:xfrm>
                  <a:off x="657576" y="1034002"/>
                  <a:ext cx="110616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0" h="1354" extrusionOk="0">
                      <a:moveTo>
                        <a:pt x="85" y="0"/>
                      </a:moveTo>
                      <a:cubicBezTo>
                        <a:pt x="56" y="0"/>
                        <a:pt x="27" y="4"/>
                        <a:pt x="1" y="11"/>
                      </a:cubicBezTo>
                      <a:cubicBezTo>
                        <a:pt x="34" y="154"/>
                        <a:pt x="89" y="289"/>
                        <a:pt x="150" y="425"/>
                      </a:cubicBezTo>
                      <a:lnTo>
                        <a:pt x="143" y="452"/>
                      </a:lnTo>
                      <a:cubicBezTo>
                        <a:pt x="136" y="513"/>
                        <a:pt x="123" y="574"/>
                        <a:pt x="102" y="635"/>
                      </a:cubicBezTo>
                      <a:cubicBezTo>
                        <a:pt x="89" y="716"/>
                        <a:pt x="68" y="791"/>
                        <a:pt x="41" y="859"/>
                      </a:cubicBezTo>
                      <a:cubicBezTo>
                        <a:pt x="211" y="1110"/>
                        <a:pt x="387" y="1266"/>
                        <a:pt x="584" y="1327"/>
                      </a:cubicBezTo>
                      <a:cubicBezTo>
                        <a:pt x="604" y="1333"/>
                        <a:pt x="618" y="1333"/>
                        <a:pt x="638" y="1340"/>
                      </a:cubicBezTo>
                      <a:cubicBezTo>
                        <a:pt x="685" y="1349"/>
                        <a:pt x="731" y="1354"/>
                        <a:pt x="778" y="1354"/>
                      </a:cubicBezTo>
                      <a:cubicBezTo>
                        <a:pt x="1103" y="1354"/>
                        <a:pt x="1420" y="1143"/>
                        <a:pt x="1675" y="947"/>
                      </a:cubicBezTo>
                      <a:lnTo>
                        <a:pt x="1730" y="906"/>
                      </a:lnTo>
                      <a:cubicBezTo>
                        <a:pt x="1248" y="825"/>
                        <a:pt x="801" y="594"/>
                        <a:pt x="462" y="248"/>
                      </a:cubicBezTo>
                      <a:lnTo>
                        <a:pt x="414" y="201"/>
                      </a:lnTo>
                      <a:cubicBezTo>
                        <a:pt x="360" y="133"/>
                        <a:pt x="299" y="79"/>
                        <a:pt x="231" y="38"/>
                      </a:cubicBezTo>
                      <a:cubicBezTo>
                        <a:pt x="188" y="12"/>
                        <a:pt x="136" y="0"/>
                        <a:pt x="8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7" name="Google Shape;1917;p44"/>
                <p:cNvSpPr/>
                <p:nvPr/>
              </p:nvSpPr>
              <p:spPr>
                <a:xfrm>
                  <a:off x="912504" y="922364"/>
                  <a:ext cx="75066" cy="653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4" h="1022" extrusionOk="0">
                      <a:moveTo>
                        <a:pt x="1115" y="0"/>
                      </a:moveTo>
                      <a:cubicBezTo>
                        <a:pt x="961" y="0"/>
                        <a:pt x="816" y="61"/>
                        <a:pt x="719" y="170"/>
                      </a:cubicBezTo>
                      <a:cubicBezTo>
                        <a:pt x="489" y="442"/>
                        <a:pt x="245" y="699"/>
                        <a:pt x="1" y="957"/>
                      </a:cubicBezTo>
                      <a:cubicBezTo>
                        <a:pt x="90" y="996"/>
                        <a:pt x="189" y="1022"/>
                        <a:pt x="289" y="1022"/>
                      </a:cubicBezTo>
                      <a:cubicBezTo>
                        <a:pt x="311" y="1022"/>
                        <a:pt x="332" y="1020"/>
                        <a:pt x="353" y="1018"/>
                      </a:cubicBezTo>
                      <a:cubicBezTo>
                        <a:pt x="604" y="998"/>
                        <a:pt x="841" y="855"/>
                        <a:pt x="984" y="638"/>
                      </a:cubicBezTo>
                      <a:cubicBezTo>
                        <a:pt x="1113" y="455"/>
                        <a:pt x="1174" y="225"/>
                        <a:pt x="1140" y="1"/>
                      </a:cubicBezTo>
                      <a:cubicBezTo>
                        <a:pt x="1132" y="1"/>
                        <a:pt x="1123" y="0"/>
                        <a:pt x="1115" y="0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8" name="Google Shape;1918;p44"/>
                <p:cNvSpPr/>
                <p:nvPr/>
              </p:nvSpPr>
              <p:spPr>
                <a:xfrm>
                  <a:off x="857452" y="810087"/>
                  <a:ext cx="33888" cy="40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" h="626" extrusionOk="0">
                      <a:moveTo>
                        <a:pt x="468" y="1"/>
                      </a:moveTo>
                      <a:cubicBezTo>
                        <a:pt x="306" y="143"/>
                        <a:pt x="150" y="292"/>
                        <a:pt x="0" y="442"/>
                      </a:cubicBezTo>
                      <a:cubicBezTo>
                        <a:pt x="48" y="536"/>
                        <a:pt x="129" y="604"/>
                        <a:pt x="231" y="625"/>
                      </a:cubicBezTo>
                      <a:cubicBezTo>
                        <a:pt x="238" y="625"/>
                        <a:pt x="245" y="626"/>
                        <a:pt x="252" y="626"/>
                      </a:cubicBezTo>
                      <a:cubicBezTo>
                        <a:pt x="365" y="626"/>
                        <a:pt x="463" y="523"/>
                        <a:pt x="495" y="414"/>
                      </a:cubicBezTo>
                      <a:cubicBezTo>
                        <a:pt x="529" y="279"/>
                        <a:pt x="516" y="130"/>
                        <a:pt x="468" y="1"/>
                      </a:cubicBezTo>
                      <a:close/>
                    </a:path>
                  </a:pathLst>
                </a:custGeom>
                <a:solidFill>
                  <a:srgbClr val="D8585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919" name="Google Shape;1919;p44"/>
              <p:cNvGrpSpPr/>
              <p:nvPr/>
            </p:nvGrpSpPr>
            <p:grpSpPr>
              <a:xfrm rot="-717492">
                <a:off x="1447205" y="611247"/>
                <a:ext cx="504818" cy="316342"/>
                <a:chOff x="7041842" y="-882791"/>
                <a:chExt cx="372896" cy="233673"/>
              </a:xfrm>
            </p:grpSpPr>
            <p:sp>
              <p:nvSpPr>
                <p:cNvPr id="1920" name="Google Shape;1920;p44"/>
                <p:cNvSpPr/>
                <p:nvPr/>
              </p:nvSpPr>
              <p:spPr>
                <a:xfrm>
                  <a:off x="7041842" y="-874978"/>
                  <a:ext cx="372896" cy="225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46" h="4510" extrusionOk="0">
                      <a:moveTo>
                        <a:pt x="5400" y="1"/>
                      </a:moveTo>
                      <a:cubicBezTo>
                        <a:pt x="3926" y="1"/>
                        <a:pt x="2467" y="607"/>
                        <a:pt x="1383" y="1607"/>
                      </a:cubicBezTo>
                      <a:cubicBezTo>
                        <a:pt x="848" y="2102"/>
                        <a:pt x="414" y="2685"/>
                        <a:pt x="102" y="3343"/>
                      </a:cubicBezTo>
                      <a:cubicBezTo>
                        <a:pt x="34" y="3478"/>
                        <a:pt x="0" y="3634"/>
                        <a:pt x="7" y="3790"/>
                      </a:cubicBezTo>
                      <a:cubicBezTo>
                        <a:pt x="265" y="3553"/>
                        <a:pt x="543" y="3329"/>
                        <a:pt x="814" y="3112"/>
                      </a:cubicBezTo>
                      <a:lnTo>
                        <a:pt x="855" y="3085"/>
                      </a:lnTo>
                      <a:cubicBezTo>
                        <a:pt x="2292" y="1932"/>
                        <a:pt x="3621" y="983"/>
                        <a:pt x="5228" y="915"/>
                      </a:cubicBezTo>
                      <a:cubicBezTo>
                        <a:pt x="5282" y="915"/>
                        <a:pt x="5337" y="949"/>
                        <a:pt x="5350" y="1004"/>
                      </a:cubicBezTo>
                      <a:cubicBezTo>
                        <a:pt x="5370" y="1058"/>
                        <a:pt x="5350" y="1119"/>
                        <a:pt x="5303" y="1146"/>
                      </a:cubicBezTo>
                      <a:lnTo>
                        <a:pt x="963" y="3912"/>
                      </a:lnTo>
                      <a:lnTo>
                        <a:pt x="780" y="4034"/>
                      </a:lnTo>
                      <a:cubicBezTo>
                        <a:pt x="685" y="4089"/>
                        <a:pt x="590" y="4143"/>
                        <a:pt x="488" y="4184"/>
                      </a:cubicBezTo>
                      <a:cubicBezTo>
                        <a:pt x="651" y="4218"/>
                        <a:pt x="814" y="4251"/>
                        <a:pt x="977" y="4292"/>
                      </a:cubicBezTo>
                      <a:cubicBezTo>
                        <a:pt x="1261" y="4360"/>
                        <a:pt x="1553" y="4435"/>
                        <a:pt x="1845" y="4509"/>
                      </a:cubicBezTo>
                      <a:cubicBezTo>
                        <a:pt x="2265" y="4489"/>
                        <a:pt x="2685" y="4401"/>
                        <a:pt x="3085" y="4251"/>
                      </a:cubicBezTo>
                      <a:cubicBezTo>
                        <a:pt x="3140" y="4231"/>
                        <a:pt x="3201" y="4204"/>
                        <a:pt x="3248" y="4184"/>
                      </a:cubicBezTo>
                      <a:cubicBezTo>
                        <a:pt x="3302" y="4157"/>
                        <a:pt x="3343" y="4136"/>
                        <a:pt x="3384" y="4109"/>
                      </a:cubicBezTo>
                      <a:cubicBezTo>
                        <a:pt x="4163" y="3668"/>
                        <a:pt x="4740" y="2970"/>
                        <a:pt x="5384" y="2360"/>
                      </a:cubicBezTo>
                      <a:lnTo>
                        <a:pt x="5459" y="2285"/>
                      </a:lnTo>
                      <a:cubicBezTo>
                        <a:pt x="5499" y="2238"/>
                        <a:pt x="5540" y="2197"/>
                        <a:pt x="5587" y="2156"/>
                      </a:cubicBezTo>
                      <a:cubicBezTo>
                        <a:pt x="6137" y="1587"/>
                        <a:pt x="6666" y="1220"/>
                        <a:pt x="7194" y="1031"/>
                      </a:cubicBezTo>
                      <a:cubicBezTo>
                        <a:pt x="7289" y="949"/>
                        <a:pt x="7364" y="854"/>
                        <a:pt x="7432" y="746"/>
                      </a:cubicBezTo>
                      <a:cubicBezTo>
                        <a:pt x="7445" y="719"/>
                        <a:pt x="7439" y="692"/>
                        <a:pt x="7425" y="671"/>
                      </a:cubicBezTo>
                      <a:cubicBezTo>
                        <a:pt x="7296" y="536"/>
                        <a:pt x="7154" y="420"/>
                        <a:pt x="6998" y="325"/>
                      </a:cubicBezTo>
                      <a:cubicBezTo>
                        <a:pt x="6618" y="149"/>
                        <a:pt x="6204" y="47"/>
                        <a:pt x="5791" y="14"/>
                      </a:cubicBezTo>
                      <a:cubicBezTo>
                        <a:pt x="5743" y="14"/>
                        <a:pt x="5696" y="7"/>
                        <a:pt x="5655" y="7"/>
                      </a:cubicBezTo>
                      <a:cubicBezTo>
                        <a:pt x="5570" y="3"/>
                        <a:pt x="5485" y="1"/>
                        <a:pt x="5400" y="1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1" name="Google Shape;1921;p44"/>
                <p:cNvSpPr/>
                <p:nvPr/>
              </p:nvSpPr>
              <p:spPr>
                <a:xfrm>
                  <a:off x="7050306" y="-813881"/>
                  <a:ext cx="227213" cy="1382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7" h="2761" extrusionOk="0">
                      <a:moveTo>
                        <a:pt x="4537" y="0"/>
                      </a:moveTo>
                      <a:lnTo>
                        <a:pt x="4537" y="0"/>
                      </a:lnTo>
                      <a:cubicBezTo>
                        <a:pt x="3215" y="238"/>
                        <a:pt x="2055" y="1092"/>
                        <a:pt x="801" y="2089"/>
                      </a:cubicBezTo>
                      <a:cubicBezTo>
                        <a:pt x="767" y="2116"/>
                        <a:pt x="733" y="2143"/>
                        <a:pt x="699" y="2170"/>
                      </a:cubicBezTo>
                      <a:cubicBezTo>
                        <a:pt x="462" y="2353"/>
                        <a:pt x="224" y="2550"/>
                        <a:pt x="1" y="2753"/>
                      </a:cubicBezTo>
                      <a:cubicBezTo>
                        <a:pt x="19" y="2758"/>
                        <a:pt x="38" y="2760"/>
                        <a:pt x="59" y="2760"/>
                      </a:cubicBezTo>
                      <a:cubicBezTo>
                        <a:pt x="162" y="2760"/>
                        <a:pt x="299" y="2704"/>
                        <a:pt x="469" y="2591"/>
                      </a:cubicBezTo>
                      <a:lnTo>
                        <a:pt x="740" y="2421"/>
                      </a:lnTo>
                      <a:lnTo>
                        <a:pt x="4537" y="0"/>
                      </a:ln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2" name="Google Shape;1922;p44"/>
                <p:cNvSpPr/>
                <p:nvPr/>
              </p:nvSpPr>
              <p:spPr>
                <a:xfrm>
                  <a:off x="7078852" y="-882791"/>
                  <a:ext cx="181039" cy="1036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5" h="2069" extrusionOk="0">
                      <a:moveTo>
                        <a:pt x="3614" y="0"/>
                      </a:moveTo>
                      <a:lnTo>
                        <a:pt x="3614" y="0"/>
                      </a:lnTo>
                      <a:cubicBezTo>
                        <a:pt x="3160" y="41"/>
                        <a:pt x="2713" y="122"/>
                        <a:pt x="2279" y="258"/>
                      </a:cubicBezTo>
                      <a:cubicBezTo>
                        <a:pt x="1689" y="434"/>
                        <a:pt x="1146" y="759"/>
                        <a:pt x="705" y="1200"/>
                      </a:cubicBezTo>
                      <a:cubicBezTo>
                        <a:pt x="441" y="1465"/>
                        <a:pt x="204" y="1756"/>
                        <a:pt x="0" y="2068"/>
                      </a:cubicBezTo>
                      <a:cubicBezTo>
                        <a:pt x="217" y="1810"/>
                        <a:pt x="461" y="1580"/>
                        <a:pt x="719" y="1363"/>
                      </a:cubicBezTo>
                      <a:cubicBezTo>
                        <a:pt x="1553" y="665"/>
                        <a:pt x="2550" y="197"/>
                        <a:pt x="3614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923" name="Google Shape;1923;p44"/>
              <p:cNvGrpSpPr/>
              <p:nvPr/>
            </p:nvGrpSpPr>
            <p:grpSpPr>
              <a:xfrm>
                <a:off x="851786" y="351796"/>
                <a:ext cx="504830" cy="682178"/>
                <a:chOff x="-731421" y="-129944"/>
                <a:chExt cx="308048" cy="416267"/>
              </a:xfrm>
            </p:grpSpPr>
            <p:sp>
              <p:nvSpPr>
                <p:cNvPr id="1924" name="Google Shape;1924;p44"/>
                <p:cNvSpPr/>
                <p:nvPr/>
              </p:nvSpPr>
              <p:spPr>
                <a:xfrm rot="4499970">
                  <a:off x="-542306" y="136680"/>
                  <a:ext cx="161713" cy="355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29" h="709" extrusionOk="0">
                      <a:moveTo>
                        <a:pt x="1764" y="0"/>
                      </a:moveTo>
                      <a:cubicBezTo>
                        <a:pt x="1182" y="0"/>
                        <a:pt x="571" y="145"/>
                        <a:pt x="1" y="356"/>
                      </a:cubicBezTo>
                      <a:cubicBezTo>
                        <a:pt x="230" y="307"/>
                        <a:pt x="463" y="284"/>
                        <a:pt x="697" y="284"/>
                      </a:cubicBezTo>
                      <a:cubicBezTo>
                        <a:pt x="755" y="284"/>
                        <a:pt x="812" y="286"/>
                        <a:pt x="869" y="288"/>
                      </a:cubicBezTo>
                      <a:cubicBezTo>
                        <a:pt x="1289" y="322"/>
                        <a:pt x="1710" y="397"/>
                        <a:pt x="2123" y="505"/>
                      </a:cubicBezTo>
                      <a:cubicBezTo>
                        <a:pt x="2483" y="600"/>
                        <a:pt x="2856" y="668"/>
                        <a:pt x="3229" y="709"/>
                      </a:cubicBezTo>
                      <a:cubicBezTo>
                        <a:pt x="3181" y="485"/>
                        <a:pt x="3032" y="295"/>
                        <a:pt x="2829" y="200"/>
                      </a:cubicBezTo>
                      <a:cubicBezTo>
                        <a:pt x="2497" y="60"/>
                        <a:pt x="2136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019D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5" name="Google Shape;1925;p44"/>
                <p:cNvSpPr/>
                <p:nvPr/>
              </p:nvSpPr>
              <p:spPr>
                <a:xfrm rot="4499970">
                  <a:off x="-778274" y="-18718"/>
                  <a:ext cx="379018" cy="193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68" h="3870" extrusionOk="0">
                      <a:moveTo>
                        <a:pt x="4992" y="0"/>
                      </a:moveTo>
                      <a:cubicBezTo>
                        <a:pt x="4063" y="0"/>
                        <a:pt x="3088" y="384"/>
                        <a:pt x="2204" y="1096"/>
                      </a:cubicBezTo>
                      <a:cubicBezTo>
                        <a:pt x="2136" y="1150"/>
                        <a:pt x="2061" y="1211"/>
                        <a:pt x="1994" y="1272"/>
                      </a:cubicBezTo>
                      <a:cubicBezTo>
                        <a:pt x="1207" y="1970"/>
                        <a:pt x="590" y="2838"/>
                        <a:pt x="0" y="3706"/>
                      </a:cubicBezTo>
                      <a:cubicBezTo>
                        <a:pt x="0" y="3754"/>
                        <a:pt x="7" y="3794"/>
                        <a:pt x="34" y="3828"/>
                      </a:cubicBezTo>
                      <a:cubicBezTo>
                        <a:pt x="47" y="3855"/>
                        <a:pt x="74" y="3870"/>
                        <a:pt x="103" y="3870"/>
                      </a:cubicBezTo>
                      <a:cubicBezTo>
                        <a:pt x="119" y="3870"/>
                        <a:pt x="135" y="3865"/>
                        <a:pt x="149" y="3855"/>
                      </a:cubicBezTo>
                      <a:cubicBezTo>
                        <a:pt x="176" y="3842"/>
                        <a:pt x="197" y="3828"/>
                        <a:pt x="217" y="3808"/>
                      </a:cubicBezTo>
                      <a:lnTo>
                        <a:pt x="359" y="3713"/>
                      </a:lnTo>
                      <a:cubicBezTo>
                        <a:pt x="1966" y="3428"/>
                        <a:pt x="4523" y="3625"/>
                        <a:pt x="6123" y="2730"/>
                      </a:cubicBezTo>
                      <a:cubicBezTo>
                        <a:pt x="6706" y="2404"/>
                        <a:pt x="7167" y="1937"/>
                        <a:pt x="7405" y="1252"/>
                      </a:cubicBezTo>
                      <a:lnTo>
                        <a:pt x="7405" y="1252"/>
                      </a:lnTo>
                      <a:cubicBezTo>
                        <a:pt x="5486" y="1374"/>
                        <a:pt x="3607" y="1889"/>
                        <a:pt x="1899" y="2777"/>
                      </a:cubicBezTo>
                      <a:cubicBezTo>
                        <a:pt x="1886" y="2785"/>
                        <a:pt x="1873" y="2789"/>
                        <a:pt x="1861" y="2789"/>
                      </a:cubicBezTo>
                      <a:cubicBezTo>
                        <a:pt x="1782" y="2789"/>
                        <a:pt x="1722" y="2637"/>
                        <a:pt x="1810" y="2608"/>
                      </a:cubicBezTo>
                      <a:cubicBezTo>
                        <a:pt x="2305" y="2350"/>
                        <a:pt x="2807" y="2126"/>
                        <a:pt x="3329" y="1937"/>
                      </a:cubicBezTo>
                      <a:cubicBezTo>
                        <a:pt x="4652" y="1435"/>
                        <a:pt x="6048" y="1136"/>
                        <a:pt x="7466" y="1055"/>
                      </a:cubicBezTo>
                      <a:cubicBezTo>
                        <a:pt x="7506" y="906"/>
                        <a:pt x="7540" y="743"/>
                        <a:pt x="7560" y="587"/>
                      </a:cubicBezTo>
                      <a:cubicBezTo>
                        <a:pt x="7567" y="526"/>
                        <a:pt x="7567" y="472"/>
                        <a:pt x="7560" y="418"/>
                      </a:cubicBezTo>
                      <a:cubicBezTo>
                        <a:pt x="7160" y="377"/>
                        <a:pt x="6760" y="309"/>
                        <a:pt x="6374" y="207"/>
                      </a:cubicBezTo>
                      <a:cubicBezTo>
                        <a:pt x="5974" y="106"/>
                        <a:pt x="5567" y="38"/>
                        <a:pt x="5153" y="4"/>
                      </a:cubicBezTo>
                      <a:cubicBezTo>
                        <a:pt x="5100" y="1"/>
                        <a:pt x="5046" y="0"/>
                        <a:pt x="4992" y="0"/>
                      </a:cubicBezTo>
                      <a:close/>
                    </a:path>
                  </a:pathLst>
                </a:custGeom>
                <a:solidFill>
                  <a:srgbClr val="3CC7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926" name="Google Shape;1926;p44"/>
            <p:cNvGrpSpPr/>
            <p:nvPr/>
          </p:nvGrpSpPr>
          <p:grpSpPr>
            <a:xfrm rot="-2700000" flipH="1">
              <a:off x="-191155" y="1601039"/>
              <a:ext cx="2067188" cy="1962816"/>
              <a:chOff x="1342482" y="971853"/>
              <a:chExt cx="2067208" cy="1962835"/>
            </a:xfrm>
          </p:grpSpPr>
          <p:sp>
            <p:nvSpPr>
              <p:cNvPr id="1927" name="Google Shape;1927;p44"/>
              <p:cNvSpPr/>
              <p:nvPr/>
            </p:nvSpPr>
            <p:spPr>
              <a:xfrm rot="-306375">
                <a:off x="1418766" y="1053486"/>
                <a:ext cx="1914640" cy="1799568"/>
              </a:xfrm>
              <a:custGeom>
                <a:avLst/>
                <a:gdLst/>
                <a:ahLst/>
                <a:cxnLst/>
                <a:rect l="l" t="t" r="r" b="b"/>
                <a:pathLst>
                  <a:path w="76588" h="71985" extrusionOk="0">
                    <a:moveTo>
                      <a:pt x="34" y="1"/>
                    </a:moveTo>
                    <a:lnTo>
                      <a:pt x="0" y="130"/>
                    </a:lnTo>
                    <a:cubicBezTo>
                      <a:pt x="5933" y="1486"/>
                      <a:pt x="11175" y="5514"/>
                      <a:pt x="14016" y="10897"/>
                    </a:cubicBezTo>
                    <a:cubicBezTo>
                      <a:pt x="15141" y="13033"/>
                      <a:pt x="15908" y="15373"/>
                      <a:pt x="16640" y="17637"/>
                    </a:cubicBezTo>
                    <a:cubicBezTo>
                      <a:pt x="16986" y="18695"/>
                      <a:pt x="17345" y="19780"/>
                      <a:pt x="17732" y="20838"/>
                    </a:cubicBezTo>
                    <a:cubicBezTo>
                      <a:pt x="19278" y="25055"/>
                      <a:pt x="21135" y="27829"/>
                      <a:pt x="23576" y="29578"/>
                    </a:cubicBezTo>
                    <a:cubicBezTo>
                      <a:pt x="25923" y="31253"/>
                      <a:pt x="28900" y="32065"/>
                      <a:pt x="32772" y="32065"/>
                    </a:cubicBezTo>
                    <a:cubicBezTo>
                      <a:pt x="33979" y="32065"/>
                      <a:pt x="35274" y="31986"/>
                      <a:pt x="36663" y="31829"/>
                    </a:cubicBezTo>
                    <a:cubicBezTo>
                      <a:pt x="37714" y="31714"/>
                      <a:pt x="38785" y="31565"/>
                      <a:pt x="39823" y="31422"/>
                    </a:cubicBezTo>
                    <a:cubicBezTo>
                      <a:pt x="42172" y="31093"/>
                      <a:pt x="44576" y="30757"/>
                      <a:pt x="46968" y="30757"/>
                    </a:cubicBezTo>
                    <a:cubicBezTo>
                      <a:pt x="48022" y="30757"/>
                      <a:pt x="49073" y="30822"/>
                      <a:pt x="50116" y="30982"/>
                    </a:cubicBezTo>
                    <a:cubicBezTo>
                      <a:pt x="56090" y="31897"/>
                      <a:pt x="61846" y="36027"/>
                      <a:pt x="65901" y="42312"/>
                    </a:cubicBezTo>
                    <a:cubicBezTo>
                      <a:pt x="69549" y="47974"/>
                      <a:pt x="71509" y="54517"/>
                      <a:pt x="73401" y="60844"/>
                    </a:cubicBezTo>
                    <a:cubicBezTo>
                      <a:pt x="73699" y="61840"/>
                      <a:pt x="74038" y="62864"/>
                      <a:pt x="74370" y="63861"/>
                    </a:cubicBezTo>
                    <a:cubicBezTo>
                      <a:pt x="75252" y="66512"/>
                      <a:pt x="76167" y="69258"/>
                      <a:pt x="76452" y="71984"/>
                    </a:cubicBezTo>
                    <a:lnTo>
                      <a:pt x="76588" y="71971"/>
                    </a:lnTo>
                    <a:cubicBezTo>
                      <a:pt x="76303" y="69231"/>
                      <a:pt x="75381" y="66478"/>
                      <a:pt x="74499" y="63820"/>
                    </a:cubicBezTo>
                    <a:cubicBezTo>
                      <a:pt x="74167" y="62824"/>
                      <a:pt x="73828" y="61800"/>
                      <a:pt x="73529" y="60810"/>
                    </a:cubicBezTo>
                    <a:cubicBezTo>
                      <a:pt x="71631" y="54470"/>
                      <a:pt x="69671" y="47920"/>
                      <a:pt x="66010" y="42238"/>
                    </a:cubicBezTo>
                    <a:cubicBezTo>
                      <a:pt x="61935" y="35925"/>
                      <a:pt x="56151" y="31768"/>
                      <a:pt x="50136" y="30853"/>
                    </a:cubicBezTo>
                    <a:cubicBezTo>
                      <a:pt x="49087" y="30693"/>
                      <a:pt x="48031" y="30628"/>
                      <a:pt x="46974" y="30628"/>
                    </a:cubicBezTo>
                    <a:cubicBezTo>
                      <a:pt x="44572" y="30628"/>
                      <a:pt x="42163" y="30964"/>
                      <a:pt x="39809" y="31294"/>
                    </a:cubicBezTo>
                    <a:cubicBezTo>
                      <a:pt x="38772" y="31436"/>
                      <a:pt x="37701" y="31585"/>
                      <a:pt x="36650" y="31700"/>
                    </a:cubicBezTo>
                    <a:cubicBezTo>
                      <a:pt x="35267" y="31855"/>
                      <a:pt x="33981" y="31933"/>
                      <a:pt x="32781" y="31933"/>
                    </a:cubicBezTo>
                    <a:cubicBezTo>
                      <a:pt x="28933" y="31933"/>
                      <a:pt x="25984" y="31129"/>
                      <a:pt x="23658" y="29470"/>
                    </a:cubicBezTo>
                    <a:cubicBezTo>
                      <a:pt x="21237" y="27741"/>
                      <a:pt x="19393" y="24981"/>
                      <a:pt x="17854" y="20797"/>
                    </a:cubicBezTo>
                    <a:cubicBezTo>
                      <a:pt x="17467" y="19739"/>
                      <a:pt x="17108" y="18648"/>
                      <a:pt x="16769" y="17597"/>
                    </a:cubicBezTo>
                    <a:cubicBezTo>
                      <a:pt x="16023" y="15325"/>
                      <a:pt x="15263" y="12979"/>
                      <a:pt x="14131" y="10836"/>
                    </a:cubicBezTo>
                    <a:cubicBezTo>
                      <a:pt x="11270" y="5419"/>
                      <a:pt x="6001" y="1371"/>
                      <a:pt x="34" y="1"/>
                    </a:cubicBezTo>
                    <a:close/>
                  </a:path>
                </a:pathLst>
              </a:custGeom>
              <a:solidFill>
                <a:srgbClr val="01A99A"/>
              </a:solidFill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928" name="Google Shape;1928;p44"/>
              <p:cNvCxnSpPr/>
              <p:nvPr/>
            </p:nvCxnSpPr>
            <p:spPr>
              <a:xfrm rot="10800000" flipH="1">
                <a:off x="3209925" y="2173200"/>
                <a:ext cx="43200" cy="74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29" name="Google Shape;1929;p44"/>
              <p:cNvCxnSpPr/>
              <p:nvPr/>
            </p:nvCxnSpPr>
            <p:spPr>
              <a:xfrm rot="10800000">
                <a:off x="3057450" y="2152650"/>
                <a:ext cx="858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30" name="Google Shape;1930;p44"/>
              <p:cNvCxnSpPr/>
              <p:nvPr/>
            </p:nvCxnSpPr>
            <p:spPr>
              <a:xfrm rot="10800000">
                <a:off x="1593000" y="1314450"/>
                <a:ext cx="83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31" name="Google Shape;1931;p44"/>
              <p:cNvCxnSpPr/>
              <p:nvPr/>
            </p:nvCxnSpPr>
            <p:spPr>
              <a:xfrm rot="10800000">
                <a:off x="1581150" y="1166850"/>
                <a:ext cx="0" cy="71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32" name="Google Shape;1932;p44"/>
          <p:cNvGrpSpPr/>
          <p:nvPr/>
        </p:nvGrpSpPr>
        <p:grpSpPr>
          <a:xfrm>
            <a:off x="3218537" y="1197703"/>
            <a:ext cx="2658574" cy="3644979"/>
            <a:chOff x="3218537" y="1197703"/>
            <a:chExt cx="2658574" cy="3644979"/>
          </a:xfrm>
        </p:grpSpPr>
        <p:grpSp>
          <p:nvGrpSpPr>
            <p:cNvPr id="1933" name="Google Shape;1933;p44"/>
            <p:cNvGrpSpPr/>
            <p:nvPr/>
          </p:nvGrpSpPr>
          <p:grpSpPr>
            <a:xfrm rot="-652760">
              <a:off x="3753937" y="3833076"/>
              <a:ext cx="562190" cy="551902"/>
              <a:chOff x="642423" y="638475"/>
              <a:chExt cx="803853" cy="789141"/>
            </a:xfrm>
          </p:grpSpPr>
          <p:sp>
            <p:nvSpPr>
              <p:cNvPr id="1934" name="Google Shape;1934;p44"/>
              <p:cNvSpPr/>
              <p:nvPr/>
            </p:nvSpPr>
            <p:spPr>
              <a:xfrm>
                <a:off x="1137508" y="1142634"/>
                <a:ext cx="33057" cy="63428"/>
              </a:xfrm>
              <a:custGeom>
                <a:avLst/>
                <a:gdLst/>
                <a:ahLst/>
                <a:cxnLst/>
                <a:rect l="l" t="t" r="r" b="b"/>
                <a:pathLst>
                  <a:path w="517" h="992" extrusionOk="0">
                    <a:moveTo>
                      <a:pt x="441" y="1"/>
                    </a:moveTo>
                    <a:cubicBezTo>
                      <a:pt x="265" y="279"/>
                      <a:pt x="116" y="570"/>
                      <a:pt x="1" y="875"/>
                    </a:cubicBezTo>
                    <a:cubicBezTo>
                      <a:pt x="8" y="889"/>
                      <a:pt x="21" y="909"/>
                      <a:pt x="41" y="929"/>
                    </a:cubicBezTo>
                    <a:cubicBezTo>
                      <a:pt x="71" y="971"/>
                      <a:pt x="122" y="992"/>
                      <a:pt x="179" y="992"/>
                    </a:cubicBezTo>
                    <a:cubicBezTo>
                      <a:pt x="187" y="992"/>
                      <a:pt x="196" y="991"/>
                      <a:pt x="204" y="990"/>
                    </a:cubicBezTo>
                    <a:cubicBezTo>
                      <a:pt x="319" y="977"/>
                      <a:pt x="408" y="828"/>
                      <a:pt x="448" y="699"/>
                    </a:cubicBezTo>
                    <a:cubicBezTo>
                      <a:pt x="516" y="475"/>
                      <a:pt x="516" y="231"/>
                      <a:pt x="441" y="1"/>
                    </a:cubicBezTo>
                    <a:close/>
                  </a:path>
                </a:pathLst>
              </a:custGeom>
              <a:solidFill>
                <a:srgbClr val="FF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44"/>
              <p:cNvSpPr/>
              <p:nvPr/>
            </p:nvSpPr>
            <p:spPr>
              <a:xfrm>
                <a:off x="766849" y="762389"/>
                <a:ext cx="427950" cy="341759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5345" extrusionOk="0">
                    <a:moveTo>
                      <a:pt x="3454" y="1"/>
                    </a:moveTo>
                    <a:cubicBezTo>
                      <a:pt x="3446" y="1"/>
                      <a:pt x="3439" y="1"/>
                      <a:pt x="3431" y="1"/>
                    </a:cubicBezTo>
                    <a:cubicBezTo>
                      <a:pt x="2936" y="14"/>
                      <a:pt x="2489" y="259"/>
                      <a:pt x="2089" y="577"/>
                    </a:cubicBezTo>
                    <a:cubicBezTo>
                      <a:pt x="2096" y="598"/>
                      <a:pt x="2102" y="611"/>
                      <a:pt x="2109" y="625"/>
                    </a:cubicBezTo>
                    <a:cubicBezTo>
                      <a:pt x="2190" y="821"/>
                      <a:pt x="2211" y="1038"/>
                      <a:pt x="2157" y="1235"/>
                    </a:cubicBezTo>
                    <a:cubicBezTo>
                      <a:pt x="2091" y="1469"/>
                      <a:pt x="1883" y="1622"/>
                      <a:pt x="1650" y="1622"/>
                    </a:cubicBezTo>
                    <a:cubicBezTo>
                      <a:pt x="1641" y="1622"/>
                      <a:pt x="1631" y="1622"/>
                      <a:pt x="1621" y="1621"/>
                    </a:cubicBezTo>
                    <a:cubicBezTo>
                      <a:pt x="1465" y="1601"/>
                      <a:pt x="1323" y="1506"/>
                      <a:pt x="1234" y="1371"/>
                    </a:cubicBezTo>
                    <a:cubicBezTo>
                      <a:pt x="834" y="1784"/>
                      <a:pt x="488" y="2184"/>
                      <a:pt x="265" y="2652"/>
                    </a:cubicBezTo>
                    <a:cubicBezTo>
                      <a:pt x="68" y="3039"/>
                      <a:pt x="0" y="3479"/>
                      <a:pt x="61" y="3900"/>
                    </a:cubicBezTo>
                    <a:cubicBezTo>
                      <a:pt x="88" y="4069"/>
                      <a:pt x="149" y="4232"/>
                      <a:pt x="231" y="4374"/>
                    </a:cubicBezTo>
                    <a:cubicBezTo>
                      <a:pt x="312" y="4517"/>
                      <a:pt x="414" y="4639"/>
                      <a:pt x="536" y="4741"/>
                    </a:cubicBezTo>
                    <a:cubicBezTo>
                      <a:pt x="997" y="4354"/>
                      <a:pt x="1451" y="3940"/>
                      <a:pt x="1885" y="3500"/>
                    </a:cubicBezTo>
                    <a:cubicBezTo>
                      <a:pt x="1845" y="3466"/>
                      <a:pt x="1804" y="3432"/>
                      <a:pt x="1770" y="3391"/>
                    </a:cubicBezTo>
                    <a:cubicBezTo>
                      <a:pt x="1736" y="3357"/>
                      <a:pt x="1709" y="3317"/>
                      <a:pt x="1682" y="3276"/>
                    </a:cubicBezTo>
                    <a:cubicBezTo>
                      <a:pt x="1512" y="3045"/>
                      <a:pt x="1445" y="2761"/>
                      <a:pt x="1485" y="2483"/>
                    </a:cubicBezTo>
                    <a:cubicBezTo>
                      <a:pt x="1594" y="1845"/>
                      <a:pt x="2224" y="1472"/>
                      <a:pt x="2590" y="1310"/>
                    </a:cubicBezTo>
                    <a:cubicBezTo>
                      <a:pt x="3012" y="1119"/>
                      <a:pt x="3434" y="1023"/>
                      <a:pt x="3825" y="1023"/>
                    </a:cubicBezTo>
                    <a:cubicBezTo>
                      <a:pt x="4088" y="1023"/>
                      <a:pt x="4337" y="1066"/>
                      <a:pt x="4564" y="1154"/>
                    </a:cubicBezTo>
                    <a:cubicBezTo>
                      <a:pt x="5187" y="1384"/>
                      <a:pt x="5737" y="2069"/>
                      <a:pt x="5574" y="2808"/>
                    </a:cubicBezTo>
                    <a:cubicBezTo>
                      <a:pt x="5465" y="3323"/>
                      <a:pt x="5059" y="3683"/>
                      <a:pt x="4625" y="4035"/>
                    </a:cubicBezTo>
                    <a:cubicBezTo>
                      <a:pt x="4462" y="4157"/>
                      <a:pt x="4299" y="4293"/>
                      <a:pt x="4123" y="4429"/>
                    </a:cubicBezTo>
                    <a:cubicBezTo>
                      <a:pt x="4152" y="4428"/>
                      <a:pt x="4181" y="4427"/>
                      <a:pt x="4210" y="4427"/>
                    </a:cubicBezTo>
                    <a:cubicBezTo>
                      <a:pt x="4642" y="4427"/>
                      <a:pt x="5071" y="4522"/>
                      <a:pt x="5465" y="4707"/>
                    </a:cubicBezTo>
                    <a:cubicBezTo>
                      <a:pt x="5764" y="4856"/>
                      <a:pt x="6022" y="5073"/>
                      <a:pt x="6211" y="5344"/>
                    </a:cubicBezTo>
                    <a:cubicBezTo>
                      <a:pt x="6584" y="4639"/>
                      <a:pt x="6693" y="3818"/>
                      <a:pt x="6510" y="3032"/>
                    </a:cubicBezTo>
                    <a:cubicBezTo>
                      <a:pt x="6313" y="2137"/>
                      <a:pt x="5757" y="1282"/>
                      <a:pt x="4957" y="638"/>
                    </a:cubicBezTo>
                    <a:cubicBezTo>
                      <a:pt x="4430" y="211"/>
                      <a:pt x="3929" y="1"/>
                      <a:pt x="3454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44"/>
              <p:cNvSpPr/>
              <p:nvPr/>
            </p:nvSpPr>
            <p:spPr>
              <a:xfrm>
                <a:off x="1123185" y="860727"/>
                <a:ext cx="267589" cy="533899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8350" extrusionOk="0">
                    <a:moveTo>
                      <a:pt x="2270" y="0"/>
                    </a:moveTo>
                    <a:cubicBezTo>
                      <a:pt x="2195" y="0"/>
                      <a:pt x="2121" y="14"/>
                      <a:pt x="2049" y="43"/>
                    </a:cubicBezTo>
                    <a:cubicBezTo>
                      <a:pt x="1696" y="185"/>
                      <a:pt x="1567" y="633"/>
                      <a:pt x="1567" y="972"/>
                    </a:cubicBezTo>
                    <a:cubicBezTo>
                      <a:pt x="1567" y="1162"/>
                      <a:pt x="1581" y="1351"/>
                      <a:pt x="1608" y="1541"/>
                    </a:cubicBezTo>
                    <a:cubicBezTo>
                      <a:pt x="1642" y="1772"/>
                      <a:pt x="1655" y="2002"/>
                      <a:pt x="1655" y="2233"/>
                    </a:cubicBezTo>
                    <a:cubicBezTo>
                      <a:pt x="1615" y="2931"/>
                      <a:pt x="1235" y="3528"/>
                      <a:pt x="862" y="4104"/>
                    </a:cubicBezTo>
                    <a:lnTo>
                      <a:pt x="842" y="4145"/>
                    </a:lnTo>
                    <a:cubicBezTo>
                      <a:pt x="991" y="4471"/>
                      <a:pt x="1018" y="4837"/>
                      <a:pt x="916" y="5183"/>
                    </a:cubicBezTo>
                    <a:cubicBezTo>
                      <a:pt x="835" y="5447"/>
                      <a:pt x="665" y="5616"/>
                      <a:pt x="469" y="5650"/>
                    </a:cubicBezTo>
                    <a:cubicBezTo>
                      <a:pt x="447" y="5654"/>
                      <a:pt x="424" y="5656"/>
                      <a:pt x="402" y="5656"/>
                    </a:cubicBezTo>
                    <a:cubicBezTo>
                      <a:pt x="308" y="5656"/>
                      <a:pt x="215" y="5622"/>
                      <a:pt x="143" y="5562"/>
                    </a:cubicBezTo>
                    <a:cubicBezTo>
                      <a:pt x="21" y="6050"/>
                      <a:pt x="1" y="6559"/>
                      <a:pt x="96" y="7054"/>
                    </a:cubicBezTo>
                    <a:cubicBezTo>
                      <a:pt x="177" y="7501"/>
                      <a:pt x="313" y="7935"/>
                      <a:pt x="510" y="8349"/>
                    </a:cubicBezTo>
                    <a:cubicBezTo>
                      <a:pt x="950" y="8166"/>
                      <a:pt x="1377" y="7929"/>
                      <a:pt x="1778" y="7657"/>
                    </a:cubicBezTo>
                    <a:cubicBezTo>
                      <a:pt x="1872" y="7590"/>
                      <a:pt x="1954" y="7522"/>
                      <a:pt x="2042" y="7461"/>
                    </a:cubicBezTo>
                    <a:cubicBezTo>
                      <a:pt x="2612" y="6986"/>
                      <a:pt x="3079" y="6396"/>
                      <a:pt x="3418" y="5739"/>
                    </a:cubicBezTo>
                    <a:cubicBezTo>
                      <a:pt x="4185" y="4240"/>
                      <a:pt x="4178" y="2402"/>
                      <a:pt x="3418" y="985"/>
                    </a:cubicBezTo>
                    <a:cubicBezTo>
                      <a:pt x="3378" y="904"/>
                      <a:pt x="3330" y="823"/>
                      <a:pt x="3283" y="748"/>
                    </a:cubicBezTo>
                    <a:cubicBezTo>
                      <a:pt x="3034" y="346"/>
                      <a:pt x="2647" y="0"/>
                      <a:pt x="2270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44"/>
              <p:cNvSpPr/>
              <p:nvPr/>
            </p:nvSpPr>
            <p:spPr>
              <a:xfrm>
                <a:off x="642423" y="752414"/>
                <a:ext cx="194697" cy="326094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5100" extrusionOk="0">
                    <a:moveTo>
                      <a:pt x="2563" y="1"/>
                    </a:moveTo>
                    <a:cubicBezTo>
                      <a:pt x="1553" y="198"/>
                      <a:pt x="692" y="855"/>
                      <a:pt x="285" y="1974"/>
                    </a:cubicBezTo>
                    <a:cubicBezTo>
                      <a:pt x="34" y="2679"/>
                      <a:pt x="0" y="3446"/>
                      <a:pt x="183" y="4171"/>
                    </a:cubicBezTo>
                    <a:cubicBezTo>
                      <a:pt x="230" y="4157"/>
                      <a:pt x="278" y="4150"/>
                      <a:pt x="326" y="4150"/>
                    </a:cubicBezTo>
                    <a:cubicBezTo>
                      <a:pt x="416" y="4150"/>
                      <a:pt x="506" y="4174"/>
                      <a:pt x="590" y="4219"/>
                    </a:cubicBezTo>
                    <a:cubicBezTo>
                      <a:pt x="685" y="4273"/>
                      <a:pt x="766" y="4347"/>
                      <a:pt x="834" y="4435"/>
                    </a:cubicBezTo>
                    <a:lnTo>
                      <a:pt x="882" y="4483"/>
                    </a:lnTo>
                    <a:cubicBezTo>
                      <a:pt x="1024" y="4632"/>
                      <a:pt x="1187" y="4754"/>
                      <a:pt x="1377" y="4849"/>
                    </a:cubicBezTo>
                    <a:cubicBezTo>
                      <a:pt x="1641" y="4985"/>
                      <a:pt x="1933" y="5066"/>
                      <a:pt x="2238" y="5100"/>
                    </a:cubicBezTo>
                    <a:cubicBezTo>
                      <a:pt x="2251" y="5086"/>
                      <a:pt x="2272" y="5073"/>
                      <a:pt x="2285" y="5059"/>
                    </a:cubicBezTo>
                    <a:cubicBezTo>
                      <a:pt x="2156" y="4944"/>
                      <a:pt x="2041" y="4808"/>
                      <a:pt x="1960" y="4652"/>
                    </a:cubicBezTo>
                    <a:cubicBezTo>
                      <a:pt x="1641" y="4117"/>
                      <a:pt x="1648" y="3384"/>
                      <a:pt x="1973" y="2700"/>
                    </a:cubicBezTo>
                    <a:cubicBezTo>
                      <a:pt x="2224" y="2178"/>
                      <a:pt x="2604" y="1750"/>
                      <a:pt x="3045" y="1296"/>
                    </a:cubicBezTo>
                    <a:cubicBezTo>
                      <a:pt x="2963" y="1127"/>
                      <a:pt x="2882" y="957"/>
                      <a:pt x="2807" y="787"/>
                    </a:cubicBezTo>
                    <a:cubicBezTo>
                      <a:pt x="2699" y="530"/>
                      <a:pt x="2618" y="272"/>
                      <a:pt x="2563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44"/>
              <p:cNvSpPr/>
              <p:nvPr/>
            </p:nvSpPr>
            <p:spPr>
              <a:xfrm>
                <a:off x="814932" y="843719"/>
                <a:ext cx="294891" cy="235683"/>
              </a:xfrm>
              <a:custGeom>
                <a:avLst/>
                <a:gdLst/>
                <a:ahLst/>
                <a:cxnLst/>
                <a:rect l="l" t="t" r="r" b="b"/>
                <a:pathLst>
                  <a:path w="4612" h="3686" extrusionOk="0">
                    <a:moveTo>
                      <a:pt x="3082" y="1"/>
                    </a:moveTo>
                    <a:cubicBezTo>
                      <a:pt x="2725" y="1"/>
                      <a:pt x="2337" y="91"/>
                      <a:pt x="1940" y="268"/>
                    </a:cubicBezTo>
                    <a:cubicBezTo>
                      <a:pt x="1622" y="410"/>
                      <a:pt x="1072" y="729"/>
                      <a:pt x="977" y="1251"/>
                    </a:cubicBezTo>
                    <a:cubicBezTo>
                      <a:pt x="950" y="1482"/>
                      <a:pt x="1011" y="1719"/>
                      <a:pt x="1160" y="1902"/>
                    </a:cubicBezTo>
                    <a:cubicBezTo>
                      <a:pt x="1174" y="1916"/>
                      <a:pt x="1188" y="1936"/>
                      <a:pt x="1208" y="1950"/>
                    </a:cubicBezTo>
                    <a:cubicBezTo>
                      <a:pt x="1235" y="1984"/>
                      <a:pt x="1269" y="2018"/>
                      <a:pt x="1303" y="2051"/>
                    </a:cubicBezTo>
                    <a:cubicBezTo>
                      <a:pt x="1560" y="1787"/>
                      <a:pt x="1811" y="1516"/>
                      <a:pt x="2049" y="1238"/>
                    </a:cubicBezTo>
                    <a:cubicBezTo>
                      <a:pt x="2195" y="1070"/>
                      <a:pt x="2406" y="975"/>
                      <a:pt x="2624" y="975"/>
                    </a:cubicBezTo>
                    <a:cubicBezTo>
                      <a:pt x="2678" y="975"/>
                      <a:pt x="2733" y="981"/>
                      <a:pt x="2788" y="994"/>
                    </a:cubicBezTo>
                    <a:cubicBezTo>
                      <a:pt x="2828" y="1000"/>
                      <a:pt x="2869" y="1034"/>
                      <a:pt x="2883" y="1075"/>
                    </a:cubicBezTo>
                    <a:cubicBezTo>
                      <a:pt x="2971" y="1400"/>
                      <a:pt x="2910" y="1746"/>
                      <a:pt x="2713" y="2018"/>
                    </a:cubicBezTo>
                    <a:cubicBezTo>
                      <a:pt x="2530" y="2296"/>
                      <a:pt x="2225" y="2472"/>
                      <a:pt x="1893" y="2506"/>
                    </a:cubicBezTo>
                    <a:cubicBezTo>
                      <a:pt x="1879" y="2506"/>
                      <a:pt x="1866" y="2506"/>
                      <a:pt x="1852" y="2506"/>
                    </a:cubicBezTo>
                    <a:cubicBezTo>
                      <a:pt x="1676" y="2506"/>
                      <a:pt x="1501" y="2465"/>
                      <a:pt x="1344" y="2377"/>
                    </a:cubicBezTo>
                    <a:cubicBezTo>
                      <a:pt x="910" y="2811"/>
                      <a:pt x="462" y="3231"/>
                      <a:pt x="1" y="3618"/>
                    </a:cubicBezTo>
                    <a:cubicBezTo>
                      <a:pt x="42" y="3645"/>
                      <a:pt x="89" y="3665"/>
                      <a:pt x="137" y="3686"/>
                    </a:cubicBezTo>
                    <a:lnTo>
                      <a:pt x="184" y="3686"/>
                    </a:lnTo>
                    <a:cubicBezTo>
                      <a:pt x="672" y="3645"/>
                      <a:pt x="1154" y="3557"/>
                      <a:pt x="1628" y="3428"/>
                    </a:cubicBezTo>
                    <a:cubicBezTo>
                      <a:pt x="1886" y="3374"/>
                      <a:pt x="2144" y="3313"/>
                      <a:pt x="2408" y="3258"/>
                    </a:cubicBezTo>
                    <a:cubicBezTo>
                      <a:pt x="2578" y="3231"/>
                      <a:pt x="2740" y="3204"/>
                      <a:pt x="2903" y="3184"/>
                    </a:cubicBezTo>
                    <a:cubicBezTo>
                      <a:pt x="3195" y="2987"/>
                      <a:pt x="3466" y="2763"/>
                      <a:pt x="3717" y="2567"/>
                    </a:cubicBezTo>
                    <a:cubicBezTo>
                      <a:pt x="4117" y="2248"/>
                      <a:pt x="4483" y="1916"/>
                      <a:pt x="4578" y="1482"/>
                    </a:cubicBezTo>
                    <a:cubicBezTo>
                      <a:pt x="4612" y="1319"/>
                      <a:pt x="4605" y="1156"/>
                      <a:pt x="4558" y="994"/>
                    </a:cubicBezTo>
                    <a:cubicBezTo>
                      <a:pt x="4429" y="594"/>
                      <a:pt x="4117" y="268"/>
                      <a:pt x="3724" y="112"/>
                    </a:cubicBezTo>
                    <a:cubicBezTo>
                      <a:pt x="3527" y="38"/>
                      <a:pt x="3311" y="1"/>
                      <a:pt x="3082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44"/>
              <p:cNvSpPr/>
              <p:nvPr/>
            </p:nvSpPr>
            <p:spPr>
              <a:xfrm>
                <a:off x="822349" y="748961"/>
                <a:ext cx="57738" cy="74618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167" extrusionOk="0">
                    <a:moveTo>
                      <a:pt x="115" y="1"/>
                    </a:moveTo>
                    <a:cubicBezTo>
                      <a:pt x="82" y="1"/>
                      <a:pt x="41" y="7"/>
                      <a:pt x="0" y="14"/>
                    </a:cubicBezTo>
                    <a:cubicBezTo>
                      <a:pt x="48" y="252"/>
                      <a:pt x="122" y="489"/>
                      <a:pt x="217" y="719"/>
                    </a:cubicBezTo>
                    <a:cubicBezTo>
                      <a:pt x="278" y="869"/>
                      <a:pt x="346" y="1018"/>
                      <a:pt x="421" y="1167"/>
                    </a:cubicBezTo>
                    <a:cubicBezTo>
                      <a:pt x="577" y="1018"/>
                      <a:pt x="733" y="862"/>
                      <a:pt x="902" y="719"/>
                    </a:cubicBezTo>
                    <a:cubicBezTo>
                      <a:pt x="827" y="584"/>
                      <a:pt x="733" y="469"/>
                      <a:pt x="624" y="360"/>
                    </a:cubicBezTo>
                    <a:cubicBezTo>
                      <a:pt x="475" y="218"/>
                      <a:pt x="305" y="96"/>
                      <a:pt x="115" y="1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44"/>
              <p:cNvSpPr/>
              <p:nvPr/>
            </p:nvSpPr>
            <p:spPr>
              <a:xfrm>
                <a:off x="644980" y="1061559"/>
                <a:ext cx="509921" cy="366057"/>
              </a:xfrm>
              <a:custGeom>
                <a:avLst/>
                <a:gdLst/>
                <a:ahLst/>
                <a:cxnLst/>
                <a:rect l="l" t="t" r="r" b="b"/>
                <a:pathLst>
                  <a:path w="7975" h="5725" extrusionOk="0">
                    <a:moveTo>
                      <a:pt x="6070" y="0"/>
                    </a:moveTo>
                    <a:cubicBezTo>
                      <a:pt x="5936" y="0"/>
                      <a:pt x="5796" y="7"/>
                      <a:pt x="5649" y="21"/>
                    </a:cubicBezTo>
                    <a:cubicBezTo>
                      <a:pt x="5242" y="306"/>
                      <a:pt x="4788" y="523"/>
                      <a:pt x="4307" y="651"/>
                    </a:cubicBezTo>
                    <a:cubicBezTo>
                      <a:pt x="4109" y="698"/>
                      <a:pt x="3909" y="720"/>
                      <a:pt x="3710" y="720"/>
                    </a:cubicBezTo>
                    <a:cubicBezTo>
                      <a:pt x="3382" y="720"/>
                      <a:pt x="3058" y="659"/>
                      <a:pt x="2754" y="536"/>
                    </a:cubicBezTo>
                    <a:cubicBezTo>
                      <a:pt x="2710" y="538"/>
                      <a:pt x="2667" y="539"/>
                      <a:pt x="2624" y="539"/>
                    </a:cubicBezTo>
                    <a:cubicBezTo>
                      <a:pt x="2507" y="539"/>
                      <a:pt x="2392" y="533"/>
                      <a:pt x="2272" y="523"/>
                    </a:cubicBezTo>
                    <a:cubicBezTo>
                      <a:pt x="2191" y="590"/>
                      <a:pt x="2110" y="651"/>
                      <a:pt x="2028" y="713"/>
                    </a:cubicBezTo>
                    <a:cubicBezTo>
                      <a:pt x="1742" y="935"/>
                      <a:pt x="1384" y="1170"/>
                      <a:pt x="988" y="1170"/>
                    </a:cubicBezTo>
                    <a:cubicBezTo>
                      <a:pt x="962" y="1170"/>
                      <a:pt x="936" y="1169"/>
                      <a:pt x="910" y="1167"/>
                    </a:cubicBezTo>
                    <a:cubicBezTo>
                      <a:pt x="869" y="1167"/>
                      <a:pt x="828" y="1160"/>
                      <a:pt x="787" y="1153"/>
                    </a:cubicBezTo>
                    <a:cubicBezTo>
                      <a:pt x="530" y="1092"/>
                      <a:pt x="299" y="936"/>
                      <a:pt x="143" y="726"/>
                    </a:cubicBezTo>
                    <a:cubicBezTo>
                      <a:pt x="82" y="902"/>
                      <a:pt x="42" y="1085"/>
                      <a:pt x="28" y="1269"/>
                    </a:cubicBezTo>
                    <a:cubicBezTo>
                      <a:pt x="1" y="2265"/>
                      <a:pt x="360" y="3221"/>
                      <a:pt x="1032" y="3954"/>
                    </a:cubicBezTo>
                    <a:cubicBezTo>
                      <a:pt x="1303" y="4245"/>
                      <a:pt x="1608" y="4510"/>
                      <a:pt x="1933" y="4727"/>
                    </a:cubicBezTo>
                    <a:cubicBezTo>
                      <a:pt x="2232" y="4903"/>
                      <a:pt x="2544" y="5059"/>
                      <a:pt x="2862" y="5195"/>
                    </a:cubicBezTo>
                    <a:cubicBezTo>
                      <a:pt x="3066" y="5262"/>
                      <a:pt x="3276" y="5317"/>
                      <a:pt x="3486" y="5391"/>
                    </a:cubicBezTo>
                    <a:cubicBezTo>
                      <a:pt x="4118" y="5613"/>
                      <a:pt x="4781" y="5725"/>
                      <a:pt x="5447" y="5725"/>
                    </a:cubicBezTo>
                    <a:cubicBezTo>
                      <a:pt x="5839" y="5725"/>
                      <a:pt x="6232" y="5686"/>
                      <a:pt x="6619" y="5608"/>
                    </a:cubicBezTo>
                    <a:cubicBezTo>
                      <a:pt x="6883" y="5513"/>
                      <a:pt x="7155" y="5445"/>
                      <a:pt x="7433" y="5405"/>
                    </a:cubicBezTo>
                    <a:lnTo>
                      <a:pt x="7466" y="5398"/>
                    </a:lnTo>
                    <a:cubicBezTo>
                      <a:pt x="7561" y="5364"/>
                      <a:pt x="7656" y="5337"/>
                      <a:pt x="7744" y="5296"/>
                    </a:cubicBezTo>
                    <a:cubicBezTo>
                      <a:pt x="7548" y="4876"/>
                      <a:pt x="7405" y="4422"/>
                      <a:pt x="7324" y="3960"/>
                    </a:cubicBezTo>
                    <a:cubicBezTo>
                      <a:pt x="7209" y="3357"/>
                      <a:pt x="7249" y="2740"/>
                      <a:pt x="7433" y="2150"/>
                    </a:cubicBezTo>
                    <a:cubicBezTo>
                      <a:pt x="7385" y="2042"/>
                      <a:pt x="7378" y="1919"/>
                      <a:pt x="7399" y="1804"/>
                    </a:cubicBezTo>
                    <a:cubicBezTo>
                      <a:pt x="7453" y="1560"/>
                      <a:pt x="7609" y="1370"/>
                      <a:pt x="7758" y="1187"/>
                    </a:cubicBezTo>
                    <a:lnTo>
                      <a:pt x="7846" y="1079"/>
                    </a:lnTo>
                    <a:cubicBezTo>
                      <a:pt x="7894" y="1024"/>
                      <a:pt x="7934" y="963"/>
                      <a:pt x="7975" y="902"/>
                    </a:cubicBezTo>
                    <a:cubicBezTo>
                      <a:pt x="7805" y="624"/>
                      <a:pt x="7555" y="401"/>
                      <a:pt x="7263" y="245"/>
                    </a:cubicBezTo>
                    <a:cubicBezTo>
                      <a:pt x="6927" y="82"/>
                      <a:pt x="6533" y="0"/>
                      <a:pt x="6070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44"/>
              <p:cNvSpPr/>
              <p:nvPr/>
            </p:nvSpPr>
            <p:spPr>
              <a:xfrm>
                <a:off x="844472" y="638475"/>
                <a:ext cx="601803" cy="581406"/>
              </a:xfrm>
              <a:custGeom>
                <a:avLst/>
                <a:gdLst/>
                <a:ahLst/>
                <a:cxnLst/>
                <a:rect l="l" t="t" r="r" b="b"/>
                <a:pathLst>
                  <a:path w="9412" h="9093" extrusionOk="0">
                    <a:moveTo>
                      <a:pt x="2846" y="0"/>
                    </a:moveTo>
                    <a:cubicBezTo>
                      <a:pt x="2683" y="0"/>
                      <a:pt x="2519" y="12"/>
                      <a:pt x="2353" y="40"/>
                    </a:cubicBezTo>
                    <a:cubicBezTo>
                      <a:pt x="1817" y="122"/>
                      <a:pt x="1309" y="318"/>
                      <a:pt x="854" y="617"/>
                    </a:cubicBezTo>
                    <a:cubicBezTo>
                      <a:pt x="644" y="759"/>
                      <a:pt x="454" y="922"/>
                      <a:pt x="285" y="1112"/>
                    </a:cubicBezTo>
                    <a:cubicBezTo>
                      <a:pt x="251" y="1159"/>
                      <a:pt x="102" y="1403"/>
                      <a:pt x="0" y="1566"/>
                    </a:cubicBezTo>
                    <a:cubicBezTo>
                      <a:pt x="149" y="1647"/>
                      <a:pt x="292" y="1756"/>
                      <a:pt x="420" y="1871"/>
                    </a:cubicBezTo>
                    <a:cubicBezTo>
                      <a:pt x="556" y="1993"/>
                      <a:pt x="671" y="2129"/>
                      <a:pt x="759" y="2285"/>
                    </a:cubicBezTo>
                    <a:cubicBezTo>
                      <a:pt x="1193" y="1952"/>
                      <a:pt x="1682" y="1702"/>
                      <a:pt x="2217" y="1688"/>
                    </a:cubicBezTo>
                    <a:cubicBezTo>
                      <a:pt x="2225" y="1688"/>
                      <a:pt x="2233" y="1688"/>
                      <a:pt x="2240" y="1688"/>
                    </a:cubicBezTo>
                    <a:cubicBezTo>
                      <a:pt x="2769" y="1688"/>
                      <a:pt x="3331" y="1919"/>
                      <a:pt x="3906" y="2386"/>
                    </a:cubicBezTo>
                    <a:cubicBezTo>
                      <a:pt x="4746" y="3064"/>
                      <a:pt x="5330" y="3966"/>
                      <a:pt x="5547" y="4922"/>
                    </a:cubicBezTo>
                    <a:cubicBezTo>
                      <a:pt x="5635" y="5302"/>
                      <a:pt x="5662" y="5695"/>
                      <a:pt x="5621" y="6089"/>
                    </a:cubicBezTo>
                    <a:cubicBezTo>
                      <a:pt x="5608" y="6224"/>
                      <a:pt x="5587" y="6353"/>
                      <a:pt x="5560" y="6482"/>
                    </a:cubicBezTo>
                    <a:cubicBezTo>
                      <a:pt x="5587" y="6421"/>
                      <a:pt x="5608" y="6360"/>
                      <a:pt x="5635" y="6306"/>
                    </a:cubicBezTo>
                    <a:cubicBezTo>
                      <a:pt x="5703" y="6109"/>
                      <a:pt x="5743" y="5906"/>
                      <a:pt x="5757" y="5695"/>
                    </a:cubicBezTo>
                    <a:cubicBezTo>
                      <a:pt x="5764" y="5478"/>
                      <a:pt x="5750" y="5261"/>
                      <a:pt x="5716" y="5051"/>
                    </a:cubicBezTo>
                    <a:cubicBezTo>
                      <a:pt x="5689" y="4848"/>
                      <a:pt x="5675" y="4651"/>
                      <a:pt x="5669" y="4448"/>
                    </a:cubicBezTo>
                    <a:cubicBezTo>
                      <a:pt x="5669" y="4102"/>
                      <a:pt x="5791" y="3661"/>
                      <a:pt x="6096" y="3417"/>
                    </a:cubicBezTo>
                    <a:cubicBezTo>
                      <a:pt x="6157" y="3363"/>
                      <a:pt x="6231" y="3322"/>
                      <a:pt x="6313" y="3288"/>
                    </a:cubicBezTo>
                    <a:cubicBezTo>
                      <a:pt x="6415" y="3248"/>
                      <a:pt x="6518" y="3229"/>
                      <a:pt x="6620" y="3229"/>
                    </a:cubicBezTo>
                    <a:cubicBezTo>
                      <a:pt x="7036" y="3229"/>
                      <a:pt x="7442" y="3533"/>
                      <a:pt x="7730" y="3919"/>
                    </a:cubicBezTo>
                    <a:cubicBezTo>
                      <a:pt x="7771" y="3973"/>
                      <a:pt x="7811" y="4034"/>
                      <a:pt x="7852" y="4095"/>
                    </a:cubicBezTo>
                    <a:cubicBezTo>
                      <a:pt x="8747" y="5546"/>
                      <a:pt x="8842" y="7485"/>
                      <a:pt x="8116" y="9092"/>
                    </a:cubicBezTo>
                    <a:cubicBezTo>
                      <a:pt x="8306" y="8808"/>
                      <a:pt x="8483" y="8516"/>
                      <a:pt x="8639" y="8211"/>
                    </a:cubicBezTo>
                    <a:cubicBezTo>
                      <a:pt x="8917" y="7669"/>
                      <a:pt x="9269" y="6977"/>
                      <a:pt x="9344" y="6367"/>
                    </a:cubicBezTo>
                    <a:cubicBezTo>
                      <a:pt x="9412" y="5750"/>
                      <a:pt x="9086" y="4943"/>
                      <a:pt x="8788" y="4414"/>
                    </a:cubicBezTo>
                    <a:cubicBezTo>
                      <a:pt x="8564" y="4021"/>
                      <a:pt x="8279" y="3661"/>
                      <a:pt x="7947" y="3349"/>
                    </a:cubicBezTo>
                    <a:cubicBezTo>
                      <a:pt x="7818" y="3254"/>
                      <a:pt x="7710" y="3132"/>
                      <a:pt x="7628" y="2997"/>
                    </a:cubicBezTo>
                    <a:cubicBezTo>
                      <a:pt x="7574" y="2895"/>
                      <a:pt x="7540" y="2786"/>
                      <a:pt x="7527" y="2671"/>
                    </a:cubicBezTo>
                    <a:cubicBezTo>
                      <a:pt x="7513" y="2610"/>
                      <a:pt x="7506" y="2549"/>
                      <a:pt x="7493" y="2488"/>
                    </a:cubicBezTo>
                    <a:cubicBezTo>
                      <a:pt x="7371" y="1878"/>
                      <a:pt x="6984" y="1369"/>
                      <a:pt x="6496" y="990"/>
                    </a:cubicBezTo>
                    <a:lnTo>
                      <a:pt x="6496" y="990"/>
                    </a:lnTo>
                    <a:cubicBezTo>
                      <a:pt x="6842" y="1532"/>
                      <a:pt x="7018" y="2169"/>
                      <a:pt x="7011" y="2820"/>
                    </a:cubicBezTo>
                    <a:cubicBezTo>
                      <a:pt x="7011" y="2888"/>
                      <a:pt x="6950" y="2942"/>
                      <a:pt x="6882" y="2942"/>
                    </a:cubicBezTo>
                    <a:cubicBezTo>
                      <a:pt x="6815" y="2936"/>
                      <a:pt x="6754" y="2881"/>
                      <a:pt x="6760" y="2814"/>
                    </a:cubicBezTo>
                    <a:cubicBezTo>
                      <a:pt x="6781" y="2034"/>
                      <a:pt x="6462" y="1240"/>
                      <a:pt x="5913" y="623"/>
                    </a:cubicBezTo>
                    <a:cubicBezTo>
                      <a:pt x="5852" y="590"/>
                      <a:pt x="5791" y="562"/>
                      <a:pt x="5736" y="535"/>
                    </a:cubicBezTo>
                    <a:cubicBezTo>
                      <a:pt x="5180" y="298"/>
                      <a:pt x="4577" y="183"/>
                      <a:pt x="3980" y="108"/>
                    </a:cubicBezTo>
                    <a:cubicBezTo>
                      <a:pt x="3597" y="61"/>
                      <a:pt x="3224" y="0"/>
                      <a:pt x="2846" y="0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44"/>
              <p:cNvSpPr/>
              <p:nvPr/>
            </p:nvSpPr>
            <p:spPr>
              <a:xfrm>
                <a:off x="865253" y="1069360"/>
                <a:ext cx="98468" cy="22571"/>
              </a:xfrm>
              <a:custGeom>
                <a:avLst/>
                <a:gdLst/>
                <a:ahLst/>
                <a:cxnLst/>
                <a:rect l="l" t="t" r="r" b="b"/>
                <a:pathLst>
                  <a:path w="1540" h="353" extrusionOk="0">
                    <a:moveTo>
                      <a:pt x="1540" y="1"/>
                    </a:moveTo>
                    <a:lnTo>
                      <a:pt x="1540" y="1"/>
                    </a:lnTo>
                    <a:cubicBezTo>
                      <a:pt x="1323" y="48"/>
                      <a:pt x="1113" y="96"/>
                      <a:pt x="902" y="150"/>
                    </a:cubicBezTo>
                    <a:cubicBezTo>
                      <a:pt x="604" y="218"/>
                      <a:pt x="306" y="285"/>
                      <a:pt x="0" y="340"/>
                    </a:cubicBezTo>
                    <a:cubicBezTo>
                      <a:pt x="84" y="348"/>
                      <a:pt x="169" y="353"/>
                      <a:pt x="253" y="353"/>
                    </a:cubicBezTo>
                    <a:cubicBezTo>
                      <a:pt x="436" y="353"/>
                      <a:pt x="620" y="332"/>
                      <a:pt x="801" y="285"/>
                    </a:cubicBezTo>
                    <a:cubicBezTo>
                      <a:pt x="1051" y="224"/>
                      <a:pt x="1302" y="129"/>
                      <a:pt x="1540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44"/>
              <p:cNvSpPr/>
              <p:nvPr/>
            </p:nvSpPr>
            <p:spPr>
              <a:xfrm>
                <a:off x="657576" y="1034002"/>
                <a:ext cx="110616" cy="8657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354" extrusionOk="0">
                    <a:moveTo>
                      <a:pt x="85" y="0"/>
                    </a:moveTo>
                    <a:cubicBezTo>
                      <a:pt x="56" y="0"/>
                      <a:pt x="27" y="4"/>
                      <a:pt x="1" y="11"/>
                    </a:cubicBezTo>
                    <a:cubicBezTo>
                      <a:pt x="34" y="154"/>
                      <a:pt x="89" y="289"/>
                      <a:pt x="150" y="425"/>
                    </a:cubicBezTo>
                    <a:lnTo>
                      <a:pt x="143" y="452"/>
                    </a:lnTo>
                    <a:cubicBezTo>
                      <a:pt x="136" y="513"/>
                      <a:pt x="123" y="574"/>
                      <a:pt x="102" y="635"/>
                    </a:cubicBezTo>
                    <a:cubicBezTo>
                      <a:pt x="89" y="716"/>
                      <a:pt x="68" y="791"/>
                      <a:pt x="41" y="859"/>
                    </a:cubicBezTo>
                    <a:cubicBezTo>
                      <a:pt x="211" y="1110"/>
                      <a:pt x="387" y="1266"/>
                      <a:pt x="584" y="1327"/>
                    </a:cubicBezTo>
                    <a:cubicBezTo>
                      <a:pt x="604" y="1333"/>
                      <a:pt x="618" y="1333"/>
                      <a:pt x="638" y="1340"/>
                    </a:cubicBezTo>
                    <a:cubicBezTo>
                      <a:pt x="685" y="1349"/>
                      <a:pt x="731" y="1354"/>
                      <a:pt x="778" y="1354"/>
                    </a:cubicBezTo>
                    <a:cubicBezTo>
                      <a:pt x="1103" y="1354"/>
                      <a:pt x="1420" y="1143"/>
                      <a:pt x="1675" y="947"/>
                    </a:cubicBezTo>
                    <a:lnTo>
                      <a:pt x="1730" y="906"/>
                    </a:lnTo>
                    <a:cubicBezTo>
                      <a:pt x="1248" y="825"/>
                      <a:pt x="801" y="594"/>
                      <a:pt x="462" y="248"/>
                    </a:cubicBezTo>
                    <a:lnTo>
                      <a:pt x="414" y="201"/>
                    </a:lnTo>
                    <a:cubicBezTo>
                      <a:pt x="360" y="133"/>
                      <a:pt x="299" y="79"/>
                      <a:pt x="231" y="38"/>
                    </a:cubicBezTo>
                    <a:cubicBezTo>
                      <a:pt x="188" y="12"/>
                      <a:pt x="136" y="0"/>
                      <a:pt x="8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4" name="Google Shape;1944;p44"/>
              <p:cNvSpPr/>
              <p:nvPr/>
            </p:nvSpPr>
            <p:spPr>
              <a:xfrm>
                <a:off x="912504" y="922364"/>
                <a:ext cx="75066" cy="65347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022" extrusionOk="0">
                    <a:moveTo>
                      <a:pt x="1115" y="0"/>
                    </a:moveTo>
                    <a:cubicBezTo>
                      <a:pt x="961" y="0"/>
                      <a:pt x="816" y="61"/>
                      <a:pt x="719" y="170"/>
                    </a:cubicBezTo>
                    <a:cubicBezTo>
                      <a:pt x="489" y="442"/>
                      <a:pt x="245" y="699"/>
                      <a:pt x="1" y="957"/>
                    </a:cubicBezTo>
                    <a:cubicBezTo>
                      <a:pt x="90" y="996"/>
                      <a:pt x="189" y="1022"/>
                      <a:pt x="289" y="1022"/>
                    </a:cubicBezTo>
                    <a:cubicBezTo>
                      <a:pt x="311" y="1022"/>
                      <a:pt x="332" y="1020"/>
                      <a:pt x="353" y="1018"/>
                    </a:cubicBezTo>
                    <a:cubicBezTo>
                      <a:pt x="604" y="998"/>
                      <a:pt x="841" y="855"/>
                      <a:pt x="984" y="638"/>
                    </a:cubicBezTo>
                    <a:cubicBezTo>
                      <a:pt x="1113" y="455"/>
                      <a:pt x="1174" y="225"/>
                      <a:pt x="1140" y="1"/>
                    </a:cubicBezTo>
                    <a:cubicBezTo>
                      <a:pt x="1132" y="1"/>
                      <a:pt x="1123" y="0"/>
                      <a:pt x="1115" y="0"/>
                    </a:cubicBezTo>
                    <a:close/>
                  </a:path>
                </a:pathLst>
              </a:custGeom>
              <a:solidFill>
                <a:srgbClr val="D8585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5" name="Google Shape;1945;p44"/>
              <p:cNvSpPr/>
              <p:nvPr/>
            </p:nvSpPr>
            <p:spPr>
              <a:xfrm>
                <a:off x="857452" y="810087"/>
                <a:ext cx="33888" cy="40026"/>
              </a:xfrm>
              <a:custGeom>
                <a:avLst/>
                <a:gdLst/>
                <a:ahLst/>
                <a:cxnLst/>
                <a:rect l="l" t="t" r="r" b="b"/>
                <a:pathLst>
                  <a:path w="530" h="626" extrusionOk="0">
                    <a:moveTo>
                      <a:pt x="468" y="1"/>
                    </a:moveTo>
                    <a:cubicBezTo>
                      <a:pt x="306" y="143"/>
                      <a:pt x="150" y="292"/>
                      <a:pt x="0" y="442"/>
                    </a:cubicBezTo>
                    <a:cubicBezTo>
                      <a:pt x="48" y="536"/>
                      <a:pt x="129" y="604"/>
                      <a:pt x="231" y="625"/>
                    </a:cubicBezTo>
                    <a:cubicBezTo>
                      <a:pt x="238" y="625"/>
                      <a:pt x="245" y="626"/>
                      <a:pt x="252" y="626"/>
                    </a:cubicBezTo>
                    <a:cubicBezTo>
                      <a:pt x="365" y="626"/>
                      <a:pt x="463" y="523"/>
                      <a:pt x="495" y="414"/>
                    </a:cubicBezTo>
                    <a:cubicBezTo>
                      <a:pt x="529" y="279"/>
                      <a:pt x="516" y="130"/>
                      <a:pt x="468" y="1"/>
                    </a:cubicBezTo>
                    <a:close/>
                  </a:path>
                </a:pathLst>
              </a:custGeom>
              <a:solidFill>
                <a:srgbClr val="ED1B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6" name="Google Shape;1946;p44"/>
            <p:cNvGrpSpPr/>
            <p:nvPr/>
          </p:nvGrpSpPr>
          <p:grpSpPr>
            <a:xfrm rot="-2410649">
              <a:off x="3642379" y="1903812"/>
              <a:ext cx="1815170" cy="1964504"/>
              <a:chOff x="4703210" y="2676177"/>
              <a:chExt cx="1815050" cy="1964375"/>
            </a:xfrm>
          </p:grpSpPr>
          <p:sp>
            <p:nvSpPr>
              <p:cNvPr id="1947" name="Google Shape;1947;p44"/>
              <p:cNvSpPr/>
              <p:nvPr/>
            </p:nvSpPr>
            <p:spPr>
              <a:xfrm rot="5400000">
                <a:off x="4628548" y="2750839"/>
                <a:ext cx="1964375" cy="1815050"/>
              </a:xfrm>
              <a:custGeom>
                <a:avLst/>
                <a:gdLst/>
                <a:ahLst/>
                <a:cxnLst/>
                <a:rect l="l" t="t" r="r" b="b"/>
                <a:pathLst>
                  <a:path w="78575" h="72602" extrusionOk="0">
                    <a:moveTo>
                      <a:pt x="102" y="1"/>
                    </a:moveTo>
                    <a:lnTo>
                      <a:pt x="1" y="82"/>
                    </a:lnTo>
                    <a:cubicBezTo>
                      <a:pt x="2998" y="3513"/>
                      <a:pt x="7629" y="4591"/>
                      <a:pt x="12111" y="5635"/>
                    </a:cubicBezTo>
                    <a:cubicBezTo>
                      <a:pt x="13440" y="5941"/>
                      <a:pt x="14816" y="6266"/>
                      <a:pt x="16118" y="6639"/>
                    </a:cubicBezTo>
                    <a:cubicBezTo>
                      <a:pt x="23753" y="8856"/>
                      <a:pt x="30398" y="13616"/>
                      <a:pt x="34948" y="20139"/>
                    </a:cubicBezTo>
                    <a:cubicBezTo>
                      <a:pt x="35891" y="21495"/>
                      <a:pt x="36759" y="22946"/>
                      <a:pt x="37599" y="24350"/>
                    </a:cubicBezTo>
                    <a:cubicBezTo>
                      <a:pt x="39389" y="27361"/>
                      <a:pt x="41247" y="30473"/>
                      <a:pt x="43946" y="32778"/>
                    </a:cubicBezTo>
                    <a:cubicBezTo>
                      <a:pt x="47913" y="36169"/>
                      <a:pt x="53202" y="37416"/>
                      <a:pt x="58321" y="38623"/>
                    </a:cubicBezTo>
                    <a:cubicBezTo>
                      <a:pt x="63698" y="39898"/>
                      <a:pt x="69245" y="41207"/>
                      <a:pt x="73191" y="45011"/>
                    </a:cubicBezTo>
                    <a:cubicBezTo>
                      <a:pt x="76541" y="48238"/>
                      <a:pt x="78446" y="53127"/>
                      <a:pt x="78412" y="58416"/>
                    </a:cubicBezTo>
                    <a:cubicBezTo>
                      <a:pt x="78392" y="62864"/>
                      <a:pt x="77056" y="67617"/>
                      <a:pt x="74445" y="72533"/>
                    </a:cubicBezTo>
                    <a:lnTo>
                      <a:pt x="74561" y="72601"/>
                    </a:lnTo>
                    <a:cubicBezTo>
                      <a:pt x="77185" y="67658"/>
                      <a:pt x="78521" y="62891"/>
                      <a:pt x="78548" y="58423"/>
                    </a:cubicBezTo>
                    <a:cubicBezTo>
                      <a:pt x="78575" y="53093"/>
                      <a:pt x="76656" y="48170"/>
                      <a:pt x="73279" y="44916"/>
                    </a:cubicBezTo>
                    <a:cubicBezTo>
                      <a:pt x="69312" y="41091"/>
                      <a:pt x="63739" y="39776"/>
                      <a:pt x="58348" y="38501"/>
                    </a:cubicBezTo>
                    <a:cubicBezTo>
                      <a:pt x="53242" y="37294"/>
                      <a:pt x="47967" y="36047"/>
                      <a:pt x="44027" y="32683"/>
                    </a:cubicBezTo>
                    <a:cubicBezTo>
                      <a:pt x="41349" y="30392"/>
                      <a:pt x="39498" y="27293"/>
                      <a:pt x="37708" y="24289"/>
                    </a:cubicBezTo>
                    <a:cubicBezTo>
                      <a:pt x="36867" y="22879"/>
                      <a:pt x="35999" y="21428"/>
                      <a:pt x="35050" y="20071"/>
                    </a:cubicBezTo>
                    <a:cubicBezTo>
                      <a:pt x="30486" y="13521"/>
                      <a:pt x="23814" y="8741"/>
                      <a:pt x="16152" y="6517"/>
                    </a:cubicBezTo>
                    <a:cubicBezTo>
                      <a:pt x="14850" y="6137"/>
                      <a:pt x="13467" y="5819"/>
                      <a:pt x="12138" y="5507"/>
                    </a:cubicBezTo>
                    <a:cubicBezTo>
                      <a:pt x="7683" y="4469"/>
                      <a:pt x="3066" y="3391"/>
                      <a:pt x="102" y="1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948" name="Google Shape;1948;p44"/>
              <p:cNvCxnSpPr/>
              <p:nvPr/>
            </p:nvCxnSpPr>
            <p:spPr>
              <a:xfrm>
                <a:off x="5267325" y="4595825"/>
                <a:ext cx="90600" cy="14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9" name="Google Shape;1949;p44"/>
              <p:cNvCxnSpPr/>
              <p:nvPr/>
            </p:nvCxnSpPr>
            <p:spPr>
              <a:xfrm rot="10800000">
                <a:off x="5376750" y="4409975"/>
                <a:ext cx="14400" cy="882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0" name="Google Shape;1950;p44"/>
              <p:cNvCxnSpPr/>
              <p:nvPr/>
            </p:nvCxnSpPr>
            <p:spPr>
              <a:xfrm rot="10800000">
                <a:off x="5567450" y="3895675"/>
                <a:ext cx="28500" cy="83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1" name="Google Shape;1951;p44"/>
              <p:cNvCxnSpPr/>
              <p:nvPr/>
            </p:nvCxnSpPr>
            <p:spPr>
              <a:xfrm rot="10800000" flipH="1">
                <a:off x="5622125" y="3883850"/>
                <a:ext cx="76200" cy="35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19DD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952" name="Google Shape;1952;p44"/>
            <p:cNvGrpSpPr/>
            <p:nvPr/>
          </p:nvGrpSpPr>
          <p:grpSpPr>
            <a:xfrm rot="-6809819" flipH="1">
              <a:off x="3405380" y="4214405"/>
              <a:ext cx="374351" cy="652923"/>
              <a:chOff x="-110173" y="252416"/>
              <a:chExt cx="236798" cy="413011"/>
            </a:xfrm>
          </p:grpSpPr>
          <p:sp>
            <p:nvSpPr>
              <p:cNvPr id="1953" name="Google Shape;1953;p44"/>
              <p:cNvSpPr/>
              <p:nvPr/>
            </p:nvSpPr>
            <p:spPr>
              <a:xfrm rot="4499970">
                <a:off x="-47241" y="364840"/>
                <a:ext cx="182047" cy="59397"/>
              </a:xfrm>
              <a:custGeom>
                <a:avLst/>
                <a:gdLst/>
                <a:ahLst/>
                <a:cxnLst/>
                <a:rect l="l" t="t" r="r" b="b"/>
                <a:pathLst>
                  <a:path w="3635" h="1186" extrusionOk="0">
                    <a:moveTo>
                      <a:pt x="3196" y="0"/>
                    </a:moveTo>
                    <a:cubicBezTo>
                      <a:pt x="2870" y="0"/>
                      <a:pt x="2547" y="31"/>
                      <a:pt x="2224" y="87"/>
                    </a:cubicBezTo>
                    <a:cubicBezTo>
                      <a:pt x="1397" y="236"/>
                      <a:pt x="624" y="622"/>
                      <a:pt x="0" y="1185"/>
                    </a:cubicBezTo>
                    <a:cubicBezTo>
                      <a:pt x="577" y="799"/>
                      <a:pt x="1207" y="494"/>
                      <a:pt x="1879" y="283"/>
                    </a:cubicBezTo>
                    <a:cubicBezTo>
                      <a:pt x="2421" y="107"/>
                      <a:pt x="2995" y="19"/>
                      <a:pt x="3571" y="19"/>
                    </a:cubicBezTo>
                    <a:cubicBezTo>
                      <a:pt x="3592" y="19"/>
                      <a:pt x="3613" y="19"/>
                      <a:pt x="3635" y="19"/>
                    </a:cubicBezTo>
                    <a:cubicBezTo>
                      <a:pt x="3488" y="6"/>
                      <a:pt x="3341" y="0"/>
                      <a:pt x="31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4" name="Google Shape;1954;p44"/>
              <p:cNvSpPr/>
              <p:nvPr/>
            </p:nvSpPr>
            <p:spPr>
              <a:xfrm rot="4499970">
                <a:off x="-73090" y="475089"/>
                <a:ext cx="163416" cy="12771"/>
              </a:xfrm>
              <a:custGeom>
                <a:avLst/>
                <a:gdLst/>
                <a:ahLst/>
                <a:cxnLst/>
                <a:rect l="l" t="t" r="r" b="b"/>
                <a:pathLst>
                  <a:path w="3263" h="255" extrusionOk="0">
                    <a:moveTo>
                      <a:pt x="485" y="1"/>
                    </a:moveTo>
                    <a:cubicBezTo>
                      <a:pt x="324" y="1"/>
                      <a:pt x="163" y="2"/>
                      <a:pt x="1" y="6"/>
                    </a:cubicBezTo>
                    <a:cubicBezTo>
                      <a:pt x="609" y="189"/>
                      <a:pt x="1246" y="254"/>
                      <a:pt x="1882" y="254"/>
                    </a:cubicBezTo>
                    <a:cubicBezTo>
                      <a:pt x="2210" y="254"/>
                      <a:pt x="2539" y="237"/>
                      <a:pt x="2862" y="209"/>
                    </a:cubicBezTo>
                    <a:cubicBezTo>
                      <a:pt x="2998" y="196"/>
                      <a:pt x="3127" y="182"/>
                      <a:pt x="3262" y="169"/>
                    </a:cubicBezTo>
                    <a:cubicBezTo>
                      <a:pt x="3140" y="155"/>
                      <a:pt x="3018" y="141"/>
                      <a:pt x="2896" y="128"/>
                    </a:cubicBezTo>
                    <a:cubicBezTo>
                      <a:pt x="2094" y="43"/>
                      <a:pt x="1291" y="1"/>
                      <a:pt x="485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5" name="Google Shape;1955;p44"/>
              <p:cNvSpPr/>
              <p:nvPr/>
            </p:nvSpPr>
            <p:spPr>
              <a:xfrm rot="4499970">
                <a:off x="24019" y="551885"/>
                <a:ext cx="101916" cy="77777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726" y="265"/>
                      <a:pt x="1303" y="773"/>
                      <a:pt x="1594" y="1404"/>
                    </a:cubicBezTo>
                    <a:cubicBezTo>
                      <a:pt x="1601" y="1431"/>
                      <a:pt x="1601" y="1465"/>
                      <a:pt x="1594" y="1492"/>
                    </a:cubicBezTo>
                    <a:cubicBezTo>
                      <a:pt x="1587" y="1492"/>
                      <a:pt x="1587" y="1492"/>
                      <a:pt x="1587" y="1499"/>
                    </a:cubicBezTo>
                    <a:lnTo>
                      <a:pt x="1608" y="1499"/>
                    </a:lnTo>
                    <a:cubicBezTo>
                      <a:pt x="1750" y="1512"/>
                      <a:pt x="1893" y="1533"/>
                      <a:pt x="2035" y="1553"/>
                    </a:cubicBezTo>
                    <a:cubicBezTo>
                      <a:pt x="2028" y="1492"/>
                      <a:pt x="2015" y="1438"/>
                      <a:pt x="1994" y="1377"/>
                    </a:cubicBezTo>
                    <a:cubicBezTo>
                      <a:pt x="1886" y="1031"/>
                      <a:pt x="1587" y="780"/>
                      <a:pt x="1276" y="583"/>
                    </a:cubicBezTo>
                    <a:cubicBezTo>
                      <a:pt x="882" y="332"/>
                      <a:pt x="455" y="136"/>
                      <a:pt x="1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6" name="Google Shape;1956;p44"/>
              <p:cNvSpPr/>
              <p:nvPr/>
            </p:nvSpPr>
            <p:spPr>
              <a:xfrm rot="4499970">
                <a:off x="-186716" y="388582"/>
                <a:ext cx="389885" cy="140679"/>
              </a:xfrm>
              <a:custGeom>
                <a:avLst/>
                <a:gdLst/>
                <a:ahLst/>
                <a:cxnLst/>
                <a:rect l="l" t="t" r="r" b="b"/>
                <a:pathLst>
                  <a:path w="7785" h="2809" extrusionOk="0">
                    <a:moveTo>
                      <a:pt x="4501" y="0"/>
                    </a:moveTo>
                    <a:cubicBezTo>
                      <a:pt x="4016" y="0"/>
                      <a:pt x="3497" y="87"/>
                      <a:pt x="2950" y="259"/>
                    </a:cubicBezTo>
                    <a:cubicBezTo>
                      <a:pt x="1946" y="578"/>
                      <a:pt x="1024" y="1114"/>
                      <a:pt x="258" y="1826"/>
                    </a:cubicBezTo>
                    <a:cubicBezTo>
                      <a:pt x="170" y="1948"/>
                      <a:pt x="82" y="2070"/>
                      <a:pt x="7" y="2199"/>
                    </a:cubicBezTo>
                    <a:cubicBezTo>
                      <a:pt x="7" y="2205"/>
                      <a:pt x="7" y="2205"/>
                      <a:pt x="7" y="2212"/>
                    </a:cubicBezTo>
                    <a:cubicBezTo>
                      <a:pt x="1" y="2230"/>
                      <a:pt x="11" y="2254"/>
                      <a:pt x="28" y="2254"/>
                    </a:cubicBezTo>
                    <a:cubicBezTo>
                      <a:pt x="30" y="2254"/>
                      <a:pt x="32" y="2254"/>
                      <a:pt x="34" y="2253"/>
                    </a:cubicBezTo>
                    <a:lnTo>
                      <a:pt x="136" y="2212"/>
                    </a:lnTo>
                    <a:cubicBezTo>
                      <a:pt x="372" y="2134"/>
                      <a:pt x="597" y="2099"/>
                      <a:pt x="819" y="2099"/>
                    </a:cubicBezTo>
                    <a:cubicBezTo>
                      <a:pt x="1213" y="2099"/>
                      <a:pt x="1595" y="2211"/>
                      <a:pt x="2007" y="2389"/>
                    </a:cubicBezTo>
                    <a:cubicBezTo>
                      <a:pt x="2428" y="2578"/>
                      <a:pt x="2889" y="2802"/>
                      <a:pt x="3363" y="2809"/>
                    </a:cubicBezTo>
                    <a:cubicBezTo>
                      <a:pt x="3784" y="2795"/>
                      <a:pt x="4204" y="2762"/>
                      <a:pt x="4618" y="2707"/>
                    </a:cubicBezTo>
                    <a:lnTo>
                      <a:pt x="4645" y="2707"/>
                    </a:lnTo>
                    <a:cubicBezTo>
                      <a:pt x="5350" y="2626"/>
                      <a:pt x="6042" y="2511"/>
                      <a:pt x="6733" y="2355"/>
                    </a:cubicBezTo>
                    <a:cubicBezTo>
                      <a:pt x="7093" y="2185"/>
                      <a:pt x="7445" y="2002"/>
                      <a:pt x="7784" y="1792"/>
                    </a:cubicBezTo>
                    <a:cubicBezTo>
                      <a:pt x="7784" y="1785"/>
                      <a:pt x="7784" y="1778"/>
                      <a:pt x="7784" y="1772"/>
                    </a:cubicBezTo>
                    <a:cubicBezTo>
                      <a:pt x="7642" y="1744"/>
                      <a:pt x="7493" y="1731"/>
                      <a:pt x="7344" y="1711"/>
                    </a:cubicBezTo>
                    <a:lnTo>
                      <a:pt x="6754" y="1643"/>
                    </a:lnTo>
                    <a:cubicBezTo>
                      <a:pt x="6340" y="1704"/>
                      <a:pt x="5906" y="1758"/>
                      <a:pt x="5459" y="1799"/>
                    </a:cubicBezTo>
                    <a:cubicBezTo>
                      <a:pt x="5175" y="1820"/>
                      <a:pt x="4887" y="1833"/>
                      <a:pt x="4599" y="1833"/>
                    </a:cubicBezTo>
                    <a:cubicBezTo>
                      <a:pt x="3778" y="1833"/>
                      <a:pt x="2949" y="1728"/>
                      <a:pt x="2177" y="1412"/>
                    </a:cubicBezTo>
                    <a:cubicBezTo>
                      <a:pt x="2136" y="1392"/>
                      <a:pt x="2116" y="1351"/>
                      <a:pt x="2123" y="1304"/>
                    </a:cubicBezTo>
                    <a:cubicBezTo>
                      <a:pt x="2129" y="1263"/>
                      <a:pt x="2163" y="1229"/>
                      <a:pt x="2211" y="1229"/>
                    </a:cubicBezTo>
                    <a:cubicBezTo>
                      <a:pt x="2561" y="1204"/>
                      <a:pt x="2913" y="1193"/>
                      <a:pt x="3264" y="1193"/>
                    </a:cubicBezTo>
                    <a:cubicBezTo>
                      <a:pt x="4068" y="1193"/>
                      <a:pt x="4872" y="1251"/>
                      <a:pt x="5669" y="1331"/>
                    </a:cubicBezTo>
                    <a:cubicBezTo>
                      <a:pt x="6028" y="1365"/>
                      <a:pt x="6388" y="1405"/>
                      <a:pt x="6754" y="1446"/>
                    </a:cubicBezTo>
                    <a:lnTo>
                      <a:pt x="7127" y="1392"/>
                    </a:lnTo>
                    <a:cubicBezTo>
                      <a:pt x="6828" y="849"/>
                      <a:pt x="6340" y="436"/>
                      <a:pt x="5757" y="226"/>
                    </a:cubicBezTo>
                    <a:lnTo>
                      <a:pt x="5723" y="205"/>
                    </a:lnTo>
                    <a:cubicBezTo>
                      <a:pt x="5601" y="165"/>
                      <a:pt x="5472" y="124"/>
                      <a:pt x="5350" y="97"/>
                    </a:cubicBezTo>
                    <a:cubicBezTo>
                      <a:pt x="5080" y="33"/>
                      <a:pt x="4797" y="0"/>
                      <a:pt x="4501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7" name="Google Shape;1957;p44"/>
              <p:cNvSpPr/>
              <p:nvPr/>
            </p:nvSpPr>
            <p:spPr>
              <a:xfrm rot="4499970">
                <a:off x="15312" y="549282"/>
                <a:ext cx="20083" cy="3806"/>
              </a:xfrm>
              <a:custGeom>
                <a:avLst/>
                <a:gdLst/>
                <a:ahLst/>
                <a:cxnLst/>
                <a:rect l="l" t="t" r="r" b="b"/>
                <a:pathLst>
                  <a:path w="401" h="76" extrusionOk="0">
                    <a:moveTo>
                      <a:pt x="34" y="1"/>
                    </a:moveTo>
                    <a:cubicBezTo>
                      <a:pt x="27" y="28"/>
                      <a:pt x="14" y="55"/>
                      <a:pt x="0" y="75"/>
                    </a:cubicBezTo>
                    <a:cubicBezTo>
                      <a:pt x="136" y="69"/>
                      <a:pt x="272" y="55"/>
                      <a:pt x="400" y="35"/>
                    </a:cubicBezTo>
                    <a:cubicBezTo>
                      <a:pt x="278" y="28"/>
                      <a:pt x="156" y="14"/>
                      <a:pt x="34" y="1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58" name="Google Shape;1958;p44"/>
            <p:cNvGrpSpPr/>
            <p:nvPr/>
          </p:nvGrpSpPr>
          <p:grpSpPr>
            <a:xfrm rot="1596419" flipH="1">
              <a:off x="4658691" y="1257292"/>
              <a:ext cx="393824" cy="540154"/>
              <a:chOff x="-343959" y="63933"/>
              <a:chExt cx="257754" cy="353474"/>
            </a:xfrm>
          </p:grpSpPr>
          <p:sp>
            <p:nvSpPr>
              <p:cNvPr id="1959" name="Google Shape;1959;p44"/>
              <p:cNvSpPr/>
              <p:nvPr/>
            </p:nvSpPr>
            <p:spPr>
              <a:xfrm rot="4499970">
                <a:off x="-311494" y="248951"/>
                <a:ext cx="153200" cy="43571"/>
              </a:xfrm>
              <a:custGeom>
                <a:avLst/>
                <a:gdLst/>
                <a:ahLst/>
                <a:cxnLst/>
                <a:rect l="l" t="t" r="r" b="b"/>
                <a:pathLst>
                  <a:path w="3059" h="870" extrusionOk="0">
                    <a:moveTo>
                      <a:pt x="79" y="1"/>
                    </a:moveTo>
                    <a:cubicBezTo>
                      <a:pt x="53" y="1"/>
                      <a:pt x="27" y="1"/>
                      <a:pt x="1" y="1"/>
                    </a:cubicBezTo>
                    <a:cubicBezTo>
                      <a:pt x="258" y="306"/>
                      <a:pt x="720" y="415"/>
                      <a:pt x="1147" y="503"/>
                    </a:cubicBezTo>
                    <a:lnTo>
                      <a:pt x="2388" y="740"/>
                    </a:lnTo>
                    <a:lnTo>
                      <a:pt x="3059" y="869"/>
                    </a:lnTo>
                    <a:cubicBezTo>
                      <a:pt x="3032" y="849"/>
                      <a:pt x="2998" y="822"/>
                      <a:pt x="2964" y="801"/>
                    </a:cubicBezTo>
                    <a:cubicBezTo>
                      <a:pt x="2896" y="761"/>
                      <a:pt x="2828" y="727"/>
                      <a:pt x="2761" y="686"/>
                    </a:cubicBezTo>
                    <a:cubicBezTo>
                      <a:pt x="1942" y="237"/>
                      <a:pt x="1015" y="1"/>
                      <a:pt x="79" y="1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0" name="Google Shape;1960;p44"/>
              <p:cNvSpPr/>
              <p:nvPr/>
            </p:nvSpPr>
            <p:spPr>
              <a:xfrm rot="4499970">
                <a:off x="-257714" y="370380"/>
                <a:ext cx="10918" cy="14974"/>
              </a:xfrm>
              <a:custGeom>
                <a:avLst/>
                <a:gdLst/>
                <a:ahLst/>
                <a:cxnLst/>
                <a:rect l="l" t="t" r="r" b="b"/>
                <a:pathLst>
                  <a:path w="218" h="299" extrusionOk="0">
                    <a:moveTo>
                      <a:pt x="96" y="0"/>
                    </a:moveTo>
                    <a:cubicBezTo>
                      <a:pt x="96" y="21"/>
                      <a:pt x="96" y="41"/>
                      <a:pt x="96" y="61"/>
                    </a:cubicBezTo>
                    <a:cubicBezTo>
                      <a:pt x="89" y="149"/>
                      <a:pt x="55" y="231"/>
                      <a:pt x="1" y="299"/>
                    </a:cubicBezTo>
                    <a:cubicBezTo>
                      <a:pt x="28" y="292"/>
                      <a:pt x="48" y="285"/>
                      <a:pt x="75" y="285"/>
                    </a:cubicBezTo>
                    <a:cubicBezTo>
                      <a:pt x="137" y="244"/>
                      <a:pt x="198" y="197"/>
                      <a:pt x="204" y="143"/>
                    </a:cubicBezTo>
                    <a:cubicBezTo>
                      <a:pt x="218" y="82"/>
                      <a:pt x="164" y="34"/>
                      <a:pt x="96" y="0"/>
                    </a:cubicBezTo>
                    <a:close/>
                  </a:path>
                </a:pathLst>
              </a:custGeom>
              <a:solidFill>
                <a:srgbClr val="3CC7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1" name="Google Shape;1961;p44"/>
              <p:cNvSpPr/>
              <p:nvPr/>
            </p:nvSpPr>
            <p:spPr>
              <a:xfrm rot="4499970">
                <a:off x="-373691" y="149747"/>
                <a:ext cx="317217" cy="181846"/>
              </a:xfrm>
              <a:custGeom>
                <a:avLst/>
                <a:gdLst/>
                <a:ahLst/>
                <a:cxnLst/>
                <a:rect l="l" t="t" r="r" b="b"/>
                <a:pathLst>
                  <a:path w="6334" h="3631" extrusionOk="0">
                    <a:moveTo>
                      <a:pt x="102" y="0"/>
                    </a:moveTo>
                    <a:cubicBezTo>
                      <a:pt x="61" y="75"/>
                      <a:pt x="27" y="149"/>
                      <a:pt x="0" y="231"/>
                    </a:cubicBezTo>
                    <a:cubicBezTo>
                      <a:pt x="7" y="1221"/>
                      <a:pt x="536" y="2251"/>
                      <a:pt x="1390" y="2875"/>
                    </a:cubicBezTo>
                    <a:cubicBezTo>
                      <a:pt x="2066" y="3370"/>
                      <a:pt x="2939" y="3631"/>
                      <a:pt x="3849" y="3631"/>
                    </a:cubicBezTo>
                    <a:cubicBezTo>
                      <a:pt x="4200" y="3631"/>
                      <a:pt x="4557" y="3592"/>
                      <a:pt x="4909" y="3513"/>
                    </a:cubicBezTo>
                    <a:cubicBezTo>
                      <a:pt x="5059" y="3479"/>
                      <a:pt x="5398" y="3377"/>
                      <a:pt x="5418" y="3140"/>
                    </a:cubicBezTo>
                    <a:cubicBezTo>
                      <a:pt x="5418" y="3099"/>
                      <a:pt x="5411" y="3058"/>
                      <a:pt x="5391" y="3024"/>
                    </a:cubicBezTo>
                    <a:lnTo>
                      <a:pt x="3228" y="2611"/>
                    </a:lnTo>
                    <a:cubicBezTo>
                      <a:pt x="2699" y="2509"/>
                      <a:pt x="2116" y="2360"/>
                      <a:pt x="1858" y="1872"/>
                    </a:cubicBezTo>
                    <a:cubicBezTo>
                      <a:pt x="1851" y="1858"/>
                      <a:pt x="1845" y="1845"/>
                      <a:pt x="1845" y="1831"/>
                    </a:cubicBezTo>
                    <a:cubicBezTo>
                      <a:pt x="1845" y="1811"/>
                      <a:pt x="1851" y="1797"/>
                      <a:pt x="1858" y="1784"/>
                    </a:cubicBezTo>
                    <a:cubicBezTo>
                      <a:pt x="1872" y="1750"/>
                      <a:pt x="1906" y="1736"/>
                      <a:pt x="1940" y="1736"/>
                    </a:cubicBezTo>
                    <a:cubicBezTo>
                      <a:pt x="2030" y="1732"/>
                      <a:pt x="2121" y="1730"/>
                      <a:pt x="2211" y="1730"/>
                    </a:cubicBezTo>
                    <a:cubicBezTo>
                      <a:pt x="3245" y="1730"/>
                      <a:pt x="4269" y="2013"/>
                      <a:pt x="5160" y="2543"/>
                    </a:cubicBezTo>
                    <a:lnTo>
                      <a:pt x="5181" y="2557"/>
                    </a:lnTo>
                    <a:cubicBezTo>
                      <a:pt x="5309" y="2631"/>
                      <a:pt x="5425" y="2733"/>
                      <a:pt x="5520" y="2855"/>
                    </a:cubicBezTo>
                    <a:cubicBezTo>
                      <a:pt x="5784" y="2916"/>
                      <a:pt x="5933" y="3072"/>
                      <a:pt x="5913" y="3255"/>
                    </a:cubicBezTo>
                    <a:cubicBezTo>
                      <a:pt x="5893" y="3350"/>
                      <a:pt x="5845" y="3425"/>
                      <a:pt x="5771" y="3479"/>
                    </a:cubicBezTo>
                    <a:cubicBezTo>
                      <a:pt x="6211" y="3336"/>
                      <a:pt x="6333" y="2794"/>
                      <a:pt x="6238" y="2340"/>
                    </a:cubicBezTo>
                    <a:cubicBezTo>
                      <a:pt x="6191" y="2279"/>
                      <a:pt x="6137" y="2224"/>
                      <a:pt x="6082" y="2170"/>
                    </a:cubicBezTo>
                    <a:cubicBezTo>
                      <a:pt x="5825" y="1919"/>
                      <a:pt x="5540" y="1709"/>
                      <a:pt x="5228" y="1539"/>
                    </a:cubicBezTo>
                    <a:cubicBezTo>
                      <a:pt x="4774" y="1309"/>
                      <a:pt x="4292" y="1146"/>
                      <a:pt x="3797" y="1045"/>
                    </a:cubicBezTo>
                    <a:cubicBezTo>
                      <a:pt x="3635" y="1045"/>
                      <a:pt x="3479" y="1058"/>
                      <a:pt x="3316" y="1072"/>
                    </a:cubicBezTo>
                    <a:cubicBezTo>
                      <a:pt x="3241" y="1079"/>
                      <a:pt x="3166" y="1082"/>
                      <a:pt x="3093" y="1082"/>
                    </a:cubicBezTo>
                    <a:cubicBezTo>
                      <a:pt x="2594" y="1082"/>
                      <a:pt x="2147" y="929"/>
                      <a:pt x="1709" y="746"/>
                    </a:cubicBezTo>
                    <a:cubicBezTo>
                      <a:pt x="1512" y="712"/>
                      <a:pt x="1309" y="665"/>
                      <a:pt x="1119" y="611"/>
                    </a:cubicBezTo>
                    <a:cubicBezTo>
                      <a:pt x="1004" y="570"/>
                      <a:pt x="889" y="529"/>
                      <a:pt x="780" y="475"/>
                    </a:cubicBezTo>
                    <a:cubicBezTo>
                      <a:pt x="522" y="360"/>
                      <a:pt x="292" y="204"/>
                      <a:pt x="102" y="0"/>
                    </a:cubicBezTo>
                    <a:close/>
                  </a:path>
                </a:pathLst>
              </a:custGeom>
              <a:solidFill>
                <a:srgbClr val="019D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24A0C3C-6D60-1C40-A42E-88DEEA28BA60}"/>
              </a:ext>
            </a:extLst>
          </p:cNvPr>
          <p:cNvSpPr txBox="1"/>
          <p:nvPr/>
        </p:nvSpPr>
        <p:spPr>
          <a:xfrm>
            <a:off x="8623005" y="469959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Y" dirty="0">
                <a:solidFill>
                  <a:schemeClr val="tx1"/>
                </a:solidFill>
              </a:rPr>
              <a:t>08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55F3CE0-7B20-7B41-B95A-474E6603F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4150" y="2028272"/>
            <a:ext cx="4412402" cy="1261758"/>
          </a:xfrm>
        </p:spPr>
        <p:txBody>
          <a:bodyPr>
            <a:noAutofit/>
          </a:bodyPr>
          <a:lstStyle/>
          <a:p>
            <a:r>
              <a:rPr lang="en-US" dirty="0" err="1"/>
              <a:t>Gitman</a:t>
            </a:r>
            <a:r>
              <a:rPr lang="en-US" dirty="0"/>
              <a:t>, L. J., McDaniel, C., Shah, A., Reece, M., </a:t>
            </a:r>
            <a:r>
              <a:rPr lang="en-US" dirty="0" err="1"/>
              <a:t>Koffel</a:t>
            </a:r>
            <a:r>
              <a:rPr lang="en-US" dirty="0"/>
              <a:t>, L., </a:t>
            </a:r>
            <a:r>
              <a:rPr lang="en-US" dirty="0" err="1"/>
              <a:t>Talsma</a:t>
            </a:r>
            <a:r>
              <a:rPr lang="en-US" dirty="0"/>
              <a:t>, B., &amp; Hyatt, J. C. (2018, September 18). </a:t>
            </a:r>
            <a:r>
              <a:rPr lang="en-US" i="1" dirty="0"/>
              <a:t>The role of management</a:t>
            </a:r>
            <a:r>
              <a:rPr lang="en-US" dirty="0"/>
              <a:t>. Introduction to Business. Retrieved March 23, 2022, from </a:t>
            </a:r>
            <a:r>
              <a:rPr lang="en-US" dirty="0">
                <a:hlinkClick r:id="rId3"/>
              </a:rPr>
              <a:t>https://opentextbc.ca/businessopenstax/chapter/the-role-of-management/</a:t>
            </a:r>
            <a:r>
              <a:rPr lang="en-US" dirty="0"/>
              <a:t>. </a:t>
            </a:r>
          </a:p>
          <a:p>
            <a:endParaRPr lang="en-L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Tail Roses Phoneme Lesson by Slidesgo">
  <a:themeElements>
    <a:clrScheme name="Simple Light">
      <a:dk1>
        <a:srgbClr val="FFFFFF"/>
      </a:dk1>
      <a:lt1>
        <a:srgbClr val="D8585E"/>
      </a:lt1>
      <a:dk2>
        <a:srgbClr val="ED1B24"/>
      </a:dk2>
      <a:lt2>
        <a:srgbClr val="3CC7FF"/>
      </a:lt2>
      <a:accent1>
        <a:srgbClr val="019DDB"/>
      </a:accent1>
      <a:accent2>
        <a:srgbClr val="010028"/>
      </a:accent2>
      <a:accent3>
        <a:srgbClr val="019DDB"/>
      </a:accent3>
      <a:accent4>
        <a:srgbClr val="3CC7FF"/>
      </a:accent4>
      <a:accent5>
        <a:srgbClr val="ED1B24"/>
      </a:accent5>
      <a:accent6>
        <a:srgbClr val="D8585E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249</Words>
  <Application>Microsoft Office PowerPoint</Application>
  <PresentationFormat>On-screen Show (16:9)</PresentationFormat>
  <Paragraphs>50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Fira Sans Extra Condensed Medium</vt:lpstr>
      <vt:lpstr>Fanwood Text</vt:lpstr>
      <vt:lpstr>Sintony</vt:lpstr>
      <vt:lpstr>Arial</vt:lpstr>
      <vt:lpstr>Rockwell</vt:lpstr>
      <vt:lpstr>Blue Tail Roses Phoneme Lesson by Slidesgo</vt:lpstr>
      <vt:lpstr>Major Components of an Organizations Internal Environment</vt:lpstr>
      <vt:lpstr>01</vt:lpstr>
      <vt:lpstr>Introduction</vt:lpstr>
      <vt:lpstr>THE INTERNAL ENVIRONMENT DEFINITION</vt:lpstr>
      <vt:lpstr>COMPONENTS OF INTERNAL ENVIROMENT</vt:lpstr>
      <vt:lpstr>Differences Between internal and external environment</vt:lpstr>
      <vt:lpstr>Importance of Internal Environment</vt:lpstr>
      <vt:lpstr>CONCLUION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Components of an Organizations Internal Enviroment</dc:title>
  <cp:lastModifiedBy>Maher Fattouh</cp:lastModifiedBy>
  <cp:revision>8</cp:revision>
  <dcterms:modified xsi:type="dcterms:W3CDTF">2022-04-03T11:41:43Z</dcterms:modified>
</cp:coreProperties>
</file>