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6" r:id="rId1"/>
  </p:sldMasterIdLst>
  <p:notesMasterIdLst>
    <p:notesMasterId r:id="rId21"/>
  </p:notesMasterIdLst>
  <p:sldIdLst>
    <p:sldId id="256" r:id="rId2"/>
    <p:sldId id="260" r:id="rId3"/>
    <p:sldId id="322" r:id="rId4"/>
    <p:sldId id="261" r:id="rId5"/>
    <p:sldId id="312" r:id="rId6"/>
    <p:sldId id="259" r:id="rId7"/>
    <p:sldId id="311" r:id="rId8"/>
    <p:sldId id="266" r:id="rId9"/>
    <p:sldId id="310" r:id="rId10"/>
    <p:sldId id="313" r:id="rId11"/>
    <p:sldId id="314" r:id="rId12"/>
    <p:sldId id="315" r:id="rId13"/>
    <p:sldId id="316" r:id="rId14"/>
    <p:sldId id="323" r:id="rId15"/>
    <p:sldId id="317" r:id="rId16"/>
    <p:sldId id="318" r:id="rId17"/>
    <p:sldId id="319" r:id="rId18"/>
    <p:sldId id="320" r:id="rId19"/>
    <p:sldId id="321" r:id="rId20"/>
  </p:sldIdLst>
  <p:sldSz cx="9144000" cy="5143500" type="screen16x9"/>
  <p:notesSz cx="6858000" cy="9144000"/>
  <p:embeddedFontLst>
    <p:embeddedFont>
      <p:font typeface="Open Sans" panose="020B0604020202020204" charset="0"/>
      <p:regular r:id="rId22"/>
      <p:bold r:id="rId23"/>
      <p:italic r:id="rId24"/>
      <p:boldItalic r:id="rId25"/>
    </p:embeddedFont>
    <p:embeddedFont>
      <p:font typeface="Open Sans Light" panose="020B0604020202020204" charset="0"/>
      <p:regular r:id="rId26"/>
      <p:bold r:id="rId27"/>
      <p:italic r:id="rId28"/>
      <p:boldItalic r:id="rId29"/>
    </p:embeddedFont>
    <p:embeddedFont>
      <p:font typeface="Fjalla One" panose="020B0604020202020204" charset="0"/>
      <p:regular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D0D9594-9D6C-4A88-B757-E98D37830AB6}">
  <a:tblStyle styleId="{6D0D9594-9D6C-4A88-B757-E98D37830AB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52" autoAdjust="0"/>
    <p:restoredTop sz="94660"/>
  </p:normalViewPr>
  <p:slideViewPr>
    <p:cSldViewPr snapToGrid="0">
      <p:cViewPr varScale="1">
        <p:scale>
          <a:sx n="90" d="100"/>
          <a:sy n="90" d="100"/>
        </p:scale>
        <p:origin x="17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28282440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8" name="Google Shape;74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7518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0"/>
        <p:cNvGrpSpPr/>
        <p:nvPr/>
      </p:nvGrpSpPr>
      <p:grpSpPr>
        <a:xfrm>
          <a:off x="0" y="0"/>
          <a:ext cx="0" cy="0"/>
          <a:chOff x="0" y="0"/>
          <a:chExt cx="0" cy="0"/>
        </a:xfrm>
      </p:grpSpPr>
      <p:sp>
        <p:nvSpPr>
          <p:cNvPr id="1091" name="Google Shape;1091;g8996625ea0_0_6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2" name="Google Shape;1092;g8996625ea0_0_6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0398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7"/>
        <p:cNvGrpSpPr/>
        <p:nvPr/>
      </p:nvGrpSpPr>
      <p:grpSpPr>
        <a:xfrm>
          <a:off x="0" y="0"/>
          <a:ext cx="0" cy="0"/>
          <a:chOff x="0" y="0"/>
          <a:chExt cx="0" cy="0"/>
        </a:xfrm>
      </p:grpSpPr>
      <p:sp>
        <p:nvSpPr>
          <p:cNvPr id="1108" name="Google Shape;1108;g88c2138cf0_0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9" name="Google Shape;1109;g88c2138cf0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06756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4"/>
        <p:cNvGrpSpPr/>
        <p:nvPr/>
      </p:nvGrpSpPr>
      <p:grpSpPr>
        <a:xfrm>
          <a:off x="0" y="0"/>
          <a:ext cx="0" cy="0"/>
          <a:chOff x="0" y="0"/>
          <a:chExt cx="0" cy="0"/>
        </a:xfrm>
      </p:grpSpPr>
      <p:sp>
        <p:nvSpPr>
          <p:cNvPr id="1085" name="Google Shape;1085;g88c2138cf0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6" name="Google Shape;1086;g88c2138cf0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0274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1"/>
        <p:cNvGrpSpPr/>
        <p:nvPr/>
      </p:nvGrpSpPr>
      <p:grpSpPr>
        <a:xfrm>
          <a:off x="0" y="0"/>
          <a:ext cx="0" cy="0"/>
          <a:chOff x="0" y="0"/>
          <a:chExt cx="0" cy="0"/>
        </a:xfrm>
      </p:grpSpPr>
      <p:sp>
        <p:nvSpPr>
          <p:cNvPr id="1332" name="Google Shape;1332;g88c2138cf0_0_1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3" name="Google Shape;1333;g88c2138cf0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65093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1"/>
        <p:cNvGrpSpPr/>
        <p:nvPr/>
      </p:nvGrpSpPr>
      <p:grpSpPr>
        <a:xfrm>
          <a:off x="0" y="0"/>
          <a:ext cx="0" cy="0"/>
          <a:chOff x="0" y="0"/>
          <a:chExt cx="0" cy="0"/>
        </a:xfrm>
      </p:grpSpPr>
      <p:sp>
        <p:nvSpPr>
          <p:cNvPr id="1332" name="Google Shape;1332;g88c2138cf0_0_1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3" name="Google Shape;1333;g88c2138cf0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22665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SA"/>
          </a:p>
        </p:txBody>
      </p:sp>
    </p:spTree>
    <p:extLst>
      <p:ext uri="{BB962C8B-B14F-4D97-AF65-F5344CB8AC3E}">
        <p14:creationId xmlns:p14="http://schemas.microsoft.com/office/powerpoint/2010/main" val="2684656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7856036">
            <a:off x="8399053" y="4179160"/>
            <a:ext cx="885547" cy="840931"/>
          </a:xfrm>
          <a:prstGeom prst="pentagon">
            <a:avLst>
              <a:gd name="hf" fmla="val 105146"/>
              <a:gd name="vf" fmla="val 110557"/>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rot="10800000">
            <a:off x="2656800" y="-37550"/>
            <a:ext cx="6805050" cy="1155075"/>
          </a:xfrm>
          <a:custGeom>
            <a:avLst/>
            <a:gdLst/>
            <a:ahLst/>
            <a:cxnLst/>
            <a:rect l="l" t="t" r="r" b="b"/>
            <a:pathLst>
              <a:path w="272202" h="46203" extrusionOk="0">
                <a:moveTo>
                  <a:pt x="48529" y="1"/>
                </a:moveTo>
                <a:cubicBezTo>
                  <a:pt x="21865" y="1"/>
                  <a:pt x="1" y="18973"/>
                  <a:pt x="1" y="18973"/>
                </a:cubicBezTo>
                <a:lnTo>
                  <a:pt x="1" y="46203"/>
                </a:lnTo>
                <a:lnTo>
                  <a:pt x="272201" y="46203"/>
                </a:lnTo>
                <a:cubicBezTo>
                  <a:pt x="250316" y="19146"/>
                  <a:pt x="231969" y="11016"/>
                  <a:pt x="215023" y="11016"/>
                </a:cubicBezTo>
                <a:cubicBezTo>
                  <a:pt x="190261" y="11016"/>
                  <a:pt x="168490" y="28376"/>
                  <a:pt x="143042" y="29415"/>
                </a:cubicBezTo>
                <a:cubicBezTo>
                  <a:pt x="141198" y="29490"/>
                  <a:pt x="139427" y="29526"/>
                  <a:pt x="137723" y="29526"/>
                </a:cubicBezTo>
                <a:cubicBezTo>
                  <a:pt x="99827" y="29526"/>
                  <a:pt x="95294" y="11619"/>
                  <a:pt x="63699" y="2185"/>
                </a:cubicBezTo>
                <a:cubicBezTo>
                  <a:pt x="58550" y="649"/>
                  <a:pt x="53457" y="1"/>
                  <a:pt x="485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X</a:t>
            </a:r>
            <a:endParaRPr/>
          </a:p>
        </p:txBody>
      </p:sp>
      <p:sp>
        <p:nvSpPr>
          <p:cNvPr id="11" name="Google Shape;11;p2"/>
          <p:cNvSpPr/>
          <p:nvPr/>
        </p:nvSpPr>
        <p:spPr>
          <a:xfrm>
            <a:off x="-34250" y="4502651"/>
            <a:ext cx="6805050" cy="674448"/>
          </a:xfrm>
          <a:custGeom>
            <a:avLst/>
            <a:gdLst/>
            <a:ahLst/>
            <a:cxnLst/>
            <a:rect l="l" t="t" r="r" b="b"/>
            <a:pathLst>
              <a:path w="272202" h="46203" extrusionOk="0">
                <a:moveTo>
                  <a:pt x="48529" y="1"/>
                </a:moveTo>
                <a:cubicBezTo>
                  <a:pt x="21865" y="1"/>
                  <a:pt x="1" y="18973"/>
                  <a:pt x="1" y="18973"/>
                </a:cubicBezTo>
                <a:lnTo>
                  <a:pt x="1" y="46203"/>
                </a:lnTo>
                <a:lnTo>
                  <a:pt x="272201" y="46203"/>
                </a:lnTo>
                <a:cubicBezTo>
                  <a:pt x="250316" y="19146"/>
                  <a:pt x="231969" y="11016"/>
                  <a:pt x="215023" y="11016"/>
                </a:cubicBezTo>
                <a:cubicBezTo>
                  <a:pt x="190261" y="11016"/>
                  <a:pt x="168490" y="28376"/>
                  <a:pt x="143042" y="29415"/>
                </a:cubicBezTo>
                <a:cubicBezTo>
                  <a:pt x="141198" y="29490"/>
                  <a:pt x="139427" y="29526"/>
                  <a:pt x="137723" y="29526"/>
                </a:cubicBezTo>
                <a:cubicBezTo>
                  <a:pt x="99827" y="29526"/>
                  <a:pt x="95294" y="11619"/>
                  <a:pt x="63699" y="2185"/>
                </a:cubicBezTo>
                <a:cubicBezTo>
                  <a:pt x="58550" y="649"/>
                  <a:pt x="53457" y="1"/>
                  <a:pt x="4852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9044280">
            <a:off x="7593510" y="-121036"/>
            <a:ext cx="2004485" cy="1904276"/>
          </a:xfrm>
          <a:prstGeom prst="pentagon">
            <a:avLst>
              <a:gd name="hf" fmla="val 105146"/>
              <a:gd name="vf" fmla="val 11055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186875" y="646625"/>
            <a:ext cx="624000" cy="592800"/>
          </a:xfrm>
          <a:prstGeom prst="pentagon">
            <a:avLst>
              <a:gd name="hf" fmla="val 105146"/>
              <a:gd name="vf" fmla="val 110557"/>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txBox="1">
            <a:spLocks noGrp="1"/>
          </p:cNvSpPr>
          <p:nvPr>
            <p:ph type="ctrTitle"/>
          </p:nvPr>
        </p:nvSpPr>
        <p:spPr>
          <a:xfrm>
            <a:off x="4382000" y="1507650"/>
            <a:ext cx="3708000" cy="1516500"/>
          </a:xfrm>
          <a:prstGeom prst="rect">
            <a:avLst/>
          </a:prstGeom>
        </p:spPr>
        <p:txBody>
          <a:bodyPr spcFirstLastPara="1" wrap="square" lIns="91425" tIns="91425" rIns="91425" bIns="91425" anchor="b" anchorCtr="0">
            <a:noAutofit/>
          </a:bodyPr>
          <a:lstStyle>
            <a:lvl1pPr lvl="0" algn="ctr">
              <a:lnSpc>
                <a:spcPct val="90000"/>
              </a:lnSpc>
              <a:spcBef>
                <a:spcPts val="0"/>
              </a:spcBef>
              <a:spcAft>
                <a:spcPts val="0"/>
              </a:spcAft>
              <a:buSzPts val="8000"/>
              <a:buFont typeface="Fjalla One"/>
              <a:buNone/>
              <a:defRPr sz="8000">
                <a:latin typeface="Fjalla One"/>
                <a:ea typeface="Fjalla One"/>
                <a:cs typeface="Fjalla One"/>
                <a:sym typeface="Fjalla On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5" name="Google Shape;15;p2"/>
          <p:cNvSpPr txBox="1">
            <a:spLocks noGrp="1"/>
          </p:cNvSpPr>
          <p:nvPr>
            <p:ph type="subTitle" idx="1"/>
          </p:nvPr>
        </p:nvSpPr>
        <p:spPr>
          <a:xfrm>
            <a:off x="4682100" y="2943825"/>
            <a:ext cx="3107700" cy="48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2"/>
              </a:buClr>
              <a:buSzPts val="1600"/>
              <a:buFont typeface="Open Sans"/>
              <a:buNone/>
              <a:defRPr sz="1800">
                <a:solidFill>
                  <a:schemeClr val="accent2"/>
                </a:solidFill>
                <a:latin typeface="Open Sans"/>
                <a:ea typeface="Open Sans"/>
                <a:cs typeface="Open Sans"/>
                <a:sym typeface="Open Sans"/>
              </a:defRPr>
            </a:lvl1pPr>
            <a:lvl2pPr lvl="1" algn="ctr">
              <a:lnSpc>
                <a:spcPct val="100000"/>
              </a:lnSpc>
              <a:spcBef>
                <a:spcPts val="0"/>
              </a:spcBef>
              <a:spcAft>
                <a:spcPts val="0"/>
              </a:spcAft>
              <a:buClr>
                <a:schemeClr val="lt1"/>
              </a:buClr>
              <a:buSzPts val="2800"/>
              <a:buNone/>
              <a:defRPr sz="2800">
                <a:solidFill>
                  <a:schemeClr val="lt1"/>
                </a:solidFill>
              </a:defRPr>
            </a:lvl2pPr>
            <a:lvl3pPr lvl="2" algn="ctr">
              <a:lnSpc>
                <a:spcPct val="100000"/>
              </a:lnSpc>
              <a:spcBef>
                <a:spcPts val="0"/>
              </a:spcBef>
              <a:spcAft>
                <a:spcPts val="0"/>
              </a:spcAft>
              <a:buClr>
                <a:schemeClr val="lt1"/>
              </a:buClr>
              <a:buSzPts val="2800"/>
              <a:buNone/>
              <a:defRPr sz="2800">
                <a:solidFill>
                  <a:schemeClr val="lt1"/>
                </a:solidFill>
              </a:defRPr>
            </a:lvl3pPr>
            <a:lvl4pPr lvl="3" algn="ctr">
              <a:lnSpc>
                <a:spcPct val="100000"/>
              </a:lnSpc>
              <a:spcBef>
                <a:spcPts val="0"/>
              </a:spcBef>
              <a:spcAft>
                <a:spcPts val="0"/>
              </a:spcAft>
              <a:buClr>
                <a:schemeClr val="lt1"/>
              </a:buClr>
              <a:buSzPts val="2800"/>
              <a:buNone/>
              <a:defRPr sz="2800">
                <a:solidFill>
                  <a:schemeClr val="lt1"/>
                </a:solidFill>
              </a:defRPr>
            </a:lvl4pPr>
            <a:lvl5pPr lvl="4" algn="ctr">
              <a:lnSpc>
                <a:spcPct val="100000"/>
              </a:lnSpc>
              <a:spcBef>
                <a:spcPts val="0"/>
              </a:spcBef>
              <a:spcAft>
                <a:spcPts val="0"/>
              </a:spcAft>
              <a:buClr>
                <a:schemeClr val="lt1"/>
              </a:buClr>
              <a:buSzPts val="2800"/>
              <a:buNone/>
              <a:defRPr sz="2800">
                <a:solidFill>
                  <a:schemeClr val="lt1"/>
                </a:solidFill>
              </a:defRPr>
            </a:lvl5pPr>
            <a:lvl6pPr lvl="5" algn="ctr">
              <a:lnSpc>
                <a:spcPct val="100000"/>
              </a:lnSpc>
              <a:spcBef>
                <a:spcPts val="0"/>
              </a:spcBef>
              <a:spcAft>
                <a:spcPts val="0"/>
              </a:spcAft>
              <a:buClr>
                <a:schemeClr val="lt1"/>
              </a:buClr>
              <a:buSzPts val="2800"/>
              <a:buNone/>
              <a:defRPr sz="2800">
                <a:solidFill>
                  <a:schemeClr val="lt1"/>
                </a:solidFill>
              </a:defRPr>
            </a:lvl6pPr>
            <a:lvl7pPr lvl="6" algn="ctr">
              <a:lnSpc>
                <a:spcPct val="100000"/>
              </a:lnSpc>
              <a:spcBef>
                <a:spcPts val="0"/>
              </a:spcBef>
              <a:spcAft>
                <a:spcPts val="0"/>
              </a:spcAft>
              <a:buClr>
                <a:schemeClr val="lt1"/>
              </a:buClr>
              <a:buSzPts val="2800"/>
              <a:buNone/>
              <a:defRPr sz="2800">
                <a:solidFill>
                  <a:schemeClr val="lt1"/>
                </a:solidFill>
              </a:defRPr>
            </a:lvl7pPr>
            <a:lvl8pPr lvl="7" algn="ctr">
              <a:lnSpc>
                <a:spcPct val="100000"/>
              </a:lnSpc>
              <a:spcBef>
                <a:spcPts val="0"/>
              </a:spcBef>
              <a:spcAft>
                <a:spcPts val="0"/>
              </a:spcAft>
              <a:buClr>
                <a:schemeClr val="lt1"/>
              </a:buClr>
              <a:buSzPts val="2800"/>
              <a:buNone/>
              <a:defRPr sz="2800">
                <a:solidFill>
                  <a:schemeClr val="lt1"/>
                </a:solidFill>
              </a:defRPr>
            </a:lvl8pPr>
            <a:lvl9pPr lvl="8" algn="ctr">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16" name="Google Shape;16;p2"/>
          <p:cNvSpPr/>
          <p:nvPr/>
        </p:nvSpPr>
        <p:spPr>
          <a:xfrm>
            <a:off x="1129500" y="218725"/>
            <a:ext cx="230100" cy="230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434125" y="183000"/>
            <a:ext cx="108300" cy="108300"/>
          </a:xfrm>
          <a:prstGeom prst="ellipse">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 name="Google Shape;18;p2"/>
          <p:cNvGrpSpPr/>
          <p:nvPr/>
        </p:nvGrpSpPr>
        <p:grpSpPr>
          <a:xfrm rot="-1107106">
            <a:off x="8528671" y="1301364"/>
            <a:ext cx="1281741" cy="739430"/>
            <a:chOff x="2047425" y="139025"/>
            <a:chExt cx="1082100" cy="301975"/>
          </a:xfrm>
        </p:grpSpPr>
        <p:cxnSp>
          <p:nvCxnSpPr>
            <p:cNvPr id="19" name="Google Shape;19;p2"/>
            <p:cNvCxnSpPr/>
            <p:nvPr/>
          </p:nvCxnSpPr>
          <p:spPr>
            <a:xfrm>
              <a:off x="2047425" y="310575"/>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20" name="Google Shape;20;p2"/>
            <p:cNvCxnSpPr/>
            <p:nvPr/>
          </p:nvCxnSpPr>
          <p:spPr>
            <a:xfrm>
              <a:off x="2047425" y="35170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21" name="Google Shape;21;p2"/>
            <p:cNvCxnSpPr/>
            <p:nvPr/>
          </p:nvCxnSpPr>
          <p:spPr>
            <a:xfrm>
              <a:off x="2047425" y="39635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22" name="Google Shape;22;p2"/>
            <p:cNvCxnSpPr/>
            <p:nvPr/>
          </p:nvCxnSpPr>
          <p:spPr>
            <a:xfrm>
              <a:off x="2047425" y="44100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23" name="Google Shape;23;p2"/>
            <p:cNvCxnSpPr/>
            <p:nvPr/>
          </p:nvCxnSpPr>
          <p:spPr>
            <a:xfrm>
              <a:off x="2047425" y="139025"/>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24" name="Google Shape;24;p2"/>
            <p:cNvCxnSpPr/>
            <p:nvPr/>
          </p:nvCxnSpPr>
          <p:spPr>
            <a:xfrm>
              <a:off x="2047425" y="18015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25" name="Google Shape;25;p2"/>
            <p:cNvCxnSpPr/>
            <p:nvPr/>
          </p:nvCxnSpPr>
          <p:spPr>
            <a:xfrm>
              <a:off x="2047425" y="22480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26" name="Google Shape;26;p2"/>
            <p:cNvCxnSpPr/>
            <p:nvPr/>
          </p:nvCxnSpPr>
          <p:spPr>
            <a:xfrm>
              <a:off x="2047425" y="269450"/>
              <a:ext cx="1082100" cy="0"/>
            </a:xfrm>
            <a:prstGeom prst="straightConnector1">
              <a:avLst/>
            </a:prstGeom>
            <a:noFill/>
            <a:ln w="9525" cap="flat" cmpd="sng">
              <a:solidFill>
                <a:schemeClr val="accent1"/>
              </a:solidFill>
              <a:prstDash val="solid"/>
              <a:round/>
              <a:headEnd type="none" w="med" len="med"/>
              <a:tailEnd type="none" w="med" len="med"/>
            </a:ln>
          </p:spPr>
        </p:cxnSp>
      </p:grpSp>
      <p:sp>
        <p:nvSpPr>
          <p:cNvPr id="27" name="Google Shape;27;p2"/>
          <p:cNvSpPr/>
          <p:nvPr/>
        </p:nvSpPr>
        <p:spPr>
          <a:xfrm rot="-7856088">
            <a:off x="8481249" y="4257205"/>
            <a:ext cx="721154" cy="684836"/>
          </a:xfrm>
          <a:prstGeom prst="pentagon">
            <a:avLst>
              <a:gd name="hf" fmla="val 105146"/>
              <a:gd name="vf" fmla="val 11055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 name="Google Shape;28;p2"/>
          <p:cNvGrpSpPr/>
          <p:nvPr/>
        </p:nvGrpSpPr>
        <p:grpSpPr>
          <a:xfrm rot="-484">
            <a:off x="-188301" y="4288385"/>
            <a:ext cx="768507" cy="483855"/>
            <a:chOff x="2047425" y="139025"/>
            <a:chExt cx="1082100" cy="301975"/>
          </a:xfrm>
        </p:grpSpPr>
        <p:cxnSp>
          <p:nvCxnSpPr>
            <p:cNvPr id="29" name="Google Shape;29;p2"/>
            <p:cNvCxnSpPr/>
            <p:nvPr/>
          </p:nvCxnSpPr>
          <p:spPr>
            <a:xfrm>
              <a:off x="2047425" y="310575"/>
              <a:ext cx="1082100" cy="0"/>
            </a:xfrm>
            <a:prstGeom prst="straightConnector1">
              <a:avLst/>
            </a:prstGeom>
            <a:noFill/>
            <a:ln w="9525" cap="flat" cmpd="sng">
              <a:solidFill>
                <a:schemeClr val="lt1"/>
              </a:solidFill>
              <a:prstDash val="solid"/>
              <a:round/>
              <a:headEnd type="none" w="med" len="med"/>
              <a:tailEnd type="none" w="med" len="med"/>
            </a:ln>
          </p:spPr>
        </p:cxnSp>
        <p:cxnSp>
          <p:nvCxnSpPr>
            <p:cNvPr id="30" name="Google Shape;30;p2"/>
            <p:cNvCxnSpPr/>
            <p:nvPr/>
          </p:nvCxnSpPr>
          <p:spPr>
            <a:xfrm>
              <a:off x="2047425" y="351700"/>
              <a:ext cx="1082100" cy="0"/>
            </a:xfrm>
            <a:prstGeom prst="straightConnector1">
              <a:avLst/>
            </a:prstGeom>
            <a:noFill/>
            <a:ln w="9525" cap="flat" cmpd="sng">
              <a:solidFill>
                <a:schemeClr val="lt1"/>
              </a:solidFill>
              <a:prstDash val="solid"/>
              <a:round/>
              <a:headEnd type="none" w="med" len="med"/>
              <a:tailEnd type="none" w="med" len="med"/>
            </a:ln>
          </p:spPr>
        </p:cxnSp>
        <p:cxnSp>
          <p:nvCxnSpPr>
            <p:cNvPr id="31" name="Google Shape;31;p2"/>
            <p:cNvCxnSpPr/>
            <p:nvPr/>
          </p:nvCxnSpPr>
          <p:spPr>
            <a:xfrm>
              <a:off x="2047425" y="396350"/>
              <a:ext cx="1082100" cy="0"/>
            </a:xfrm>
            <a:prstGeom prst="straightConnector1">
              <a:avLst/>
            </a:prstGeom>
            <a:noFill/>
            <a:ln w="9525" cap="flat" cmpd="sng">
              <a:solidFill>
                <a:schemeClr val="lt1"/>
              </a:solidFill>
              <a:prstDash val="solid"/>
              <a:round/>
              <a:headEnd type="none" w="med" len="med"/>
              <a:tailEnd type="none" w="med" len="med"/>
            </a:ln>
          </p:spPr>
        </p:cxnSp>
        <p:cxnSp>
          <p:nvCxnSpPr>
            <p:cNvPr id="32" name="Google Shape;32;p2"/>
            <p:cNvCxnSpPr/>
            <p:nvPr/>
          </p:nvCxnSpPr>
          <p:spPr>
            <a:xfrm>
              <a:off x="2047425" y="441000"/>
              <a:ext cx="1082100" cy="0"/>
            </a:xfrm>
            <a:prstGeom prst="straightConnector1">
              <a:avLst/>
            </a:prstGeom>
            <a:noFill/>
            <a:ln w="9525" cap="flat" cmpd="sng">
              <a:solidFill>
                <a:schemeClr val="lt1"/>
              </a:solidFill>
              <a:prstDash val="solid"/>
              <a:round/>
              <a:headEnd type="none" w="med" len="med"/>
              <a:tailEnd type="none" w="med" len="med"/>
            </a:ln>
          </p:spPr>
        </p:cxnSp>
        <p:cxnSp>
          <p:nvCxnSpPr>
            <p:cNvPr id="33" name="Google Shape;33;p2"/>
            <p:cNvCxnSpPr/>
            <p:nvPr/>
          </p:nvCxnSpPr>
          <p:spPr>
            <a:xfrm>
              <a:off x="2047425" y="139025"/>
              <a:ext cx="1082100" cy="0"/>
            </a:xfrm>
            <a:prstGeom prst="straightConnector1">
              <a:avLst/>
            </a:prstGeom>
            <a:noFill/>
            <a:ln w="9525" cap="flat" cmpd="sng">
              <a:solidFill>
                <a:schemeClr val="lt1"/>
              </a:solidFill>
              <a:prstDash val="solid"/>
              <a:round/>
              <a:headEnd type="none" w="med" len="med"/>
              <a:tailEnd type="none" w="med" len="med"/>
            </a:ln>
          </p:spPr>
        </p:cxnSp>
        <p:cxnSp>
          <p:nvCxnSpPr>
            <p:cNvPr id="34" name="Google Shape;34;p2"/>
            <p:cNvCxnSpPr/>
            <p:nvPr/>
          </p:nvCxnSpPr>
          <p:spPr>
            <a:xfrm>
              <a:off x="2047425" y="180150"/>
              <a:ext cx="1082100" cy="0"/>
            </a:xfrm>
            <a:prstGeom prst="straightConnector1">
              <a:avLst/>
            </a:prstGeom>
            <a:noFill/>
            <a:ln w="9525" cap="flat" cmpd="sng">
              <a:solidFill>
                <a:schemeClr val="lt1"/>
              </a:solidFill>
              <a:prstDash val="solid"/>
              <a:round/>
              <a:headEnd type="none" w="med" len="med"/>
              <a:tailEnd type="none" w="med" len="med"/>
            </a:ln>
          </p:spPr>
        </p:cxnSp>
        <p:cxnSp>
          <p:nvCxnSpPr>
            <p:cNvPr id="35" name="Google Shape;35;p2"/>
            <p:cNvCxnSpPr/>
            <p:nvPr/>
          </p:nvCxnSpPr>
          <p:spPr>
            <a:xfrm>
              <a:off x="2047425" y="224800"/>
              <a:ext cx="1082100" cy="0"/>
            </a:xfrm>
            <a:prstGeom prst="straightConnector1">
              <a:avLst/>
            </a:prstGeom>
            <a:noFill/>
            <a:ln w="9525" cap="flat" cmpd="sng">
              <a:solidFill>
                <a:schemeClr val="lt1"/>
              </a:solidFill>
              <a:prstDash val="solid"/>
              <a:round/>
              <a:headEnd type="none" w="med" len="med"/>
              <a:tailEnd type="none" w="med" len="med"/>
            </a:ln>
          </p:spPr>
        </p:cxnSp>
        <p:cxnSp>
          <p:nvCxnSpPr>
            <p:cNvPr id="36" name="Google Shape;36;p2"/>
            <p:cNvCxnSpPr/>
            <p:nvPr/>
          </p:nvCxnSpPr>
          <p:spPr>
            <a:xfrm>
              <a:off x="2047425" y="269450"/>
              <a:ext cx="1082100" cy="0"/>
            </a:xfrm>
            <a:prstGeom prst="straightConnector1">
              <a:avLst/>
            </a:prstGeom>
            <a:noFill/>
            <a:ln w="9525" cap="flat" cmpd="sng">
              <a:solidFill>
                <a:schemeClr val="lt1"/>
              </a:solidFill>
              <a:prstDash val="solid"/>
              <a:round/>
              <a:headEnd type="none" w="med" len="med"/>
              <a:tailEnd type="none" w="med" len="med"/>
            </a:ln>
          </p:spPr>
        </p:cxnSp>
      </p:grpSp>
      <p:grpSp>
        <p:nvGrpSpPr>
          <p:cNvPr id="37" name="Google Shape;37;p2"/>
          <p:cNvGrpSpPr/>
          <p:nvPr/>
        </p:nvGrpSpPr>
        <p:grpSpPr>
          <a:xfrm rot="-2700000" flipH="1">
            <a:off x="3230340" y="-212215"/>
            <a:ext cx="969135" cy="969885"/>
            <a:chOff x="3368407" y="4173748"/>
            <a:chExt cx="969007" cy="969757"/>
          </a:xfrm>
        </p:grpSpPr>
        <p:sp>
          <p:nvSpPr>
            <p:cNvPr id="38" name="Google Shape;38;p2"/>
            <p:cNvSpPr/>
            <p:nvPr/>
          </p:nvSpPr>
          <p:spPr>
            <a:xfrm rot="9974911">
              <a:off x="4077296" y="4360668"/>
              <a:ext cx="73198" cy="73198"/>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rot="8095985">
              <a:off x="3255738" y="4772081"/>
              <a:ext cx="908138" cy="58548"/>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rot="9974911">
              <a:off x="4167336" y="4270628"/>
              <a:ext cx="73198" cy="73198"/>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rot="9974911">
              <a:off x="4256565" y="4181399"/>
              <a:ext cx="73198" cy="73198"/>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 name="Google Shape;42;p2"/>
          <p:cNvSpPr/>
          <p:nvPr/>
        </p:nvSpPr>
        <p:spPr>
          <a:xfrm rot="5128316">
            <a:off x="194387" y="353780"/>
            <a:ext cx="224200" cy="213087"/>
          </a:xfrm>
          <a:prstGeom prst="pentagon">
            <a:avLst>
              <a:gd name="hf" fmla="val 105146"/>
              <a:gd name="vf" fmla="val 110557"/>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rot="9668962">
            <a:off x="7488386" y="4146536"/>
            <a:ext cx="313833" cy="313833"/>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rot="9666835">
            <a:off x="7270737" y="4379733"/>
            <a:ext cx="108438" cy="108438"/>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 name="Google Shape;45;p2"/>
          <p:cNvGrpSpPr/>
          <p:nvPr/>
        </p:nvGrpSpPr>
        <p:grpSpPr>
          <a:xfrm rot="8101428" flipH="1">
            <a:off x="5246706" y="4201602"/>
            <a:ext cx="1154753" cy="1155647"/>
            <a:chOff x="3368407" y="4173748"/>
            <a:chExt cx="969007" cy="969757"/>
          </a:xfrm>
        </p:grpSpPr>
        <p:sp>
          <p:nvSpPr>
            <p:cNvPr id="46" name="Google Shape;46;p2"/>
            <p:cNvSpPr/>
            <p:nvPr/>
          </p:nvSpPr>
          <p:spPr>
            <a:xfrm rot="9974911">
              <a:off x="4077296" y="4360668"/>
              <a:ext cx="73198" cy="73198"/>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rot="8095985">
              <a:off x="3255738" y="4772081"/>
              <a:ext cx="908138" cy="58548"/>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rot="9974911">
              <a:off x="4167336" y="4270628"/>
              <a:ext cx="73198" cy="73198"/>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rot="9974911">
              <a:off x="4256565" y="4181399"/>
              <a:ext cx="73198" cy="73198"/>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 name="Google Shape;50;p2"/>
          <p:cNvGrpSpPr/>
          <p:nvPr/>
        </p:nvGrpSpPr>
        <p:grpSpPr>
          <a:xfrm rot="1807889">
            <a:off x="5207399" y="720559"/>
            <a:ext cx="310209" cy="310209"/>
            <a:chOff x="5207300" y="720450"/>
            <a:chExt cx="310200" cy="310200"/>
          </a:xfrm>
        </p:grpSpPr>
        <p:sp>
          <p:nvSpPr>
            <p:cNvPr id="51" name="Google Shape;51;p2"/>
            <p:cNvSpPr/>
            <p:nvPr/>
          </p:nvSpPr>
          <p:spPr>
            <a:xfrm>
              <a:off x="5307650" y="720450"/>
              <a:ext cx="109500" cy="3102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rot="5400000">
              <a:off x="5314550" y="720450"/>
              <a:ext cx="95700" cy="3102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
  <p:cSld name="CUSTOM_5_1">
    <p:bg>
      <p:bgPr>
        <a:solidFill>
          <a:schemeClr val="lt2"/>
        </a:solidFill>
        <a:effectLst/>
      </p:bgPr>
    </p:bg>
    <p:spTree>
      <p:nvGrpSpPr>
        <p:cNvPr id="1" name="Shape 615"/>
        <p:cNvGrpSpPr/>
        <p:nvPr/>
      </p:nvGrpSpPr>
      <p:grpSpPr>
        <a:xfrm>
          <a:off x="0" y="0"/>
          <a:ext cx="0" cy="0"/>
          <a:chOff x="0" y="0"/>
          <a:chExt cx="0" cy="0"/>
        </a:xfrm>
      </p:grpSpPr>
      <p:sp>
        <p:nvSpPr>
          <p:cNvPr id="616" name="Google Shape;616;p32"/>
          <p:cNvSpPr/>
          <p:nvPr/>
        </p:nvSpPr>
        <p:spPr>
          <a:xfrm flipH="1">
            <a:off x="346" y="0"/>
            <a:ext cx="9143654" cy="1337906"/>
          </a:xfrm>
          <a:custGeom>
            <a:avLst/>
            <a:gdLst/>
            <a:ahLst/>
            <a:cxnLst/>
            <a:rect l="l" t="t" r="r" b="b"/>
            <a:pathLst>
              <a:path w="285583" h="75375" extrusionOk="0">
                <a:moveTo>
                  <a:pt x="0" y="0"/>
                </a:moveTo>
                <a:lnTo>
                  <a:pt x="0" y="29372"/>
                </a:lnTo>
                <a:cubicBezTo>
                  <a:pt x="0" y="29372"/>
                  <a:pt x="7588" y="52993"/>
                  <a:pt x="43879" y="59101"/>
                </a:cubicBezTo>
                <a:cubicBezTo>
                  <a:pt x="48584" y="59892"/>
                  <a:pt x="52854" y="60227"/>
                  <a:pt x="56786" y="60227"/>
                </a:cubicBezTo>
                <a:cubicBezTo>
                  <a:pt x="77583" y="60227"/>
                  <a:pt x="88943" y="50875"/>
                  <a:pt x="105307" y="50273"/>
                </a:cubicBezTo>
                <a:cubicBezTo>
                  <a:pt x="106108" y="50244"/>
                  <a:pt x="106887" y="50230"/>
                  <a:pt x="107645" y="50230"/>
                </a:cubicBezTo>
                <a:cubicBezTo>
                  <a:pt x="125304" y="50230"/>
                  <a:pt x="131596" y="57960"/>
                  <a:pt x="145094" y="67238"/>
                </a:cubicBezTo>
                <a:cubicBezTo>
                  <a:pt x="152205" y="72130"/>
                  <a:pt x="159381" y="75375"/>
                  <a:pt x="166308" y="75375"/>
                </a:cubicBezTo>
                <a:cubicBezTo>
                  <a:pt x="175918" y="75375"/>
                  <a:pt x="185049" y="69129"/>
                  <a:pt x="192862" y="52373"/>
                </a:cubicBezTo>
                <a:cubicBezTo>
                  <a:pt x="199548" y="38035"/>
                  <a:pt x="208024" y="33750"/>
                  <a:pt x="216244" y="33750"/>
                </a:cubicBezTo>
                <a:cubicBezTo>
                  <a:pt x="224556" y="33750"/>
                  <a:pt x="232606" y="38131"/>
                  <a:pt x="238280" y="40932"/>
                </a:cubicBezTo>
                <a:cubicBezTo>
                  <a:pt x="242446" y="42987"/>
                  <a:pt x="250853" y="47096"/>
                  <a:pt x="260105" y="47096"/>
                </a:cubicBezTo>
                <a:cubicBezTo>
                  <a:pt x="268789" y="47096"/>
                  <a:pt x="278218" y="43476"/>
                  <a:pt x="285583" y="31137"/>
                </a:cubicBezTo>
                <a:lnTo>
                  <a:pt x="28558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2"/>
          <p:cNvSpPr/>
          <p:nvPr/>
        </p:nvSpPr>
        <p:spPr>
          <a:xfrm rot="5400000" flipH="1">
            <a:off x="6224575" y="1999750"/>
            <a:ext cx="1470269" cy="4817231"/>
          </a:xfrm>
          <a:custGeom>
            <a:avLst/>
            <a:gdLst/>
            <a:ahLst/>
            <a:cxnLst/>
            <a:rect l="l" t="t" r="r" b="b"/>
            <a:pathLst>
              <a:path w="155914" h="209172" extrusionOk="0">
                <a:moveTo>
                  <a:pt x="141419" y="0"/>
                </a:moveTo>
                <a:cubicBezTo>
                  <a:pt x="136342" y="0"/>
                  <a:pt x="120848" y="390"/>
                  <a:pt x="114944" y="390"/>
                </a:cubicBezTo>
                <a:lnTo>
                  <a:pt x="454" y="390"/>
                </a:lnTo>
                <a:lnTo>
                  <a:pt x="454" y="53621"/>
                </a:lnTo>
                <a:lnTo>
                  <a:pt x="454" y="153383"/>
                </a:lnTo>
                <a:lnTo>
                  <a:pt x="454" y="192681"/>
                </a:lnTo>
                <a:cubicBezTo>
                  <a:pt x="454" y="196695"/>
                  <a:pt x="235" y="200772"/>
                  <a:pt x="454" y="204786"/>
                </a:cubicBezTo>
                <a:cubicBezTo>
                  <a:pt x="516" y="205864"/>
                  <a:pt x="1" y="208207"/>
                  <a:pt x="954" y="208925"/>
                </a:cubicBezTo>
                <a:cubicBezTo>
                  <a:pt x="1184" y="209095"/>
                  <a:pt x="1543" y="209172"/>
                  <a:pt x="2004" y="209172"/>
                </a:cubicBezTo>
                <a:cubicBezTo>
                  <a:pt x="6129" y="209172"/>
                  <a:pt x="18457" y="203016"/>
                  <a:pt x="20915" y="201990"/>
                </a:cubicBezTo>
                <a:cubicBezTo>
                  <a:pt x="27850" y="199116"/>
                  <a:pt x="34598" y="195742"/>
                  <a:pt x="40783" y="191463"/>
                </a:cubicBezTo>
                <a:cubicBezTo>
                  <a:pt x="52966" y="182997"/>
                  <a:pt x="62978" y="170220"/>
                  <a:pt x="64618" y="155476"/>
                </a:cubicBezTo>
                <a:cubicBezTo>
                  <a:pt x="65852" y="144511"/>
                  <a:pt x="62400" y="133546"/>
                  <a:pt x="58011" y="123425"/>
                </a:cubicBezTo>
                <a:cubicBezTo>
                  <a:pt x="54434" y="115193"/>
                  <a:pt x="50108" y="106868"/>
                  <a:pt x="50217" y="97902"/>
                </a:cubicBezTo>
                <a:cubicBezTo>
                  <a:pt x="50389" y="84376"/>
                  <a:pt x="60588" y="73021"/>
                  <a:pt x="71741" y="65367"/>
                </a:cubicBezTo>
                <a:cubicBezTo>
                  <a:pt x="84986" y="56245"/>
                  <a:pt x="100293" y="50404"/>
                  <a:pt x="115990" y="46936"/>
                </a:cubicBezTo>
                <a:cubicBezTo>
                  <a:pt x="127314" y="44422"/>
                  <a:pt x="140247" y="42282"/>
                  <a:pt x="146651" y="32613"/>
                </a:cubicBezTo>
                <a:cubicBezTo>
                  <a:pt x="151462" y="25350"/>
                  <a:pt x="155913" y="0"/>
                  <a:pt x="14141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8" name="Google Shape;618;p32"/>
          <p:cNvGrpSpPr/>
          <p:nvPr/>
        </p:nvGrpSpPr>
        <p:grpSpPr>
          <a:xfrm rot="-2700000" flipH="1">
            <a:off x="7051915" y="108260"/>
            <a:ext cx="969135" cy="969885"/>
            <a:chOff x="3368407" y="4173748"/>
            <a:chExt cx="969007" cy="969757"/>
          </a:xfrm>
        </p:grpSpPr>
        <p:sp>
          <p:nvSpPr>
            <p:cNvPr id="619" name="Google Shape;619;p32"/>
            <p:cNvSpPr/>
            <p:nvPr/>
          </p:nvSpPr>
          <p:spPr>
            <a:xfrm rot="9974911">
              <a:off x="4077296" y="4360668"/>
              <a:ext cx="73198" cy="73198"/>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2"/>
            <p:cNvSpPr/>
            <p:nvPr/>
          </p:nvSpPr>
          <p:spPr>
            <a:xfrm rot="8095985">
              <a:off x="3255738" y="4772081"/>
              <a:ext cx="908138" cy="58548"/>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2"/>
            <p:cNvSpPr/>
            <p:nvPr/>
          </p:nvSpPr>
          <p:spPr>
            <a:xfrm rot="9974911">
              <a:off x="4167336" y="4270628"/>
              <a:ext cx="73198" cy="73198"/>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2"/>
            <p:cNvSpPr/>
            <p:nvPr/>
          </p:nvSpPr>
          <p:spPr>
            <a:xfrm rot="9974911">
              <a:off x="4256565" y="4181399"/>
              <a:ext cx="73198" cy="73198"/>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3" name="Google Shape;623;p32"/>
          <p:cNvSpPr/>
          <p:nvPr/>
        </p:nvSpPr>
        <p:spPr>
          <a:xfrm rot="9668962">
            <a:off x="7488386" y="4146536"/>
            <a:ext cx="313833" cy="313833"/>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2"/>
          <p:cNvSpPr/>
          <p:nvPr/>
        </p:nvSpPr>
        <p:spPr>
          <a:xfrm rot="9667284">
            <a:off x="7202582" y="4322748"/>
            <a:ext cx="171527" cy="171243"/>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5" name="Google Shape;625;p32"/>
          <p:cNvGrpSpPr/>
          <p:nvPr/>
        </p:nvGrpSpPr>
        <p:grpSpPr>
          <a:xfrm rot="8101428" flipH="1">
            <a:off x="663431" y="4097452"/>
            <a:ext cx="1154753" cy="1155647"/>
            <a:chOff x="3368407" y="4173748"/>
            <a:chExt cx="969007" cy="969757"/>
          </a:xfrm>
        </p:grpSpPr>
        <p:sp>
          <p:nvSpPr>
            <p:cNvPr id="626" name="Google Shape;626;p32"/>
            <p:cNvSpPr/>
            <p:nvPr/>
          </p:nvSpPr>
          <p:spPr>
            <a:xfrm rot="9974911">
              <a:off x="4077296" y="4360668"/>
              <a:ext cx="73198" cy="73198"/>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2"/>
            <p:cNvSpPr/>
            <p:nvPr/>
          </p:nvSpPr>
          <p:spPr>
            <a:xfrm rot="8095985">
              <a:off x="3255738" y="4772081"/>
              <a:ext cx="908138" cy="58548"/>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2"/>
            <p:cNvSpPr/>
            <p:nvPr/>
          </p:nvSpPr>
          <p:spPr>
            <a:xfrm rot="9974911">
              <a:off x="4167336" y="4270628"/>
              <a:ext cx="73198" cy="73198"/>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2"/>
            <p:cNvSpPr/>
            <p:nvPr/>
          </p:nvSpPr>
          <p:spPr>
            <a:xfrm rot="9974911">
              <a:off x="4256565" y="4181399"/>
              <a:ext cx="73198" cy="73198"/>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0" name="Google Shape;630;p32"/>
          <p:cNvGrpSpPr/>
          <p:nvPr/>
        </p:nvGrpSpPr>
        <p:grpSpPr>
          <a:xfrm rot="1807889">
            <a:off x="480524" y="970784"/>
            <a:ext cx="310209" cy="310209"/>
            <a:chOff x="5207300" y="720450"/>
            <a:chExt cx="310200" cy="310200"/>
          </a:xfrm>
        </p:grpSpPr>
        <p:sp>
          <p:nvSpPr>
            <p:cNvPr id="631" name="Google Shape;631;p32"/>
            <p:cNvSpPr/>
            <p:nvPr/>
          </p:nvSpPr>
          <p:spPr>
            <a:xfrm>
              <a:off x="5307650" y="720450"/>
              <a:ext cx="109500" cy="310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2"/>
            <p:cNvSpPr/>
            <p:nvPr/>
          </p:nvSpPr>
          <p:spPr>
            <a:xfrm rot="5400000">
              <a:off x="5314550" y="720450"/>
              <a:ext cx="95700" cy="310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5"/>
        <p:cNvGrpSpPr/>
        <p:nvPr/>
      </p:nvGrpSpPr>
      <p:grpSpPr>
        <a:xfrm>
          <a:off x="0" y="0"/>
          <a:ext cx="0" cy="0"/>
          <a:chOff x="0" y="0"/>
          <a:chExt cx="0" cy="0"/>
        </a:xfrm>
      </p:grpSpPr>
      <p:sp>
        <p:nvSpPr>
          <p:cNvPr id="96" name="Google Shape;96;p4"/>
          <p:cNvSpPr/>
          <p:nvPr/>
        </p:nvSpPr>
        <p:spPr>
          <a:xfrm rot="10800000">
            <a:off x="-408750" y="3332804"/>
            <a:ext cx="9974700" cy="1810696"/>
          </a:xfrm>
          <a:custGeom>
            <a:avLst/>
            <a:gdLst/>
            <a:ahLst/>
            <a:cxnLst/>
            <a:rect l="l" t="t" r="r" b="b"/>
            <a:pathLst>
              <a:path w="285583" h="75375" extrusionOk="0">
                <a:moveTo>
                  <a:pt x="0" y="0"/>
                </a:moveTo>
                <a:lnTo>
                  <a:pt x="0" y="29372"/>
                </a:lnTo>
                <a:cubicBezTo>
                  <a:pt x="0" y="29372"/>
                  <a:pt x="7588" y="52993"/>
                  <a:pt x="43879" y="59101"/>
                </a:cubicBezTo>
                <a:cubicBezTo>
                  <a:pt x="48584" y="59892"/>
                  <a:pt x="52854" y="60227"/>
                  <a:pt x="56786" y="60227"/>
                </a:cubicBezTo>
                <a:cubicBezTo>
                  <a:pt x="77583" y="60227"/>
                  <a:pt x="88943" y="50875"/>
                  <a:pt x="105307" y="50273"/>
                </a:cubicBezTo>
                <a:cubicBezTo>
                  <a:pt x="106108" y="50244"/>
                  <a:pt x="106887" y="50230"/>
                  <a:pt x="107645" y="50230"/>
                </a:cubicBezTo>
                <a:cubicBezTo>
                  <a:pt x="125304" y="50230"/>
                  <a:pt x="131596" y="57960"/>
                  <a:pt x="145094" y="67238"/>
                </a:cubicBezTo>
                <a:cubicBezTo>
                  <a:pt x="152205" y="72130"/>
                  <a:pt x="159381" y="75375"/>
                  <a:pt x="166308" y="75375"/>
                </a:cubicBezTo>
                <a:cubicBezTo>
                  <a:pt x="175918" y="75375"/>
                  <a:pt x="185049" y="69129"/>
                  <a:pt x="192862" y="52373"/>
                </a:cubicBezTo>
                <a:cubicBezTo>
                  <a:pt x="199548" y="38035"/>
                  <a:pt x="208024" y="33750"/>
                  <a:pt x="216244" y="33750"/>
                </a:cubicBezTo>
                <a:cubicBezTo>
                  <a:pt x="224556" y="33750"/>
                  <a:pt x="232606" y="38131"/>
                  <a:pt x="238280" y="40932"/>
                </a:cubicBezTo>
                <a:cubicBezTo>
                  <a:pt x="242446" y="42987"/>
                  <a:pt x="250853" y="47096"/>
                  <a:pt x="260105" y="47096"/>
                </a:cubicBezTo>
                <a:cubicBezTo>
                  <a:pt x="268789" y="47096"/>
                  <a:pt x="278218" y="43476"/>
                  <a:pt x="285583" y="31137"/>
                </a:cubicBezTo>
                <a:lnTo>
                  <a:pt x="2855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4"/>
          <p:cNvSpPr txBox="1">
            <a:spLocks noGrp="1"/>
          </p:cNvSpPr>
          <p:nvPr>
            <p:ph type="title" hasCustomPrompt="1"/>
          </p:nvPr>
        </p:nvSpPr>
        <p:spPr>
          <a:xfrm>
            <a:off x="3688650" y="1058598"/>
            <a:ext cx="1766700" cy="1769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0000"/>
              <a:buNone/>
              <a:defRPr sz="10000" b="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98" name="Google Shape;98;p4"/>
          <p:cNvSpPr txBox="1">
            <a:spLocks noGrp="1"/>
          </p:cNvSpPr>
          <p:nvPr>
            <p:ph type="subTitle" idx="1"/>
          </p:nvPr>
        </p:nvSpPr>
        <p:spPr>
          <a:xfrm>
            <a:off x="2060100" y="3842411"/>
            <a:ext cx="5023800" cy="640800"/>
          </a:xfrm>
          <a:prstGeom prst="rect">
            <a:avLst/>
          </a:prstGeom>
        </p:spPr>
        <p:txBody>
          <a:bodyPr spcFirstLastPara="1" wrap="square" lIns="91425" tIns="91425" rIns="91425" bIns="91425" anchor="ctr" anchorCtr="0">
            <a:noAutofit/>
          </a:bodyPr>
          <a:lstStyle>
            <a:lvl1pPr lvl="0" algn="ctr">
              <a:spcBef>
                <a:spcPts val="0"/>
              </a:spcBef>
              <a:spcAft>
                <a:spcPts val="0"/>
              </a:spcAft>
              <a:buNone/>
              <a:defRPr sz="1600">
                <a:solidFill>
                  <a:schemeClr val="accent2"/>
                </a:solidFill>
                <a:latin typeface="Open Sans"/>
                <a:ea typeface="Open Sans"/>
                <a:cs typeface="Open Sans"/>
                <a:sym typeface="Open Sans"/>
              </a:defRPr>
            </a:lvl1pPr>
            <a:lvl2pPr lvl="1" algn="ctr">
              <a:spcBef>
                <a:spcPts val="1600"/>
              </a:spcBef>
              <a:spcAft>
                <a:spcPts val="0"/>
              </a:spcAft>
              <a:buNone/>
              <a:defRPr sz="1600">
                <a:latin typeface="Open Sans"/>
                <a:ea typeface="Open Sans"/>
                <a:cs typeface="Open Sans"/>
                <a:sym typeface="Open Sans"/>
              </a:defRPr>
            </a:lvl2pPr>
            <a:lvl3pPr lvl="2" algn="ctr">
              <a:spcBef>
                <a:spcPts val="1600"/>
              </a:spcBef>
              <a:spcAft>
                <a:spcPts val="0"/>
              </a:spcAft>
              <a:buNone/>
              <a:defRPr sz="1600">
                <a:latin typeface="Open Sans"/>
                <a:ea typeface="Open Sans"/>
                <a:cs typeface="Open Sans"/>
                <a:sym typeface="Open Sans"/>
              </a:defRPr>
            </a:lvl3pPr>
            <a:lvl4pPr lvl="3" algn="ctr">
              <a:spcBef>
                <a:spcPts val="1600"/>
              </a:spcBef>
              <a:spcAft>
                <a:spcPts val="0"/>
              </a:spcAft>
              <a:buNone/>
              <a:defRPr sz="1600">
                <a:latin typeface="Open Sans"/>
                <a:ea typeface="Open Sans"/>
                <a:cs typeface="Open Sans"/>
                <a:sym typeface="Open Sans"/>
              </a:defRPr>
            </a:lvl4pPr>
            <a:lvl5pPr lvl="4" algn="ctr">
              <a:spcBef>
                <a:spcPts val="1600"/>
              </a:spcBef>
              <a:spcAft>
                <a:spcPts val="0"/>
              </a:spcAft>
              <a:buNone/>
              <a:defRPr sz="1600">
                <a:latin typeface="Open Sans"/>
                <a:ea typeface="Open Sans"/>
                <a:cs typeface="Open Sans"/>
                <a:sym typeface="Open Sans"/>
              </a:defRPr>
            </a:lvl5pPr>
            <a:lvl6pPr lvl="5" algn="ctr">
              <a:spcBef>
                <a:spcPts val="1600"/>
              </a:spcBef>
              <a:spcAft>
                <a:spcPts val="0"/>
              </a:spcAft>
              <a:buNone/>
              <a:defRPr sz="1600">
                <a:latin typeface="Open Sans"/>
                <a:ea typeface="Open Sans"/>
                <a:cs typeface="Open Sans"/>
                <a:sym typeface="Open Sans"/>
              </a:defRPr>
            </a:lvl6pPr>
            <a:lvl7pPr lvl="6" algn="ctr">
              <a:spcBef>
                <a:spcPts val="1600"/>
              </a:spcBef>
              <a:spcAft>
                <a:spcPts val="0"/>
              </a:spcAft>
              <a:buNone/>
              <a:defRPr sz="1600">
                <a:latin typeface="Open Sans"/>
                <a:ea typeface="Open Sans"/>
                <a:cs typeface="Open Sans"/>
                <a:sym typeface="Open Sans"/>
              </a:defRPr>
            </a:lvl7pPr>
            <a:lvl8pPr lvl="7" algn="ctr">
              <a:spcBef>
                <a:spcPts val="1600"/>
              </a:spcBef>
              <a:spcAft>
                <a:spcPts val="0"/>
              </a:spcAft>
              <a:buNone/>
              <a:defRPr sz="1600">
                <a:latin typeface="Open Sans"/>
                <a:ea typeface="Open Sans"/>
                <a:cs typeface="Open Sans"/>
                <a:sym typeface="Open Sans"/>
              </a:defRPr>
            </a:lvl8pPr>
            <a:lvl9pPr lvl="8" algn="ctr">
              <a:spcBef>
                <a:spcPts val="1600"/>
              </a:spcBef>
              <a:spcAft>
                <a:spcPts val="1600"/>
              </a:spcAft>
              <a:buNone/>
              <a:defRPr sz="1600">
                <a:latin typeface="Open Sans"/>
                <a:ea typeface="Open Sans"/>
                <a:cs typeface="Open Sans"/>
                <a:sym typeface="Open Sans"/>
              </a:defRPr>
            </a:lvl9pPr>
          </a:lstStyle>
          <a:p>
            <a:endParaRPr/>
          </a:p>
        </p:txBody>
      </p:sp>
      <p:sp>
        <p:nvSpPr>
          <p:cNvPr id="99" name="Google Shape;99;p4"/>
          <p:cNvSpPr txBox="1">
            <a:spLocks noGrp="1"/>
          </p:cNvSpPr>
          <p:nvPr>
            <p:ph type="title" idx="2"/>
          </p:nvPr>
        </p:nvSpPr>
        <p:spPr>
          <a:xfrm>
            <a:off x="2060100" y="3102928"/>
            <a:ext cx="50238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4000"/>
              <a:buNone/>
              <a:defRPr sz="4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CUSTOM">
    <p:bg>
      <p:bgPr>
        <a:solidFill>
          <a:schemeClr val="lt2"/>
        </a:solidFill>
        <a:effectLst/>
      </p:bgPr>
    </p:bg>
    <p:spTree>
      <p:nvGrpSpPr>
        <p:cNvPr id="1" name="Shape 161"/>
        <p:cNvGrpSpPr/>
        <p:nvPr/>
      </p:nvGrpSpPr>
      <p:grpSpPr>
        <a:xfrm>
          <a:off x="0" y="0"/>
          <a:ext cx="0" cy="0"/>
          <a:chOff x="0" y="0"/>
          <a:chExt cx="0" cy="0"/>
        </a:xfrm>
      </p:grpSpPr>
      <p:sp>
        <p:nvSpPr>
          <p:cNvPr id="162" name="Google Shape;162;p8"/>
          <p:cNvSpPr txBox="1">
            <a:spLocks noGrp="1"/>
          </p:cNvSpPr>
          <p:nvPr>
            <p:ph type="title" hasCustomPrompt="1"/>
          </p:nvPr>
        </p:nvSpPr>
        <p:spPr>
          <a:xfrm>
            <a:off x="786025" y="2229600"/>
            <a:ext cx="471300" cy="5028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sz="4300" b="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t>xx%</a:t>
            </a:r>
          </a:p>
        </p:txBody>
      </p:sp>
      <p:sp>
        <p:nvSpPr>
          <p:cNvPr id="163" name="Google Shape;163;p8"/>
          <p:cNvSpPr txBox="1">
            <a:spLocks noGrp="1"/>
          </p:cNvSpPr>
          <p:nvPr>
            <p:ph type="subTitle" idx="1"/>
          </p:nvPr>
        </p:nvSpPr>
        <p:spPr>
          <a:xfrm>
            <a:off x="1313660" y="1949663"/>
            <a:ext cx="2343000" cy="445800"/>
          </a:xfrm>
          <a:prstGeom prst="rect">
            <a:avLst/>
          </a:prstGeom>
        </p:spPr>
        <p:txBody>
          <a:bodyPr spcFirstLastPara="1" wrap="square" lIns="91425" tIns="91425" rIns="91425" bIns="91425" anchor="t" anchorCtr="0">
            <a:noAutofit/>
          </a:bodyPr>
          <a:lstStyle>
            <a:lvl1pPr lvl="0">
              <a:spcBef>
                <a:spcPts val="0"/>
              </a:spcBef>
              <a:spcAft>
                <a:spcPts val="0"/>
              </a:spcAft>
              <a:buNone/>
              <a:defRPr sz="2200" b="1">
                <a:solidFill>
                  <a:schemeClr val="accent2"/>
                </a:solidFill>
                <a:latin typeface="Fjalla One"/>
                <a:ea typeface="Fjalla One"/>
                <a:cs typeface="Fjalla One"/>
                <a:sym typeface="Fjalla One"/>
              </a:defRPr>
            </a:lvl1pPr>
            <a:lvl2pPr lvl="1">
              <a:spcBef>
                <a:spcPts val="1600"/>
              </a:spcBef>
              <a:spcAft>
                <a:spcPts val="0"/>
              </a:spcAft>
              <a:buNone/>
              <a:defRPr b="1">
                <a:solidFill>
                  <a:schemeClr val="accent2"/>
                </a:solidFill>
              </a:defRPr>
            </a:lvl2pPr>
            <a:lvl3pPr lvl="2">
              <a:spcBef>
                <a:spcPts val="1600"/>
              </a:spcBef>
              <a:spcAft>
                <a:spcPts val="0"/>
              </a:spcAft>
              <a:buNone/>
              <a:defRPr b="1">
                <a:solidFill>
                  <a:schemeClr val="accent2"/>
                </a:solidFill>
              </a:defRPr>
            </a:lvl3pPr>
            <a:lvl4pPr lvl="3">
              <a:spcBef>
                <a:spcPts val="1600"/>
              </a:spcBef>
              <a:spcAft>
                <a:spcPts val="0"/>
              </a:spcAft>
              <a:buNone/>
              <a:defRPr b="1">
                <a:solidFill>
                  <a:schemeClr val="accent2"/>
                </a:solidFill>
              </a:defRPr>
            </a:lvl4pPr>
            <a:lvl5pPr lvl="4">
              <a:spcBef>
                <a:spcPts val="1600"/>
              </a:spcBef>
              <a:spcAft>
                <a:spcPts val="0"/>
              </a:spcAft>
              <a:buNone/>
              <a:defRPr b="1">
                <a:solidFill>
                  <a:schemeClr val="accent2"/>
                </a:solidFill>
              </a:defRPr>
            </a:lvl5pPr>
            <a:lvl6pPr lvl="5">
              <a:spcBef>
                <a:spcPts val="1600"/>
              </a:spcBef>
              <a:spcAft>
                <a:spcPts val="0"/>
              </a:spcAft>
              <a:buNone/>
              <a:defRPr b="1">
                <a:solidFill>
                  <a:schemeClr val="accent2"/>
                </a:solidFill>
              </a:defRPr>
            </a:lvl6pPr>
            <a:lvl7pPr lvl="6">
              <a:spcBef>
                <a:spcPts val="1600"/>
              </a:spcBef>
              <a:spcAft>
                <a:spcPts val="0"/>
              </a:spcAft>
              <a:buNone/>
              <a:defRPr b="1">
                <a:solidFill>
                  <a:schemeClr val="accent2"/>
                </a:solidFill>
              </a:defRPr>
            </a:lvl7pPr>
            <a:lvl8pPr lvl="7">
              <a:spcBef>
                <a:spcPts val="1600"/>
              </a:spcBef>
              <a:spcAft>
                <a:spcPts val="0"/>
              </a:spcAft>
              <a:buNone/>
              <a:defRPr b="1">
                <a:solidFill>
                  <a:schemeClr val="accent2"/>
                </a:solidFill>
              </a:defRPr>
            </a:lvl8pPr>
            <a:lvl9pPr lvl="8">
              <a:spcBef>
                <a:spcPts val="1600"/>
              </a:spcBef>
              <a:spcAft>
                <a:spcPts val="1600"/>
              </a:spcAft>
              <a:buNone/>
              <a:defRPr b="1">
                <a:solidFill>
                  <a:schemeClr val="accent2"/>
                </a:solidFill>
              </a:defRPr>
            </a:lvl9pPr>
          </a:lstStyle>
          <a:p>
            <a:endParaRPr/>
          </a:p>
        </p:txBody>
      </p:sp>
      <p:sp>
        <p:nvSpPr>
          <p:cNvPr id="164" name="Google Shape;164;p8"/>
          <p:cNvSpPr txBox="1">
            <a:spLocks noGrp="1"/>
          </p:cNvSpPr>
          <p:nvPr>
            <p:ph type="subTitle" idx="2"/>
          </p:nvPr>
        </p:nvSpPr>
        <p:spPr>
          <a:xfrm>
            <a:off x="1313660" y="2323816"/>
            <a:ext cx="2228700" cy="502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a:solidFill>
                  <a:schemeClr val="accent2"/>
                </a:solidFill>
                <a:latin typeface="Open Sans"/>
                <a:ea typeface="Open Sans"/>
                <a:cs typeface="Open Sans"/>
                <a:sym typeface="Open Sans"/>
              </a:defRPr>
            </a:lvl1pPr>
            <a:lvl2pPr lvl="1" rtl="0">
              <a:lnSpc>
                <a:spcPct val="100000"/>
              </a:lnSpc>
              <a:spcBef>
                <a:spcPts val="0"/>
              </a:spcBef>
              <a:spcAft>
                <a:spcPts val="0"/>
              </a:spcAft>
              <a:buNone/>
              <a:defRPr>
                <a:solidFill>
                  <a:schemeClr val="accent2"/>
                </a:solidFill>
                <a:latin typeface="Open Sans"/>
                <a:ea typeface="Open Sans"/>
                <a:cs typeface="Open Sans"/>
                <a:sym typeface="Open Sans"/>
              </a:defRPr>
            </a:lvl2pPr>
            <a:lvl3pPr lvl="2" rtl="0">
              <a:lnSpc>
                <a:spcPct val="100000"/>
              </a:lnSpc>
              <a:spcBef>
                <a:spcPts val="0"/>
              </a:spcBef>
              <a:spcAft>
                <a:spcPts val="0"/>
              </a:spcAft>
              <a:buNone/>
              <a:defRPr>
                <a:solidFill>
                  <a:schemeClr val="accent2"/>
                </a:solidFill>
                <a:latin typeface="Open Sans"/>
                <a:ea typeface="Open Sans"/>
                <a:cs typeface="Open Sans"/>
                <a:sym typeface="Open Sans"/>
              </a:defRPr>
            </a:lvl3pPr>
            <a:lvl4pPr lvl="3" rtl="0">
              <a:lnSpc>
                <a:spcPct val="100000"/>
              </a:lnSpc>
              <a:spcBef>
                <a:spcPts val="0"/>
              </a:spcBef>
              <a:spcAft>
                <a:spcPts val="0"/>
              </a:spcAft>
              <a:buNone/>
              <a:defRPr>
                <a:solidFill>
                  <a:schemeClr val="accent2"/>
                </a:solidFill>
                <a:latin typeface="Open Sans"/>
                <a:ea typeface="Open Sans"/>
                <a:cs typeface="Open Sans"/>
                <a:sym typeface="Open Sans"/>
              </a:defRPr>
            </a:lvl4pPr>
            <a:lvl5pPr lvl="4" rtl="0">
              <a:lnSpc>
                <a:spcPct val="100000"/>
              </a:lnSpc>
              <a:spcBef>
                <a:spcPts val="0"/>
              </a:spcBef>
              <a:spcAft>
                <a:spcPts val="0"/>
              </a:spcAft>
              <a:buNone/>
              <a:defRPr>
                <a:solidFill>
                  <a:schemeClr val="accent2"/>
                </a:solidFill>
                <a:latin typeface="Open Sans"/>
                <a:ea typeface="Open Sans"/>
                <a:cs typeface="Open Sans"/>
                <a:sym typeface="Open Sans"/>
              </a:defRPr>
            </a:lvl5pPr>
            <a:lvl6pPr lvl="5" rtl="0">
              <a:lnSpc>
                <a:spcPct val="100000"/>
              </a:lnSpc>
              <a:spcBef>
                <a:spcPts val="0"/>
              </a:spcBef>
              <a:spcAft>
                <a:spcPts val="0"/>
              </a:spcAft>
              <a:buNone/>
              <a:defRPr>
                <a:solidFill>
                  <a:schemeClr val="accent2"/>
                </a:solidFill>
                <a:latin typeface="Open Sans"/>
                <a:ea typeface="Open Sans"/>
                <a:cs typeface="Open Sans"/>
                <a:sym typeface="Open Sans"/>
              </a:defRPr>
            </a:lvl6pPr>
            <a:lvl7pPr lvl="6" rtl="0">
              <a:lnSpc>
                <a:spcPct val="100000"/>
              </a:lnSpc>
              <a:spcBef>
                <a:spcPts val="0"/>
              </a:spcBef>
              <a:spcAft>
                <a:spcPts val="0"/>
              </a:spcAft>
              <a:buNone/>
              <a:defRPr>
                <a:solidFill>
                  <a:schemeClr val="accent2"/>
                </a:solidFill>
                <a:latin typeface="Open Sans"/>
                <a:ea typeface="Open Sans"/>
                <a:cs typeface="Open Sans"/>
                <a:sym typeface="Open Sans"/>
              </a:defRPr>
            </a:lvl7pPr>
            <a:lvl8pPr lvl="7" rtl="0">
              <a:lnSpc>
                <a:spcPct val="100000"/>
              </a:lnSpc>
              <a:spcBef>
                <a:spcPts val="0"/>
              </a:spcBef>
              <a:spcAft>
                <a:spcPts val="0"/>
              </a:spcAft>
              <a:buNone/>
              <a:defRPr>
                <a:solidFill>
                  <a:schemeClr val="accent2"/>
                </a:solidFill>
                <a:latin typeface="Open Sans"/>
                <a:ea typeface="Open Sans"/>
                <a:cs typeface="Open Sans"/>
                <a:sym typeface="Open Sans"/>
              </a:defRPr>
            </a:lvl8pPr>
            <a:lvl9pPr lvl="8" rtl="0">
              <a:lnSpc>
                <a:spcPct val="100000"/>
              </a:lnSpc>
              <a:spcBef>
                <a:spcPts val="0"/>
              </a:spcBef>
              <a:spcAft>
                <a:spcPts val="0"/>
              </a:spcAft>
              <a:buNone/>
              <a:defRPr>
                <a:solidFill>
                  <a:schemeClr val="accent2"/>
                </a:solidFill>
                <a:latin typeface="Open Sans"/>
                <a:ea typeface="Open Sans"/>
                <a:cs typeface="Open Sans"/>
                <a:sym typeface="Open Sans"/>
              </a:defRPr>
            </a:lvl9pPr>
          </a:lstStyle>
          <a:p>
            <a:endParaRPr/>
          </a:p>
        </p:txBody>
      </p:sp>
      <p:sp>
        <p:nvSpPr>
          <p:cNvPr id="165" name="Google Shape;165;p8"/>
          <p:cNvSpPr txBox="1">
            <a:spLocks noGrp="1"/>
          </p:cNvSpPr>
          <p:nvPr>
            <p:ph type="title" idx="3" hasCustomPrompt="1"/>
          </p:nvPr>
        </p:nvSpPr>
        <p:spPr>
          <a:xfrm>
            <a:off x="782878" y="3601375"/>
            <a:ext cx="474300" cy="5205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sz="4300" b="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t>xx%</a:t>
            </a:r>
          </a:p>
        </p:txBody>
      </p:sp>
      <p:sp>
        <p:nvSpPr>
          <p:cNvPr id="166" name="Google Shape;166;p8"/>
          <p:cNvSpPr txBox="1">
            <a:spLocks noGrp="1"/>
          </p:cNvSpPr>
          <p:nvPr>
            <p:ph type="subTitle" idx="4"/>
          </p:nvPr>
        </p:nvSpPr>
        <p:spPr>
          <a:xfrm>
            <a:off x="1313660" y="3339126"/>
            <a:ext cx="2343000" cy="445800"/>
          </a:xfrm>
          <a:prstGeom prst="rect">
            <a:avLst/>
          </a:prstGeom>
        </p:spPr>
        <p:txBody>
          <a:bodyPr spcFirstLastPara="1" wrap="square" lIns="91425" tIns="91425" rIns="91425" bIns="91425" anchor="t" anchorCtr="0">
            <a:noAutofit/>
          </a:bodyPr>
          <a:lstStyle>
            <a:lvl1pPr lvl="0" rtl="0">
              <a:spcBef>
                <a:spcPts val="0"/>
              </a:spcBef>
              <a:spcAft>
                <a:spcPts val="0"/>
              </a:spcAft>
              <a:buNone/>
              <a:defRPr sz="2200" b="1">
                <a:solidFill>
                  <a:schemeClr val="accent2"/>
                </a:solidFill>
                <a:latin typeface="Fjalla One"/>
                <a:ea typeface="Fjalla One"/>
                <a:cs typeface="Fjalla One"/>
                <a:sym typeface="Fjalla One"/>
              </a:defRPr>
            </a:lvl1pPr>
            <a:lvl2pPr lvl="1" rtl="0">
              <a:spcBef>
                <a:spcPts val="1600"/>
              </a:spcBef>
              <a:spcAft>
                <a:spcPts val="0"/>
              </a:spcAft>
              <a:buNone/>
              <a:defRPr b="1">
                <a:solidFill>
                  <a:schemeClr val="accent2"/>
                </a:solidFill>
              </a:defRPr>
            </a:lvl2pPr>
            <a:lvl3pPr lvl="2" rtl="0">
              <a:spcBef>
                <a:spcPts val="1600"/>
              </a:spcBef>
              <a:spcAft>
                <a:spcPts val="0"/>
              </a:spcAft>
              <a:buNone/>
              <a:defRPr b="1">
                <a:solidFill>
                  <a:schemeClr val="accent2"/>
                </a:solidFill>
              </a:defRPr>
            </a:lvl3pPr>
            <a:lvl4pPr lvl="3" rtl="0">
              <a:spcBef>
                <a:spcPts val="1600"/>
              </a:spcBef>
              <a:spcAft>
                <a:spcPts val="0"/>
              </a:spcAft>
              <a:buNone/>
              <a:defRPr b="1">
                <a:solidFill>
                  <a:schemeClr val="accent2"/>
                </a:solidFill>
              </a:defRPr>
            </a:lvl4pPr>
            <a:lvl5pPr lvl="4" rtl="0">
              <a:spcBef>
                <a:spcPts val="1600"/>
              </a:spcBef>
              <a:spcAft>
                <a:spcPts val="0"/>
              </a:spcAft>
              <a:buNone/>
              <a:defRPr b="1">
                <a:solidFill>
                  <a:schemeClr val="accent2"/>
                </a:solidFill>
              </a:defRPr>
            </a:lvl5pPr>
            <a:lvl6pPr lvl="5" rtl="0">
              <a:spcBef>
                <a:spcPts val="1600"/>
              </a:spcBef>
              <a:spcAft>
                <a:spcPts val="0"/>
              </a:spcAft>
              <a:buNone/>
              <a:defRPr b="1">
                <a:solidFill>
                  <a:schemeClr val="accent2"/>
                </a:solidFill>
              </a:defRPr>
            </a:lvl6pPr>
            <a:lvl7pPr lvl="6" rtl="0">
              <a:spcBef>
                <a:spcPts val="1600"/>
              </a:spcBef>
              <a:spcAft>
                <a:spcPts val="0"/>
              </a:spcAft>
              <a:buNone/>
              <a:defRPr b="1">
                <a:solidFill>
                  <a:schemeClr val="accent2"/>
                </a:solidFill>
              </a:defRPr>
            </a:lvl7pPr>
            <a:lvl8pPr lvl="7" rtl="0">
              <a:spcBef>
                <a:spcPts val="1600"/>
              </a:spcBef>
              <a:spcAft>
                <a:spcPts val="0"/>
              </a:spcAft>
              <a:buNone/>
              <a:defRPr b="1">
                <a:solidFill>
                  <a:schemeClr val="accent2"/>
                </a:solidFill>
              </a:defRPr>
            </a:lvl8pPr>
            <a:lvl9pPr lvl="8" rtl="0">
              <a:spcBef>
                <a:spcPts val="1600"/>
              </a:spcBef>
              <a:spcAft>
                <a:spcPts val="1600"/>
              </a:spcAft>
              <a:buNone/>
              <a:defRPr b="1">
                <a:solidFill>
                  <a:schemeClr val="accent2"/>
                </a:solidFill>
              </a:defRPr>
            </a:lvl9pPr>
          </a:lstStyle>
          <a:p>
            <a:endParaRPr/>
          </a:p>
        </p:txBody>
      </p:sp>
      <p:sp>
        <p:nvSpPr>
          <p:cNvPr id="167" name="Google Shape;167;p8"/>
          <p:cNvSpPr txBox="1">
            <a:spLocks noGrp="1"/>
          </p:cNvSpPr>
          <p:nvPr>
            <p:ph type="subTitle" idx="5"/>
          </p:nvPr>
        </p:nvSpPr>
        <p:spPr>
          <a:xfrm>
            <a:off x="1313660" y="3713278"/>
            <a:ext cx="2228700" cy="502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a:solidFill>
                  <a:schemeClr val="accent2"/>
                </a:solidFill>
                <a:latin typeface="Open Sans"/>
                <a:ea typeface="Open Sans"/>
                <a:cs typeface="Open Sans"/>
                <a:sym typeface="Open Sans"/>
              </a:defRPr>
            </a:lvl1pPr>
            <a:lvl2pPr lvl="1" rtl="0">
              <a:lnSpc>
                <a:spcPct val="100000"/>
              </a:lnSpc>
              <a:spcBef>
                <a:spcPts val="0"/>
              </a:spcBef>
              <a:spcAft>
                <a:spcPts val="0"/>
              </a:spcAft>
              <a:buNone/>
              <a:defRPr>
                <a:solidFill>
                  <a:schemeClr val="accent2"/>
                </a:solidFill>
                <a:latin typeface="Open Sans"/>
                <a:ea typeface="Open Sans"/>
                <a:cs typeface="Open Sans"/>
                <a:sym typeface="Open Sans"/>
              </a:defRPr>
            </a:lvl2pPr>
            <a:lvl3pPr lvl="2" rtl="0">
              <a:lnSpc>
                <a:spcPct val="100000"/>
              </a:lnSpc>
              <a:spcBef>
                <a:spcPts val="0"/>
              </a:spcBef>
              <a:spcAft>
                <a:spcPts val="0"/>
              </a:spcAft>
              <a:buNone/>
              <a:defRPr>
                <a:solidFill>
                  <a:schemeClr val="accent2"/>
                </a:solidFill>
                <a:latin typeface="Open Sans"/>
                <a:ea typeface="Open Sans"/>
                <a:cs typeface="Open Sans"/>
                <a:sym typeface="Open Sans"/>
              </a:defRPr>
            </a:lvl3pPr>
            <a:lvl4pPr lvl="3" rtl="0">
              <a:lnSpc>
                <a:spcPct val="100000"/>
              </a:lnSpc>
              <a:spcBef>
                <a:spcPts val="0"/>
              </a:spcBef>
              <a:spcAft>
                <a:spcPts val="0"/>
              </a:spcAft>
              <a:buNone/>
              <a:defRPr>
                <a:solidFill>
                  <a:schemeClr val="accent2"/>
                </a:solidFill>
                <a:latin typeface="Open Sans"/>
                <a:ea typeface="Open Sans"/>
                <a:cs typeface="Open Sans"/>
                <a:sym typeface="Open Sans"/>
              </a:defRPr>
            </a:lvl4pPr>
            <a:lvl5pPr lvl="4" rtl="0">
              <a:lnSpc>
                <a:spcPct val="100000"/>
              </a:lnSpc>
              <a:spcBef>
                <a:spcPts val="0"/>
              </a:spcBef>
              <a:spcAft>
                <a:spcPts val="0"/>
              </a:spcAft>
              <a:buNone/>
              <a:defRPr>
                <a:solidFill>
                  <a:schemeClr val="accent2"/>
                </a:solidFill>
                <a:latin typeface="Open Sans"/>
                <a:ea typeface="Open Sans"/>
                <a:cs typeface="Open Sans"/>
                <a:sym typeface="Open Sans"/>
              </a:defRPr>
            </a:lvl5pPr>
            <a:lvl6pPr lvl="5" rtl="0">
              <a:lnSpc>
                <a:spcPct val="100000"/>
              </a:lnSpc>
              <a:spcBef>
                <a:spcPts val="0"/>
              </a:spcBef>
              <a:spcAft>
                <a:spcPts val="0"/>
              </a:spcAft>
              <a:buNone/>
              <a:defRPr>
                <a:solidFill>
                  <a:schemeClr val="accent2"/>
                </a:solidFill>
                <a:latin typeface="Open Sans"/>
                <a:ea typeface="Open Sans"/>
                <a:cs typeface="Open Sans"/>
                <a:sym typeface="Open Sans"/>
              </a:defRPr>
            </a:lvl6pPr>
            <a:lvl7pPr lvl="6" rtl="0">
              <a:lnSpc>
                <a:spcPct val="100000"/>
              </a:lnSpc>
              <a:spcBef>
                <a:spcPts val="0"/>
              </a:spcBef>
              <a:spcAft>
                <a:spcPts val="0"/>
              </a:spcAft>
              <a:buNone/>
              <a:defRPr>
                <a:solidFill>
                  <a:schemeClr val="accent2"/>
                </a:solidFill>
                <a:latin typeface="Open Sans"/>
                <a:ea typeface="Open Sans"/>
                <a:cs typeface="Open Sans"/>
                <a:sym typeface="Open Sans"/>
              </a:defRPr>
            </a:lvl7pPr>
            <a:lvl8pPr lvl="7" rtl="0">
              <a:lnSpc>
                <a:spcPct val="100000"/>
              </a:lnSpc>
              <a:spcBef>
                <a:spcPts val="0"/>
              </a:spcBef>
              <a:spcAft>
                <a:spcPts val="0"/>
              </a:spcAft>
              <a:buNone/>
              <a:defRPr>
                <a:solidFill>
                  <a:schemeClr val="accent2"/>
                </a:solidFill>
                <a:latin typeface="Open Sans"/>
                <a:ea typeface="Open Sans"/>
                <a:cs typeface="Open Sans"/>
                <a:sym typeface="Open Sans"/>
              </a:defRPr>
            </a:lvl8pPr>
            <a:lvl9pPr lvl="8" rtl="0">
              <a:lnSpc>
                <a:spcPct val="100000"/>
              </a:lnSpc>
              <a:spcBef>
                <a:spcPts val="0"/>
              </a:spcBef>
              <a:spcAft>
                <a:spcPts val="0"/>
              </a:spcAft>
              <a:buNone/>
              <a:defRPr>
                <a:solidFill>
                  <a:schemeClr val="accent2"/>
                </a:solidFill>
                <a:latin typeface="Open Sans"/>
                <a:ea typeface="Open Sans"/>
                <a:cs typeface="Open Sans"/>
                <a:sym typeface="Open Sans"/>
              </a:defRPr>
            </a:lvl9pPr>
          </a:lstStyle>
          <a:p>
            <a:endParaRPr/>
          </a:p>
        </p:txBody>
      </p:sp>
      <p:sp>
        <p:nvSpPr>
          <p:cNvPr id="168" name="Google Shape;168;p8"/>
          <p:cNvSpPr/>
          <p:nvPr/>
        </p:nvSpPr>
        <p:spPr>
          <a:xfrm rot="5400000">
            <a:off x="4230065" y="-1097567"/>
            <a:ext cx="4246318" cy="6441452"/>
          </a:xfrm>
          <a:custGeom>
            <a:avLst/>
            <a:gdLst/>
            <a:ahLst/>
            <a:cxnLst/>
            <a:rect l="l" t="t" r="r" b="b"/>
            <a:pathLst>
              <a:path w="155914" h="209172" extrusionOk="0">
                <a:moveTo>
                  <a:pt x="141419" y="0"/>
                </a:moveTo>
                <a:cubicBezTo>
                  <a:pt x="136342" y="0"/>
                  <a:pt x="120848" y="390"/>
                  <a:pt x="114944" y="390"/>
                </a:cubicBezTo>
                <a:lnTo>
                  <a:pt x="454" y="390"/>
                </a:lnTo>
                <a:lnTo>
                  <a:pt x="454" y="53621"/>
                </a:lnTo>
                <a:lnTo>
                  <a:pt x="454" y="153383"/>
                </a:lnTo>
                <a:lnTo>
                  <a:pt x="454" y="192681"/>
                </a:lnTo>
                <a:cubicBezTo>
                  <a:pt x="454" y="196695"/>
                  <a:pt x="235" y="200772"/>
                  <a:pt x="454" y="204786"/>
                </a:cubicBezTo>
                <a:cubicBezTo>
                  <a:pt x="516" y="205864"/>
                  <a:pt x="1" y="208207"/>
                  <a:pt x="954" y="208925"/>
                </a:cubicBezTo>
                <a:cubicBezTo>
                  <a:pt x="1184" y="209095"/>
                  <a:pt x="1543" y="209172"/>
                  <a:pt x="2004" y="209172"/>
                </a:cubicBezTo>
                <a:cubicBezTo>
                  <a:pt x="6129" y="209172"/>
                  <a:pt x="18457" y="203016"/>
                  <a:pt x="20915" y="201990"/>
                </a:cubicBezTo>
                <a:cubicBezTo>
                  <a:pt x="27850" y="199116"/>
                  <a:pt x="34598" y="195742"/>
                  <a:pt x="40783" y="191463"/>
                </a:cubicBezTo>
                <a:cubicBezTo>
                  <a:pt x="52966" y="182997"/>
                  <a:pt x="62978" y="170220"/>
                  <a:pt x="64618" y="155476"/>
                </a:cubicBezTo>
                <a:cubicBezTo>
                  <a:pt x="65852" y="144511"/>
                  <a:pt x="62400" y="133546"/>
                  <a:pt x="58011" y="123425"/>
                </a:cubicBezTo>
                <a:cubicBezTo>
                  <a:pt x="54434" y="115193"/>
                  <a:pt x="50108" y="106868"/>
                  <a:pt x="50217" y="97902"/>
                </a:cubicBezTo>
                <a:cubicBezTo>
                  <a:pt x="50389" y="84376"/>
                  <a:pt x="60588" y="73021"/>
                  <a:pt x="71741" y="65367"/>
                </a:cubicBezTo>
                <a:cubicBezTo>
                  <a:pt x="84986" y="56245"/>
                  <a:pt x="100293" y="50404"/>
                  <a:pt x="115990" y="46936"/>
                </a:cubicBezTo>
                <a:cubicBezTo>
                  <a:pt x="127314" y="44422"/>
                  <a:pt x="140247" y="42282"/>
                  <a:pt x="146651" y="32613"/>
                </a:cubicBezTo>
                <a:cubicBezTo>
                  <a:pt x="151462" y="25350"/>
                  <a:pt x="155913" y="0"/>
                  <a:pt x="14141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8"/>
          <p:cNvSpPr txBox="1">
            <a:spLocks noGrp="1"/>
          </p:cNvSpPr>
          <p:nvPr>
            <p:ph type="title" idx="6" hasCustomPrompt="1"/>
          </p:nvPr>
        </p:nvSpPr>
        <p:spPr>
          <a:xfrm>
            <a:off x="3807495" y="2177375"/>
            <a:ext cx="471300" cy="5589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sz="4300" b="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t>xx%</a:t>
            </a:r>
          </a:p>
        </p:txBody>
      </p:sp>
      <p:sp>
        <p:nvSpPr>
          <p:cNvPr id="170" name="Google Shape;170;p8"/>
          <p:cNvSpPr txBox="1">
            <a:spLocks noGrp="1"/>
          </p:cNvSpPr>
          <p:nvPr>
            <p:ph type="subTitle" idx="7"/>
          </p:nvPr>
        </p:nvSpPr>
        <p:spPr>
          <a:xfrm>
            <a:off x="4333085" y="1949663"/>
            <a:ext cx="2343000" cy="445800"/>
          </a:xfrm>
          <a:prstGeom prst="rect">
            <a:avLst/>
          </a:prstGeom>
        </p:spPr>
        <p:txBody>
          <a:bodyPr spcFirstLastPara="1" wrap="square" lIns="91425" tIns="91425" rIns="91425" bIns="91425" anchor="t" anchorCtr="0">
            <a:noAutofit/>
          </a:bodyPr>
          <a:lstStyle>
            <a:lvl1pPr lvl="0" rtl="0">
              <a:spcBef>
                <a:spcPts val="0"/>
              </a:spcBef>
              <a:spcAft>
                <a:spcPts val="0"/>
              </a:spcAft>
              <a:buNone/>
              <a:defRPr sz="2200" b="1">
                <a:solidFill>
                  <a:schemeClr val="accent2"/>
                </a:solidFill>
                <a:latin typeface="Fjalla One"/>
                <a:ea typeface="Fjalla One"/>
                <a:cs typeface="Fjalla One"/>
                <a:sym typeface="Fjalla One"/>
              </a:defRPr>
            </a:lvl1pPr>
            <a:lvl2pPr lvl="1" rtl="0">
              <a:spcBef>
                <a:spcPts val="1600"/>
              </a:spcBef>
              <a:spcAft>
                <a:spcPts val="0"/>
              </a:spcAft>
              <a:buNone/>
              <a:defRPr b="1">
                <a:solidFill>
                  <a:schemeClr val="accent2"/>
                </a:solidFill>
              </a:defRPr>
            </a:lvl2pPr>
            <a:lvl3pPr lvl="2" rtl="0">
              <a:spcBef>
                <a:spcPts val="1600"/>
              </a:spcBef>
              <a:spcAft>
                <a:spcPts val="0"/>
              </a:spcAft>
              <a:buNone/>
              <a:defRPr b="1">
                <a:solidFill>
                  <a:schemeClr val="accent2"/>
                </a:solidFill>
              </a:defRPr>
            </a:lvl3pPr>
            <a:lvl4pPr lvl="3" rtl="0">
              <a:spcBef>
                <a:spcPts val="1600"/>
              </a:spcBef>
              <a:spcAft>
                <a:spcPts val="0"/>
              </a:spcAft>
              <a:buNone/>
              <a:defRPr b="1">
                <a:solidFill>
                  <a:schemeClr val="accent2"/>
                </a:solidFill>
              </a:defRPr>
            </a:lvl4pPr>
            <a:lvl5pPr lvl="4" rtl="0">
              <a:spcBef>
                <a:spcPts val="1600"/>
              </a:spcBef>
              <a:spcAft>
                <a:spcPts val="0"/>
              </a:spcAft>
              <a:buNone/>
              <a:defRPr b="1">
                <a:solidFill>
                  <a:schemeClr val="accent2"/>
                </a:solidFill>
              </a:defRPr>
            </a:lvl5pPr>
            <a:lvl6pPr lvl="5" rtl="0">
              <a:spcBef>
                <a:spcPts val="1600"/>
              </a:spcBef>
              <a:spcAft>
                <a:spcPts val="0"/>
              </a:spcAft>
              <a:buNone/>
              <a:defRPr b="1">
                <a:solidFill>
                  <a:schemeClr val="accent2"/>
                </a:solidFill>
              </a:defRPr>
            </a:lvl6pPr>
            <a:lvl7pPr lvl="6" rtl="0">
              <a:spcBef>
                <a:spcPts val="1600"/>
              </a:spcBef>
              <a:spcAft>
                <a:spcPts val="0"/>
              </a:spcAft>
              <a:buNone/>
              <a:defRPr b="1">
                <a:solidFill>
                  <a:schemeClr val="accent2"/>
                </a:solidFill>
              </a:defRPr>
            </a:lvl7pPr>
            <a:lvl8pPr lvl="7" rtl="0">
              <a:spcBef>
                <a:spcPts val="1600"/>
              </a:spcBef>
              <a:spcAft>
                <a:spcPts val="0"/>
              </a:spcAft>
              <a:buNone/>
              <a:defRPr b="1">
                <a:solidFill>
                  <a:schemeClr val="accent2"/>
                </a:solidFill>
              </a:defRPr>
            </a:lvl8pPr>
            <a:lvl9pPr lvl="8" rtl="0">
              <a:spcBef>
                <a:spcPts val="1600"/>
              </a:spcBef>
              <a:spcAft>
                <a:spcPts val="1600"/>
              </a:spcAft>
              <a:buNone/>
              <a:defRPr b="1">
                <a:solidFill>
                  <a:schemeClr val="accent2"/>
                </a:solidFill>
              </a:defRPr>
            </a:lvl9pPr>
          </a:lstStyle>
          <a:p>
            <a:endParaRPr/>
          </a:p>
        </p:txBody>
      </p:sp>
      <p:sp>
        <p:nvSpPr>
          <p:cNvPr id="171" name="Google Shape;171;p8"/>
          <p:cNvSpPr txBox="1">
            <a:spLocks noGrp="1"/>
          </p:cNvSpPr>
          <p:nvPr>
            <p:ph type="subTitle" idx="8"/>
          </p:nvPr>
        </p:nvSpPr>
        <p:spPr>
          <a:xfrm>
            <a:off x="4333085" y="2342941"/>
            <a:ext cx="2228700" cy="502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a:solidFill>
                  <a:schemeClr val="accent2"/>
                </a:solidFill>
                <a:latin typeface="Open Sans"/>
                <a:ea typeface="Open Sans"/>
                <a:cs typeface="Open Sans"/>
                <a:sym typeface="Open Sans"/>
              </a:defRPr>
            </a:lvl1pPr>
            <a:lvl2pPr lvl="1" rtl="0">
              <a:lnSpc>
                <a:spcPct val="100000"/>
              </a:lnSpc>
              <a:spcBef>
                <a:spcPts val="0"/>
              </a:spcBef>
              <a:spcAft>
                <a:spcPts val="0"/>
              </a:spcAft>
              <a:buNone/>
              <a:defRPr>
                <a:solidFill>
                  <a:schemeClr val="accent2"/>
                </a:solidFill>
                <a:latin typeface="Open Sans"/>
                <a:ea typeface="Open Sans"/>
                <a:cs typeface="Open Sans"/>
                <a:sym typeface="Open Sans"/>
              </a:defRPr>
            </a:lvl2pPr>
            <a:lvl3pPr lvl="2" rtl="0">
              <a:lnSpc>
                <a:spcPct val="100000"/>
              </a:lnSpc>
              <a:spcBef>
                <a:spcPts val="0"/>
              </a:spcBef>
              <a:spcAft>
                <a:spcPts val="0"/>
              </a:spcAft>
              <a:buNone/>
              <a:defRPr>
                <a:solidFill>
                  <a:schemeClr val="accent2"/>
                </a:solidFill>
                <a:latin typeface="Open Sans"/>
                <a:ea typeface="Open Sans"/>
                <a:cs typeface="Open Sans"/>
                <a:sym typeface="Open Sans"/>
              </a:defRPr>
            </a:lvl3pPr>
            <a:lvl4pPr lvl="3" rtl="0">
              <a:lnSpc>
                <a:spcPct val="100000"/>
              </a:lnSpc>
              <a:spcBef>
                <a:spcPts val="0"/>
              </a:spcBef>
              <a:spcAft>
                <a:spcPts val="0"/>
              </a:spcAft>
              <a:buNone/>
              <a:defRPr>
                <a:solidFill>
                  <a:schemeClr val="accent2"/>
                </a:solidFill>
                <a:latin typeface="Open Sans"/>
                <a:ea typeface="Open Sans"/>
                <a:cs typeface="Open Sans"/>
                <a:sym typeface="Open Sans"/>
              </a:defRPr>
            </a:lvl4pPr>
            <a:lvl5pPr lvl="4" rtl="0">
              <a:lnSpc>
                <a:spcPct val="100000"/>
              </a:lnSpc>
              <a:spcBef>
                <a:spcPts val="0"/>
              </a:spcBef>
              <a:spcAft>
                <a:spcPts val="0"/>
              </a:spcAft>
              <a:buNone/>
              <a:defRPr>
                <a:solidFill>
                  <a:schemeClr val="accent2"/>
                </a:solidFill>
                <a:latin typeface="Open Sans"/>
                <a:ea typeface="Open Sans"/>
                <a:cs typeface="Open Sans"/>
                <a:sym typeface="Open Sans"/>
              </a:defRPr>
            </a:lvl5pPr>
            <a:lvl6pPr lvl="5" rtl="0">
              <a:lnSpc>
                <a:spcPct val="100000"/>
              </a:lnSpc>
              <a:spcBef>
                <a:spcPts val="0"/>
              </a:spcBef>
              <a:spcAft>
                <a:spcPts val="0"/>
              </a:spcAft>
              <a:buNone/>
              <a:defRPr>
                <a:solidFill>
                  <a:schemeClr val="accent2"/>
                </a:solidFill>
                <a:latin typeface="Open Sans"/>
                <a:ea typeface="Open Sans"/>
                <a:cs typeface="Open Sans"/>
                <a:sym typeface="Open Sans"/>
              </a:defRPr>
            </a:lvl6pPr>
            <a:lvl7pPr lvl="6" rtl="0">
              <a:lnSpc>
                <a:spcPct val="100000"/>
              </a:lnSpc>
              <a:spcBef>
                <a:spcPts val="0"/>
              </a:spcBef>
              <a:spcAft>
                <a:spcPts val="0"/>
              </a:spcAft>
              <a:buNone/>
              <a:defRPr>
                <a:solidFill>
                  <a:schemeClr val="accent2"/>
                </a:solidFill>
                <a:latin typeface="Open Sans"/>
                <a:ea typeface="Open Sans"/>
                <a:cs typeface="Open Sans"/>
                <a:sym typeface="Open Sans"/>
              </a:defRPr>
            </a:lvl7pPr>
            <a:lvl8pPr lvl="7" rtl="0">
              <a:lnSpc>
                <a:spcPct val="100000"/>
              </a:lnSpc>
              <a:spcBef>
                <a:spcPts val="0"/>
              </a:spcBef>
              <a:spcAft>
                <a:spcPts val="0"/>
              </a:spcAft>
              <a:buNone/>
              <a:defRPr>
                <a:solidFill>
                  <a:schemeClr val="accent2"/>
                </a:solidFill>
                <a:latin typeface="Open Sans"/>
                <a:ea typeface="Open Sans"/>
                <a:cs typeface="Open Sans"/>
                <a:sym typeface="Open Sans"/>
              </a:defRPr>
            </a:lvl8pPr>
            <a:lvl9pPr lvl="8" rtl="0">
              <a:lnSpc>
                <a:spcPct val="100000"/>
              </a:lnSpc>
              <a:spcBef>
                <a:spcPts val="0"/>
              </a:spcBef>
              <a:spcAft>
                <a:spcPts val="0"/>
              </a:spcAft>
              <a:buNone/>
              <a:defRPr>
                <a:solidFill>
                  <a:schemeClr val="accent2"/>
                </a:solidFill>
                <a:latin typeface="Open Sans"/>
                <a:ea typeface="Open Sans"/>
                <a:cs typeface="Open Sans"/>
                <a:sym typeface="Open Sans"/>
              </a:defRPr>
            </a:lvl9pPr>
          </a:lstStyle>
          <a:p>
            <a:endParaRPr/>
          </a:p>
        </p:txBody>
      </p:sp>
      <p:sp>
        <p:nvSpPr>
          <p:cNvPr id="172" name="Google Shape;172;p8"/>
          <p:cNvSpPr txBox="1">
            <a:spLocks noGrp="1"/>
          </p:cNvSpPr>
          <p:nvPr>
            <p:ph type="title" idx="9" hasCustomPrompt="1"/>
          </p:nvPr>
        </p:nvSpPr>
        <p:spPr>
          <a:xfrm>
            <a:off x="3807495" y="3505525"/>
            <a:ext cx="471300" cy="6123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sz="4300" b="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r>
              <a:t>xx%</a:t>
            </a:r>
          </a:p>
        </p:txBody>
      </p:sp>
      <p:sp>
        <p:nvSpPr>
          <p:cNvPr id="173" name="Google Shape;173;p8"/>
          <p:cNvSpPr txBox="1">
            <a:spLocks noGrp="1"/>
          </p:cNvSpPr>
          <p:nvPr>
            <p:ph type="subTitle" idx="13"/>
          </p:nvPr>
        </p:nvSpPr>
        <p:spPr>
          <a:xfrm>
            <a:off x="4333085" y="3339126"/>
            <a:ext cx="2343000" cy="445800"/>
          </a:xfrm>
          <a:prstGeom prst="rect">
            <a:avLst/>
          </a:prstGeom>
        </p:spPr>
        <p:txBody>
          <a:bodyPr spcFirstLastPara="1" wrap="square" lIns="91425" tIns="91425" rIns="91425" bIns="91425" anchor="t" anchorCtr="0">
            <a:noAutofit/>
          </a:bodyPr>
          <a:lstStyle>
            <a:lvl1pPr lvl="0" rtl="0">
              <a:spcBef>
                <a:spcPts val="0"/>
              </a:spcBef>
              <a:spcAft>
                <a:spcPts val="0"/>
              </a:spcAft>
              <a:buNone/>
              <a:defRPr sz="2200" b="1">
                <a:solidFill>
                  <a:schemeClr val="accent2"/>
                </a:solidFill>
                <a:latin typeface="Fjalla One"/>
                <a:ea typeface="Fjalla One"/>
                <a:cs typeface="Fjalla One"/>
                <a:sym typeface="Fjalla One"/>
              </a:defRPr>
            </a:lvl1pPr>
            <a:lvl2pPr lvl="1" rtl="0">
              <a:spcBef>
                <a:spcPts val="1600"/>
              </a:spcBef>
              <a:spcAft>
                <a:spcPts val="0"/>
              </a:spcAft>
              <a:buNone/>
              <a:defRPr b="1">
                <a:solidFill>
                  <a:schemeClr val="accent2"/>
                </a:solidFill>
              </a:defRPr>
            </a:lvl2pPr>
            <a:lvl3pPr lvl="2" rtl="0">
              <a:spcBef>
                <a:spcPts val="1600"/>
              </a:spcBef>
              <a:spcAft>
                <a:spcPts val="0"/>
              </a:spcAft>
              <a:buNone/>
              <a:defRPr b="1">
                <a:solidFill>
                  <a:schemeClr val="accent2"/>
                </a:solidFill>
              </a:defRPr>
            </a:lvl3pPr>
            <a:lvl4pPr lvl="3" rtl="0">
              <a:spcBef>
                <a:spcPts val="1600"/>
              </a:spcBef>
              <a:spcAft>
                <a:spcPts val="0"/>
              </a:spcAft>
              <a:buNone/>
              <a:defRPr b="1">
                <a:solidFill>
                  <a:schemeClr val="accent2"/>
                </a:solidFill>
              </a:defRPr>
            </a:lvl4pPr>
            <a:lvl5pPr lvl="4" rtl="0">
              <a:spcBef>
                <a:spcPts val="1600"/>
              </a:spcBef>
              <a:spcAft>
                <a:spcPts val="0"/>
              </a:spcAft>
              <a:buNone/>
              <a:defRPr b="1">
                <a:solidFill>
                  <a:schemeClr val="accent2"/>
                </a:solidFill>
              </a:defRPr>
            </a:lvl5pPr>
            <a:lvl6pPr lvl="5" rtl="0">
              <a:spcBef>
                <a:spcPts val="1600"/>
              </a:spcBef>
              <a:spcAft>
                <a:spcPts val="0"/>
              </a:spcAft>
              <a:buNone/>
              <a:defRPr b="1">
                <a:solidFill>
                  <a:schemeClr val="accent2"/>
                </a:solidFill>
              </a:defRPr>
            </a:lvl6pPr>
            <a:lvl7pPr lvl="6" rtl="0">
              <a:spcBef>
                <a:spcPts val="1600"/>
              </a:spcBef>
              <a:spcAft>
                <a:spcPts val="0"/>
              </a:spcAft>
              <a:buNone/>
              <a:defRPr b="1">
                <a:solidFill>
                  <a:schemeClr val="accent2"/>
                </a:solidFill>
              </a:defRPr>
            </a:lvl7pPr>
            <a:lvl8pPr lvl="7" rtl="0">
              <a:spcBef>
                <a:spcPts val="1600"/>
              </a:spcBef>
              <a:spcAft>
                <a:spcPts val="0"/>
              </a:spcAft>
              <a:buNone/>
              <a:defRPr b="1">
                <a:solidFill>
                  <a:schemeClr val="accent2"/>
                </a:solidFill>
              </a:defRPr>
            </a:lvl8pPr>
            <a:lvl9pPr lvl="8" rtl="0">
              <a:spcBef>
                <a:spcPts val="1600"/>
              </a:spcBef>
              <a:spcAft>
                <a:spcPts val="1600"/>
              </a:spcAft>
              <a:buNone/>
              <a:defRPr b="1">
                <a:solidFill>
                  <a:schemeClr val="accent2"/>
                </a:solidFill>
              </a:defRPr>
            </a:lvl9pPr>
          </a:lstStyle>
          <a:p>
            <a:endParaRPr/>
          </a:p>
        </p:txBody>
      </p:sp>
      <p:sp>
        <p:nvSpPr>
          <p:cNvPr id="174" name="Google Shape;174;p8"/>
          <p:cNvSpPr txBox="1">
            <a:spLocks noGrp="1"/>
          </p:cNvSpPr>
          <p:nvPr>
            <p:ph type="subTitle" idx="14"/>
          </p:nvPr>
        </p:nvSpPr>
        <p:spPr>
          <a:xfrm>
            <a:off x="4333085" y="3713278"/>
            <a:ext cx="2228700" cy="502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a:solidFill>
                  <a:schemeClr val="accent2"/>
                </a:solidFill>
                <a:latin typeface="Open Sans"/>
                <a:ea typeface="Open Sans"/>
                <a:cs typeface="Open Sans"/>
                <a:sym typeface="Open Sans"/>
              </a:defRPr>
            </a:lvl1pPr>
            <a:lvl2pPr lvl="1" rtl="0">
              <a:lnSpc>
                <a:spcPct val="100000"/>
              </a:lnSpc>
              <a:spcBef>
                <a:spcPts val="0"/>
              </a:spcBef>
              <a:spcAft>
                <a:spcPts val="0"/>
              </a:spcAft>
              <a:buNone/>
              <a:defRPr>
                <a:solidFill>
                  <a:schemeClr val="accent2"/>
                </a:solidFill>
                <a:latin typeface="Open Sans"/>
                <a:ea typeface="Open Sans"/>
                <a:cs typeface="Open Sans"/>
                <a:sym typeface="Open Sans"/>
              </a:defRPr>
            </a:lvl2pPr>
            <a:lvl3pPr lvl="2" rtl="0">
              <a:lnSpc>
                <a:spcPct val="100000"/>
              </a:lnSpc>
              <a:spcBef>
                <a:spcPts val="0"/>
              </a:spcBef>
              <a:spcAft>
                <a:spcPts val="0"/>
              </a:spcAft>
              <a:buNone/>
              <a:defRPr>
                <a:solidFill>
                  <a:schemeClr val="accent2"/>
                </a:solidFill>
                <a:latin typeface="Open Sans"/>
                <a:ea typeface="Open Sans"/>
                <a:cs typeface="Open Sans"/>
                <a:sym typeface="Open Sans"/>
              </a:defRPr>
            </a:lvl3pPr>
            <a:lvl4pPr lvl="3" rtl="0">
              <a:lnSpc>
                <a:spcPct val="100000"/>
              </a:lnSpc>
              <a:spcBef>
                <a:spcPts val="0"/>
              </a:spcBef>
              <a:spcAft>
                <a:spcPts val="0"/>
              </a:spcAft>
              <a:buNone/>
              <a:defRPr>
                <a:solidFill>
                  <a:schemeClr val="accent2"/>
                </a:solidFill>
                <a:latin typeface="Open Sans"/>
                <a:ea typeface="Open Sans"/>
                <a:cs typeface="Open Sans"/>
                <a:sym typeface="Open Sans"/>
              </a:defRPr>
            </a:lvl4pPr>
            <a:lvl5pPr lvl="4" rtl="0">
              <a:lnSpc>
                <a:spcPct val="100000"/>
              </a:lnSpc>
              <a:spcBef>
                <a:spcPts val="0"/>
              </a:spcBef>
              <a:spcAft>
                <a:spcPts val="0"/>
              </a:spcAft>
              <a:buNone/>
              <a:defRPr>
                <a:solidFill>
                  <a:schemeClr val="accent2"/>
                </a:solidFill>
                <a:latin typeface="Open Sans"/>
                <a:ea typeface="Open Sans"/>
                <a:cs typeface="Open Sans"/>
                <a:sym typeface="Open Sans"/>
              </a:defRPr>
            </a:lvl5pPr>
            <a:lvl6pPr lvl="5" rtl="0">
              <a:lnSpc>
                <a:spcPct val="100000"/>
              </a:lnSpc>
              <a:spcBef>
                <a:spcPts val="0"/>
              </a:spcBef>
              <a:spcAft>
                <a:spcPts val="0"/>
              </a:spcAft>
              <a:buNone/>
              <a:defRPr>
                <a:solidFill>
                  <a:schemeClr val="accent2"/>
                </a:solidFill>
                <a:latin typeface="Open Sans"/>
                <a:ea typeface="Open Sans"/>
                <a:cs typeface="Open Sans"/>
                <a:sym typeface="Open Sans"/>
              </a:defRPr>
            </a:lvl6pPr>
            <a:lvl7pPr lvl="6" rtl="0">
              <a:lnSpc>
                <a:spcPct val="100000"/>
              </a:lnSpc>
              <a:spcBef>
                <a:spcPts val="0"/>
              </a:spcBef>
              <a:spcAft>
                <a:spcPts val="0"/>
              </a:spcAft>
              <a:buNone/>
              <a:defRPr>
                <a:solidFill>
                  <a:schemeClr val="accent2"/>
                </a:solidFill>
                <a:latin typeface="Open Sans"/>
                <a:ea typeface="Open Sans"/>
                <a:cs typeface="Open Sans"/>
                <a:sym typeface="Open Sans"/>
              </a:defRPr>
            </a:lvl7pPr>
            <a:lvl8pPr lvl="7" rtl="0">
              <a:lnSpc>
                <a:spcPct val="100000"/>
              </a:lnSpc>
              <a:spcBef>
                <a:spcPts val="0"/>
              </a:spcBef>
              <a:spcAft>
                <a:spcPts val="0"/>
              </a:spcAft>
              <a:buNone/>
              <a:defRPr>
                <a:solidFill>
                  <a:schemeClr val="accent2"/>
                </a:solidFill>
                <a:latin typeface="Open Sans"/>
                <a:ea typeface="Open Sans"/>
                <a:cs typeface="Open Sans"/>
                <a:sym typeface="Open Sans"/>
              </a:defRPr>
            </a:lvl8pPr>
            <a:lvl9pPr lvl="8" rtl="0">
              <a:lnSpc>
                <a:spcPct val="100000"/>
              </a:lnSpc>
              <a:spcBef>
                <a:spcPts val="0"/>
              </a:spcBef>
              <a:spcAft>
                <a:spcPts val="0"/>
              </a:spcAft>
              <a:buNone/>
              <a:defRPr>
                <a:solidFill>
                  <a:schemeClr val="accent2"/>
                </a:solidFill>
                <a:latin typeface="Open Sans"/>
                <a:ea typeface="Open Sans"/>
                <a:cs typeface="Open Sans"/>
                <a:sym typeface="Open Sans"/>
              </a:defRPr>
            </a:lvl9pPr>
          </a:lstStyle>
          <a:p>
            <a:endParaRPr/>
          </a:p>
        </p:txBody>
      </p:sp>
      <p:grpSp>
        <p:nvGrpSpPr>
          <p:cNvPr id="175" name="Google Shape;175;p8"/>
          <p:cNvGrpSpPr/>
          <p:nvPr/>
        </p:nvGrpSpPr>
        <p:grpSpPr>
          <a:xfrm rot="-2700000" flipH="1">
            <a:off x="1321315" y="539860"/>
            <a:ext cx="969135" cy="969885"/>
            <a:chOff x="3368407" y="4173748"/>
            <a:chExt cx="969007" cy="969757"/>
          </a:xfrm>
        </p:grpSpPr>
        <p:sp>
          <p:nvSpPr>
            <p:cNvPr id="176" name="Google Shape;176;p8"/>
            <p:cNvSpPr/>
            <p:nvPr/>
          </p:nvSpPr>
          <p:spPr>
            <a:xfrm rot="9974911">
              <a:off x="4077296" y="4360668"/>
              <a:ext cx="73198" cy="73198"/>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8"/>
            <p:cNvSpPr/>
            <p:nvPr/>
          </p:nvSpPr>
          <p:spPr>
            <a:xfrm rot="8095985">
              <a:off x="3255738" y="4772081"/>
              <a:ext cx="908138" cy="58548"/>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8"/>
            <p:cNvSpPr/>
            <p:nvPr/>
          </p:nvSpPr>
          <p:spPr>
            <a:xfrm rot="9974911">
              <a:off x="4167336" y="4270628"/>
              <a:ext cx="73198" cy="73198"/>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8"/>
            <p:cNvSpPr/>
            <p:nvPr/>
          </p:nvSpPr>
          <p:spPr>
            <a:xfrm rot="9974911">
              <a:off x="4256565" y="4181399"/>
              <a:ext cx="73198" cy="73198"/>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0" name="Google Shape;180;p8"/>
          <p:cNvSpPr txBox="1">
            <a:spLocks noGrp="1"/>
          </p:cNvSpPr>
          <p:nvPr>
            <p:ph type="title" idx="15"/>
          </p:nvPr>
        </p:nvSpPr>
        <p:spPr>
          <a:xfrm>
            <a:off x="4569225" y="540000"/>
            <a:ext cx="3854700" cy="612300"/>
          </a:xfrm>
          <a:prstGeom prst="rect">
            <a:avLst/>
          </a:prstGeom>
        </p:spPr>
        <p:txBody>
          <a:bodyPr spcFirstLastPara="1" wrap="square" lIns="91425" tIns="91425" rIns="91425" bIns="91425" anchor="t" anchorCtr="0">
            <a:noAutofit/>
          </a:bodyPr>
          <a:lstStyle>
            <a:lvl1pPr lvl="0" algn="r">
              <a:spcBef>
                <a:spcPts val="0"/>
              </a:spcBef>
              <a:spcAft>
                <a:spcPts val="0"/>
              </a:spcAft>
              <a:buNone/>
              <a:defRPr/>
            </a:lvl1pPr>
            <a:lvl2pPr lvl="1" algn="r">
              <a:spcBef>
                <a:spcPts val="0"/>
              </a:spcBef>
              <a:spcAft>
                <a:spcPts val="0"/>
              </a:spcAft>
              <a:buNone/>
              <a:defRPr>
                <a:latin typeface="Open Sans Light"/>
                <a:ea typeface="Open Sans Light"/>
                <a:cs typeface="Open Sans Light"/>
                <a:sym typeface="Open Sans Light"/>
              </a:defRPr>
            </a:lvl2pPr>
            <a:lvl3pPr lvl="2" algn="r">
              <a:spcBef>
                <a:spcPts val="0"/>
              </a:spcBef>
              <a:spcAft>
                <a:spcPts val="0"/>
              </a:spcAft>
              <a:buNone/>
              <a:defRPr>
                <a:latin typeface="Open Sans Light"/>
                <a:ea typeface="Open Sans Light"/>
                <a:cs typeface="Open Sans Light"/>
                <a:sym typeface="Open Sans Light"/>
              </a:defRPr>
            </a:lvl3pPr>
            <a:lvl4pPr lvl="3" algn="r">
              <a:spcBef>
                <a:spcPts val="0"/>
              </a:spcBef>
              <a:spcAft>
                <a:spcPts val="0"/>
              </a:spcAft>
              <a:buNone/>
              <a:defRPr>
                <a:latin typeface="Open Sans Light"/>
                <a:ea typeface="Open Sans Light"/>
                <a:cs typeface="Open Sans Light"/>
                <a:sym typeface="Open Sans Light"/>
              </a:defRPr>
            </a:lvl4pPr>
            <a:lvl5pPr lvl="4" algn="r">
              <a:spcBef>
                <a:spcPts val="0"/>
              </a:spcBef>
              <a:spcAft>
                <a:spcPts val="0"/>
              </a:spcAft>
              <a:buNone/>
              <a:defRPr>
                <a:latin typeface="Open Sans Light"/>
                <a:ea typeface="Open Sans Light"/>
                <a:cs typeface="Open Sans Light"/>
                <a:sym typeface="Open Sans Light"/>
              </a:defRPr>
            </a:lvl5pPr>
            <a:lvl6pPr lvl="5" algn="r">
              <a:spcBef>
                <a:spcPts val="0"/>
              </a:spcBef>
              <a:spcAft>
                <a:spcPts val="0"/>
              </a:spcAft>
              <a:buNone/>
              <a:defRPr>
                <a:latin typeface="Open Sans Light"/>
                <a:ea typeface="Open Sans Light"/>
                <a:cs typeface="Open Sans Light"/>
                <a:sym typeface="Open Sans Light"/>
              </a:defRPr>
            </a:lvl6pPr>
            <a:lvl7pPr lvl="6" algn="r">
              <a:spcBef>
                <a:spcPts val="0"/>
              </a:spcBef>
              <a:spcAft>
                <a:spcPts val="0"/>
              </a:spcAft>
              <a:buNone/>
              <a:defRPr>
                <a:latin typeface="Open Sans Light"/>
                <a:ea typeface="Open Sans Light"/>
                <a:cs typeface="Open Sans Light"/>
                <a:sym typeface="Open Sans Light"/>
              </a:defRPr>
            </a:lvl7pPr>
            <a:lvl8pPr lvl="7" algn="r">
              <a:spcBef>
                <a:spcPts val="0"/>
              </a:spcBef>
              <a:spcAft>
                <a:spcPts val="0"/>
              </a:spcAft>
              <a:buNone/>
              <a:defRPr>
                <a:latin typeface="Open Sans Light"/>
                <a:ea typeface="Open Sans Light"/>
                <a:cs typeface="Open Sans Light"/>
                <a:sym typeface="Open Sans Light"/>
              </a:defRPr>
            </a:lvl8pPr>
            <a:lvl9pPr lvl="8" algn="r">
              <a:spcBef>
                <a:spcPts val="0"/>
              </a:spcBef>
              <a:spcAft>
                <a:spcPts val="0"/>
              </a:spcAft>
              <a:buNone/>
              <a:defRPr>
                <a:latin typeface="Open Sans Light"/>
                <a:ea typeface="Open Sans Light"/>
                <a:cs typeface="Open Sans Light"/>
                <a:sym typeface="Open Sans Light"/>
              </a:defRPr>
            </a:lvl9pPr>
          </a:lstStyle>
          <a:p>
            <a:endParaRPr/>
          </a:p>
        </p:txBody>
      </p:sp>
      <p:sp>
        <p:nvSpPr>
          <p:cNvPr id="181" name="Google Shape;181;p8"/>
          <p:cNvSpPr/>
          <p:nvPr/>
        </p:nvSpPr>
        <p:spPr>
          <a:xfrm rot="-9922943">
            <a:off x="134384" y="1350805"/>
            <a:ext cx="444591" cy="422037"/>
          </a:xfrm>
          <a:prstGeom prst="pentagon">
            <a:avLst>
              <a:gd name="hf" fmla="val 105146"/>
              <a:gd name="vf" fmla="val 110557"/>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8"/>
          <p:cNvSpPr/>
          <p:nvPr/>
        </p:nvSpPr>
        <p:spPr>
          <a:xfrm rot="-9921513">
            <a:off x="181091" y="1394830"/>
            <a:ext cx="351308" cy="333702"/>
          </a:xfrm>
          <a:prstGeom prst="pentagon">
            <a:avLst>
              <a:gd name="hf" fmla="val 105146"/>
              <a:gd name="vf" fmla="val 110557"/>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 name="Google Shape;183;p8"/>
          <p:cNvGrpSpPr/>
          <p:nvPr/>
        </p:nvGrpSpPr>
        <p:grpSpPr>
          <a:xfrm rot="-2967876">
            <a:off x="9015671" y="2404812"/>
            <a:ext cx="479681" cy="578419"/>
            <a:chOff x="2047425" y="139025"/>
            <a:chExt cx="1082100" cy="301975"/>
          </a:xfrm>
        </p:grpSpPr>
        <p:cxnSp>
          <p:nvCxnSpPr>
            <p:cNvPr id="184" name="Google Shape;184;p8"/>
            <p:cNvCxnSpPr/>
            <p:nvPr/>
          </p:nvCxnSpPr>
          <p:spPr>
            <a:xfrm>
              <a:off x="2047425" y="310575"/>
              <a:ext cx="1082100" cy="0"/>
            </a:xfrm>
            <a:prstGeom prst="straightConnector1">
              <a:avLst/>
            </a:prstGeom>
            <a:noFill/>
            <a:ln w="9525" cap="flat" cmpd="sng">
              <a:solidFill>
                <a:schemeClr val="lt2"/>
              </a:solidFill>
              <a:prstDash val="solid"/>
              <a:round/>
              <a:headEnd type="none" w="med" len="med"/>
              <a:tailEnd type="none" w="med" len="med"/>
            </a:ln>
          </p:spPr>
        </p:cxnSp>
        <p:cxnSp>
          <p:nvCxnSpPr>
            <p:cNvPr id="185" name="Google Shape;185;p8"/>
            <p:cNvCxnSpPr/>
            <p:nvPr/>
          </p:nvCxnSpPr>
          <p:spPr>
            <a:xfrm>
              <a:off x="2047425" y="351700"/>
              <a:ext cx="1082100" cy="0"/>
            </a:xfrm>
            <a:prstGeom prst="straightConnector1">
              <a:avLst/>
            </a:prstGeom>
            <a:noFill/>
            <a:ln w="9525" cap="flat" cmpd="sng">
              <a:solidFill>
                <a:schemeClr val="lt2"/>
              </a:solidFill>
              <a:prstDash val="solid"/>
              <a:round/>
              <a:headEnd type="none" w="med" len="med"/>
              <a:tailEnd type="none" w="med" len="med"/>
            </a:ln>
          </p:spPr>
        </p:cxnSp>
        <p:cxnSp>
          <p:nvCxnSpPr>
            <p:cNvPr id="186" name="Google Shape;186;p8"/>
            <p:cNvCxnSpPr/>
            <p:nvPr/>
          </p:nvCxnSpPr>
          <p:spPr>
            <a:xfrm>
              <a:off x="2047425" y="396350"/>
              <a:ext cx="1082100" cy="0"/>
            </a:xfrm>
            <a:prstGeom prst="straightConnector1">
              <a:avLst/>
            </a:prstGeom>
            <a:noFill/>
            <a:ln w="9525" cap="flat" cmpd="sng">
              <a:solidFill>
                <a:schemeClr val="lt2"/>
              </a:solidFill>
              <a:prstDash val="solid"/>
              <a:round/>
              <a:headEnd type="none" w="med" len="med"/>
              <a:tailEnd type="none" w="med" len="med"/>
            </a:ln>
          </p:spPr>
        </p:cxnSp>
        <p:cxnSp>
          <p:nvCxnSpPr>
            <p:cNvPr id="187" name="Google Shape;187;p8"/>
            <p:cNvCxnSpPr/>
            <p:nvPr/>
          </p:nvCxnSpPr>
          <p:spPr>
            <a:xfrm>
              <a:off x="2047425" y="441000"/>
              <a:ext cx="1082100" cy="0"/>
            </a:xfrm>
            <a:prstGeom prst="straightConnector1">
              <a:avLst/>
            </a:prstGeom>
            <a:noFill/>
            <a:ln w="9525" cap="flat" cmpd="sng">
              <a:solidFill>
                <a:schemeClr val="lt2"/>
              </a:solidFill>
              <a:prstDash val="solid"/>
              <a:round/>
              <a:headEnd type="none" w="med" len="med"/>
              <a:tailEnd type="none" w="med" len="med"/>
            </a:ln>
          </p:spPr>
        </p:cxnSp>
        <p:cxnSp>
          <p:nvCxnSpPr>
            <p:cNvPr id="188" name="Google Shape;188;p8"/>
            <p:cNvCxnSpPr/>
            <p:nvPr/>
          </p:nvCxnSpPr>
          <p:spPr>
            <a:xfrm>
              <a:off x="2047425" y="139025"/>
              <a:ext cx="1082100" cy="0"/>
            </a:xfrm>
            <a:prstGeom prst="straightConnector1">
              <a:avLst/>
            </a:prstGeom>
            <a:noFill/>
            <a:ln w="9525" cap="flat" cmpd="sng">
              <a:solidFill>
                <a:schemeClr val="lt2"/>
              </a:solidFill>
              <a:prstDash val="solid"/>
              <a:round/>
              <a:headEnd type="none" w="med" len="med"/>
              <a:tailEnd type="none" w="med" len="med"/>
            </a:ln>
          </p:spPr>
        </p:cxnSp>
        <p:cxnSp>
          <p:nvCxnSpPr>
            <p:cNvPr id="189" name="Google Shape;189;p8"/>
            <p:cNvCxnSpPr/>
            <p:nvPr/>
          </p:nvCxnSpPr>
          <p:spPr>
            <a:xfrm>
              <a:off x="2047425" y="180150"/>
              <a:ext cx="1082100" cy="0"/>
            </a:xfrm>
            <a:prstGeom prst="straightConnector1">
              <a:avLst/>
            </a:prstGeom>
            <a:noFill/>
            <a:ln w="9525" cap="flat" cmpd="sng">
              <a:solidFill>
                <a:schemeClr val="lt2"/>
              </a:solidFill>
              <a:prstDash val="solid"/>
              <a:round/>
              <a:headEnd type="none" w="med" len="med"/>
              <a:tailEnd type="none" w="med" len="med"/>
            </a:ln>
          </p:spPr>
        </p:cxnSp>
        <p:cxnSp>
          <p:nvCxnSpPr>
            <p:cNvPr id="190" name="Google Shape;190;p8"/>
            <p:cNvCxnSpPr/>
            <p:nvPr/>
          </p:nvCxnSpPr>
          <p:spPr>
            <a:xfrm>
              <a:off x="2047425" y="224800"/>
              <a:ext cx="1082100" cy="0"/>
            </a:xfrm>
            <a:prstGeom prst="straightConnector1">
              <a:avLst/>
            </a:prstGeom>
            <a:noFill/>
            <a:ln w="9525" cap="flat" cmpd="sng">
              <a:solidFill>
                <a:schemeClr val="lt2"/>
              </a:solidFill>
              <a:prstDash val="solid"/>
              <a:round/>
              <a:headEnd type="none" w="med" len="med"/>
              <a:tailEnd type="none" w="med" len="med"/>
            </a:ln>
          </p:spPr>
        </p:cxnSp>
        <p:cxnSp>
          <p:nvCxnSpPr>
            <p:cNvPr id="191" name="Google Shape;191;p8"/>
            <p:cNvCxnSpPr/>
            <p:nvPr/>
          </p:nvCxnSpPr>
          <p:spPr>
            <a:xfrm>
              <a:off x="2047425" y="269450"/>
              <a:ext cx="1082100" cy="0"/>
            </a:xfrm>
            <a:prstGeom prst="straightConnector1">
              <a:avLst/>
            </a:prstGeom>
            <a:noFill/>
            <a:ln w="9525" cap="flat" cmpd="sng">
              <a:solidFill>
                <a:schemeClr val="lt2"/>
              </a:solidFill>
              <a:prstDash val="solid"/>
              <a:round/>
              <a:headEnd type="none" w="med" len="med"/>
              <a:tailEnd type="none" w="med" len="med"/>
            </a:ln>
          </p:spPr>
        </p:cxnSp>
      </p:grpSp>
      <p:sp>
        <p:nvSpPr>
          <p:cNvPr id="192" name="Google Shape;192;p8"/>
          <p:cNvSpPr/>
          <p:nvPr/>
        </p:nvSpPr>
        <p:spPr>
          <a:xfrm rot="559857">
            <a:off x="8502603" y="4186498"/>
            <a:ext cx="344154" cy="335622"/>
          </a:xfrm>
          <a:prstGeom prst="mathPlus">
            <a:avLst>
              <a:gd name="adj1" fmla="val 23520"/>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8"/>
          <p:cNvSpPr/>
          <p:nvPr/>
        </p:nvSpPr>
        <p:spPr>
          <a:xfrm rot="2331571">
            <a:off x="7997812" y="4346035"/>
            <a:ext cx="604865" cy="590808"/>
          </a:xfrm>
          <a:prstGeom prst="mathPlus">
            <a:avLst>
              <a:gd name="adj1" fmla="val 2352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DCECCB84-F9BA-43D5-87BE-67443E8EF086}">
      <p15:sldGuideLst xmlns:p15="http://schemas.microsoft.com/office/powerpoint/2012/main">
        <p15:guide id="1" orient="horz" pos="1464">
          <p15:clr>
            <a:srgbClr val="FA7B17"/>
          </p15:clr>
        </p15:guide>
        <p15:guide id="2" orient="horz" pos="2339">
          <p15:clr>
            <a:srgbClr val="FA7B17"/>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2">
  <p:cSld name="TITLE_AND_TWO_COLUMNS_1">
    <p:bg>
      <p:bgPr>
        <a:solidFill>
          <a:schemeClr val="accent4"/>
        </a:solidFill>
        <a:effectLst/>
      </p:bgPr>
    </p:bg>
    <p:spTree>
      <p:nvGrpSpPr>
        <p:cNvPr id="1" name="Shape 219"/>
        <p:cNvGrpSpPr/>
        <p:nvPr/>
      </p:nvGrpSpPr>
      <p:grpSpPr>
        <a:xfrm>
          <a:off x="0" y="0"/>
          <a:ext cx="0" cy="0"/>
          <a:chOff x="0" y="0"/>
          <a:chExt cx="0" cy="0"/>
        </a:xfrm>
      </p:grpSpPr>
      <p:sp>
        <p:nvSpPr>
          <p:cNvPr id="220" name="Google Shape;220;p10"/>
          <p:cNvSpPr txBox="1">
            <a:spLocks noGrp="1"/>
          </p:cNvSpPr>
          <p:nvPr>
            <p:ph type="title"/>
          </p:nvPr>
        </p:nvSpPr>
        <p:spPr>
          <a:xfrm>
            <a:off x="4428000" y="540000"/>
            <a:ext cx="3852000" cy="1497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3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1" name="Google Shape;221;p10"/>
          <p:cNvSpPr/>
          <p:nvPr/>
        </p:nvSpPr>
        <p:spPr>
          <a:xfrm>
            <a:off x="0" y="3988425"/>
            <a:ext cx="6805050" cy="1155075"/>
          </a:xfrm>
          <a:custGeom>
            <a:avLst/>
            <a:gdLst/>
            <a:ahLst/>
            <a:cxnLst/>
            <a:rect l="l" t="t" r="r" b="b"/>
            <a:pathLst>
              <a:path w="272202" h="46203" extrusionOk="0">
                <a:moveTo>
                  <a:pt x="48529" y="1"/>
                </a:moveTo>
                <a:cubicBezTo>
                  <a:pt x="21865" y="1"/>
                  <a:pt x="1" y="18973"/>
                  <a:pt x="1" y="18973"/>
                </a:cubicBezTo>
                <a:lnTo>
                  <a:pt x="1" y="46203"/>
                </a:lnTo>
                <a:lnTo>
                  <a:pt x="272201" y="46203"/>
                </a:lnTo>
                <a:cubicBezTo>
                  <a:pt x="250316" y="19146"/>
                  <a:pt x="231969" y="11016"/>
                  <a:pt x="215023" y="11016"/>
                </a:cubicBezTo>
                <a:cubicBezTo>
                  <a:pt x="190261" y="11016"/>
                  <a:pt x="168490" y="28376"/>
                  <a:pt x="143042" y="29415"/>
                </a:cubicBezTo>
                <a:cubicBezTo>
                  <a:pt x="141198" y="29490"/>
                  <a:pt x="139427" y="29526"/>
                  <a:pt x="137723" y="29526"/>
                </a:cubicBezTo>
                <a:cubicBezTo>
                  <a:pt x="99827" y="29526"/>
                  <a:pt x="95294" y="11619"/>
                  <a:pt x="63699" y="2185"/>
                </a:cubicBezTo>
                <a:cubicBezTo>
                  <a:pt x="58550" y="649"/>
                  <a:pt x="53457" y="1"/>
                  <a:pt x="4852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0"/>
          <p:cNvSpPr/>
          <p:nvPr/>
        </p:nvSpPr>
        <p:spPr>
          <a:xfrm rot="10800000">
            <a:off x="4264099" y="-56779"/>
            <a:ext cx="4879901" cy="828304"/>
          </a:xfrm>
          <a:custGeom>
            <a:avLst/>
            <a:gdLst/>
            <a:ahLst/>
            <a:cxnLst/>
            <a:rect l="l" t="t" r="r" b="b"/>
            <a:pathLst>
              <a:path w="272202" h="46203" extrusionOk="0">
                <a:moveTo>
                  <a:pt x="48529" y="1"/>
                </a:moveTo>
                <a:cubicBezTo>
                  <a:pt x="21865" y="1"/>
                  <a:pt x="1" y="18973"/>
                  <a:pt x="1" y="18973"/>
                </a:cubicBezTo>
                <a:lnTo>
                  <a:pt x="1" y="46203"/>
                </a:lnTo>
                <a:lnTo>
                  <a:pt x="272201" y="46203"/>
                </a:lnTo>
                <a:cubicBezTo>
                  <a:pt x="250316" y="19146"/>
                  <a:pt x="231969" y="11016"/>
                  <a:pt x="215023" y="11016"/>
                </a:cubicBezTo>
                <a:cubicBezTo>
                  <a:pt x="190261" y="11016"/>
                  <a:pt x="168490" y="28376"/>
                  <a:pt x="143042" y="29415"/>
                </a:cubicBezTo>
                <a:cubicBezTo>
                  <a:pt x="141198" y="29490"/>
                  <a:pt x="139427" y="29526"/>
                  <a:pt x="137723" y="29526"/>
                </a:cubicBezTo>
                <a:cubicBezTo>
                  <a:pt x="99827" y="29526"/>
                  <a:pt x="95294" y="11619"/>
                  <a:pt x="63699" y="2185"/>
                </a:cubicBezTo>
                <a:cubicBezTo>
                  <a:pt x="58550" y="649"/>
                  <a:pt x="53457" y="1"/>
                  <a:pt x="485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0"/>
          <p:cNvSpPr txBox="1">
            <a:spLocks noGrp="1"/>
          </p:cNvSpPr>
          <p:nvPr>
            <p:ph type="title" idx="2"/>
          </p:nvPr>
        </p:nvSpPr>
        <p:spPr>
          <a:xfrm>
            <a:off x="719993" y="1623033"/>
            <a:ext cx="2223600" cy="4764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2400">
                <a:solidFill>
                  <a:schemeClr val="accent2"/>
                </a:solidFill>
              </a:defRPr>
            </a:lvl1pPr>
            <a:lvl2pPr lvl="1" algn="r" rtl="0">
              <a:spcBef>
                <a:spcPts val="0"/>
              </a:spcBef>
              <a:spcAft>
                <a:spcPts val="0"/>
              </a:spcAft>
              <a:buNone/>
              <a:defRPr>
                <a:solidFill>
                  <a:schemeClr val="accent2"/>
                </a:solidFill>
                <a:latin typeface="Open Sans Light"/>
                <a:ea typeface="Open Sans Light"/>
                <a:cs typeface="Open Sans Light"/>
                <a:sym typeface="Open Sans Light"/>
              </a:defRPr>
            </a:lvl2pPr>
            <a:lvl3pPr lvl="2" algn="r" rtl="0">
              <a:spcBef>
                <a:spcPts val="0"/>
              </a:spcBef>
              <a:spcAft>
                <a:spcPts val="0"/>
              </a:spcAft>
              <a:buNone/>
              <a:defRPr>
                <a:solidFill>
                  <a:schemeClr val="accent2"/>
                </a:solidFill>
                <a:latin typeface="Open Sans Light"/>
                <a:ea typeface="Open Sans Light"/>
                <a:cs typeface="Open Sans Light"/>
                <a:sym typeface="Open Sans Light"/>
              </a:defRPr>
            </a:lvl3pPr>
            <a:lvl4pPr lvl="3" algn="r" rtl="0">
              <a:spcBef>
                <a:spcPts val="0"/>
              </a:spcBef>
              <a:spcAft>
                <a:spcPts val="0"/>
              </a:spcAft>
              <a:buNone/>
              <a:defRPr>
                <a:solidFill>
                  <a:schemeClr val="accent2"/>
                </a:solidFill>
                <a:latin typeface="Open Sans Light"/>
                <a:ea typeface="Open Sans Light"/>
                <a:cs typeface="Open Sans Light"/>
                <a:sym typeface="Open Sans Light"/>
              </a:defRPr>
            </a:lvl4pPr>
            <a:lvl5pPr lvl="4" algn="r" rtl="0">
              <a:spcBef>
                <a:spcPts val="0"/>
              </a:spcBef>
              <a:spcAft>
                <a:spcPts val="0"/>
              </a:spcAft>
              <a:buNone/>
              <a:defRPr>
                <a:solidFill>
                  <a:schemeClr val="accent2"/>
                </a:solidFill>
                <a:latin typeface="Open Sans Light"/>
                <a:ea typeface="Open Sans Light"/>
                <a:cs typeface="Open Sans Light"/>
                <a:sym typeface="Open Sans Light"/>
              </a:defRPr>
            </a:lvl5pPr>
            <a:lvl6pPr lvl="5" algn="r" rtl="0">
              <a:spcBef>
                <a:spcPts val="0"/>
              </a:spcBef>
              <a:spcAft>
                <a:spcPts val="0"/>
              </a:spcAft>
              <a:buNone/>
              <a:defRPr>
                <a:solidFill>
                  <a:schemeClr val="accent2"/>
                </a:solidFill>
                <a:latin typeface="Open Sans Light"/>
                <a:ea typeface="Open Sans Light"/>
                <a:cs typeface="Open Sans Light"/>
                <a:sym typeface="Open Sans Light"/>
              </a:defRPr>
            </a:lvl6pPr>
            <a:lvl7pPr lvl="6" algn="r" rtl="0">
              <a:spcBef>
                <a:spcPts val="0"/>
              </a:spcBef>
              <a:spcAft>
                <a:spcPts val="0"/>
              </a:spcAft>
              <a:buNone/>
              <a:defRPr>
                <a:solidFill>
                  <a:schemeClr val="accent2"/>
                </a:solidFill>
                <a:latin typeface="Open Sans Light"/>
                <a:ea typeface="Open Sans Light"/>
                <a:cs typeface="Open Sans Light"/>
                <a:sym typeface="Open Sans Light"/>
              </a:defRPr>
            </a:lvl7pPr>
            <a:lvl8pPr lvl="7" algn="r" rtl="0">
              <a:spcBef>
                <a:spcPts val="0"/>
              </a:spcBef>
              <a:spcAft>
                <a:spcPts val="0"/>
              </a:spcAft>
              <a:buNone/>
              <a:defRPr>
                <a:solidFill>
                  <a:schemeClr val="accent2"/>
                </a:solidFill>
                <a:latin typeface="Open Sans Light"/>
                <a:ea typeface="Open Sans Light"/>
                <a:cs typeface="Open Sans Light"/>
                <a:sym typeface="Open Sans Light"/>
              </a:defRPr>
            </a:lvl8pPr>
            <a:lvl9pPr lvl="8" algn="r" rtl="0">
              <a:spcBef>
                <a:spcPts val="0"/>
              </a:spcBef>
              <a:spcAft>
                <a:spcPts val="0"/>
              </a:spcAft>
              <a:buNone/>
              <a:defRPr>
                <a:solidFill>
                  <a:schemeClr val="accent2"/>
                </a:solidFill>
                <a:latin typeface="Open Sans Light"/>
                <a:ea typeface="Open Sans Light"/>
                <a:cs typeface="Open Sans Light"/>
                <a:sym typeface="Open Sans Light"/>
              </a:defRPr>
            </a:lvl9pPr>
          </a:lstStyle>
          <a:p>
            <a:endParaRPr/>
          </a:p>
        </p:txBody>
      </p:sp>
      <p:sp>
        <p:nvSpPr>
          <p:cNvPr id="224" name="Google Shape;224;p10"/>
          <p:cNvSpPr txBox="1">
            <a:spLocks noGrp="1"/>
          </p:cNvSpPr>
          <p:nvPr>
            <p:ph type="title" idx="3"/>
          </p:nvPr>
        </p:nvSpPr>
        <p:spPr>
          <a:xfrm>
            <a:off x="719850" y="2003933"/>
            <a:ext cx="2223600" cy="7620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1400" b="0">
                <a:solidFill>
                  <a:schemeClr val="accent2"/>
                </a:solidFill>
                <a:latin typeface="Open Sans"/>
                <a:ea typeface="Open Sans"/>
                <a:cs typeface="Open Sans"/>
                <a:sym typeface="Open Sans"/>
              </a:defRPr>
            </a:lvl1pPr>
            <a:lvl2pPr lvl="1" algn="r" rtl="0">
              <a:spcBef>
                <a:spcPts val="0"/>
              </a:spcBef>
              <a:spcAft>
                <a:spcPts val="0"/>
              </a:spcAft>
              <a:buNone/>
              <a:defRPr>
                <a:solidFill>
                  <a:schemeClr val="accent2"/>
                </a:solidFill>
                <a:latin typeface="Open Sans Light"/>
                <a:ea typeface="Open Sans Light"/>
                <a:cs typeface="Open Sans Light"/>
                <a:sym typeface="Open Sans Light"/>
              </a:defRPr>
            </a:lvl2pPr>
            <a:lvl3pPr lvl="2" algn="r" rtl="0">
              <a:spcBef>
                <a:spcPts val="0"/>
              </a:spcBef>
              <a:spcAft>
                <a:spcPts val="0"/>
              </a:spcAft>
              <a:buNone/>
              <a:defRPr>
                <a:solidFill>
                  <a:schemeClr val="accent2"/>
                </a:solidFill>
                <a:latin typeface="Open Sans Light"/>
                <a:ea typeface="Open Sans Light"/>
                <a:cs typeface="Open Sans Light"/>
                <a:sym typeface="Open Sans Light"/>
              </a:defRPr>
            </a:lvl3pPr>
            <a:lvl4pPr lvl="3" algn="r" rtl="0">
              <a:spcBef>
                <a:spcPts val="0"/>
              </a:spcBef>
              <a:spcAft>
                <a:spcPts val="0"/>
              </a:spcAft>
              <a:buNone/>
              <a:defRPr>
                <a:solidFill>
                  <a:schemeClr val="accent2"/>
                </a:solidFill>
                <a:latin typeface="Open Sans Light"/>
                <a:ea typeface="Open Sans Light"/>
                <a:cs typeface="Open Sans Light"/>
                <a:sym typeface="Open Sans Light"/>
              </a:defRPr>
            </a:lvl4pPr>
            <a:lvl5pPr lvl="4" algn="r" rtl="0">
              <a:spcBef>
                <a:spcPts val="0"/>
              </a:spcBef>
              <a:spcAft>
                <a:spcPts val="0"/>
              </a:spcAft>
              <a:buNone/>
              <a:defRPr>
                <a:solidFill>
                  <a:schemeClr val="accent2"/>
                </a:solidFill>
                <a:latin typeface="Open Sans Light"/>
                <a:ea typeface="Open Sans Light"/>
                <a:cs typeface="Open Sans Light"/>
                <a:sym typeface="Open Sans Light"/>
              </a:defRPr>
            </a:lvl5pPr>
            <a:lvl6pPr lvl="5" algn="r" rtl="0">
              <a:spcBef>
                <a:spcPts val="0"/>
              </a:spcBef>
              <a:spcAft>
                <a:spcPts val="0"/>
              </a:spcAft>
              <a:buNone/>
              <a:defRPr>
                <a:solidFill>
                  <a:schemeClr val="accent2"/>
                </a:solidFill>
                <a:latin typeface="Open Sans Light"/>
                <a:ea typeface="Open Sans Light"/>
                <a:cs typeface="Open Sans Light"/>
                <a:sym typeface="Open Sans Light"/>
              </a:defRPr>
            </a:lvl6pPr>
            <a:lvl7pPr lvl="6" algn="r" rtl="0">
              <a:spcBef>
                <a:spcPts val="0"/>
              </a:spcBef>
              <a:spcAft>
                <a:spcPts val="0"/>
              </a:spcAft>
              <a:buNone/>
              <a:defRPr>
                <a:solidFill>
                  <a:schemeClr val="accent2"/>
                </a:solidFill>
                <a:latin typeface="Open Sans Light"/>
                <a:ea typeface="Open Sans Light"/>
                <a:cs typeface="Open Sans Light"/>
                <a:sym typeface="Open Sans Light"/>
              </a:defRPr>
            </a:lvl7pPr>
            <a:lvl8pPr lvl="7" algn="r" rtl="0">
              <a:spcBef>
                <a:spcPts val="0"/>
              </a:spcBef>
              <a:spcAft>
                <a:spcPts val="0"/>
              </a:spcAft>
              <a:buNone/>
              <a:defRPr>
                <a:solidFill>
                  <a:schemeClr val="accent2"/>
                </a:solidFill>
                <a:latin typeface="Open Sans Light"/>
                <a:ea typeface="Open Sans Light"/>
                <a:cs typeface="Open Sans Light"/>
                <a:sym typeface="Open Sans Light"/>
              </a:defRPr>
            </a:lvl8pPr>
            <a:lvl9pPr lvl="8" algn="r" rtl="0">
              <a:spcBef>
                <a:spcPts val="0"/>
              </a:spcBef>
              <a:spcAft>
                <a:spcPts val="0"/>
              </a:spcAft>
              <a:buNone/>
              <a:defRPr>
                <a:solidFill>
                  <a:schemeClr val="accent2"/>
                </a:solidFill>
                <a:latin typeface="Open Sans Light"/>
                <a:ea typeface="Open Sans Light"/>
                <a:cs typeface="Open Sans Light"/>
                <a:sym typeface="Open Sans Light"/>
              </a:defRPr>
            </a:lvl9pPr>
          </a:lstStyle>
          <a:p>
            <a:endParaRPr/>
          </a:p>
        </p:txBody>
      </p:sp>
      <p:sp>
        <p:nvSpPr>
          <p:cNvPr id="225" name="Google Shape;225;p10"/>
          <p:cNvSpPr txBox="1">
            <a:spLocks noGrp="1"/>
          </p:cNvSpPr>
          <p:nvPr>
            <p:ph type="title" idx="4"/>
          </p:nvPr>
        </p:nvSpPr>
        <p:spPr>
          <a:xfrm>
            <a:off x="6190775" y="3328140"/>
            <a:ext cx="2089500" cy="476400"/>
          </a:xfrm>
          <a:prstGeom prst="rect">
            <a:avLst/>
          </a:prstGeom>
        </p:spPr>
        <p:txBody>
          <a:bodyPr spcFirstLastPara="1" wrap="square" lIns="91425" tIns="91425" rIns="91425" bIns="91425" anchor="t" anchorCtr="0">
            <a:noAutofit/>
          </a:bodyPr>
          <a:lstStyle>
            <a:lvl1pPr lvl="0" rtl="0">
              <a:spcBef>
                <a:spcPts val="0"/>
              </a:spcBef>
              <a:spcAft>
                <a:spcPts val="0"/>
              </a:spcAft>
              <a:buNone/>
              <a:defRPr sz="2400">
                <a:solidFill>
                  <a:schemeClr val="accent2"/>
                </a:solidFill>
              </a:defRPr>
            </a:lvl1pPr>
            <a:lvl2pPr lvl="1" rtl="0">
              <a:spcBef>
                <a:spcPts val="0"/>
              </a:spcBef>
              <a:spcAft>
                <a:spcPts val="0"/>
              </a:spcAft>
              <a:buNone/>
              <a:defRPr>
                <a:solidFill>
                  <a:schemeClr val="accent2"/>
                </a:solidFill>
                <a:latin typeface="Open Sans Light"/>
                <a:ea typeface="Open Sans Light"/>
                <a:cs typeface="Open Sans Light"/>
                <a:sym typeface="Open Sans Light"/>
              </a:defRPr>
            </a:lvl2pPr>
            <a:lvl3pPr lvl="2" rtl="0">
              <a:spcBef>
                <a:spcPts val="0"/>
              </a:spcBef>
              <a:spcAft>
                <a:spcPts val="0"/>
              </a:spcAft>
              <a:buNone/>
              <a:defRPr>
                <a:solidFill>
                  <a:schemeClr val="accent2"/>
                </a:solidFill>
                <a:latin typeface="Open Sans Light"/>
                <a:ea typeface="Open Sans Light"/>
                <a:cs typeface="Open Sans Light"/>
                <a:sym typeface="Open Sans Light"/>
              </a:defRPr>
            </a:lvl3pPr>
            <a:lvl4pPr lvl="3" rtl="0">
              <a:spcBef>
                <a:spcPts val="0"/>
              </a:spcBef>
              <a:spcAft>
                <a:spcPts val="0"/>
              </a:spcAft>
              <a:buNone/>
              <a:defRPr>
                <a:solidFill>
                  <a:schemeClr val="accent2"/>
                </a:solidFill>
                <a:latin typeface="Open Sans Light"/>
                <a:ea typeface="Open Sans Light"/>
                <a:cs typeface="Open Sans Light"/>
                <a:sym typeface="Open Sans Light"/>
              </a:defRPr>
            </a:lvl4pPr>
            <a:lvl5pPr lvl="4" rtl="0">
              <a:spcBef>
                <a:spcPts val="0"/>
              </a:spcBef>
              <a:spcAft>
                <a:spcPts val="0"/>
              </a:spcAft>
              <a:buNone/>
              <a:defRPr>
                <a:solidFill>
                  <a:schemeClr val="accent2"/>
                </a:solidFill>
                <a:latin typeface="Open Sans Light"/>
                <a:ea typeface="Open Sans Light"/>
                <a:cs typeface="Open Sans Light"/>
                <a:sym typeface="Open Sans Light"/>
              </a:defRPr>
            </a:lvl5pPr>
            <a:lvl6pPr lvl="5" rtl="0">
              <a:spcBef>
                <a:spcPts val="0"/>
              </a:spcBef>
              <a:spcAft>
                <a:spcPts val="0"/>
              </a:spcAft>
              <a:buNone/>
              <a:defRPr>
                <a:solidFill>
                  <a:schemeClr val="accent2"/>
                </a:solidFill>
                <a:latin typeface="Open Sans Light"/>
                <a:ea typeface="Open Sans Light"/>
                <a:cs typeface="Open Sans Light"/>
                <a:sym typeface="Open Sans Light"/>
              </a:defRPr>
            </a:lvl6pPr>
            <a:lvl7pPr lvl="6" rtl="0">
              <a:spcBef>
                <a:spcPts val="0"/>
              </a:spcBef>
              <a:spcAft>
                <a:spcPts val="0"/>
              </a:spcAft>
              <a:buNone/>
              <a:defRPr>
                <a:solidFill>
                  <a:schemeClr val="accent2"/>
                </a:solidFill>
                <a:latin typeface="Open Sans Light"/>
                <a:ea typeface="Open Sans Light"/>
                <a:cs typeface="Open Sans Light"/>
                <a:sym typeface="Open Sans Light"/>
              </a:defRPr>
            </a:lvl7pPr>
            <a:lvl8pPr lvl="7" rtl="0">
              <a:spcBef>
                <a:spcPts val="0"/>
              </a:spcBef>
              <a:spcAft>
                <a:spcPts val="0"/>
              </a:spcAft>
              <a:buNone/>
              <a:defRPr>
                <a:solidFill>
                  <a:schemeClr val="accent2"/>
                </a:solidFill>
                <a:latin typeface="Open Sans Light"/>
                <a:ea typeface="Open Sans Light"/>
                <a:cs typeface="Open Sans Light"/>
                <a:sym typeface="Open Sans Light"/>
              </a:defRPr>
            </a:lvl8pPr>
            <a:lvl9pPr lvl="8" rtl="0">
              <a:spcBef>
                <a:spcPts val="0"/>
              </a:spcBef>
              <a:spcAft>
                <a:spcPts val="0"/>
              </a:spcAft>
              <a:buNone/>
              <a:defRPr>
                <a:solidFill>
                  <a:schemeClr val="accent2"/>
                </a:solidFill>
                <a:latin typeface="Open Sans Light"/>
                <a:ea typeface="Open Sans Light"/>
                <a:cs typeface="Open Sans Light"/>
                <a:sym typeface="Open Sans Light"/>
              </a:defRPr>
            </a:lvl9pPr>
          </a:lstStyle>
          <a:p>
            <a:endParaRPr/>
          </a:p>
        </p:txBody>
      </p:sp>
      <p:sp>
        <p:nvSpPr>
          <p:cNvPr id="226" name="Google Shape;226;p10"/>
          <p:cNvSpPr txBox="1">
            <a:spLocks noGrp="1"/>
          </p:cNvSpPr>
          <p:nvPr>
            <p:ph type="title" idx="5"/>
          </p:nvPr>
        </p:nvSpPr>
        <p:spPr>
          <a:xfrm>
            <a:off x="6190775" y="3709040"/>
            <a:ext cx="2089500" cy="7620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b="0">
                <a:solidFill>
                  <a:schemeClr val="accent2"/>
                </a:solidFill>
                <a:latin typeface="Open Sans"/>
                <a:ea typeface="Open Sans"/>
                <a:cs typeface="Open Sans"/>
                <a:sym typeface="Open Sans"/>
              </a:defRPr>
            </a:lvl1pPr>
            <a:lvl2pPr lvl="1" rtl="0">
              <a:spcBef>
                <a:spcPts val="0"/>
              </a:spcBef>
              <a:spcAft>
                <a:spcPts val="0"/>
              </a:spcAft>
              <a:buNone/>
              <a:defRPr>
                <a:solidFill>
                  <a:schemeClr val="accent2"/>
                </a:solidFill>
                <a:latin typeface="Open Sans Light"/>
                <a:ea typeface="Open Sans Light"/>
                <a:cs typeface="Open Sans Light"/>
                <a:sym typeface="Open Sans Light"/>
              </a:defRPr>
            </a:lvl2pPr>
            <a:lvl3pPr lvl="2" rtl="0">
              <a:spcBef>
                <a:spcPts val="0"/>
              </a:spcBef>
              <a:spcAft>
                <a:spcPts val="0"/>
              </a:spcAft>
              <a:buNone/>
              <a:defRPr>
                <a:solidFill>
                  <a:schemeClr val="accent2"/>
                </a:solidFill>
                <a:latin typeface="Open Sans Light"/>
                <a:ea typeface="Open Sans Light"/>
                <a:cs typeface="Open Sans Light"/>
                <a:sym typeface="Open Sans Light"/>
              </a:defRPr>
            </a:lvl3pPr>
            <a:lvl4pPr lvl="3" rtl="0">
              <a:spcBef>
                <a:spcPts val="0"/>
              </a:spcBef>
              <a:spcAft>
                <a:spcPts val="0"/>
              </a:spcAft>
              <a:buNone/>
              <a:defRPr>
                <a:solidFill>
                  <a:schemeClr val="accent2"/>
                </a:solidFill>
                <a:latin typeface="Open Sans Light"/>
                <a:ea typeface="Open Sans Light"/>
                <a:cs typeface="Open Sans Light"/>
                <a:sym typeface="Open Sans Light"/>
              </a:defRPr>
            </a:lvl4pPr>
            <a:lvl5pPr lvl="4" rtl="0">
              <a:spcBef>
                <a:spcPts val="0"/>
              </a:spcBef>
              <a:spcAft>
                <a:spcPts val="0"/>
              </a:spcAft>
              <a:buNone/>
              <a:defRPr>
                <a:solidFill>
                  <a:schemeClr val="accent2"/>
                </a:solidFill>
                <a:latin typeface="Open Sans Light"/>
                <a:ea typeface="Open Sans Light"/>
                <a:cs typeface="Open Sans Light"/>
                <a:sym typeface="Open Sans Light"/>
              </a:defRPr>
            </a:lvl5pPr>
            <a:lvl6pPr lvl="5" rtl="0">
              <a:spcBef>
                <a:spcPts val="0"/>
              </a:spcBef>
              <a:spcAft>
                <a:spcPts val="0"/>
              </a:spcAft>
              <a:buNone/>
              <a:defRPr>
                <a:solidFill>
                  <a:schemeClr val="accent2"/>
                </a:solidFill>
                <a:latin typeface="Open Sans Light"/>
                <a:ea typeface="Open Sans Light"/>
                <a:cs typeface="Open Sans Light"/>
                <a:sym typeface="Open Sans Light"/>
              </a:defRPr>
            </a:lvl6pPr>
            <a:lvl7pPr lvl="6" rtl="0">
              <a:spcBef>
                <a:spcPts val="0"/>
              </a:spcBef>
              <a:spcAft>
                <a:spcPts val="0"/>
              </a:spcAft>
              <a:buNone/>
              <a:defRPr>
                <a:solidFill>
                  <a:schemeClr val="accent2"/>
                </a:solidFill>
                <a:latin typeface="Open Sans Light"/>
                <a:ea typeface="Open Sans Light"/>
                <a:cs typeface="Open Sans Light"/>
                <a:sym typeface="Open Sans Light"/>
              </a:defRPr>
            </a:lvl7pPr>
            <a:lvl8pPr lvl="7" rtl="0">
              <a:spcBef>
                <a:spcPts val="0"/>
              </a:spcBef>
              <a:spcAft>
                <a:spcPts val="0"/>
              </a:spcAft>
              <a:buNone/>
              <a:defRPr>
                <a:solidFill>
                  <a:schemeClr val="accent2"/>
                </a:solidFill>
                <a:latin typeface="Open Sans Light"/>
                <a:ea typeface="Open Sans Light"/>
                <a:cs typeface="Open Sans Light"/>
                <a:sym typeface="Open Sans Light"/>
              </a:defRPr>
            </a:lvl8pPr>
            <a:lvl9pPr lvl="8" rtl="0">
              <a:spcBef>
                <a:spcPts val="0"/>
              </a:spcBef>
              <a:spcAft>
                <a:spcPts val="0"/>
              </a:spcAft>
              <a:buNone/>
              <a:defRPr>
                <a:solidFill>
                  <a:schemeClr val="accent2"/>
                </a:solidFill>
                <a:latin typeface="Open Sans Light"/>
                <a:ea typeface="Open Sans Light"/>
                <a:cs typeface="Open Sans Light"/>
                <a:sym typeface="Open Sans Light"/>
              </a:defRPr>
            </a:lvl9pPr>
          </a:lstStyle>
          <a:p>
            <a:endParaRPr/>
          </a:p>
        </p:txBody>
      </p:sp>
      <p:sp>
        <p:nvSpPr>
          <p:cNvPr id="227" name="Google Shape;227;p10"/>
          <p:cNvSpPr/>
          <p:nvPr/>
        </p:nvSpPr>
        <p:spPr>
          <a:xfrm rot="-782777">
            <a:off x="8236668" y="1041844"/>
            <a:ext cx="1271828" cy="1243900"/>
          </a:xfrm>
          <a:prstGeom prst="mathPlus">
            <a:avLst>
              <a:gd name="adj1" fmla="val 23520"/>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0"/>
          <p:cNvSpPr/>
          <p:nvPr/>
        </p:nvSpPr>
        <p:spPr>
          <a:xfrm rot="-7605176">
            <a:off x="2689641" y="4119164"/>
            <a:ext cx="235140" cy="23514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0"/>
          <p:cNvSpPr/>
          <p:nvPr/>
        </p:nvSpPr>
        <p:spPr>
          <a:xfrm rot="-7615371">
            <a:off x="2925407" y="4376819"/>
            <a:ext cx="129840" cy="129840"/>
          </a:xfrm>
          <a:prstGeom prst="ellipse">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0"/>
          <p:cNvSpPr/>
          <p:nvPr/>
        </p:nvSpPr>
        <p:spPr>
          <a:xfrm rot="-3413477">
            <a:off x="-85055" y="3269891"/>
            <a:ext cx="237812" cy="226078"/>
          </a:xfrm>
          <a:prstGeom prst="pentagon">
            <a:avLst>
              <a:gd name="hf" fmla="val 105146"/>
              <a:gd name="vf" fmla="val 110557"/>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0"/>
          <p:cNvSpPr/>
          <p:nvPr/>
        </p:nvSpPr>
        <p:spPr>
          <a:xfrm rot="-9390086">
            <a:off x="137922" y="3413847"/>
            <a:ext cx="428866" cy="407514"/>
          </a:xfrm>
          <a:prstGeom prst="pentagon">
            <a:avLst>
              <a:gd name="hf" fmla="val 105146"/>
              <a:gd name="vf" fmla="val 110557"/>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2"/>
        </a:solidFill>
        <a:effectLst/>
      </p:bgPr>
    </p:bg>
    <p:spTree>
      <p:nvGrpSpPr>
        <p:cNvPr id="1" name="Shape 254"/>
        <p:cNvGrpSpPr/>
        <p:nvPr/>
      </p:nvGrpSpPr>
      <p:grpSpPr>
        <a:xfrm>
          <a:off x="0" y="0"/>
          <a:ext cx="0" cy="0"/>
          <a:chOff x="0" y="0"/>
          <a:chExt cx="0" cy="0"/>
        </a:xfrm>
      </p:grpSpPr>
      <p:sp>
        <p:nvSpPr>
          <p:cNvPr id="255" name="Google Shape;255;p12"/>
          <p:cNvSpPr/>
          <p:nvPr/>
        </p:nvSpPr>
        <p:spPr>
          <a:xfrm rot="10800000">
            <a:off x="2321249" y="2"/>
            <a:ext cx="6822743" cy="1992273"/>
          </a:xfrm>
          <a:custGeom>
            <a:avLst/>
            <a:gdLst/>
            <a:ahLst/>
            <a:cxnLst/>
            <a:rect l="l" t="t" r="r" b="b"/>
            <a:pathLst>
              <a:path w="272202" h="46203" extrusionOk="0">
                <a:moveTo>
                  <a:pt x="48529" y="1"/>
                </a:moveTo>
                <a:cubicBezTo>
                  <a:pt x="21865" y="1"/>
                  <a:pt x="1" y="18973"/>
                  <a:pt x="1" y="18973"/>
                </a:cubicBezTo>
                <a:lnTo>
                  <a:pt x="1" y="46203"/>
                </a:lnTo>
                <a:lnTo>
                  <a:pt x="272201" y="46203"/>
                </a:lnTo>
                <a:cubicBezTo>
                  <a:pt x="250316" y="19146"/>
                  <a:pt x="231969" y="11016"/>
                  <a:pt x="215023" y="11016"/>
                </a:cubicBezTo>
                <a:cubicBezTo>
                  <a:pt x="190261" y="11016"/>
                  <a:pt x="168490" y="28376"/>
                  <a:pt x="143042" y="29415"/>
                </a:cubicBezTo>
                <a:cubicBezTo>
                  <a:pt x="141198" y="29490"/>
                  <a:pt x="139427" y="29526"/>
                  <a:pt x="137723" y="29526"/>
                </a:cubicBezTo>
                <a:cubicBezTo>
                  <a:pt x="99827" y="29526"/>
                  <a:pt x="95294" y="11619"/>
                  <a:pt x="63699" y="2185"/>
                </a:cubicBezTo>
                <a:cubicBezTo>
                  <a:pt x="58550" y="649"/>
                  <a:pt x="53457" y="1"/>
                  <a:pt x="4852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2"/>
          <p:cNvSpPr/>
          <p:nvPr/>
        </p:nvSpPr>
        <p:spPr>
          <a:xfrm rot="10800000" flipH="1">
            <a:off x="0" y="2"/>
            <a:ext cx="4591367" cy="733473"/>
          </a:xfrm>
          <a:custGeom>
            <a:avLst/>
            <a:gdLst/>
            <a:ahLst/>
            <a:cxnLst/>
            <a:rect l="l" t="t" r="r" b="b"/>
            <a:pathLst>
              <a:path w="272202" h="46203" extrusionOk="0">
                <a:moveTo>
                  <a:pt x="48529" y="1"/>
                </a:moveTo>
                <a:cubicBezTo>
                  <a:pt x="21865" y="1"/>
                  <a:pt x="1" y="18973"/>
                  <a:pt x="1" y="18973"/>
                </a:cubicBezTo>
                <a:lnTo>
                  <a:pt x="1" y="46203"/>
                </a:lnTo>
                <a:lnTo>
                  <a:pt x="272201" y="46203"/>
                </a:lnTo>
                <a:cubicBezTo>
                  <a:pt x="250316" y="19146"/>
                  <a:pt x="231969" y="11016"/>
                  <a:pt x="215023" y="11016"/>
                </a:cubicBezTo>
                <a:cubicBezTo>
                  <a:pt x="190261" y="11016"/>
                  <a:pt x="168490" y="28376"/>
                  <a:pt x="143042" y="29415"/>
                </a:cubicBezTo>
                <a:cubicBezTo>
                  <a:pt x="141198" y="29490"/>
                  <a:pt x="139427" y="29526"/>
                  <a:pt x="137723" y="29526"/>
                </a:cubicBezTo>
                <a:cubicBezTo>
                  <a:pt x="99827" y="29526"/>
                  <a:pt x="95294" y="11619"/>
                  <a:pt x="63699" y="2185"/>
                </a:cubicBezTo>
                <a:cubicBezTo>
                  <a:pt x="58550" y="649"/>
                  <a:pt x="53457" y="1"/>
                  <a:pt x="4852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2"/>
          <p:cNvSpPr txBox="1">
            <a:spLocks noGrp="1"/>
          </p:cNvSpPr>
          <p:nvPr>
            <p:ph type="title"/>
          </p:nvPr>
        </p:nvSpPr>
        <p:spPr>
          <a:xfrm>
            <a:off x="720000" y="531825"/>
            <a:ext cx="3852000" cy="1497000"/>
          </a:xfrm>
          <a:prstGeom prst="rect">
            <a:avLst/>
          </a:prstGeom>
        </p:spPr>
        <p:txBody>
          <a:bodyPr spcFirstLastPara="1" wrap="square" lIns="91425" tIns="91425" rIns="91425" bIns="91425" anchor="t" anchorCtr="0">
            <a:noAutofit/>
          </a:bodyPr>
          <a:lstStyle>
            <a:lvl1pPr lvl="0" rtl="0">
              <a:spcBef>
                <a:spcPts val="0"/>
              </a:spcBef>
              <a:spcAft>
                <a:spcPts val="0"/>
              </a:spcAft>
              <a:buSzPts val="33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258" name="Google Shape;258;p12"/>
          <p:cNvGrpSpPr/>
          <p:nvPr/>
        </p:nvGrpSpPr>
        <p:grpSpPr>
          <a:xfrm rot="2695972">
            <a:off x="7534217" y="589842"/>
            <a:ext cx="935561" cy="936285"/>
            <a:chOff x="3368407" y="4173748"/>
            <a:chExt cx="969007" cy="969757"/>
          </a:xfrm>
        </p:grpSpPr>
        <p:sp>
          <p:nvSpPr>
            <p:cNvPr id="259" name="Google Shape;259;p12"/>
            <p:cNvSpPr/>
            <p:nvPr/>
          </p:nvSpPr>
          <p:spPr>
            <a:xfrm rot="9974911">
              <a:off x="4077296" y="4360668"/>
              <a:ext cx="73198" cy="73198"/>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2"/>
            <p:cNvSpPr/>
            <p:nvPr/>
          </p:nvSpPr>
          <p:spPr>
            <a:xfrm rot="8095985">
              <a:off x="3255738" y="4772081"/>
              <a:ext cx="908138" cy="58548"/>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2"/>
            <p:cNvSpPr/>
            <p:nvPr/>
          </p:nvSpPr>
          <p:spPr>
            <a:xfrm rot="9974911">
              <a:off x="4167336" y="4270628"/>
              <a:ext cx="73198" cy="73198"/>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2"/>
            <p:cNvSpPr/>
            <p:nvPr/>
          </p:nvSpPr>
          <p:spPr>
            <a:xfrm rot="9974911">
              <a:off x="4256565" y="4181399"/>
              <a:ext cx="73198" cy="73198"/>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3" name="Google Shape;263;p12"/>
          <p:cNvSpPr/>
          <p:nvPr/>
        </p:nvSpPr>
        <p:spPr>
          <a:xfrm rot="2727600">
            <a:off x="653691" y="4361786"/>
            <a:ext cx="237808" cy="226143"/>
          </a:xfrm>
          <a:prstGeom prst="pentagon">
            <a:avLst>
              <a:gd name="hf" fmla="val 105146"/>
              <a:gd name="vf" fmla="val 110557"/>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12"/>
          <p:cNvSpPr/>
          <p:nvPr/>
        </p:nvSpPr>
        <p:spPr>
          <a:xfrm rot="-3246491">
            <a:off x="260757" y="4532006"/>
            <a:ext cx="428822" cy="407407"/>
          </a:xfrm>
          <a:prstGeom prst="pentagon">
            <a:avLst>
              <a:gd name="hf" fmla="val 105146"/>
              <a:gd name="vf" fmla="val 110557"/>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366"/>
        <p:cNvGrpSpPr/>
        <p:nvPr/>
      </p:nvGrpSpPr>
      <p:grpSpPr>
        <a:xfrm>
          <a:off x="0" y="0"/>
          <a:ext cx="0" cy="0"/>
          <a:chOff x="0" y="0"/>
          <a:chExt cx="0" cy="0"/>
        </a:xfrm>
      </p:grpSpPr>
      <p:sp>
        <p:nvSpPr>
          <p:cNvPr id="367" name="Google Shape;367;p17"/>
          <p:cNvSpPr/>
          <p:nvPr/>
        </p:nvSpPr>
        <p:spPr>
          <a:xfrm rot="10800000">
            <a:off x="8123772" y="-23842"/>
            <a:ext cx="1074853" cy="5167342"/>
          </a:xfrm>
          <a:custGeom>
            <a:avLst/>
            <a:gdLst/>
            <a:ahLst/>
            <a:cxnLst/>
            <a:rect l="l" t="t" r="r" b="b"/>
            <a:pathLst>
              <a:path w="95734" h="209056" extrusionOk="0">
                <a:moveTo>
                  <a:pt x="0" y="0"/>
                </a:moveTo>
                <a:lnTo>
                  <a:pt x="0" y="14745"/>
                </a:lnTo>
                <a:cubicBezTo>
                  <a:pt x="31" y="14915"/>
                  <a:pt x="46" y="15069"/>
                  <a:pt x="62" y="15239"/>
                </a:cubicBezTo>
                <a:cubicBezTo>
                  <a:pt x="77" y="19026"/>
                  <a:pt x="93" y="22813"/>
                  <a:pt x="93" y="26599"/>
                </a:cubicBezTo>
                <a:cubicBezTo>
                  <a:pt x="108" y="28779"/>
                  <a:pt x="108" y="30958"/>
                  <a:pt x="124" y="33137"/>
                </a:cubicBezTo>
                <a:cubicBezTo>
                  <a:pt x="139" y="37079"/>
                  <a:pt x="155" y="41020"/>
                  <a:pt x="170" y="44961"/>
                </a:cubicBezTo>
                <a:cubicBezTo>
                  <a:pt x="170" y="51499"/>
                  <a:pt x="185" y="58037"/>
                  <a:pt x="201" y="64574"/>
                </a:cubicBezTo>
                <a:cubicBezTo>
                  <a:pt x="201" y="68701"/>
                  <a:pt x="216" y="72828"/>
                  <a:pt x="216" y="76955"/>
                </a:cubicBezTo>
                <a:cubicBezTo>
                  <a:pt x="216" y="79103"/>
                  <a:pt x="232" y="81251"/>
                  <a:pt x="232" y="83400"/>
                </a:cubicBezTo>
                <a:cubicBezTo>
                  <a:pt x="247" y="87557"/>
                  <a:pt x="247" y="91715"/>
                  <a:pt x="263" y="95872"/>
                </a:cubicBezTo>
                <a:cubicBezTo>
                  <a:pt x="263" y="102163"/>
                  <a:pt x="278" y="108469"/>
                  <a:pt x="294" y="114790"/>
                </a:cubicBezTo>
                <a:cubicBezTo>
                  <a:pt x="294" y="118933"/>
                  <a:pt x="294" y="123075"/>
                  <a:pt x="309" y="127217"/>
                </a:cubicBezTo>
                <a:cubicBezTo>
                  <a:pt x="294" y="129350"/>
                  <a:pt x="309" y="131483"/>
                  <a:pt x="325" y="133616"/>
                </a:cubicBezTo>
                <a:cubicBezTo>
                  <a:pt x="340" y="137789"/>
                  <a:pt x="340" y="141946"/>
                  <a:pt x="355" y="146135"/>
                </a:cubicBezTo>
                <a:cubicBezTo>
                  <a:pt x="371" y="152425"/>
                  <a:pt x="386" y="158700"/>
                  <a:pt x="386" y="164991"/>
                </a:cubicBezTo>
                <a:cubicBezTo>
                  <a:pt x="402" y="169148"/>
                  <a:pt x="402" y="173306"/>
                  <a:pt x="402" y="177464"/>
                </a:cubicBezTo>
                <a:cubicBezTo>
                  <a:pt x="417" y="179581"/>
                  <a:pt x="417" y="181699"/>
                  <a:pt x="417" y="183816"/>
                </a:cubicBezTo>
                <a:cubicBezTo>
                  <a:pt x="433" y="188005"/>
                  <a:pt x="448" y="192193"/>
                  <a:pt x="448" y="196382"/>
                </a:cubicBezTo>
                <a:cubicBezTo>
                  <a:pt x="464" y="200277"/>
                  <a:pt x="479" y="204171"/>
                  <a:pt x="479" y="208066"/>
                </a:cubicBezTo>
                <a:lnTo>
                  <a:pt x="479" y="208638"/>
                </a:lnTo>
                <a:cubicBezTo>
                  <a:pt x="850" y="208654"/>
                  <a:pt x="1190" y="208684"/>
                  <a:pt x="1530" y="208684"/>
                </a:cubicBezTo>
                <a:lnTo>
                  <a:pt x="15703" y="208746"/>
                </a:lnTo>
                <a:lnTo>
                  <a:pt x="32720" y="208839"/>
                </a:lnTo>
                <a:lnTo>
                  <a:pt x="49690" y="208932"/>
                </a:lnTo>
                <a:lnTo>
                  <a:pt x="66661" y="209025"/>
                </a:lnTo>
                <a:lnTo>
                  <a:pt x="70509" y="209055"/>
                </a:lnTo>
                <a:cubicBezTo>
                  <a:pt x="70664" y="209055"/>
                  <a:pt x="70803" y="209040"/>
                  <a:pt x="71066" y="209025"/>
                </a:cubicBezTo>
                <a:cubicBezTo>
                  <a:pt x="70911" y="208916"/>
                  <a:pt x="70849" y="208854"/>
                  <a:pt x="70788" y="208808"/>
                </a:cubicBezTo>
                <a:cubicBezTo>
                  <a:pt x="66924" y="206258"/>
                  <a:pt x="64265" y="202765"/>
                  <a:pt x="62534" y="198515"/>
                </a:cubicBezTo>
                <a:cubicBezTo>
                  <a:pt x="61576" y="196103"/>
                  <a:pt x="60927" y="193569"/>
                  <a:pt x="60633" y="190988"/>
                </a:cubicBezTo>
                <a:cubicBezTo>
                  <a:pt x="60324" y="188345"/>
                  <a:pt x="60309" y="185671"/>
                  <a:pt x="60587" y="183028"/>
                </a:cubicBezTo>
                <a:cubicBezTo>
                  <a:pt x="61035" y="178731"/>
                  <a:pt x="62287" y="174666"/>
                  <a:pt x="64126" y="170756"/>
                </a:cubicBezTo>
                <a:cubicBezTo>
                  <a:pt x="65935" y="166938"/>
                  <a:pt x="68176" y="163368"/>
                  <a:pt x="70633" y="159937"/>
                </a:cubicBezTo>
                <a:cubicBezTo>
                  <a:pt x="72967" y="156676"/>
                  <a:pt x="75471" y="153554"/>
                  <a:pt x="77975" y="150431"/>
                </a:cubicBezTo>
                <a:cubicBezTo>
                  <a:pt x="80664" y="147078"/>
                  <a:pt x="83353" y="143739"/>
                  <a:pt x="85826" y="140215"/>
                </a:cubicBezTo>
                <a:cubicBezTo>
                  <a:pt x="88191" y="136846"/>
                  <a:pt x="90339" y="133353"/>
                  <a:pt x="92039" y="129597"/>
                </a:cubicBezTo>
                <a:cubicBezTo>
                  <a:pt x="93585" y="126181"/>
                  <a:pt x="94682" y="122596"/>
                  <a:pt x="95301" y="118902"/>
                </a:cubicBezTo>
                <a:cubicBezTo>
                  <a:pt x="95671" y="116645"/>
                  <a:pt x="95733" y="114389"/>
                  <a:pt x="95718" y="112117"/>
                </a:cubicBezTo>
                <a:cubicBezTo>
                  <a:pt x="95702" y="107943"/>
                  <a:pt x="94961" y="103879"/>
                  <a:pt x="93894" y="99860"/>
                </a:cubicBezTo>
                <a:cubicBezTo>
                  <a:pt x="92580" y="94976"/>
                  <a:pt x="90679" y="90324"/>
                  <a:pt x="88531" y="85764"/>
                </a:cubicBezTo>
                <a:cubicBezTo>
                  <a:pt x="86429" y="81329"/>
                  <a:pt x="84111" y="77047"/>
                  <a:pt x="81746" y="72735"/>
                </a:cubicBezTo>
                <a:cubicBezTo>
                  <a:pt x="79366" y="68423"/>
                  <a:pt x="76970" y="64111"/>
                  <a:pt x="74791" y="59690"/>
                </a:cubicBezTo>
                <a:cubicBezTo>
                  <a:pt x="73245" y="56568"/>
                  <a:pt x="71761" y="53400"/>
                  <a:pt x="70633" y="50092"/>
                </a:cubicBezTo>
                <a:cubicBezTo>
                  <a:pt x="69845" y="47867"/>
                  <a:pt x="69304" y="45579"/>
                  <a:pt x="69010" y="43245"/>
                </a:cubicBezTo>
                <a:cubicBezTo>
                  <a:pt x="68639" y="40324"/>
                  <a:pt x="68871" y="37357"/>
                  <a:pt x="69690" y="34528"/>
                </a:cubicBezTo>
                <a:cubicBezTo>
                  <a:pt x="70355" y="32349"/>
                  <a:pt x="71097" y="30185"/>
                  <a:pt x="71823" y="28021"/>
                </a:cubicBezTo>
                <a:cubicBezTo>
                  <a:pt x="72457" y="26213"/>
                  <a:pt x="72967" y="24358"/>
                  <a:pt x="73369" y="22488"/>
                </a:cubicBezTo>
                <a:cubicBezTo>
                  <a:pt x="73972" y="19459"/>
                  <a:pt x="73740" y="16321"/>
                  <a:pt x="72720" y="13416"/>
                </a:cubicBezTo>
                <a:cubicBezTo>
                  <a:pt x="71545" y="9954"/>
                  <a:pt x="69752" y="6862"/>
                  <a:pt x="67140" y="4281"/>
                </a:cubicBezTo>
                <a:cubicBezTo>
                  <a:pt x="65517" y="2689"/>
                  <a:pt x="63678" y="1453"/>
                  <a:pt x="61468" y="804"/>
                </a:cubicBezTo>
                <a:cubicBezTo>
                  <a:pt x="60463" y="525"/>
                  <a:pt x="59428" y="402"/>
                  <a:pt x="58392" y="402"/>
                </a:cubicBezTo>
                <a:lnTo>
                  <a:pt x="52550" y="402"/>
                </a:lnTo>
                <a:lnTo>
                  <a:pt x="30943" y="386"/>
                </a:lnTo>
                <a:cubicBezTo>
                  <a:pt x="28006" y="371"/>
                  <a:pt x="25069" y="371"/>
                  <a:pt x="22133" y="355"/>
                </a:cubicBezTo>
                <a:cubicBezTo>
                  <a:pt x="17759" y="325"/>
                  <a:pt x="13369" y="309"/>
                  <a:pt x="8980" y="247"/>
                </a:cubicBezTo>
                <a:cubicBezTo>
                  <a:pt x="6306" y="232"/>
                  <a:pt x="3632" y="155"/>
                  <a:pt x="958" y="93"/>
                </a:cubicBezTo>
                <a:cubicBezTo>
                  <a:pt x="726" y="77"/>
                  <a:pt x="495" y="46"/>
                  <a:pt x="27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7"/>
          <p:cNvSpPr txBox="1">
            <a:spLocks noGrp="1"/>
          </p:cNvSpPr>
          <p:nvPr>
            <p:ph type="title"/>
          </p:nvPr>
        </p:nvSpPr>
        <p:spPr>
          <a:xfrm>
            <a:off x="720000" y="1263725"/>
            <a:ext cx="6119700" cy="1706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3300"/>
              <a:buNone/>
              <a:defRPr sz="3000"/>
            </a:lvl1pPr>
            <a:lvl2pPr lvl="1" rtl="0">
              <a:spcBef>
                <a:spcPts val="0"/>
              </a:spcBef>
              <a:spcAft>
                <a:spcPts val="0"/>
              </a:spcAft>
              <a:buClr>
                <a:schemeClr val="accent2"/>
              </a:buClr>
              <a:buSzPts val="2400"/>
              <a:buNone/>
              <a:defRPr sz="2400">
                <a:solidFill>
                  <a:schemeClr val="accent2"/>
                </a:solidFill>
              </a:defRPr>
            </a:lvl2pPr>
            <a:lvl3pPr lvl="2" rtl="0">
              <a:spcBef>
                <a:spcPts val="0"/>
              </a:spcBef>
              <a:spcAft>
                <a:spcPts val="0"/>
              </a:spcAft>
              <a:buClr>
                <a:schemeClr val="accent2"/>
              </a:buClr>
              <a:buSzPts val="2400"/>
              <a:buNone/>
              <a:defRPr sz="2400">
                <a:solidFill>
                  <a:schemeClr val="accent2"/>
                </a:solidFill>
              </a:defRPr>
            </a:lvl3pPr>
            <a:lvl4pPr lvl="3" rtl="0">
              <a:spcBef>
                <a:spcPts val="0"/>
              </a:spcBef>
              <a:spcAft>
                <a:spcPts val="0"/>
              </a:spcAft>
              <a:buClr>
                <a:schemeClr val="accent2"/>
              </a:buClr>
              <a:buSzPts val="2400"/>
              <a:buNone/>
              <a:defRPr sz="2400">
                <a:solidFill>
                  <a:schemeClr val="accent2"/>
                </a:solidFill>
              </a:defRPr>
            </a:lvl4pPr>
            <a:lvl5pPr lvl="4" rtl="0">
              <a:spcBef>
                <a:spcPts val="0"/>
              </a:spcBef>
              <a:spcAft>
                <a:spcPts val="0"/>
              </a:spcAft>
              <a:buClr>
                <a:schemeClr val="accent2"/>
              </a:buClr>
              <a:buSzPts val="2400"/>
              <a:buNone/>
              <a:defRPr sz="2400">
                <a:solidFill>
                  <a:schemeClr val="accent2"/>
                </a:solidFill>
              </a:defRPr>
            </a:lvl5pPr>
            <a:lvl6pPr lvl="5" rtl="0">
              <a:spcBef>
                <a:spcPts val="0"/>
              </a:spcBef>
              <a:spcAft>
                <a:spcPts val="0"/>
              </a:spcAft>
              <a:buClr>
                <a:schemeClr val="accent2"/>
              </a:buClr>
              <a:buSzPts val="2400"/>
              <a:buNone/>
              <a:defRPr sz="2400">
                <a:solidFill>
                  <a:schemeClr val="accent2"/>
                </a:solidFill>
              </a:defRPr>
            </a:lvl6pPr>
            <a:lvl7pPr lvl="6" rtl="0">
              <a:spcBef>
                <a:spcPts val="0"/>
              </a:spcBef>
              <a:spcAft>
                <a:spcPts val="0"/>
              </a:spcAft>
              <a:buClr>
                <a:schemeClr val="accent2"/>
              </a:buClr>
              <a:buSzPts val="2400"/>
              <a:buNone/>
              <a:defRPr sz="2400">
                <a:solidFill>
                  <a:schemeClr val="accent2"/>
                </a:solidFill>
              </a:defRPr>
            </a:lvl7pPr>
            <a:lvl8pPr lvl="7" rtl="0">
              <a:spcBef>
                <a:spcPts val="0"/>
              </a:spcBef>
              <a:spcAft>
                <a:spcPts val="0"/>
              </a:spcAft>
              <a:buClr>
                <a:schemeClr val="accent2"/>
              </a:buClr>
              <a:buSzPts val="2400"/>
              <a:buNone/>
              <a:defRPr sz="2400">
                <a:solidFill>
                  <a:schemeClr val="accent2"/>
                </a:solidFill>
              </a:defRPr>
            </a:lvl8pPr>
            <a:lvl9pPr lvl="8" rtl="0">
              <a:spcBef>
                <a:spcPts val="0"/>
              </a:spcBef>
              <a:spcAft>
                <a:spcPts val="0"/>
              </a:spcAft>
              <a:buClr>
                <a:schemeClr val="accent2"/>
              </a:buClr>
              <a:buSzPts val="2400"/>
              <a:buNone/>
              <a:defRPr sz="2400">
                <a:solidFill>
                  <a:schemeClr val="accent2"/>
                </a:solidFill>
              </a:defRPr>
            </a:lvl9pPr>
          </a:lstStyle>
          <a:p>
            <a:endParaRPr/>
          </a:p>
        </p:txBody>
      </p:sp>
      <p:sp>
        <p:nvSpPr>
          <p:cNvPr id="369" name="Google Shape;369;p17"/>
          <p:cNvSpPr txBox="1">
            <a:spLocks noGrp="1"/>
          </p:cNvSpPr>
          <p:nvPr>
            <p:ph type="subTitle" idx="1"/>
          </p:nvPr>
        </p:nvSpPr>
        <p:spPr>
          <a:xfrm>
            <a:off x="720000" y="3034175"/>
            <a:ext cx="2932200" cy="4293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a:solidFill>
                  <a:schemeClr val="accent2"/>
                </a:solidFill>
                <a:latin typeface="Open Sans"/>
                <a:ea typeface="Open Sans"/>
                <a:cs typeface="Open Sans"/>
                <a:sym typeface="Open Sans"/>
              </a:defRPr>
            </a:lvl1pPr>
            <a:lvl2pPr lvl="1" rtl="0">
              <a:spcBef>
                <a:spcPts val="1600"/>
              </a:spcBef>
              <a:spcAft>
                <a:spcPts val="0"/>
              </a:spcAft>
              <a:buNone/>
              <a:defRPr sz="1800">
                <a:solidFill>
                  <a:schemeClr val="accent2"/>
                </a:solidFill>
              </a:defRPr>
            </a:lvl2pPr>
            <a:lvl3pPr lvl="2" rtl="0">
              <a:spcBef>
                <a:spcPts val="1600"/>
              </a:spcBef>
              <a:spcAft>
                <a:spcPts val="0"/>
              </a:spcAft>
              <a:buNone/>
              <a:defRPr sz="1800">
                <a:solidFill>
                  <a:schemeClr val="accent2"/>
                </a:solidFill>
              </a:defRPr>
            </a:lvl3pPr>
            <a:lvl4pPr lvl="3" rtl="0">
              <a:spcBef>
                <a:spcPts val="1600"/>
              </a:spcBef>
              <a:spcAft>
                <a:spcPts val="0"/>
              </a:spcAft>
              <a:buNone/>
              <a:defRPr sz="1800">
                <a:solidFill>
                  <a:schemeClr val="accent2"/>
                </a:solidFill>
              </a:defRPr>
            </a:lvl4pPr>
            <a:lvl5pPr lvl="4" rtl="0">
              <a:spcBef>
                <a:spcPts val="1600"/>
              </a:spcBef>
              <a:spcAft>
                <a:spcPts val="0"/>
              </a:spcAft>
              <a:buNone/>
              <a:defRPr sz="1800">
                <a:solidFill>
                  <a:schemeClr val="accent2"/>
                </a:solidFill>
              </a:defRPr>
            </a:lvl5pPr>
            <a:lvl6pPr lvl="5" rtl="0">
              <a:spcBef>
                <a:spcPts val="1600"/>
              </a:spcBef>
              <a:spcAft>
                <a:spcPts val="0"/>
              </a:spcAft>
              <a:buNone/>
              <a:defRPr sz="1800">
                <a:solidFill>
                  <a:schemeClr val="accent2"/>
                </a:solidFill>
              </a:defRPr>
            </a:lvl6pPr>
            <a:lvl7pPr lvl="6" rtl="0">
              <a:spcBef>
                <a:spcPts val="1600"/>
              </a:spcBef>
              <a:spcAft>
                <a:spcPts val="0"/>
              </a:spcAft>
              <a:buNone/>
              <a:defRPr sz="1800">
                <a:solidFill>
                  <a:schemeClr val="accent2"/>
                </a:solidFill>
              </a:defRPr>
            </a:lvl7pPr>
            <a:lvl8pPr lvl="7" rtl="0">
              <a:spcBef>
                <a:spcPts val="1600"/>
              </a:spcBef>
              <a:spcAft>
                <a:spcPts val="0"/>
              </a:spcAft>
              <a:buNone/>
              <a:defRPr sz="1800">
                <a:solidFill>
                  <a:schemeClr val="accent2"/>
                </a:solidFill>
              </a:defRPr>
            </a:lvl8pPr>
            <a:lvl9pPr lvl="8" rtl="0">
              <a:spcBef>
                <a:spcPts val="1600"/>
              </a:spcBef>
              <a:spcAft>
                <a:spcPts val="1600"/>
              </a:spcAft>
              <a:buNone/>
              <a:defRPr sz="1800">
                <a:solidFill>
                  <a:schemeClr val="accent2"/>
                </a:solidFill>
              </a:defRPr>
            </a:lvl9pPr>
          </a:lstStyle>
          <a:p>
            <a:endParaRPr/>
          </a:p>
        </p:txBody>
      </p:sp>
      <p:sp>
        <p:nvSpPr>
          <p:cNvPr id="370" name="Google Shape;370;p17"/>
          <p:cNvSpPr/>
          <p:nvPr/>
        </p:nvSpPr>
        <p:spPr>
          <a:xfrm rot="7829134">
            <a:off x="6550445" y="202906"/>
            <a:ext cx="708811" cy="674191"/>
          </a:xfrm>
          <a:prstGeom prst="pentagon">
            <a:avLst>
              <a:gd name="hf" fmla="val 105146"/>
              <a:gd name="vf" fmla="val 11055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1" name="Google Shape;371;p17"/>
          <p:cNvGrpSpPr/>
          <p:nvPr/>
        </p:nvGrpSpPr>
        <p:grpSpPr>
          <a:xfrm rot="-662">
            <a:off x="8107730" y="-23807"/>
            <a:ext cx="561935" cy="497323"/>
            <a:chOff x="2047425" y="139025"/>
            <a:chExt cx="1082100" cy="301975"/>
          </a:xfrm>
        </p:grpSpPr>
        <p:cxnSp>
          <p:nvCxnSpPr>
            <p:cNvPr id="372" name="Google Shape;372;p17"/>
            <p:cNvCxnSpPr/>
            <p:nvPr/>
          </p:nvCxnSpPr>
          <p:spPr>
            <a:xfrm>
              <a:off x="2047425" y="310575"/>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373" name="Google Shape;373;p17"/>
            <p:cNvCxnSpPr/>
            <p:nvPr/>
          </p:nvCxnSpPr>
          <p:spPr>
            <a:xfrm>
              <a:off x="2047425" y="35170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374" name="Google Shape;374;p17"/>
            <p:cNvCxnSpPr/>
            <p:nvPr/>
          </p:nvCxnSpPr>
          <p:spPr>
            <a:xfrm>
              <a:off x="2047425" y="39635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375" name="Google Shape;375;p17"/>
            <p:cNvCxnSpPr/>
            <p:nvPr/>
          </p:nvCxnSpPr>
          <p:spPr>
            <a:xfrm>
              <a:off x="2047425" y="44100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376" name="Google Shape;376;p17"/>
            <p:cNvCxnSpPr/>
            <p:nvPr/>
          </p:nvCxnSpPr>
          <p:spPr>
            <a:xfrm>
              <a:off x="2047425" y="139025"/>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377" name="Google Shape;377;p17"/>
            <p:cNvCxnSpPr/>
            <p:nvPr/>
          </p:nvCxnSpPr>
          <p:spPr>
            <a:xfrm>
              <a:off x="2047425" y="18015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378" name="Google Shape;378;p17"/>
            <p:cNvCxnSpPr/>
            <p:nvPr/>
          </p:nvCxnSpPr>
          <p:spPr>
            <a:xfrm>
              <a:off x="2047425" y="22480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379" name="Google Shape;379;p17"/>
            <p:cNvCxnSpPr/>
            <p:nvPr/>
          </p:nvCxnSpPr>
          <p:spPr>
            <a:xfrm>
              <a:off x="2047425" y="269450"/>
              <a:ext cx="1082100" cy="0"/>
            </a:xfrm>
            <a:prstGeom prst="straightConnector1">
              <a:avLst/>
            </a:prstGeom>
            <a:noFill/>
            <a:ln w="9525" cap="flat" cmpd="sng">
              <a:solidFill>
                <a:schemeClr val="accent1"/>
              </a:solidFill>
              <a:prstDash val="solid"/>
              <a:round/>
              <a:headEnd type="none" w="med" len="med"/>
              <a:tailEnd type="none" w="med" len="med"/>
            </a:ln>
          </p:spPr>
        </p:cxnSp>
      </p:grpSp>
      <p:sp>
        <p:nvSpPr>
          <p:cNvPr id="380" name="Google Shape;380;p17"/>
          <p:cNvSpPr/>
          <p:nvPr/>
        </p:nvSpPr>
        <p:spPr>
          <a:xfrm flipH="1">
            <a:off x="-68837" y="3792150"/>
            <a:ext cx="5412638" cy="1351347"/>
          </a:xfrm>
          <a:custGeom>
            <a:avLst/>
            <a:gdLst/>
            <a:ahLst/>
            <a:cxnLst/>
            <a:rect l="l" t="t" r="r" b="b"/>
            <a:pathLst>
              <a:path w="285665" h="92558" extrusionOk="0">
                <a:moveTo>
                  <a:pt x="278169" y="1"/>
                </a:moveTo>
                <a:cubicBezTo>
                  <a:pt x="245103" y="1"/>
                  <a:pt x="237289" y="34204"/>
                  <a:pt x="215521" y="46452"/>
                </a:cubicBezTo>
                <a:cubicBezTo>
                  <a:pt x="210824" y="49099"/>
                  <a:pt x="205743" y="50132"/>
                  <a:pt x="200501" y="50132"/>
                </a:cubicBezTo>
                <a:cubicBezTo>
                  <a:pt x="186898" y="50132"/>
                  <a:pt x="172212" y="43174"/>
                  <a:pt x="160329" y="39405"/>
                </a:cubicBezTo>
                <a:cubicBezTo>
                  <a:pt x="149756" y="36049"/>
                  <a:pt x="139429" y="34533"/>
                  <a:pt x="129067" y="34533"/>
                </a:cubicBezTo>
                <a:cubicBezTo>
                  <a:pt x="118680" y="34533"/>
                  <a:pt x="108258" y="36057"/>
                  <a:pt x="97518" y="38777"/>
                </a:cubicBezTo>
                <a:cubicBezTo>
                  <a:pt x="76534" y="44084"/>
                  <a:pt x="56263" y="52344"/>
                  <a:pt x="37689" y="63499"/>
                </a:cubicBezTo>
                <a:cubicBezTo>
                  <a:pt x="28673" y="68920"/>
                  <a:pt x="20071" y="74997"/>
                  <a:pt x="11954" y="81688"/>
                </a:cubicBezTo>
                <a:cubicBezTo>
                  <a:pt x="8802" y="84298"/>
                  <a:pt x="5706" y="86980"/>
                  <a:pt x="2753" y="89819"/>
                </a:cubicBezTo>
                <a:cubicBezTo>
                  <a:pt x="2368" y="90190"/>
                  <a:pt x="542" y="92558"/>
                  <a:pt x="0" y="92558"/>
                </a:cubicBezTo>
                <a:lnTo>
                  <a:pt x="285308" y="92201"/>
                </a:lnTo>
                <a:lnTo>
                  <a:pt x="285664" y="546"/>
                </a:lnTo>
                <a:cubicBezTo>
                  <a:pt x="283027" y="176"/>
                  <a:pt x="280534" y="1"/>
                  <a:pt x="2781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7"/>
          <p:cNvSpPr/>
          <p:nvPr/>
        </p:nvSpPr>
        <p:spPr>
          <a:xfrm rot="-8451524">
            <a:off x="537407" y="378055"/>
            <a:ext cx="228600" cy="22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7"/>
          <p:cNvSpPr/>
          <p:nvPr/>
        </p:nvSpPr>
        <p:spPr>
          <a:xfrm rot="-8453438">
            <a:off x="364939" y="395843"/>
            <a:ext cx="107482" cy="107482"/>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3" name="Google Shape;383;p17"/>
          <p:cNvGrpSpPr/>
          <p:nvPr/>
        </p:nvGrpSpPr>
        <p:grpSpPr>
          <a:xfrm rot="1807680">
            <a:off x="4959494" y="4550064"/>
            <a:ext cx="222113" cy="222113"/>
            <a:chOff x="5207300" y="720450"/>
            <a:chExt cx="310200" cy="310200"/>
          </a:xfrm>
        </p:grpSpPr>
        <p:sp>
          <p:nvSpPr>
            <p:cNvPr id="384" name="Google Shape;384;p17"/>
            <p:cNvSpPr/>
            <p:nvPr/>
          </p:nvSpPr>
          <p:spPr>
            <a:xfrm>
              <a:off x="5307650" y="720450"/>
              <a:ext cx="109500" cy="3102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7"/>
            <p:cNvSpPr/>
            <p:nvPr/>
          </p:nvSpPr>
          <p:spPr>
            <a:xfrm rot="5400000">
              <a:off x="5314550" y="720450"/>
              <a:ext cx="95700" cy="3102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8"/>
        <p:cNvGrpSpPr/>
        <p:nvPr/>
      </p:nvGrpSpPr>
      <p:grpSpPr>
        <a:xfrm>
          <a:off x="0" y="0"/>
          <a:ext cx="0" cy="0"/>
          <a:chOff x="0" y="0"/>
          <a:chExt cx="0" cy="0"/>
        </a:xfrm>
      </p:grpSpPr>
      <p:sp>
        <p:nvSpPr>
          <p:cNvPr id="389" name="Google Shape;389;p19"/>
          <p:cNvSpPr/>
          <p:nvPr/>
        </p:nvSpPr>
        <p:spPr>
          <a:xfrm>
            <a:off x="-52479" y="-25340"/>
            <a:ext cx="9407104" cy="2482853"/>
          </a:xfrm>
          <a:custGeom>
            <a:avLst/>
            <a:gdLst/>
            <a:ahLst/>
            <a:cxnLst/>
            <a:rect l="l" t="t" r="r" b="b"/>
            <a:pathLst>
              <a:path w="285583" h="75375" extrusionOk="0">
                <a:moveTo>
                  <a:pt x="0" y="0"/>
                </a:moveTo>
                <a:lnTo>
                  <a:pt x="0" y="29372"/>
                </a:lnTo>
                <a:cubicBezTo>
                  <a:pt x="0" y="29372"/>
                  <a:pt x="7588" y="52993"/>
                  <a:pt x="43879" y="59101"/>
                </a:cubicBezTo>
                <a:cubicBezTo>
                  <a:pt x="48584" y="59892"/>
                  <a:pt x="52854" y="60227"/>
                  <a:pt x="56786" y="60227"/>
                </a:cubicBezTo>
                <a:cubicBezTo>
                  <a:pt x="77583" y="60227"/>
                  <a:pt x="88943" y="50875"/>
                  <a:pt x="105307" y="50273"/>
                </a:cubicBezTo>
                <a:cubicBezTo>
                  <a:pt x="106108" y="50244"/>
                  <a:pt x="106887" y="50230"/>
                  <a:pt x="107645" y="50230"/>
                </a:cubicBezTo>
                <a:cubicBezTo>
                  <a:pt x="125304" y="50230"/>
                  <a:pt x="131596" y="57960"/>
                  <a:pt x="145094" y="67238"/>
                </a:cubicBezTo>
                <a:cubicBezTo>
                  <a:pt x="152205" y="72130"/>
                  <a:pt x="159381" y="75375"/>
                  <a:pt x="166308" y="75375"/>
                </a:cubicBezTo>
                <a:cubicBezTo>
                  <a:pt x="175918" y="75375"/>
                  <a:pt x="185049" y="69129"/>
                  <a:pt x="192862" y="52373"/>
                </a:cubicBezTo>
                <a:cubicBezTo>
                  <a:pt x="199548" y="38035"/>
                  <a:pt x="208024" y="33750"/>
                  <a:pt x="216244" y="33750"/>
                </a:cubicBezTo>
                <a:cubicBezTo>
                  <a:pt x="224556" y="33750"/>
                  <a:pt x="232606" y="38131"/>
                  <a:pt x="238280" y="40932"/>
                </a:cubicBezTo>
                <a:cubicBezTo>
                  <a:pt x="242446" y="42987"/>
                  <a:pt x="250853" y="47096"/>
                  <a:pt x="260105" y="47096"/>
                </a:cubicBezTo>
                <a:cubicBezTo>
                  <a:pt x="268789" y="47096"/>
                  <a:pt x="278218" y="43476"/>
                  <a:pt x="285583" y="31137"/>
                </a:cubicBezTo>
                <a:lnTo>
                  <a:pt x="28558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9"/>
          <p:cNvSpPr txBox="1">
            <a:spLocks noGrp="1"/>
          </p:cNvSpPr>
          <p:nvPr>
            <p:ph type="title" hasCustomPrompt="1"/>
          </p:nvPr>
        </p:nvSpPr>
        <p:spPr>
          <a:xfrm>
            <a:off x="2843100" y="1137825"/>
            <a:ext cx="3457800" cy="2031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2400"/>
              <a:buNone/>
              <a:defRPr sz="12400" b="0">
                <a:solidFill>
                  <a:schemeClr val="accen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91" name="Google Shape;391;p19"/>
          <p:cNvSpPr txBox="1">
            <a:spLocks noGrp="1"/>
          </p:cNvSpPr>
          <p:nvPr>
            <p:ph type="subTitle" idx="1"/>
          </p:nvPr>
        </p:nvSpPr>
        <p:spPr>
          <a:xfrm>
            <a:off x="2060100" y="4072575"/>
            <a:ext cx="5023800" cy="9324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a:solidFill>
                  <a:schemeClr val="dk1"/>
                </a:solidFill>
              </a:defRPr>
            </a:lvl1pPr>
            <a:lvl2pPr lvl="1" algn="ctr" rtl="0">
              <a:spcBef>
                <a:spcPts val="1600"/>
              </a:spcBef>
              <a:spcAft>
                <a:spcPts val="0"/>
              </a:spcAft>
              <a:buNone/>
              <a:defRPr>
                <a:solidFill>
                  <a:schemeClr val="dk1"/>
                </a:solidFill>
              </a:defRPr>
            </a:lvl2pPr>
            <a:lvl3pPr lvl="2" algn="ctr" rtl="0">
              <a:spcBef>
                <a:spcPts val="1600"/>
              </a:spcBef>
              <a:spcAft>
                <a:spcPts val="0"/>
              </a:spcAft>
              <a:buNone/>
              <a:defRPr>
                <a:solidFill>
                  <a:schemeClr val="dk1"/>
                </a:solidFill>
              </a:defRPr>
            </a:lvl3pPr>
            <a:lvl4pPr lvl="3" algn="ctr" rtl="0">
              <a:spcBef>
                <a:spcPts val="1600"/>
              </a:spcBef>
              <a:spcAft>
                <a:spcPts val="0"/>
              </a:spcAft>
              <a:buNone/>
              <a:defRPr>
                <a:solidFill>
                  <a:schemeClr val="dk1"/>
                </a:solidFill>
              </a:defRPr>
            </a:lvl4pPr>
            <a:lvl5pPr lvl="4" algn="ctr" rtl="0">
              <a:spcBef>
                <a:spcPts val="1600"/>
              </a:spcBef>
              <a:spcAft>
                <a:spcPts val="0"/>
              </a:spcAft>
              <a:buNone/>
              <a:defRPr>
                <a:solidFill>
                  <a:schemeClr val="dk1"/>
                </a:solidFill>
              </a:defRPr>
            </a:lvl5pPr>
            <a:lvl6pPr lvl="5" algn="ctr" rtl="0">
              <a:spcBef>
                <a:spcPts val="1600"/>
              </a:spcBef>
              <a:spcAft>
                <a:spcPts val="0"/>
              </a:spcAft>
              <a:buNone/>
              <a:defRPr>
                <a:solidFill>
                  <a:schemeClr val="dk1"/>
                </a:solidFill>
              </a:defRPr>
            </a:lvl6pPr>
            <a:lvl7pPr lvl="6" algn="ctr" rtl="0">
              <a:spcBef>
                <a:spcPts val="1600"/>
              </a:spcBef>
              <a:spcAft>
                <a:spcPts val="0"/>
              </a:spcAft>
              <a:buNone/>
              <a:defRPr>
                <a:solidFill>
                  <a:schemeClr val="dk1"/>
                </a:solidFill>
              </a:defRPr>
            </a:lvl7pPr>
            <a:lvl8pPr lvl="7" algn="ctr" rtl="0">
              <a:spcBef>
                <a:spcPts val="1600"/>
              </a:spcBef>
              <a:spcAft>
                <a:spcPts val="0"/>
              </a:spcAft>
              <a:buNone/>
              <a:defRPr>
                <a:solidFill>
                  <a:schemeClr val="dk1"/>
                </a:solidFill>
              </a:defRPr>
            </a:lvl8pPr>
            <a:lvl9pPr lvl="8" algn="ctr" rtl="0">
              <a:spcBef>
                <a:spcPts val="1600"/>
              </a:spcBef>
              <a:spcAft>
                <a:spcPts val="1600"/>
              </a:spcAft>
              <a:buNone/>
              <a:defRPr>
                <a:solidFill>
                  <a:schemeClr val="dk1"/>
                </a:solidFill>
              </a:defRPr>
            </a:lvl9pPr>
          </a:lstStyle>
          <a:p>
            <a:endParaRPr/>
          </a:p>
        </p:txBody>
      </p:sp>
      <p:sp>
        <p:nvSpPr>
          <p:cNvPr id="392" name="Google Shape;392;p19"/>
          <p:cNvSpPr txBox="1">
            <a:spLocks noGrp="1"/>
          </p:cNvSpPr>
          <p:nvPr>
            <p:ph type="title" idx="2"/>
          </p:nvPr>
        </p:nvSpPr>
        <p:spPr>
          <a:xfrm>
            <a:off x="2060100" y="3401425"/>
            <a:ext cx="50238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3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2">
  <p:cSld name="SECTION_TITLE_AND_DESCRIPTION_1">
    <p:spTree>
      <p:nvGrpSpPr>
        <p:cNvPr id="1" name="Shape 393"/>
        <p:cNvGrpSpPr/>
        <p:nvPr/>
      </p:nvGrpSpPr>
      <p:grpSpPr>
        <a:xfrm>
          <a:off x="0" y="0"/>
          <a:ext cx="0" cy="0"/>
          <a:chOff x="0" y="0"/>
          <a:chExt cx="0" cy="0"/>
        </a:xfrm>
      </p:grpSpPr>
      <p:sp>
        <p:nvSpPr>
          <p:cNvPr id="394" name="Google Shape;394;p20"/>
          <p:cNvSpPr/>
          <p:nvPr/>
        </p:nvSpPr>
        <p:spPr>
          <a:xfrm>
            <a:off x="-52479" y="-25340"/>
            <a:ext cx="9407104" cy="2482853"/>
          </a:xfrm>
          <a:custGeom>
            <a:avLst/>
            <a:gdLst/>
            <a:ahLst/>
            <a:cxnLst/>
            <a:rect l="l" t="t" r="r" b="b"/>
            <a:pathLst>
              <a:path w="285583" h="75375" extrusionOk="0">
                <a:moveTo>
                  <a:pt x="0" y="0"/>
                </a:moveTo>
                <a:lnTo>
                  <a:pt x="0" y="29372"/>
                </a:lnTo>
                <a:cubicBezTo>
                  <a:pt x="0" y="29372"/>
                  <a:pt x="7588" y="52993"/>
                  <a:pt x="43879" y="59101"/>
                </a:cubicBezTo>
                <a:cubicBezTo>
                  <a:pt x="48584" y="59892"/>
                  <a:pt x="52854" y="60227"/>
                  <a:pt x="56786" y="60227"/>
                </a:cubicBezTo>
                <a:cubicBezTo>
                  <a:pt x="77583" y="60227"/>
                  <a:pt x="88943" y="50875"/>
                  <a:pt x="105307" y="50273"/>
                </a:cubicBezTo>
                <a:cubicBezTo>
                  <a:pt x="106108" y="50244"/>
                  <a:pt x="106887" y="50230"/>
                  <a:pt x="107645" y="50230"/>
                </a:cubicBezTo>
                <a:cubicBezTo>
                  <a:pt x="125304" y="50230"/>
                  <a:pt x="131596" y="57960"/>
                  <a:pt x="145094" y="67238"/>
                </a:cubicBezTo>
                <a:cubicBezTo>
                  <a:pt x="152205" y="72130"/>
                  <a:pt x="159381" y="75375"/>
                  <a:pt x="166308" y="75375"/>
                </a:cubicBezTo>
                <a:cubicBezTo>
                  <a:pt x="175918" y="75375"/>
                  <a:pt x="185049" y="69129"/>
                  <a:pt x="192862" y="52373"/>
                </a:cubicBezTo>
                <a:cubicBezTo>
                  <a:pt x="199548" y="38035"/>
                  <a:pt x="208024" y="33750"/>
                  <a:pt x="216244" y="33750"/>
                </a:cubicBezTo>
                <a:cubicBezTo>
                  <a:pt x="224556" y="33750"/>
                  <a:pt x="232606" y="38131"/>
                  <a:pt x="238280" y="40932"/>
                </a:cubicBezTo>
                <a:cubicBezTo>
                  <a:pt x="242446" y="42987"/>
                  <a:pt x="250853" y="47096"/>
                  <a:pt x="260105" y="47096"/>
                </a:cubicBezTo>
                <a:cubicBezTo>
                  <a:pt x="268789" y="47096"/>
                  <a:pt x="278218" y="43476"/>
                  <a:pt x="285583" y="31137"/>
                </a:cubicBezTo>
                <a:lnTo>
                  <a:pt x="28558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0"/>
          <p:cNvSpPr txBox="1">
            <a:spLocks noGrp="1"/>
          </p:cNvSpPr>
          <p:nvPr>
            <p:ph type="title" hasCustomPrompt="1"/>
          </p:nvPr>
        </p:nvSpPr>
        <p:spPr>
          <a:xfrm>
            <a:off x="3779650" y="1030176"/>
            <a:ext cx="1584600" cy="1825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0000"/>
              <a:buNone/>
              <a:defRPr sz="10000" b="0">
                <a:solidFill>
                  <a:schemeClr val="accen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96" name="Google Shape;396;p20"/>
          <p:cNvSpPr txBox="1">
            <a:spLocks noGrp="1"/>
          </p:cNvSpPr>
          <p:nvPr>
            <p:ph type="title" idx="2"/>
          </p:nvPr>
        </p:nvSpPr>
        <p:spPr>
          <a:xfrm>
            <a:off x="2060100" y="3102600"/>
            <a:ext cx="50238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4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97" name="Google Shape;397;p20"/>
          <p:cNvSpPr txBox="1">
            <a:spLocks noGrp="1"/>
          </p:cNvSpPr>
          <p:nvPr>
            <p:ph type="subTitle" idx="1"/>
          </p:nvPr>
        </p:nvSpPr>
        <p:spPr>
          <a:xfrm>
            <a:off x="1736250" y="3625213"/>
            <a:ext cx="5671500" cy="5955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600">
                <a:solidFill>
                  <a:schemeClr val="dk1"/>
                </a:solidFill>
                <a:latin typeface="Open Sans"/>
                <a:ea typeface="Open Sans"/>
                <a:cs typeface="Open Sans"/>
                <a:sym typeface="Open Sans"/>
              </a:defRPr>
            </a:lvl1pPr>
            <a:lvl2pPr lvl="1" algn="ctr" rtl="0">
              <a:spcBef>
                <a:spcPts val="1600"/>
              </a:spcBef>
              <a:spcAft>
                <a:spcPts val="0"/>
              </a:spcAft>
              <a:buNone/>
              <a:defRPr sz="1600">
                <a:solidFill>
                  <a:schemeClr val="dk1"/>
                </a:solidFill>
              </a:defRPr>
            </a:lvl2pPr>
            <a:lvl3pPr lvl="2" algn="ctr" rtl="0">
              <a:spcBef>
                <a:spcPts val="1600"/>
              </a:spcBef>
              <a:spcAft>
                <a:spcPts val="0"/>
              </a:spcAft>
              <a:buNone/>
              <a:defRPr sz="1600">
                <a:solidFill>
                  <a:schemeClr val="dk1"/>
                </a:solidFill>
              </a:defRPr>
            </a:lvl3pPr>
            <a:lvl4pPr lvl="3" algn="ctr" rtl="0">
              <a:spcBef>
                <a:spcPts val="1600"/>
              </a:spcBef>
              <a:spcAft>
                <a:spcPts val="0"/>
              </a:spcAft>
              <a:buNone/>
              <a:defRPr sz="1600">
                <a:solidFill>
                  <a:schemeClr val="dk1"/>
                </a:solidFill>
              </a:defRPr>
            </a:lvl4pPr>
            <a:lvl5pPr lvl="4" algn="ctr" rtl="0">
              <a:spcBef>
                <a:spcPts val="1600"/>
              </a:spcBef>
              <a:spcAft>
                <a:spcPts val="0"/>
              </a:spcAft>
              <a:buNone/>
              <a:defRPr sz="1600">
                <a:solidFill>
                  <a:schemeClr val="dk1"/>
                </a:solidFill>
              </a:defRPr>
            </a:lvl5pPr>
            <a:lvl6pPr lvl="5" algn="ctr" rtl="0">
              <a:spcBef>
                <a:spcPts val="1600"/>
              </a:spcBef>
              <a:spcAft>
                <a:spcPts val="0"/>
              </a:spcAft>
              <a:buNone/>
              <a:defRPr sz="1600">
                <a:solidFill>
                  <a:schemeClr val="dk1"/>
                </a:solidFill>
              </a:defRPr>
            </a:lvl6pPr>
            <a:lvl7pPr lvl="6" algn="ctr" rtl="0">
              <a:spcBef>
                <a:spcPts val="1600"/>
              </a:spcBef>
              <a:spcAft>
                <a:spcPts val="0"/>
              </a:spcAft>
              <a:buNone/>
              <a:defRPr sz="1600">
                <a:solidFill>
                  <a:schemeClr val="dk1"/>
                </a:solidFill>
              </a:defRPr>
            </a:lvl7pPr>
            <a:lvl8pPr lvl="7" algn="ctr" rtl="0">
              <a:spcBef>
                <a:spcPts val="1600"/>
              </a:spcBef>
              <a:spcAft>
                <a:spcPts val="0"/>
              </a:spcAft>
              <a:buNone/>
              <a:defRPr sz="1600">
                <a:solidFill>
                  <a:schemeClr val="dk1"/>
                </a:solidFill>
              </a:defRPr>
            </a:lvl8pPr>
            <a:lvl9pPr lvl="8" algn="ctr" rtl="0">
              <a:spcBef>
                <a:spcPts val="1600"/>
              </a:spcBef>
              <a:spcAft>
                <a:spcPts val="1600"/>
              </a:spcAft>
              <a:buNone/>
              <a:defRPr sz="1600">
                <a:solidFill>
                  <a:schemeClr val="dk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5">
    <p:bg>
      <p:bgPr>
        <a:solidFill>
          <a:schemeClr val="dk2"/>
        </a:solidFill>
        <a:effectLst/>
      </p:bgPr>
    </p:bg>
    <p:spTree>
      <p:nvGrpSpPr>
        <p:cNvPr id="1" name="Shape 599"/>
        <p:cNvGrpSpPr/>
        <p:nvPr/>
      </p:nvGrpSpPr>
      <p:grpSpPr>
        <a:xfrm>
          <a:off x="0" y="0"/>
          <a:ext cx="0" cy="0"/>
          <a:chOff x="0" y="0"/>
          <a:chExt cx="0" cy="0"/>
        </a:xfrm>
      </p:grpSpPr>
      <p:sp>
        <p:nvSpPr>
          <p:cNvPr id="600" name="Google Shape;600;p31"/>
          <p:cNvSpPr/>
          <p:nvPr/>
        </p:nvSpPr>
        <p:spPr>
          <a:xfrm rot="-5400000">
            <a:off x="958991" y="1479790"/>
            <a:ext cx="2704718" cy="4622701"/>
          </a:xfrm>
          <a:custGeom>
            <a:avLst/>
            <a:gdLst/>
            <a:ahLst/>
            <a:cxnLst/>
            <a:rect l="l" t="t" r="r" b="b"/>
            <a:pathLst>
              <a:path w="155914" h="209172" extrusionOk="0">
                <a:moveTo>
                  <a:pt x="141419" y="0"/>
                </a:moveTo>
                <a:cubicBezTo>
                  <a:pt x="136342" y="0"/>
                  <a:pt x="120848" y="390"/>
                  <a:pt x="114944" y="390"/>
                </a:cubicBezTo>
                <a:lnTo>
                  <a:pt x="454" y="390"/>
                </a:lnTo>
                <a:lnTo>
                  <a:pt x="454" y="53621"/>
                </a:lnTo>
                <a:lnTo>
                  <a:pt x="454" y="153383"/>
                </a:lnTo>
                <a:lnTo>
                  <a:pt x="454" y="192681"/>
                </a:lnTo>
                <a:cubicBezTo>
                  <a:pt x="454" y="196695"/>
                  <a:pt x="235" y="200772"/>
                  <a:pt x="454" y="204786"/>
                </a:cubicBezTo>
                <a:cubicBezTo>
                  <a:pt x="516" y="205864"/>
                  <a:pt x="1" y="208207"/>
                  <a:pt x="954" y="208925"/>
                </a:cubicBezTo>
                <a:cubicBezTo>
                  <a:pt x="1184" y="209095"/>
                  <a:pt x="1543" y="209172"/>
                  <a:pt x="2004" y="209172"/>
                </a:cubicBezTo>
                <a:cubicBezTo>
                  <a:pt x="6129" y="209172"/>
                  <a:pt x="18457" y="203016"/>
                  <a:pt x="20915" y="201990"/>
                </a:cubicBezTo>
                <a:cubicBezTo>
                  <a:pt x="27850" y="199116"/>
                  <a:pt x="34598" y="195742"/>
                  <a:pt x="40783" y="191463"/>
                </a:cubicBezTo>
                <a:cubicBezTo>
                  <a:pt x="52966" y="182997"/>
                  <a:pt x="62978" y="170220"/>
                  <a:pt x="64618" y="155476"/>
                </a:cubicBezTo>
                <a:cubicBezTo>
                  <a:pt x="65852" y="144511"/>
                  <a:pt x="62400" y="133546"/>
                  <a:pt x="58011" y="123425"/>
                </a:cubicBezTo>
                <a:cubicBezTo>
                  <a:pt x="54434" y="115193"/>
                  <a:pt x="50108" y="106868"/>
                  <a:pt x="50217" y="97902"/>
                </a:cubicBezTo>
                <a:cubicBezTo>
                  <a:pt x="50389" y="84376"/>
                  <a:pt x="60588" y="73021"/>
                  <a:pt x="71741" y="65367"/>
                </a:cubicBezTo>
                <a:cubicBezTo>
                  <a:pt x="84986" y="56245"/>
                  <a:pt x="100293" y="50404"/>
                  <a:pt x="115990" y="46936"/>
                </a:cubicBezTo>
                <a:cubicBezTo>
                  <a:pt x="127314" y="44422"/>
                  <a:pt x="140247" y="42282"/>
                  <a:pt x="146651" y="32613"/>
                </a:cubicBezTo>
                <a:cubicBezTo>
                  <a:pt x="151462" y="25350"/>
                  <a:pt x="155913" y="0"/>
                  <a:pt x="14141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1"/>
          <p:cNvSpPr/>
          <p:nvPr/>
        </p:nvSpPr>
        <p:spPr>
          <a:xfrm rot="5400000">
            <a:off x="6207736" y="-808427"/>
            <a:ext cx="2203065" cy="3765619"/>
          </a:xfrm>
          <a:custGeom>
            <a:avLst/>
            <a:gdLst/>
            <a:ahLst/>
            <a:cxnLst/>
            <a:rect l="l" t="t" r="r" b="b"/>
            <a:pathLst>
              <a:path w="155914" h="209172" extrusionOk="0">
                <a:moveTo>
                  <a:pt x="141419" y="0"/>
                </a:moveTo>
                <a:cubicBezTo>
                  <a:pt x="136342" y="0"/>
                  <a:pt x="120848" y="390"/>
                  <a:pt x="114944" y="390"/>
                </a:cubicBezTo>
                <a:lnTo>
                  <a:pt x="454" y="390"/>
                </a:lnTo>
                <a:lnTo>
                  <a:pt x="454" y="53621"/>
                </a:lnTo>
                <a:lnTo>
                  <a:pt x="454" y="153383"/>
                </a:lnTo>
                <a:lnTo>
                  <a:pt x="454" y="192681"/>
                </a:lnTo>
                <a:cubicBezTo>
                  <a:pt x="454" y="196695"/>
                  <a:pt x="235" y="200772"/>
                  <a:pt x="454" y="204786"/>
                </a:cubicBezTo>
                <a:cubicBezTo>
                  <a:pt x="516" y="205864"/>
                  <a:pt x="1" y="208207"/>
                  <a:pt x="954" y="208925"/>
                </a:cubicBezTo>
                <a:cubicBezTo>
                  <a:pt x="1184" y="209095"/>
                  <a:pt x="1543" y="209172"/>
                  <a:pt x="2004" y="209172"/>
                </a:cubicBezTo>
                <a:cubicBezTo>
                  <a:pt x="6129" y="209172"/>
                  <a:pt x="18457" y="203016"/>
                  <a:pt x="20915" y="201990"/>
                </a:cubicBezTo>
                <a:cubicBezTo>
                  <a:pt x="27850" y="199116"/>
                  <a:pt x="34598" y="195742"/>
                  <a:pt x="40783" y="191463"/>
                </a:cubicBezTo>
                <a:cubicBezTo>
                  <a:pt x="52966" y="182997"/>
                  <a:pt x="62978" y="170220"/>
                  <a:pt x="64618" y="155476"/>
                </a:cubicBezTo>
                <a:cubicBezTo>
                  <a:pt x="65852" y="144511"/>
                  <a:pt x="62400" y="133546"/>
                  <a:pt x="58011" y="123425"/>
                </a:cubicBezTo>
                <a:cubicBezTo>
                  <a:pt x="54434" y="115193"/>
                  <a:pt x="50108" y="106868"/>
                  <a:pt x="50217" y="97902"/>
                </a:cubicBezTo>
                <a:cubicBezTo>
                  <a:pt x="50389" y="84376"/>
                  <a:pt x="60588" y="73021"/>
                  <a:pt x="71741" y="65367"/>
                </a:cubicBezTo>
                <a:cubicBezTo>
                  <a:pt x="84986" y="56245"/>
                  <a:pt x="100293" y="50404"/>
                  <a:pt x="115990" y="46936"/>
                </a:cubicBezTo>
                <a:cubicBezTo>
                  <a:pt x="127314" y="44422"/>
                  <a:pt x="140247" y="42282"/>
                  <a:pt x="146651" y="32613"/>
                </a:cubicBezTo>
                <a:cubicBezTo>
                  <a:pt x="151462" y="25350"/>
                  <a:pt x="155913" y="0"/>
                  <a:pt x="1414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2" name="Google Shape;602;p31"/>
          <p:cNvGrpSpPr/>
          <p:nvPr/>
        </p:nvGrpSpPr>
        <p:grpSpPr>
          <a:xfrm rot="-431">
            <a:off x="8382464" y="160676"/>
            <a:ext cx="862217" cy="497323"/>
            <a:chOff x="2047425" y="139025"/>
            <a:chExt cx="1082100" cy="301975"/>
          </a:xfrm>
        </p:grpSpPr>
        <p:cxnSp>
          <p:nvCxnSpPr>
            <p:cNvPr id="603" name="Google Shape;603;p31"/>
            <p:cNvCxnSpPr/>
            <p:nvPr/>
          </p:nvCxnSpPr>
          <p:spPr>
            <a:xfrm>
              <a:off x="2047425" y="310575"/>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604" name="Google Shape;604;p31"/>
            <p:cNvCxnSpPr/>
            <p:nvPr/>
          </p:nvCxnSpPr>
          <p:spPr>
            <a:xfrm>
              <a:off x="2047425" y="35170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605" name="Google Shape;605;p31"/>
            <p:cNvCxnSpPr/>
            <p:nvPr/>
          </p:nvCxnSpPr>
          <p:spPr>
            <a:xfrm>
              <a:off x="2047425" y="39635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606" name="Google Shape;606;p31"/>
            <p:cNvCxnSpPr/>
            <p:nvPr/>
          </p:nvCxnSpPr>
          <p:spPr>
            <a:xfrm>
              <a:off x="2047425" y="44100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607" name="Google Shape;607;p31"/>
            <p:cNvCxnSpPr/>
            <p:nvPr/>
          </p:nvCxnSpPr>
          <p:spPr>
            <a:xfrm>
              <a:off x="2047425" y="139025"/>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608" name="Google Shape;608;p31"/>
            <p:cNvCxnSpPr/>
            <p:nvPr/>
          </p:nvCxnSpPr>
          <p:spPr>
            <a:xfrm>
              <a:off x="2047425" y="18015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609" name="Google Shape;609;p31"/>
            <p:cNvCxnSpPr/>
            <p:nvPr/>
          </p:nvCxnSpPr>
          <p:spPr>
            <a:xfrm>
              <a:off x="2047425" y="224800"/>
              <a:ext cx="1082100" cy="0"/>
            </a:xfrm>
            <a:prstGeom prst="straightConnector1">
              <a:avLst/>
            </a:prstGeom>
            <a:noFill/>
            <a:ln w="9525" cap="flat" cmpd="sng">
              <a:solidFill>
                <a:schemeClr val="accent1"/>
              </a:solidFill>
              <a:prstDash val="solid"/>
              <a:round/>
              <a:headEnd type="none" w="med" len="med"/>
              <a:tailEnd type="none" w="med" len="med"/>
            </a:ln>
          </p:spPr>
        </p:cxnSp>
        <p:cxnSp>
          <p:nvCxnSpPr>
            <p:cNvPr id="610" name="Google Shape;610;p31"/>
            <p:cNvCxnSpPr/>
            <p:nvPr/>
          </p:nvCxnSpPr>
          <p:spPr>
            <a:xfrm>
              <a:off x="2047425" y="269450"/>
              <a:ext cx="1082100" cy="0"/>
            </a:xfrm>
            <a:prstGeom prst="straightConnector1">
              <a:avLst/>
            </a:prstGeom>
            <a:noFill/>
            <a:ln w="9525" cap="flat" cmpd="sng">
              <a:solidFill>
                <a:schemeClr val="accent1"/>
              </a:solidFill>
              <a:prstDash val="solid"/>
              <a:round/>
              <a:headEnd type="none" w="med" len="med"/>
              <a:tailEnd type="none" w="med" len="med"/>
            </a:ln>
          </p:spPr>
        </p:cxnSp>
      </p:grpSp>
      <p:sp>
        <p:nvSpPr>
          <p:cNvPr id="611" name="Google Shape;611;p31"/>
          <p:cNvSpPr/>
          <p:nvPr/>
        </p:nvSpPr>
        <p:spPr>
          <a:xfrm rot="-8504032">
            <a:off x="3267858" y="3638107"/>
            <a:ext cx="265939" cy="276857"/>
          </a:xfrm>
          <a:prstGeom prst="ellipse">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1"/>
          <p:cNvSpPr/>
          <p:nvPr/>
        </p:nvSpPr>
        <p:spPr>
          <a:xfrm rot="-8497673">
            <a:off x="3019570" y="3807366"/>
            <a:ext cx="121302" cy="126457"/>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1"/>
          <p:cNvSpPr/>
          <p:nvPr/>
        </p:nvSpPr>
        <p:spPr>
          <a:xfrm rot="6194169">
            <a:off x="-321010" y="914517"/>
            <a:ext cx="1125499" cy="1101485"/>
          </a:xfrm>
          <a:prstGeom prst="mathPlus">
            <a:avLst>
              <a:gd name="adj1" fmla="val 23520"/>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1"/>
          <p:cNvSpPr/>
          <p:nvPr/>
        </p:nvSpPr>
        <p:spPr>
          <a:xfrm rot="796517">
            <a:off x="427214" y="1842640"/>
            <a:ext cx="509515" cy="497370"/>
          </a:xfrm>
          <a:prstGeom prst="mathPlus">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300"/>
              <a:buFont typeface="Fjalla One"/>
              <a:buNone/>
              <a:defRPr sz="3300" b="1">
                <a:solidFill>
                  <a:schemeClr val="dk1"/>
                </a:solidFill>
                <a:latin typeface="Fjalla One"/>
                <a:ea typeface="Fjalla One"/>
                <a:cs typeface="Fjalla One"/>
                <a:sym typeface="Fjalla One"/>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accent2"/>
              </a:buClr>
              <a:buSzPts val="1400"/>
              <a:buFont typeface="Open Sans"/>
              <a:buChar char="●"/>
              <a:defRPr>
                <a:solidFill>
                  <a:schemeClr val="accent2"/>
                </a:solidFill>
                <a:latin typeface="Open Sans"/>
                <a:ea typeface="Open Sans"/>
                <a:cs typeface="Open Sans"/>
                <a:sym typeface="Open Sans"/>
              </a:defRPr>
            </a:lvl1pPr>
            <a:lvl2pPr marL="914400" lvl="1" indent="-317500">
              <a:lnSpc>
                <a:spcPct val="115000"/>
              </a:lnSpc>
              <a:spcBef>
                <a:spcPts val="1600"/>
              </a:spcBef>
              <a:spcAft>
                <a:spcPts val="0"/>
              </a:spcAft>
              <a:buClr>
                <a:schemeClr val="accent2"/>
              </a:buClr>
              <a:buSzPts val="1400"/>
              <a:buFont typeface="Open Sans"/>
              <a:buChar char="○"/>
              <a:defRPr>
                <a:solidFill>
                  <a:schemeClr val="accent2"/>
                </a:solidFill>
                <a:latin typeface="Open Sans"/>
                <a:ea typeface="Open Sans"/>
                <a:cs typeface="Open Sans"/>
                <a:sym typeface="Open Sans"/>
              </a:defRPr>
            </a:lvl2pPr>
            <a:lvl3pPr marL="1371600" lvl="2" indent="-317500">
              <a:lnSpc>
                <a:spcPct val="115000"/>
              </a:lnSpc>
              <a:spcBef>
                <a:spcPts val="1600"/>
              </a:spcBef>
              <a:spcAft>
                <a:spcPts val="0"/>
              </a:spcAft>
              <a:buClr>
                <a:schemeClr val="accent2"/>
              </a:buClr>
              <a:buSzPts val="1400"/>
              <a:buFont typeface="Open Sans"/>
              <a:buChar char="■"/>
              <a:defRPr>
                <a:solidFill>
                  <a:schemeClr val="accent2"/>
                </a:solidFill>
                <a:latin typeface="Open Sans"/>
                <a:ea typeface="Open Sans"/>
                <a:cs typeface="Open Sans"/>
                <a:sym typeface="Open Sans"/>
              </a:defRPr>
            </a:lvl3pPr>
            <a:lvl4pPr marL="1828800" lvl="3" indent="-317500">
              <a:lnSpc>
                <a:spcPct val="115000"/>
              </a:lnSpc>
              <a:spcBef>
                <a:spcPts val="1600"/>
              </a:spcBef>
              <a:spcAft>
                <a:spcPts val="0"/>
              </a:spcAft>
              <a:buClr>
                <a:schemeClr val="accent2"/>
              </a:buClr>
              <a:buSzPts val="1400"/>
              <a:buFont typeface="Open Sans"/>
              <a:buChar char="●"/>
              <a:defRPr>
                <a:solidFill>
                  <a:schemeClr val="accent2"/>
                </a:solidFill>
                <a:latin typeface="Open Sans"/>
                <a:ea typeface="Open Sans"/>
                <a:cs typeface="Open Sans"/>
                <a:sym typeface="Open Sans"/>
              </a:defRPr>
            </a:lvl4pPr>
            <a:lvl5pPr marL="2286000" lvl="4" indent="-317500">
              <a:lnSpc>
                <a:spcPct val="115000"/>
              </a:lnSpc>
              <a:spcBef>
                <a:spcPts val="1600"/>
              </a:spcBef>
              <a:spcAft>
                <a:spcPts val="0"/>
              </a:spcAft>
              <a:buClr>
                <a:schemeClr val="accent2"/>
              </a:buClr>
              <a:buSzPts val="1400"/>
              <a:buFont typeface="Open Sans"/>
              <a:buChar char="○"/>
              <a:defRPr>
                <a:solidFill>
                  <a:schemeClr val="accent2"/>
                </a:solidFill>
                <a:latin typeface="Open Sans"/>
                <a:ea typeface="Open Sans"/>
                <a:cs typeface="Open Sans"/>
                <a:sym typeface="Open Sans"/>
              </a:defRPr>
            </a:lvl5pPr>
            <a:lvl6pPr marL="2743200" lvl="5" indent="-317500">
              <a:lnSpc>
                <a:spcPct val="115000"/>
              </a:lnSpc>
              <a:spcBef>
                <a:spcPts val="1600"/>
              </a:spcBef>
              <a:spcAft>
                <a:spcPts val="0"/>
              </a:spcAft>
              <a:buClr>
                <a:schemeClr val="accent2"/>
              </a:buClr>
              <a:buSzPts val="1400"/>
              <a:buFont typeface="Open Sans"/>
              <a:buChar char="■"/>
              <a:defRPr>
                <a:solidFill>
                  <a:schemeClr val="accent2"/>
                </a:solidFill>
                <a:latin typeface="Open Sans"/>
                <a:ea typeface="Open Sans"/>
                <a:cs typeface="Open Sans"/>
                <a:sym typeface="Open Sans"/>
              </a:defRPr>
            </a:lvl6pPr>
            <a:lvl7pPr marL="3200400" lvl="6" indent="-317500">
              <a:lnSpc>
                <a:spcPct val="115000"/>
              </a:lnSpc>
              <a:spcBef>
                <a:spcPts val="1600"/>
              </a:spcBef>
              <a:spcAft>
                <a:spcPts val="0"/>
              </a:spcAft>
              <a:buClr>
                <a:schemeClr val="accent2"/>
              </a:buClr>
              <a:buSzPts val="1400"/>
              <a:buFont typeface="Open Sans"/>
              <a:buChar char="●"/>
              <a:defRPr>
                <a:solidFill>
                  <a:schemeClr val="accent2"/>
                </a:solidFill>
                <a:latin typeface="Open Sans"/>
                <a:ea typeface="Open Sans"/>
                <a:cs typeface="Open Sans"/>
                <a:sym typeface="Open Sans"/>
              </a:defRPr>
            </a:lvl7pPr>
            <a:lvl8pPr marL="3657600" lvl="7" indent="-317500">
              <a:lnSpc>
                <a:spcPct val="115000"/>
              </a:lnSpc>
              <a:spcBef>
                <a:spcPts val="1600"/>
              </a:spcBef>
              <a:spcAft>
                <a:spcPts val="0"/>
              </a:spcAft>
              <a:buClr>
                <a:schemeClr val="accent2"/>
              </a:buClr>
              <a:buSzPts val="1400"/>
              <a:buFont typeface="Open Sans Light"/>
              <a:buChar char="○"/>
              <a:defRPr>
                <a:solidFill>
                  <a:schemeClr val="accent2"/>
                </a:solidFill>
                <a:latin typeface="Open Sans Light"/>
                <a:ea typeface="Open Sans Light"/>
                <a:cs typeface="Open Sans Light"/>
                <a:sym typeface="Open Sans Light"/>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4" r:id="rId3"/>
    <p:sldLayoutId id="2147483656" r:id="rId4"/>
    <p:sldLayoutId id="2147483658" r:id="rId5"/>
    <p:sldLayoutId id="2147483663" r:id="rId6"/>
    <p:sldLayoutId id="2147483665" r:id="rId7"/>
    <p:sldLayoutId id="2147483666" r:id="rId8"/>
    <p:sldLayoutId id="2147483677" r:id="rId9"/>
    <p:sldLayoutId id="2147483678"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9"/>
        <p:cNvGrpSpPr/>
        <p:nvPr/>
      </p:nvGrpSpPr>
      <p:grpSpPr>
        <a:xfrm>
          <a:off x="0" y="0"/>
          <a:ext cx="0" cy="0"/>
          <a:chOff x="0" y="0"/>
          <a:chExt cx="0" cy="0"/>
        </a:xfrm>
      </p:grpSpPr>
      <p:sp>
        <p:nvSpPr>
          <p:cNvPr id="872" name="Google Shape;872;p41"/>
          <p:cNvSpPr txBox="1">
            <a:spLocks noGrp="1"/>
          </p:cNvSpPr>
          <p:nvPr>
            <p:ph type="ctrTitle"/>
          </p:nvPr>
        </p:nvSpPr>
        <p:spPr>
          <a:xfrm>
            <a:off x="1516455" y="1416121"/>
            <a:ext cx="5926336" cy="1529097"/>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4400" dirty="0" smtClean="0">
                <a:latin typeface="+mj-lt"/>
              </a:rPr>
              <a:t>HIV&amp;TB Co-infection </a:t>
            </a:r>
            <a:endParaRPr sz="4400" dirty="0">
              <a:latin typeface="+mj-lt"/>
            </a:endParaRPr>
          </a:p>
        </p:txBody>
      </p:sp>
      <p:sp>
        <p:nvSpPr>
          <p:cNvPr id="873" name="Google Shape;873;p41"/>
          <p:cNvSpPr txBox="1">
            <a:spLocks noGrp="1"/>
          </p:cNvSpPr>
          <p:nvPr>
            <p:ph type="subTitle" idx="1"/>
          </p:nvPr>
        </p:nvSpPr>
        <p:spPr>
          <a:xfrm>
            <a:off x="1860698" y="2881422"/>
            <a:ext cx="4316818" cy="744279"/>
          </a:xfrm>
          <a:prstGeom prst="rect">
            <a:avLst/>
          </a:prstGeom>
        </p:spPr>
        <p:txBody>
          <a:bodyPr spcFirstLastPara="1" wrap="square" lIns="91425" tIns="91425" rIns="91425" bIns="91425" anchor="t" anchorCtr="0">
            <a:noAutofit/>
          </a:bodyPr>
          <a:lstStyle/>
          <a:p>
            <a:pPr marL="0" indent="0"/>
            <a:r>
              <a:rPr lang="en-US" b="1" dirty="0"/>
              <a:t>2nd Year AMS (2021-2022)</a:t>
            </a:r>
            <a:endParaRPr lang="en-GB" b="1" dirty="0"/>
          </a:p>
          <a:p>
            <a:pPr marL="0" lvl="0" indent="0" algn="ctr" rtl="0">
              <a:spcBef>
                <a:spcPts val="0"/>
              </a:spcBef>
              <a:spcAft>
                <a:spcPts val="0"/>
              </a:spcAft>
              <a:buNone/>
            </a:pPr>
            <a:endParaRPr dirty="0"/>
          </a:p>
        </p:txBody>
      </p:sp>
      <p:pic>
        <p:nvPicPr>
          <p:cNvPr id="12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5539"/>
            <a:ext cx="1631225" cy="1409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11030" y="0"/>
            <a:ext cx="1832970" cy="1562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28" name="Google Shape;2098;p63"/>
          <p:cNvGrpSpPr/>
          <p:nvPr/>
        </p:nvGrpSpPr>
        <p:grpSpPr>
          <a:xfrm>
            <a:off x="-308344" y="2796363"/>
            <a:ext cx="1967023" cy="2200939"/>
            <a:chOff x="3084675" y="2302575"/>
            <a:chExt cx="1636825" cy="2239600"/>
          </a:xfrm>
        </p:grpSpPr>
        <p:sp>
          <p:nvSpPr>
            <p:cNvPr id="129" name="Google Shape;2099;p63"/>
            <p:cNvSpPr/>
            <p:nvPr/>
          </p:nvSpPr>
          <p:spPr>
            <a:xfrm>
              <a:off x="3178900" y="3619650"/>
              <a:ext cx="464325" cy="532700"/>
            </a:xfrm>
            <a:custGeom>
              <a:avLst/>
              <a:gdLst/>
              <a:ahLst/>
              <a:cxnLst/>
              <a:rect l="l" t="t" r="r" b="b"/>
              <a:pathLst>
                <a:path w="18573" h="21308" extrusionOk="0">
                  <a:moveTo>
                    <a:pt x="10305" y="0"/>
                  </a:moveTo>
                  <a:lnTo>
                    <a:pt x="0" y="6140"/>
                  </a:lnTo>
                  <a:lnTo>
                    <a:pt x="5928" y="21308"/>
                  </a:lnTo>
                  <a:lnTo>
                    <a:pt x="18572" y="21308"/>
                  </a:lnTo>
                  <a:lnTo>
                    <a:pt x="10305"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100;p63"/>
            <p:cNvSpPr/>
            <p:nvPr/>
          </p:nvSpPr>
          <p:spPr>
            <a:xfrm>
              <a:off x="3691825" y="2342275"/>
              <a:ext cx="699875" cy="987025"/>
            </a:xfrm>
            <a:custGeom>
              <a:avLst/>
              <a:gdLst/>
              <a:ahLst/>
              <a:cxnLst/>
              <a:rect l="l" t="t" r="r" b="b"/>
              <a:pathLst>
                <a:path w="27995" h="39481" extrusionOk="0">
                  <a:moveTo>
                    <a:pt x="7843" y="0"/>
                  </a:moveTo>
                  <a:cubicBezTo>
                    <a:pt x="5411" y="1490"/>
                    <a:pt x="3709" y="3982"/>
                    <a:pt x="2706" y="6657"/>
                  </a:cubicBezTo>
                  <a:cubicBezTo>
                    <a:pt x="1703" y="9332"/>
                    <a:pt x="1338" y="12189"/>
                    <a:pt x="1034" y="15016"/>
                  </a:cubicBezTo>
                  <a:cubicBezTo>
                    <a:pt x="244" y="22523"/>
                    <a:pt x="0" y="30062"/>
                    <a:pt x="244" y="37600"/>
                  </a:cubicBezTo>
                  <a:cubicBezTo>
                    <a:pt x="7665" y="38530"/>
                    <a:pt x="15126" y="39481"/>
                    <a:pt x="22595" y="39481"/>
                  </a:cubicBezTo>
                  <a:cubicBezTo>
                    <a:pt x="24395" y="39481"/>
                    <a:pt x="26195" y="39426"/>
                    <a:pt x="27995" y="39302"/>
                  </a:cubicBezTo>
                  <a:cubicBezTo>
                    <a:pt x="26384" y="28724"/>
                    <a:pt x="25350" y="18177"/>
                    <a:pt x="26658" y="7538"/>
                  </a:cubicBezTo>
                  <a:lnTo>
                    <a:pt x="784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101;p63"/>
            <p:cNvSpPr/>
            <p:nvPr/>
          </p:nvSpPr>
          <p:spPr>
            <a:xfrm>
              <a:off x="3148500" y="3108525"/>
              <a:ext cx="1549450" cy="1433650"/>
            </a:xfrm>
            <a:custGeom>
              <a:avLst/>
              <a:gdLst/>
              <a:ahLst/>
              <a:cxnLst/>
              <a:rect l="l" t="t" r="r" b="b"/>
              <a:pathLst>
                <a:path w="61978" h="57346" extrusionOk="0">
                  <a:moveTo>
                    <a:pt x="31228" y="0"/>
                  </a:moveTo>
                  <a:cubicBezTo>
                    <a:pt x="25427" y="0"/>
                    <a:pt x="19571" y="1049"/>
                    <a:pt x="13405" y="3150"/>
                  </a:cubicBezTo>
                  <a:cubicBezTo>
                    <a:pt x="13405" y="3150"/>
                    <a:pt x="7964" y="4609"/>
                    <a:pt x="5320" y="11691"/>
                  </a:cubicBezTo>
                  <a:cubicBezTo>
                    <a:pt x="2675" y="18804"/>
                    <a:pt x="1" y="29230"/>
                    <a:pt x="1" y="29230"/>
                  </a:cubicBezTo>
                  <a:lnTo>
                    <a:pt x="12189" y="33546"/>
                  </a:lnTo>
                  <a:lnTo>
                    <a:pt x="12280" y="31479"/>
                  </a:lnTo>
                  <a:lnTo>
                    <a:pt x="14986" y="41813"/>
                  </a:lnTo>
                  <a:lnTo>
                    <a:pt x="9058" y="56829"/>
                  </a:lnTo>
                  <a:lnTo>
                    <a:pt x="29697" y="57345"/>
                  </a:lnTo>
                  <a:lnTo>
                    <a:pt x="50245" y="57194"/>
                  </a:lnTo>
                  <a:lnTo>
                    <a:pt x="43558" y="43637"/>
                  </a:lnTo>
                  <a:lnTo>
                    <a:pt x="46111" y="33728"/>
                  </a:lnTo>
                  <a:cubicBezTo>
                    <a:pt x="46415" y="35825"/>
                    <a:pt x="46658" y="37649"/>
                    <a:pt x="46658" y="37649"/>
                  </a:cubicBezTo>
                  <a:lnTo>
                    <a:pt x="61066" y="36889"/>
                  </a:lnTo>
                  <a:cubicBezTo>
                    <a:pt x="61582" y="36859"/>
                    <a:pt x="61977" y="36373"/>
                    <a:pt x="61917" y="35856"/>
                  </a:cubicBezTo>
                  <a:lnTo>
                    <a:pt x="59120" y="16038"/>
                  </a:lnTo>
                  <a:cubicBezTo>
                    <a:pt x="59120" y="16038"/>
                    <a:pt x="58208" y="6828"/>
                    <a:pt x="49515" y="3393"/>
                  </a:cubicBezTo>
                  <a:lnTo>
                    <a:pt x="49454" y="3393"/>
                  </a:lnTo>
                  <a:cubicBezTo>
                    <a:pt x="49120" y="3272"/>
                    <a:pt x="48755" y="3150"/>
                    <a:pt x="48391" y="3029"/>
                  </a:cubicBezTo>
                  <a:cubicBezTo>
                    <a:pt x="42563" y="1011"/>
                    <a:pt x="36922" y="0"/>
                    <a:pt x="31228"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102;p63"/>
            <p:cNvSpPr/>
            <p:nvPr/>
          </p:nvSpPr>
          <p:spPr>
            <a:xfrm>
              <a:off x="3084675" y="3836225"/>
              <a:ext cx="1327550" cy="538300"/>
            </a:xfrm>
            <a:custGeom>
              <a:avLst/>
              <a:gdLst/>
              <a:ahLst/>
              <a:cxnLst/>
              <a:rect l="l" t="t" r="r" b="b"/>
              <a:pathLst>
                <a:path w="53102" h="21532" extrusionOk="0">
                  <a:moveTo>
                    <a:pt x="2554" y="0"/>
                  </a:moveTo>
                  <a:lnTo>
                    <a:pt x="1186" y="6444"/>
                  </a:lnTo>
                  <a:cubicBezTo>
                    <a:pt x="0" y="12006"/>
                    <a:pt x="4134" y="17721"/>
                    <a:pt x="9788" y="18359"/>
                  </a:cubicBezTo>
                  <a:lnTo>
                    <a:pt x="39849" y="21459"/>
                  </a:lnTo>
                  <a:cubicBezTo>
                    <a:pt x="40295" y="21508"/>
                    <a:pt x="40738" y="21532"/>
                    <a:pt x="41176" y="21532"/>
                  </a:cubicBezTo>
                  <a:cubicBezTo>
                    <a:pt x="47307" y="21532"/>
                    <a:pt x="52534" y="16879"/>
                    <a:pt x="53102" y="10638"/>
                  </a:cubicBezTo>
                  <a:lnTo>
                    <a:pt x="15198" y="7021"/>
                  </a:lnTo>
                  <a:lnTo>
                    <a:pt x="15441" y="3374"/>
                  </a:lnTo>
                  <a:lnTo>
                    <a:pt x="2554" y="0"/>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103;p63"/>
            <p:cNvSpPr/>
            <p:nvPr/>
          </p:nvSpPr>
          <p:spPr>
            <a:xfrm>
              <a:off x="4083925" y="3835775"/>
              <a:ext cx="430900" cy="270975"/>
            </a:xfrm>
            <a:custGeom>
              <a:avLst/>
              <a:gdLst/>
              <a:ahLst/>
              <a:cxnLst/>
              <a:rect l="l" t="t" r="r" b="b"/>
              <a:pathLst>
                <a:path w="17236" h="10839" extrusionOk="0">
                  <a:moveTo>
                    <a:pt x="11455" y="0"/>
                  </a:moveTo>
                  <a:cubicBezTo>
                    <a:pt x="10351" y="0"/>
                    <a:pt x="9423" y="13"/>
                    <a:pt x="9089" y="48"/>
                  </a:cubicBezTo>
                  <a:cubicBezTo>
                    <a:pt x="8056" y="140"/>
                    <a:pt x="2524" y="6188"/>
                    <a:pt x="2524" y="6188"/>
                  </a:cubicBezTo>
                  <a:lnTo>
                    <a:pt x="183" y="6614"/>
                  </a:lnTo>
                  <a:lnTo>
                    <a:pt x="1" y="10839"/>
                  </a:lnTo>
                  <a:lnTo>
                    <a:pt x="5958" y="10839"/>
                  </a:lnTo>
                  <a:lnTo>
                    <a:pt x="10426" y="7283"/>
                  </a:lnTo>
                  <a:lnTo>
                    <a:pt x="14955" y="7708"/>
                  </a:lnTo>
                  <a:cubicBezTo>
                    <a:pt x="14973" y="7710"/>
                    <a:pt x="14990" y="7711"/>
                    <a:pt x="15007" y="7711"/>
                  </a:cubicBezTo>
                  <a:cubicBezTo>
                    <a:pt x="15293" y="7711"/>
                    <a:pt x="15565" y="7478"/>
                    <a:pt x="15594" y="7191"/>
                  </a:cubicBezTo>
                  <a:cubicBezTo>
                    <a:pt x="15654" y="6857"/>
                    <a:pt x="15442" y="6583"/>
                    <a:pt x="15138" y="6523"/>
                  </a:cubicBezTo>
                  <a:lnTo>
                    <a:pt x="10882" y="5611"/>
                  </a:lnTo>
                  <a:lnTo>
                    <a:pt x="10730" y="5216"/>
                  </a:lnTo>
                  <a:lnTo>
                    <a:pt x="10730" y="5216"/>
                  </a:lnTo>
                  <a:cubicBezTo>
                    <a:pt x="10731" y="5216"/>
                    <a:pt x="13580" y="5321"/>
                    <a:pt x="14794" y="5321"/>
                  </a:cubicBezTo>
                  <a:cubicBezTo>
                    <a:pt x="15036" y="5321"/>
                    <a:pt x="15214" y="5317"/>
                    <a:pt x="15290" y="5307"/>
                  </a:cubicBezTo>
                  <a:cubicBezTo>
                    <a:pt x="16627" y="5124"/>
                    <a:pt x="16354" y="4547"/>
                    <a:pt x="16354" y="4547"/>
                  </a:cubicBezTo>
                  <a:cubicBezTo>
                    <a:pt x="16354" y="4304"/>
                    <a:pt x="15715" y="4182"/>
                    <a:pt x="15472" y="4152"/>
                  </a:cubicBezTo>
                  <a:lnTo>
                    <a:pt x="10761" y="3483"/>
                  </a:lnTo>
                  <a:lnTo>
                    <a:pt x="10761" y="3179"/>
                  </a:lnTo>
                  <a:lnTo>
                    <a:pt x="15411" y="3027"/>
                  </a:lnTo>
                  <a:cubicBezTo>
                    <a:pt x="17235" y="2875"/>
                    <a:pt x="16870" y="1963"/>
                    <a:pt x="16293" y="1933"/>
                  </a:cubicBezTo>
                  <a:lnTo>
                    <a:pt x="10730" y="1842"/>
                  </a:lnTo>
                  <a:lnTo>
                    <a:pt x="10761" y="1386"/>
                  </a:lnTo>
                  <a:lnTo>
                    <a:pt x="16323" y="1173"/>
                  </a:lnTo>
                  <a:cubicBezTo>
                    <a:pt x="16627" y="1173"/>
                    <a:pt x="16870" y="930"/>
                    <a:pt x="16870" y="626"/>
                  </a:cubicBezTo>
                  <a:cubicBezTo>
                    <a:pt x="16870" y="292"/>
                    <a:pt x="16627" y="48"/>
                    <a:pt x="16293" y="48"/>
                  </a:cubicBezTo>
                  <a:cubicBezTo>
                    <a:pt x="15295" y="30"/>
                    <a:pt x="13165" y="0"/>
                    <a:pt x="11455"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104;p63"/>
            <p:cNvSpPr/>
            <p:nvPr/>
          </p:nvSpPr>
          <p:spPr>
            <a:xfrm>
              <a:off x="3719175" y="3089425"/>
              <a:ext cx="491675" cy="768125"/>
            </a:xfrm>
            <a:custGeom>
              <a:avLst/>
              <a:gdLst/>
              <a:ahLst/>
              <a:cxnLst/>
              <a:rect l="l" t="t" r="r" b="b"/>
              <a:pathLst>
                <a:path w="19667" h="30725" extrusionOk="0">
                  <a:moveTo>
                    <a:pt x="6578" y="1"/>
                  </a:moveTo>
                  <a:cubicBezTo>
                    <a:pt x="4246" y="1"/>
                    <a:pt x="1943" y="268"/>
                    <a:pt x="1" y="996"/>
                  </a:cubicBezTo>
                  <a:cubicBezTo>
                    <a:pt x="1" y="996"/>
                    <a:pt x="5826" y="30724"/>
                    <a:pt x="7912" y="30724"/>
                  </a:cubicBezTo>
                  <a:cubicBezTo>
                    <a:pt x="7919" y="30724"/>
                    <a:pt x="7927" y="30724"/>
                    <a:pt x="7934" y="30723"/>
                  </a:cubicBezTo>
                  <a:cubicBezTo>
                    <a:pt x="9971" y="30510"/>
                    <a:pt x="19667" y="2030"/>
                    <a:pt x="19667" y="2030"/>
                  </a:cubicBezTo>
                  <a:cubicBezTo>
                    <a:pt x="19667" y="2030"/>
                    <a:pt x="13007" y="1"/>
                    <a:pt x="657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105;p63"/>
            <p:cNvSpPr/>
            <p:nvPr/>
          </p:nvSpPr>
          <p:spPr>
            <a:xfrm>
              <a:off x="4364325" y="3608250"/>
              <a:ext cx="5350" cy="230275"/>
            </a:xfrm>
            <a:custGeom>
              <a:avLst/>
              <a:gdLst/>
              <a:ahLst/>
              <a:cxnLst/>
              <a:rect l="l" t="t" r="r" b="b"/>
              <a:pathLst>
                <a:path w="214" h="9211" extrusionOk="0">
                  <a:moveTo>
                    <a:pt x="92" y="0"/>
                  </a:moveTo>
                  <a:cubicBezTo>
                    <a:pt x="61" y="0"/>
                    <a:pt x="1" y="2067"/>
                    <a:pt x="1" y="4620"/>
                  </a:cubicBezTo>
                  <a:cubicBezTo>
                    <a:pt x="1" y="7143"/>
                    <a:pt x="61" y="9210"/>
                    <a:pt x="92" y="9210"/>
                  </a:cubicBezTo>
                  <a:cubicBezTo>
                    <a:pt x="153" y="9210"/>
                    <a:pt x="213" y="7143"/>
                    <a:pt x="213" y="4620"/>
                  </a:cubicBezTo>
                  <a:cubicBezTo>
                    <a:pt x="213" y="2067"/>
                    <a:pt x="153" y="0"/>
                    <a:pt x="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106;p63"/>
            <p:cNvSpPr/>
            <p:nvPr/>
          </p:nvSpPr>
          <p:spPr>
            <a:xfrm>
              <a:off x="3468425" y="3618125"/>
              <a:ext cx="32700" cy="225700"/>
            </a:xfrm>
            <a:custGeom>
              <a:avLst/>
              <a:gdLst/>
              <a:ahLst/>
              <a:cxnLst/>
              <a:rect l="l" t="t" r="r" b="b"/>
              <a:pathLst>
                <a:path w="1308" h="9028" extrusionOk="0">
                  <a:moveTo>
                    <a:pt x="1307" y="0"/>
                  </a:moveTo>
                  <a:cubicBezTo>
                    <a:pt x="1186" y="456"/>
                    <a:pt x="1094" y="882"/>
                    <a:pt x="1034" y="1338"/>
                  </a:cubicBezTo>
                  <a:cubicBezTo>
                    <a:pt x="912" y="2128"/>
                    <a:pt x="730" y="3253"/>
                    <a:pt x="547" y="4499"/>
                  </a:cubicBezTo>
                  <a:cubicBezTo>
                    <a:pt x="365" y="5745"/>
                    <a:pt x="213" y="6870"/>
                    <a:pt x="122" y="7691"/>
                  </a:cubicBezTo>
                  <a:cubicBezTo>
                    <a:pt x="31" y="8116"/>
                    <a:pt x="0" y="8572"/>
                    <a:pt x="0" y="9028"/>
                  </a:cubicBezTo>
                  <a:cubicBezTo>
                    <a:pt x="122" y="8572"/>
                    <a:pt x="213" y="8146"/>
                    <a:pt x="274" y="7721"/>
                  </a:cubicBezTo>
                  <a:cubicBezTo>
                    <a:pt x="395" y="6900"/>
                    <a:pt x="578" y="5776"/>
                    <a:pt x="760" y="4529"/>
                  </a:cubicBezTo>
                  <a:cubicBezTo>
                    <a:pt x="942" y="3283"/>
                    <a:pt x="1094" y="2159"/>
                    <a:pt x="1186" y="1338"/>
                  </a:cubicBezTo>
                  <a:cubicBezTo>
                    <a:pt x="1246" y="912"/>
                    <a:pt x="1307" y="456"/>
                    <a:pt x="130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107;p63"/>
            <p:cNvSpPr/>
            <p:nvPr/>
          </p:nvSpPr>
          <p:spPr>
            <a:xfrm>
              <a:off x="3890925" y="3859775"/>
              <a:ext cx="23575" cy="681650"/>
            </a:xfrm>
            <a:custGeom>
              <a:avLst/>
              <a:gdLst/>
              <a:ahLst/>
              <a:cxnLst/>
              <a:rect l="l" t="t" r="r" b="b"/>
              <a:pathLst>
                <a:path w="943" h="27266" extrusionOk="0">
                  <a:moveTo>
                    <a:pt x="942" y="0"/>
                  </a:moveTo>
                  <a:cubicBezTo>
                    <a:pt x="912" y="91"/>
                    <a:pt x="912" y="183"/>
                    <a:pt x="912" y="274"/>
                  </a:cubicBezTo>
                  <a:cubicBezTo>
                    <a:pt x="882" y="487"/>
                    <a:pt x="882" y="760"/>
                    <a:pt x="882" y="1064"/>
                  </a:cubicBezTo>
                  <a:cubicBezTo>
                    <a:pt x="851" y="1794"/>
                    <a:pt x="821" y="2797"/>
                    <a:pt x="790" y="4012"/>
                  </a:cubicBezTo>
                  <a:cubicBezTo>
                    <a:pt x="699" y="6475"/>
                    <a:pt x="547" y="9879"/>
                    <a:pt x="395" y="13648"/>
                  </a:cubicBezTo>
                  <a:cubicBezTo>
                    <a:pt x="213" y="17387"/>
                    <a:pt x="91" y="20821"/>
                    <a:pt x="31" y="23283"/>
                  </a:cubicBezTo>
                  <a:cubicBezTo>
                    <a:pt x="0" y="24499"/>
                    <a:pt x="0" y="25502"/>
                    <a:pt x="0" y="26201"/>
                  </a:cubicBezTo>
                  <a:lnTo>
                    <a:pt x="0" y="26992"/>
                  </a:lnTo>
                  <a:cubicBezTo>
                    <a:pt x="0" y="27083"/>
                    <a:pt x="0" y="27174"/>
                    <a:pt x="0" y="27265"/>
                  </a:cubicBezTo>
                  <a:cubicBezTo>
                    <a:pt x="31" y="27174"/>
                    <a:pt x="31" y="27083"/>
                    <a:pt x="31" y="26992"/>
                  </a:cubicBezTo>
                  <a:cubicBezTo>
                    <a:pt x="61" y="26809"/>
                    <a:pt x="61" y="26536"/>
                    <a:pt x="61" y="26201"/>
                  </a:cubicBezTo>
                  <a:cubicBezTo>
                    <a:pt x="91" y="25502"/>
                    <a:pt x="122" y="24499"/>
                    <a:pt x="152" y="23283"/>
                  </a:cubicBezTo>
                  <a:cubicBezTo>
                    <a:pt x="243" y="20821"/>
                    <a:pt x="395" y="17417"/>
                    <a:pt x="547" y="13648"/>
                  </a:cubicBezTo>
                  <a:cubicBezTo>
                    <a:pt x="730" y="9879"/>
                    <a:pt x="851" y="6475"/>
                    <a:pt x="912" y="4012"/>
                  </a:cubicBezTo>
                  <a:cubicBezTo>
                    <a:pt x="942" y="2766"/>
                    <a:pt x="942" y="1763"/>
                    <a:pt x="942" y="1095"/>
                  </a:cubicBezTo>
                  <a:lnTo>
                    <a:pt x="942" y="274"/>
                  </a:lnTo>
                  <a:cubicBezTo>
                    <a:pt x="942" y="183"/>
                    <a:pt x="942" y="91"/>
                    <a:pt x="94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108;p63"/>
            <p:cNvSpPr/>
            <p:nvPr/>
          </p:nvSpPr>
          <p:spPr>
            <a:xfrm>
              <a:off x="3910675" y="3138625"/>
              <a:ext cx="367800" cy="739400"/>
            </a:xfrm>
            <a:custGeom>
              <a:avLst/>
              <a:gdLst/>
              <a:ahLst/>
              <a:cxnLst/>
              <a:rect l="l" t="t" r="r" b="b"/>
              <a:pathLst>
                <a:path w="14712" h="29576" extrusionOk="0">
                  <a:moveTo>
                    <a:pt x="11946" y="1"/>
                  </a:moveTo>
                  <a:cubicBezTo>
                    <a:pt x="11946" y="31"/>
                    <a:pt x="11946" y="62"/>
                    <a:pt x="11946" y="92"/>
                  </a:cubicBezTo>
                  <a:cubicBezTo>
                    <a:pt x="11946" y="183"/>
                    <a:pt x="11946" y="274"/>
                    <a:pt x="11946" y="366"/>
                  </a:cubicBezTo>
                  <a:cubicBezTo>
                    <a:pt x="12007" y="730"/>
                    <a:pt x="12098" y="1095"/>
                    <a:pt x="12220" y="1429"/>
                  </a:cubicBezTo>
                  <a:cubicBezTo>
                    <a:pt x="12432" y="1977"/>
                    <a:pt x="12675" y="2493"/>
                    <a:pt x="12949" y="2980"/>
                  </a:cubicBezTo>
                  <a:cubicBezTo>
                    <a:pt x="13344" y="3648"/>
                    <a:pt x="13679" y="4317"/>
                    <a:pt x="14013" y="4986"/>
                  </a:cubicBezTo>
                  <a:cubicBezTo>
                    <a:pt x="14408" y="5806"/>
                    <a:pt x="14560" y="6718"/>
                    <a:pt x="14438" y="7630"/>
                  </a:cubicBezTo>
                  <a:cubicBezTo>
                    <a:pt x="14286" y="8603"/>
                    <a:pt x="13557" y="9454"/>
                    <a:pt x="12767" y="10214"/>
                  </a:cubicBezTo>
                  <a:cubicBezTo>
                    <a:pt x="11916" y="11004"/>
                    <a:pt x="11156" y="11886"/>
                    <a:pt x="10457" y="12828"/>
                  </a:cubicBezTo>
                  <a:cubicBezTo>
                    <a:pt x="9727" y="13861"/>
                    <a:pt x="9302" y="15107"/>
                    <a:pt x="9271" y="16384"/>
                  </a:cubicBezTo>
                  <a:cubicBezTo>
                    <a:pt x="9241" y="17022"/>
                    <a:pt x="9393" y="17661"/>
                    <a:pt x="9666" y="18269"/>
                  </a:cubicBezTo>
                  <a:cubicBezTo>
                    <a:pt x="9940" y="18816"/>
                    <a:pt x="10183" y="19363"/>
                    <a:pt x="10396" y="19940"/>
                  </a:cubicBezTo>
                  <a:cubicBezTo>
                    <a:pt x="10487" y="20214"/>
                    <a:pt x="10548" y="20518"/>
                    <a:pt x="10517" y="20791"/>
                  </a:cubicBezTo>
                  <a:cubicBezTo>
                    <a:pt x="10487" y="21065"/>
                    <a:pt x="10426" y="21339"/>
                    <a:pt x="10274" y="21582"/>
                  </a:cubicBezTo>
                  <a:cubicBezTo>
                    <a:pt x="9940" y="22038"/>
                    <a:pt x="9514" y="22433"/>
                    <a:pt x="9058" y="22737"/>
                  </a:cubicBezTo>
                  <a:lnTo>
                    <a:pt x="4317" y="26263"/>
                  </a:lnTo>
                  <a:lnTo>
                    <a:pt x="1155" y="28664"/>
                  </a:lnTo>
                  <a:lnTo>
                    <a:pt x="304" y="29333"/>
                  </a:lnTo>
                  <a:lnTo>
                    <a:pt x="61" y="29515"/>
                  </a:lnTo>
                  <a:cubicBezTo>
                    <a:pt x="31" y="29545"/>
                    <a:pt x="0" y="29576"/>
                    <a:pt x="0" y="29576"/>
                  </a:cubicBezTo>
                  <a:lnTo>
                    <a:pt x="92" y="29515"/>
                  </a:lnTo>
                  <a:lnTo>
                    <a:pt x="304" y="29363"/>
                  </a:lnTo>
                  <a:lnTo>
                    <a:pt x="1186" y="28725"/>
                  </a:lnTo>
                  <a:lnTo>
                    <a:pt x="4408" y="26384"/>
                  </a:lnTo>
                  <a:lnTo>
                    <a:pt x="9180" y="22858"/>
                  </a:lnTo>
                  <a:cubicBezTo>
                    <a:pt x="9666" y="22554"/>
                    <a:pt x="10092" y="22159"/>
                    <a:pt x="10457" y="21673"/>
                  </a:cubicBezTo>
                  <a:cubicBezTo>
                    <a:pt x="10609" y="21430"/>
                    <a:pt x="10700" y="21126"/>
                    <a:pt x="10730" y="20822"/>
                  </a:cubicBezTo>
                  <a:cubicBezTo>
                    <a:pt x="10730" y="20487"/>
                    <a:pt x="10700" y="20184"/>
                    <a:pt x="10609" y="19880"/>
                  </a:cubicBezTo>
                  <a:cubicBezTo>
                    <a:pt x="10396" y="19302"/>
                    <a:pt x="10153" y="18725"/>
                    <a:pt x="9879" y="18177"/>
                  </a:cubicBezTo>
                  <a:cubicBezTo>
                    <a:pt x="9605" y="17630"/>
                    <a:pt x="9484" y="16992"/>
                    <a:pt x="9484" y="16384"/>
                  </a:cubicBezTo>
                  <a:cubicBezTo>
                    <a:pt x="9514" y="15138"/>
                    <a:pt x="9909" y="13952"/>
                    <a:pt x="10639" y="12949"/>
                  </a:cubicBezTo>
                  <a:cubicBezTo>
                    <a:pt x="11338" y="12007"/>
                    <a:pt x="12098" y="11126"/>
                    <a:pt x="12919" y="10335"/>
                  </a:cubicBezTo>
                  <a:cubicBezTo>
                    <a:pt x="13314" y="9940"/>
                    <a:pt x="13679" y="9545"/>
                    <a:pt x="13982" y="9089"/>
                  </a:cubicBezTo>
                  <a:cubicBezTo>
                    <a:pt x="14317" y="8664"/>
                    <a:pt x="14499" y="8177"/>
                    <a:pt x="14621" y="7661"/>
                  </a:cubicBezTo>
                  <a:cubicBezTo>
                    <a:pt x="14712" y="6718"/>
                    <a:pt x="14560" y="5776"/>
                    <a:pt x="14165" y="4925"/>
                  </a:cubicBezTo>
                  <a:cubicBezTo>
                    <a:pt x="13830" y="4256"/>
                    <a:pt x="13466" y="3588"/>
                    <a:pt x="13071" y="2919"/>
                  </a:cubicBezTo>
                  <a:cubicBezTo>
                    <a:pt x="12797" y="2433"/>
                    <a:pt x="12523" y="1946"/>
                    <a:pt x="12311" y="1399"/>
                  </a:cubicBezTo>
                  <a:cubicBezTo>
                    <a:pt x="12189" y="1065"/>
                    <a:pt x="12068" y="730"/>
                    <a:pt x="12007" y="366"/>
                  </a:cubicBezTo>
                  <a:cubicBezTo>
                    <a:pt x="11976" y="122"/>
                    <a:pt x="11946" y="1"/>
                    <a:pt x="1194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109;p63"/>
            <p:cNvSpPr/>
            <p:nvPr/>
          </p:nvSpPr>
          <p:spPr>
            <a:xfrm>
              <a:off x="3624950" y="3115075"/>
              <a:ext cx="290300" cy="734850"/>
            </a:xfrm>
            <a:custGeom>
              <a:avLst/>
              <a:gdLst/>
              <a:ahLst/>
              <a:cxnLst/>
              <a:rect l="l" t="t" r="r" b="b"/>
              <a:pathLst>
                <a:path w="11612" h="29394" extrusionOk="0">
                  <a:moveTo>
                    <a:pt x="3648" y="1"/>
                  </a:moveTo>
                  <a:cubicBezTo>
                    <a:pt x="3618" y="31"/>
                    <a:pt x="3587" y="61"/>
                    <a:pt x="3587" y="92"/>
                  </a:cubicBezTo>
                  <a:lnTo>
                    <a:pt x="3435" y="305"/>
                  </a:lnTo>
                  <a:cubicBezTo>
                    <a:pt x="3314" y="517"/>
                    <a:pt x="3131" y="821"/>
                    <a:pt x="2888" y="1216"/>
                  </a:cubicBezTo>
                  <a:cubicBezTo>
                    <a:pt x="2280" y="2341"/>
                    <a:pt x="1733" y="3526"/>
                    <a:pt x="1308" y="4742"/>
                  </a:cubicBezTo>
                  <a:cubicBezTo>
                    <a:pt x="639" y="6536"/>
                    <a:pt x="244" y="8420"/>
                    <a:pt x="61" y="10305"/>
                  </a:cubicBezTo>
                  <a:cubicBezTo>
                    <a:pt x="1" y="10882"/>
                    <a:pt x="31" y="11429"/>
                    <a:pt x="153" y="11976"/>
                  </a:cubicBezTo>
                  <a:cubicBezTo>
                    <a:pt x="244" y="12584"/>
                    <a:pt x="517" y="13131"/>
                    <a:pt x="943" y="13557"/>
                  </a:cubicBezTo>
                  <a:cubicBezTo>
                    <a:pt x="1156" y="13770"/>
                    <a:pt x="1399" y="13952"/>
                    <a:pt x="1703" y="14043"/>
                  </a:cubicBezTo>
                  <a:cubicBezTo>
                    <a:pt x="1976" y="14165"/>
                    <a:pt x="2280" y="14256"/>
                    <a:pt x="2554" y="14347"/>
                  </a:cubicBezTo>
                  <a:cubicBezTo>
                    <a:pt x="2827" y="14408"/>
                    <a:pt x="3101" y="14560"/>
                    <a:pt x="3344" y="14712"/>
                  </a:cubicBezTo>
                  <a:cubicBezTo>
                    <a:pt x="3557" y="14925"/>
                    <a:pt x="3709" y="15168"/>
                    <a:pt x="3800" y="15442"/>
                  </a:cubicBezTo>
                  <a:cubicBezTo>
                    <a:pt x="3891" y="16019"/>
                    <a:pt x="3891" y="16627"/>
                    <a:pt x="3739" y="17205"/>
                  </a:cubicBezTo>
                  <a:cubicBezTo>
                    <a:pt x="3618" y="17812"/>
                    <a:pt x="3527" y="18390"/>
                    <a:pt x="3496" y="18998"/>
                  </a:cubicBezTo>
                  <a:cubicBezTo>
                    <a:pt x="3435" y="20122"/>
                    <a:pt x="3557" y="21278"/>
                    <a:pt x="3891" y="22372"/>
                  </a:cubicBezTo>
                  <a:cubicBezTo>
                    <a:pt x="4408" y="24226"/>
                    <a:pt x="5472" y="25898"/>
                    <a:pt x="6961" y="27144"/>
                  </a:cubicBezTo>
                  <a:cubicBezTo>
                    <a:pt x="7934" y="27995"/>
                    <a:pt x="9059" y="28633"/>
                    <a:pt x="10305" y="29059"/>
                  </a:cubicBezTo>
                  <a:cubicBezTo>
                    <a:pt x="10609" y="29150"/>
                    <a:pt x="10974" y="29272"/>
                    <a:pt x="11308" y="29332"/>
                  </a:cubicBezTo>
                  <a:lnTo>
                    <a:pt x="11581" y="29393"/>
                  </a:lnTo>
                  <a:lnTo>
                    <a:pt x="11612" y="29393"/>
                  </a:lnTo>
                  <a:lnTo>
                    <a:pt x="11369" y="29332"/>
                  </a:lnTo>
                  <a:cubicBezTo>
                    <a:pt x="11125" y="29272"/>
                    <a:pt x="10791" y="29150"/>
                    <a:pt x="10366" y="28998"/>
                  </a:cubicBezTo>
                  <a:cubicBezTo>
                    <a:pt x="9150" y="28572"/>
                    <a:pt x="8056" y="27904"/>
                    <a:pt x="7083" y="27053"/>
                  </a:cubicBezTo>
                  <a:cubicBezTo>
                    <a:pt x="5654" y="25806"/>
                    <a:pt x="4621" y="24165"/>
                    <a:pt x="4104" y="22341"/>
                  </a:cubicBezTo>
                  <a:cubicBezTo>
                    <a:pt x="3800" y="21247"/>
                    <a:pt x="3648" y="20122"/>
                    <a:pt x="3709" y="19028"/>
                  </a:cubicBezTo>
                  <a:cubicBezTo>
                    <a:pt x="3739" y="18420"/>
                    <a:pt x="3831" y="17843"/>
                    <a:pt x="3952" y="17265"/>
                  </a:cubicBezTo>
                  <a:cubicBezTo>
                    <a:pt x="4104" y="16657"/>
                    <a:pt x="4134" y="16019"/>
                    <a:pt x="4013" y="15411"/>
                  </a:cubicBezTo>
                  <a:cubicBezTo>
                    <a:pt x="3922" y="15077"/>
                    <a:pt x="3739" y="14803"/>
                    <a:pt x="3466" y="14590"/>
                  </a:cubicBezTo>
                  <a:cubicBezTo>
                    <a:pt x="3223" y="14378"/>
                    <a:pt x="2949" y="14256"/>
                    <a:pt x="2645" y="14165"/>
                  </a:cubicBezTo>
                  <a:cubicBezTo>
                    <a:pt x="2341" y="14074"/>
                    <a:pt x="2037" y="13983"/>
                    <a:pt x="1794" y="13861"/>
                  </a:cubicBezTo>
                  <a:cubicBezTo>
                    <a:pt x="1520" y="13770"/>
                    <a:pt x="1277" y="13618"/>
                    <a:pt x="1065" y="13405"/>
                  </a:cubicBezTo>
                  <a:cubicBezTo>
                    <a:pt x="700" y="13010"/>
                    <a:pt x="426" y="12493"/>
                    <a:pt x="335" y="11946"/>
                  </a:cubicBezTo>
                  <a:cubicBezTo>
                    <a:pt x="244" y="11399"/>
                    <a:pt x="213" y="10882"/>
                    <a:pt x="244" y="10335"/>
                  </a:cubicBezTo>
                  <a:cubicBezTo>
                    <a:pt x="426" y="8420"/>
                    <a:pt x="821" y="6566"/>
                    <a:pt x="1429" y="4773"/>
                  </a:cubicBezTo>
                  <a:cubicBezTo>
                    <a:pt x="1855" y="3557"/>
                    <a:pt x="2372" y="2371"/>
                    <a:pt x="2949" y="1247"/>
                  </a:cubicBezTo>
                  <a:cubicBezTo>
                    <a:pt x="3192" y="852"/>
                    <a:pt x="3344" y="548"/>
                    <a:pt x="3466" y="335"/>
                  </a:cubicBezTo>
                  <a:lnTo>
                    <a:pt x="3618" y="92"/>
                  </a:lnTo>
                  <a:cubicBezTo>
                    <a:pt x="3648" y="31"/>
                    <a:pt x="3648" y="1"/>
                    <a:pt x="364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110;p63"/>
            <p:cNvSpPr/>
            <p:nvPr/>
          </p:nvSpPr>
          <p:spPr>
            <a:xfrm>
              <a:off x="3682700" y="3982100"/>
              <a:ext cx="1038800" cy="347300"/>
            </a:xfrm>
            <a:custGeom>
              <a:avLst/>
              <a:gdLst/>
              <a:ahLst/>
              <a:cxnLst/>
              <a:rect l="l" t="t" r="r" b="b"/>
              <a:pathLst>
                <a:path w="41552" h="13892" extrusionOk="0">
                  <a:moveTo>
                    <a:pt x="1" y="1"/>
                  </a:moveTo>
                  <a:lnTo>
                    <a:pt x="31" y="8360"/>
                  </a:lnTo>
                  <a:lnTo>
                    <a:pt x="16688" y="12007"/>
                  </a:lnTo>
                  <a:lnTo>
                    <a:pt x="28421" y="13892"/>
                  </a:lnTo>
                  <a:cubicBezTo>
                    <a:pt x="35716" y="13892"/>
                    <a:pt x="41552" y="7205"/>
                    <a:pt x="40427" y="1"/>
                  </a:cubicBezTo>
                  <a:lnTo>
                    <a:pt x="40397" y="1"/>
                  </a:lnTo>
                  <a:lnTo>
                    <a:pt x="25168" y="791"/>
                  </a:lnTo>
                  <a:lnTo>
                    <a:pt x="1" y="1"/>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111;p63"/>
            <p:cNvSpPr/>
            <p:nvPr/>
          </p:nvSpPr>
          <p:spPr>
            <a:xfrm>
              <a:off x="3682700" y="3982100"/>
              <a:ext cx="802475" cy="20450"/>
            </a:xfrm>
            <a:custGeom>
              <a:avLst/>
              <a:gdLst/>
              <a:ahLst/>
              <a:cxnLst/>
              <a:rect l="l" t="t" r="r" b="b"/>
              <a:pathLst>
                <a:path w="32099" h="818" extrusionOk="0">
                  <a:moveTo>
                    <a:pt x="1" y="1"/>
                  </a:moveTo>
                  <a:cubicBezTo>
                    <a:pt x="122" y="31"/>
                    <a:pt x="213" y="31"/>
                    <a:pt x="335" y="62"/>
                  </a:cubicBezTo>
                  <a:lnTo>
                    <a:pt x="1247" y="153"/>
                  </a:lnTo>
                  <a:cubicBezTo>
                    <a:pt x="2068" y="244"/>
                    <a:pt x="3223" y="335"/>
                    <a:pt x="4682" y="426"/>
                  </a:cubicBezTo>
                  <a:cubicBezTo>
                    <a:pt x="7569" y="609"/>
                    <a:pt x="11612" y="761"/>
                    <a:pt x="16050" y="791"/>
                  </a:cubicBezTo>
                  <a:cubicBezTo>
                    <a:pt x="17426" y="810"/>
                    <a:pt x="18761" y="817"/>
                    <a:pt x="20035" y="817"/>
                  </a:cubicBezTo>
                  <a:cubicBezTo>
                    <a:pt x="22868" y="817"/>
                    <a:pt x="25395" y="782"/>
                    <a:pt x="27387" y="761"/>
                  </a:cubicBezTo>
                  <a:lnTo>
                    <a:pt x="30852" y="700"/>
                  </a:lnTo>
                  <a:lnTo>
                    <a:pt x="31764" y="670"/>
                  </a:lnTo>
                  <a:cubicBezTo>
                    <a:pt x="31886" y="670"/>
                    <a:pt x="31977" y="670"/>
                    <a:pt x="32099" y="639"/>
                  </a:cubicBezTo>
                  <a:cubicBezTo>
                    <a:pt x="31977" y="609"/>
                    <a:pt x="31886" y="609"/>
                    <a:pt x="31764" y="609"/>
                  </a:cubicBezTo>
                  <a:lnTo>
                    <a:pt x="27387" y="609"/>
                  </a:lnTo>
                  <a:cubicBezTo>
                    <a:pt x="25442" y="609"/>
                    <a:pt x="23024" y="622"/>
                    <a:pt x="20313" y="622"/>
                  </a:cubicBezTo>
                  <a:cubicBezTo>
                    <a:pt x="18958" y="622"/>
                    <a:pt x="17529" y="619"/>
                    <a:pt x="16050" y="609"/>
                  </a:cubicBezTo>
                  <a:cubicBezTo>
                    <a:pt x="11612" y="578"/>
                    <a:pt x="7600" y="426"/>
                    <a:pt x="4682" y="275"/>
                  </a:cubicBezTo>
                  <a:cubicBezTo>
                    <a:pt x="3253" y="183"/>
                    <a:pt x="2068" y="123"/>
                    <a:pt x="1277" y="62"/>
                  </a:cubicBezTo>
                  <a:lnTo>
                    <a:pt x="33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112;p63"/>
            <p:cNvSpPr/>
            <p:nvPr/>
          </p:nvSpPr>
          <p:spPr>
            <a:xfrm>
              <a:off x="3251075" y="3835775"/>
              <a:ext cx="430900" cy="270975"/>
            </a:xfrm>
            <a:custGeom>
              <a:avLst/>
              <a:gdLst/>
              <a:ahLst/>
              <a:cxnLst/>
              <a:rect l="l" t="t" r="r" b="b"/>
              <a:pathLst>
                <a:path w="17236" h="10839" extrusionOk="0">
                  <a:moveTo>
                    <a:pt x="5781" y="0"/>
                  </a:moveTo>
                  <a:cubicBezTo>
                    <a:pt x="4071" y="0"/>
                    <a:pt x="1941" y="30"/>
                    <a:pt x="943" y="48"/>
                  </a:cubicBezTo>
                  <a:cubicBezTo>
                    <a:pt x="609" y="48"/>
                    <a:pt x="366" y="292"/>
                    <a:pt x="366" y="626"/>
                  </a:cubicBezTo>
                  <a:cubicBezTo>
                    <a:pt x="366" y="930"/>
                    <a:pt x="609" y="1173"/>
                    <a:pt x="913" y="1173"/>
                  </a:cubicBezTo>
                  <a:lnTo>
                    <a:pt x="6475" y="1386"/>
                  </a:lnTo>
                  <a:lnTo>
                    <a:pt x="6506" y="1842"/>
                  </a:lnTo>
                  <a:lnTo>
                    <a:pt x="943" y="1933"/>
                  </a:lnTo>
                  <a:cubicBezTo>
                    <a:pt x="366" y="1963"/>
                    <a:pt x="1" y="2875"/>
                    <a:pt x="1825" y="3027"/>
                  </a:cubicBezTo>
                  <a:lnTo>
                    <a:pt x="6475" y="3179"/>
                  </a:lnTo>
                  <a:lnTo>
                    <a:pt x="6475" y="3483"/>
                  </a:lnTo>
                  <a:lnTo>
                    <a:pt x="1764" y="4152"/>
                  </a:lnTo>
                  <a:cubicBezTo>
                    <a:pt x="1521" y="4182"/>
                    <a:pt x="882" y="4304"/>
                    <a:pt x="882" y="4547"/>
                  </a:cubicBezTo>
                  <a:cubicBezTo>
                    <a:pt x="882" y="4547"/>
                    <a:pt x="609" y="5124"/>
                    <a:pt x="1946" y="5307"/>
                  </a:cubicBezTo>
                  <a:cubicBezTo>
                    <a:pt x="2022" y="5317"/>
                    <a:pt x="2200" y="5321"/>
                    <a:pt x="2442" y="5321"/>
                  </a:cubicBezTo>
                  <a:cubicBezTo>
                    <a:pt x="3656" y="5321"/>
                    <a:pt x="6505" y="5216"/>
                    <a:pt x="6506" y="5216"/>
                  </a:cubicBezTo>
                  <a:lnTo>
                    <a:pt x="6506" y="5216"/>
                  </a:lnTo>
                  <a:lnTo>
                    <a:pt x="6354" y="5611"/>
                  </a:lnTo>
                  <a:lnTo>
                    <a:pt x="2098" y="6523"/>
                  </a:lnTo>
                  <a:cubicBezTo>
                    <a:pt x="1794" y="6583"/>
                    <a:pt x="1582" y="6857"/>
                    <a:pt x="1642" y="7191"/>
                  </a:cubicBezTo>
                  <a:cubicBezTo>
                    <a:pt x="1671" y="7478"/>
                    <a:pt x="1943" y="7711"/>
                    <a:pt x="2229" y="7711"/>
                  </a:cubicBezTo>
                  <a:cubicBezTo>
                    <a:pt x="2246" y="7711"/>
                    <a:pt x="2263" y="7710"/>
                    <a:pt x="2281" y="7708"/>
                  </a:cubicBezTo>
                  <a:lnTo>
                    <a:pt x="6810" y="7283"/>
                  </a:lnTo>
                  <a:lnTo>
                    <a:pt x="11278" y="10839"/>
                  </a:lnTo>
                  <a:lnTo>
                    <a:pt x="17235" y="10839"/>
                  </a:lnTo>
                  <a:lnTo>
                    <a:pt x="17053" y="6614"/>
                  </a:lnTo>
                  <a:lnTo>
                    <a:pt x="14712" y="6188"/>
                  </a:lnTo>
                  <a:cubicBezTo>
                    <a:pt x="14712" y="6188"/>
                    <a:pt x="9180" y="140"/>
                    <a:pt x="8147" y="48"/>
                  </a:cubicBezTo>
                  <a:cubicBezTo>
                    <a:pt x="7813" y="13"/>
                    <a:pt x="6885" y="0"/>
                    <a:pt x="5781"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113;p63"/>
            <p:cNvSpPr/>
            <p:nvPr/>
          </p:nvSpPr>
          <p:spPr>
            <a:xfrm>
              <a:off x="3692575" y="4191075"/>
              <a:ext cx="690025" cy="134525"/>
            </a:xfrm>
            <a:custGeom>
              <a:avLst/>
              <a:gdLst/>
              <a:ahLst/>
              <a:cxnLst/>
              <a:rect l="l" t="t" r="r" b="b"/>
              <a:pathLst>
                <a:path w="27601" h="5381" extrusionOk="0">
                  <a:moveTo>
                    <a:pt x="1" y="1"/>
                  </a:moveTo>
                  <a:cubicBezTo>
                    <a:pt x="92" y="62"/>
                    <a:pt x="183" y="92"/>
                    <a:pt x="274" y="92"/>
                  </a:cubicBezTo>
                  <a:lnTo>
                    <a:pt x="1065" y="335"/>
                  </a:lnTo>
                  <a:cubicBezTo>
                    <a:pt x="1764" y="517"/>
                    <a:pt x="2767" y="791"/>
                    <a:pt x="3983" y="1095"/>
                  </a:cubicBezTo>
                  <a:cubicBezTo>
                    <a:pt x="6475" y="1733"/>
                    <a:pt x="9879" y="2524"/>
                    <a:pt x="13679" y="3283"/>
                  </a:cubicBezTo>
                  <a:cubicBezTo>
                    <a:pt x="17509" y="4013"/>
                    <a:pt x="20974" y="4560"/>
                    <a:pt x="23497" y="4925"/>
                  </a:cubicBezTo>
                  <a:cubicBezTo>
                    <a:pt x="24773" y="5077"/>
                    <a:pt x="25776" y="5229"/>
                    <a:pt x="26476" y="5290"/>
                  </a:cubicBezTo>
                  <a:lnTo>
                    <a:pt x="27296" y="5381"/>
                  </a:lnTo>
                  <a:lnTo>
                    <a:pt x="27600" y="5381"/>
                  </a:lnTo>
                  <a:cubicBezTo>
                    <a:pt x="27479" y="5381"/>
                    <a:pt x="27387" y="5350"/>
                    <a:pt x="27296" y="5350"/>
                  </a:cubicBezTo>
                  <a:lnTo>
                    <a:pt x="26506" y="5229"/>
                  </a:lnTo>
                  <a:lnTo>
                    <a:pt x="23527" y="4803"/>
                  </a:lnTo>
                  <a:cubicBezTo>
                    <a:pt x="21004" y="4408"/>
                    <a:pt x="17539" y="3831"/>
                    <a:pt x="13740" y="3101"/>
                  </a:cubicBezTo>
                  <a:cubicBezTo>
                    <a:pt x="9910" y="2341"/>
                    <a:pt x="6506" y="1551"/>
                    <a:pt x="4013" y="973"/>
                  </a:cubicBezTo>
                  <a:lnTo>
                    <a:pt x="1095" y="244"/>
                  </a:lnTo>
                  <a:lnTo>
                    <a:pt x="305" y="62"/>
                  </a:lnTo>
                  <a:cubicBezTo>
                    <a:pt x="214" y="31"/>
                    <a:pt x="122" y="3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114;p63"/>
            <p:cNvSpPr/>
            <p:nvPr/>
          </p:nvSpPr>
          <p:spPr>
            <a:xfrm>
              <a:off x="3675100" y="3985900"/>
              <a:ext cx="13700" cy="205975"/>
            </a:xfrm>
            <a:custGeom>
              <a:avLst/>
              <a:gdLst/>
              <a:ahLst/>
              <a:cxnLst/>
              <a:rect l="l" t="t" r="r" b="b"/>
              <a:pathLst>
                <a:path w="548" h="8239" extrusionOk="0">
                  <a:moveTo>
                    <a:pt x="122" y="1"/>
                  </a:moveTo>
                  <a:cubicBezTo>
                    <a:pt x="62" y="396"/>
                    <a:pt x="31" y="791"/>
                    <a:pt x="31" y="1217"/>
                  </a:cubicBezTo>
                  <a:cubicBezTo>
                    <a:pt x="31" y="1946"/>
                    <a:pt x="1" y="3010"/>
                    <a:pt x="62" y="4135"/>
                  </a:cubicBezTo>
                  <a:cubicBezTo>
                    <a:pt x="122" y="5259"/>
                    <a:pt x="244" y="6293"/>
                    <a:pt x="335" y="7053"/>
                  </a:cubicBezTo>
                  <a:cubicBezTo>
                    <a:pt x="366" y="7448"/>
                    <a:pt x="457" y="7843"/>
                    <a:pt x="548" y="8238"/>
                  </a:cubicBezTo>
                  <a:cubicBezTo>
                    <a:pt x="548" y="7813"/>
                    <a:pt x="548" y="7417"/>
                    <a:pt x="487" y="7022"/>
                  </a:cubicBezTo>
                  <a:cubicBezTo>
                    <a:pt x="426" y="6293"/>
                    <a:pt x="335" y="5259"/>
                    <a:pt x="274" y="4135"/>
                  </a:cubicBezTo>
                  <a:cubicBezTo>
                    <a:pt x="214" y="2980"/>
                    <a:pt x="183" y="1977"/>
                    <a:pt x="183" y="1217"/>
                  </a:cubicBezTo>
                  <a:cubicBezTo>
                    <a:pt x="183" y="822"/>
                    <a:pt x="183" y="396"/>
                    <a:pt x="1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2115;p63"/>
            <p:cNvSpPr/>
            <p:nvPr/>
          </p:nvSpPr>
          <p:spPr>
            <a:xfrm>
              <a:off x="3736650" y="3988950"/>
              <a:ext cx="21300" cy="210525"/>
            </a:xfrm>
            <a:custGeom>
              <a:avLst/>
              <a:gdLst/>
              <a:ahLst/>
              <a:cxnLst/>
              <a:rect l="l" t="t" r="r" b="b"/>
              <a:pathLst>
                <a:path w="852" h="8421" extrusionOk="0">
                  <a:moveTo>
                    <a:pt x="335" y="1"/>
                  </a:moveTo>
                  <a:lnTo>
                    <a:pt x="335" y="1"/>
                  </a:lnTo>
                  <a:cubicBezTo>
                    <a:pt x="274" y="92"/>
                    <a:pt x="244" y="213"/>
                    <a:pt x="244" y="335"/>
                  </a:cubicBezTo>
                  <a:cubicBezTo>
                    <a:pt x="214" y="548"/>
                    <a:pt x="183" y="852"/>
                    <a:pt x="153" y="1247"/>
                  </a:cubicBezTo>
                  <a:cubicBezTo>
                    <a:pt x="1" y="3253"/>
                    <a:pt x="122" y="5259"/>
                    <a:pt x="518" y="7235"/>
                  </a:cubicBezTo>
                  <a:cubicBezTo>
                    <a:pt x="609" y="7599"/>
                    <a:pt x="670" y="7903"/>
                    <a:pt x="730" y="8116"/>
                  </a:cubicBezTo>
                  <a:cubicBezTo>
                    <a:pt x="761" y="8238"/>
                    <a:pt x="791" y="8329"/>
                    <a:pt x="852" y="8420"/>
                  </a:cubicBezTo>
                  <a:cubicBezTo>
                    <a:pt x="822" y="8025"/>
                    <a:pt x="730" y="7599"/>
                    <a:pt x="639" y="7204"/>
                  </a:cubicBezTo>
                  <a:cubicBezTo>
                    <a:pt x="518" y="6444"/>
                    <a:pt x="396" y="5411"/>
                    <a:pt x="335" y="4226"/>
                  </a:cubicBezTo>
                  <a:cubicBezTo>
                    <a:pt x="244" y="3070"/>
                    <a:pt x="274" y="2007"/>
                    <a:pt x="305" y="1247"/>
                  </a:cubicBezTo>
                  <a:cubicBezTo>
                    <a:pt x="335" y="821"/>
                    <a:pt x="335" y="426"/>
                    <a:pt x="3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2116;p63"/>
            <p:cNvSpPr/>
            <p:nvPr/>
          </p:nvSpPr>
          <p:spPr>
            <a:xfrm>
              <a:off x="3692575" y="4015900"/>
              <a:ext cx="29250" cy="27025"/>
            </a:xfrm>
            <a:custGeom>
              <a:avLst/>
              <a:gdLst/>
              <a:ahLst/>
              <a:cxnLst/>
              <a:rect l="l" t="t" r="r" b="b"/>
              <a:pathLst>
                <a:path w="1170" h="1081" extrusionOk="0">
                  <a:moveTo>
                    <a:pt x="586" y="1"/>
                  </a:moveTo>
                  <a:cubicBezTo>
                    <a:pt x="430" y="1"/>
                    <a:pt x="335" y="86"/>
                    <a:pt x="335" y="108"/>
                  </a:cubicBezTo>
                  <a:cubicBezTo>
                    <a:pt x="335" y="113"/>
                    <a:pt x="340" y="115"/>
                    <a:pt x="349" y="115"/>
                  </a:cubicBezTo>
                  <a:cubicBezTo>
                    <a:pt x="371" y="115"/>
                    <a:pt x="419" y="103"/>
                    <a:pt x="483" y="103"/>
                  </a:cubicBezTo>
                  <a:cubicBezTo>
                    <a:pt x="552" y="103"/>
                    <a:pt x="638" y="116"/>
                    <a:pt x="730" y="169"/>
                  </a:cubicBezTo>
                  <a:cubicBezTo>
                    <a:pt x="852" y="260"/>
                    <a:pt x="913" y="351"/>
                    <a:pt x="943" y="473"/>
                  </a:cubicBezTo>
                  <a:cubicBezTo>
                    <a:pt x="974" y="655"/>
                    <a:pt x="882" y="777"/>
                    <a:pt x="730" y="868"/>
                  </a:cubicBezTo>
                  <a:cubicBezTo>
                    <a:pt x="670" y="913"/>
                    <a:pt x="601" y="936"/>
                    <a:pt x="533" y="936"/>
                  </a:cubicBezTo>
                  <a:cubicBezTo>
                    <a:pt x="464" y="936"/>
                    <a:pt x="396" y="913"/>
                    <a:pt x="335" y="868"/>
                  </a:cubicBezTo>
                  <a:cubicBezTo>
                    <a:pt x="214" y="777"/>
                    <a:pt x="153" y="655"/>
                    <a:pt x="183" y="533"/>
                  </a:cubicBezTo>
                  <a:cubicBezTo>
                    <a:pt x="153" y="260"/>
                    <a:pt x="305" y="169"/>
                    <a:pt x="274" y="138"/>
                  </a:cubicBezTo>
                  <a:cubicBezTo>
                    <a:pt x="274" y="135"/>
                    <a:pt x="271" y="133"/>
                    <a:pt x="266" y="133"/>
                  </a:cubicBezTo>
                  <a:cubicBezTo>
                    <a:pt x="225" y="133"/>
                    <a:pt x="58" y="232"/>
                    <a:pt x="31" y="473"/>
                  </a:cubicBezTo>
                  <a:cubicBezTo>
                    <a:pt x="1" y="655"/>
                    <a:pt x="62" y="837"/>
                    <a:pt x="214" y="959"/>
                  </a:cubicBezTo>
                  <a:cubicBezTo>
                    <a:pt x="322" y="1042"/>
                    <a:pt x="444" y="1080"/>
                    <a:pt x="563" y="1080"/>
                  </a:cubicBezTo>
                  <a:cubicBezTo>
                    <a:pt x="878" y="1080"/>
                    <a:pt x="1170" y="817"/>
                    <a:pt x="1126" y="442"/>
                  </a:cubicBezTo>
                  <a:cubicBezTo>
                    <a:pt x="1065" y="260"/>
                    <a:pt x="943" y="138"/>
                    <a:pt x="791" y="47"/>
                  </a:cubicBezTo>
                  <a:cubicBezTo>
                    <a:pt x="715" y="13"/>
                    <a:pt x="646" y="1"/>
                    <a:pt x="58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2117;p63"/>
            <p:cNvSpPr/>
            <p:nvPr/>
          </p:nvSpPr>
          <p:spPr>
            <a:xfrm>
              <a:off x="3203225" y="4229075"/>
              <a:ext cx="610975" cy="73825"/>
            </a:xfrm>
            <a:custGeom>
              <a:avLst/>
              <a:gdLst/>
              <a:ahLst/>
              <a:cxnLst/>
              <a:rect l="l" t="t" r="r" b="b"/>
              <a:pathLst>
                <a:path w="24439" h="2953" extrusionOk="0">
                  <a:moveTo>
                    <a:pt x="23435" y="1"/>
                  </a:moveTo>
                  <a:cubicBezTo>
                    <a:pt x="22523" y="1"/>
                    <a:pt x="21611" y="61"/>
                    <a:pt x="20730" y="183"/>
                  </a:cubicBezTo>
                  <a:cubicBezTo>
                    <a:pt x="19392" y="396"/>
                    <a:pt x="18055" y="669"/>
                    <a:pt x="16748" y="1034"/>
                  </a:cubicBezTo>
                  <a:cubicBezTo>
                    <a:pt x="15289" y="1399"/>
                    <a:pt x="13678" y="1855"/>
                    <a:pt x="11976" y="2250"/>
                  </a:cubicBezTo>
                  <a:cubicBezTo>
                    <a:pt x="10365" y="2615"/>
                    <a:pt x="8724" y="2797"/>
                    <a:pt x="7082" y="2797"/>
                  </a:cubicBezTo>
                  <a:cubicBezTo>
                    <a:pt x="5745" y="2767"/>
                    <a:pt x="4407" y="2523"/>
                    <a:pt x="3131" y="2067"/>
                  </a:cubicBezTo>
                  <a:cubicBezTo>
                    <a:pt x="2280" y="1763"/>
                    <a:pt x="1489" y="1338"/>
                    <a:pt x="760" y="791"/>
                  </a:cubicBezTo>
                  <a:cubicBezTo>
                    <a:pt x="243" y="426"/>
                    <a:pt x="0" y="183"/>
                    <a:pt x="0" y="183"/>
                  </a:cubicBezTo>
                  <a:lnTo>
                    <a:pt x="0" y="183"/>
                  </a:lnTo>
                  <a:cubicBezTo>
                    <a:pt x="30" y="244"/>
                    <a:pt x="91" y="304"/>
                    <a:pt x="152" y="365"/>
                  </a:cubicBezTo>
                  <a:cubicBezTo>
                    <a:pt x="334" y="548"/>
                    <a:pt x="517" y="700"/>
                    <a:pt x="699" y="852"/>
                  </a:cubicBezTo>
                  <a:cubicBezTo>
                    <a:pt x="1429" y="1429"/>
                    <a:pt x="2249" y="1885"/>
                    <a:pt x="3100" y="2189"/>
                  </a:cubicBezTo>
                  <a:cubicBezTo>
                    <a:pt x="4377" y="2675"/>
                    <a:pt x="5714" y="2918"/>
                    <a:pt x="7082" y="2949"/>
                  </a:cubicBezTo>
                  <a:cubicBezTo>
                    <a:pt x="7200" y="2951"/>
                    <a:pt x="7318" y="2952"/>
                    <a:pt x="7436" y="2952"/>
                  </a:cubicBezTo>
                  <a:cubicBezTo>
                    <a:pt x="8963" y="2952"/>
                    <a:pt x="10511" y="2771"/>
                    <a:pt x="12006" y="2432"/>
                  </a:cubicBezTo>
                  <a:cubicBezTo>
                    <a:pt x="13739" y="2037"/>
                    <a:pt x="15350" y="1581"/>
                    <a:pt x="16809" y="1186"/>
                  </a:cubicBezTo>
                  <a:cubicBezTo>
                    <a:pt x="18085" y="821"/>
                    <a:pt x="19423" y="548"/>
                    <a:pt x="20730" y="304"/>
                  </a:cubicBezTo>
                  <a:cubicBezTo>
                    <a:pt x="21642" y="183"/>
                    <a:pt x="22523" y="92"/>
                    <a:pt x="23435" y="61"/>
                  </a:cubicBezTo>
                  <a:lnTo>
                    <a:pt x="24438" y="61"/>
                  </a:lnTo>
                  <a:cubicBezTo>
                    <a:pt x="24347" y="31"/>
                    <a:pt x="24256" y="31"/>
                    <a:pt x="24195" y="31"/>
                  </a:cubicBezTo>
                  <a:cubicBezTo>
                    <a:pt x="24013" y="1"/>
                    <a:pt x="23769" y="1"/>
                    <a:pt x="234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2118;p63"/>
            <p:cNvSpPr/>
            <p:nvPr/>
          </p:nvSpPr>
          <p:spPr>
            <a:xfrm>
              <a:off x="3768575" y="2391125"/>
              <a:ext cx="589700" cy="933350"/>
            </a:xfrm>
            <a:custGeom>
              <a:avLst/>
              <a:gdLst/>
              <a:ahLst/>
              <a:cxnLst/>
              <a:rect l="l" t="t" r="r" b="b"/>
              <a:pathLst>
                <a:path w="23588" h="37334" extrusionOk="0">
                  <a:moveTo>
                    <a:pt x="14950" y="0"/>
                  </a:moveTo>
                  <a:cubicBezTo>
                    <a:pt x="11400" y="0"/>
                    <a:pt x="7862" y="1149"/>
                    <a:pt x="4925" y="3426"/>
                  </a:cubicBezTo>
                  <a:lnTo>
                    <a:pt x="517" y="30630"/>
                  </a:lnTo>
                  <a:cubicBezTo>
                    <a:pt x="0" y="33761"/>
                    <a:pt x="2311" y="36740"/>
                    <a:pt x="5684" y="37257"/>
                  </a:cubicBezTo>
                  <a:cubicBezTo>
                    <a:pt x="6027" y="37309"/>
                    <a:pt x="6369" y="37334"/>
                    <a:pt x="6706" y="37334"/>
                  </a:cubicBezTo>
                  <a:cubicBezTo>
                    <a:pt x="9717" y="37334"/>
                    <a:pt x="12396" y="35324"/>
                    <a:pt x="12888" y="32454"/>
                  </a:cubicBezTo>
                  <a:cubicBezTo>
                    <a:pt x="13496" y="29111"/>
                    <a:pt x="14195" y="25615"/>
                    <a:pt x="14195" y="25615"/>
                  </a:cubicBezTo>
                  <a:cubicBezTo>
                    <a:pt x="14195" y="25615"/>
                    <a:pt x="14196" y="25615"/>
                    <a:pt x="14197" y="25615"/>
                  </a:cubicBezTo>
                  <a:cubicBezTo>
                    <a:pt x="14293" y="25615"/>
                    <a:pt x="18653" y="25585"/>
                    <a:pt x="20487" y="20205"/>
                  </a:cubicBezTo>
                  <a:cubicBezTo>
                    <a:pt x="22280" y="14977"/>
                    <a:pt x="23588" y="2454"/>
                    <a:pt x="23588" y="2454"/>
                  </a:cubicBezTo>
                  <a:cubicBezTo>
                    <a:pt x="20934" y="814"/>
                    <a:pt x="17938" y="0"/>
                    <a:pt x="14950"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2119;p63"/>
            <p:cNvSpPr/>
            <p:nvPr/>
          </p:nvSpPr>
          <p:spPr>
            <a:xfrm>
              <a:off x="4238175" y="2667300"/>
              <a:ext cx="38800" cy="35400"/>
            </a:xfrm>
            <a:custGeom>
              <a:avLst/>
              <a:gdLst/>
              <a:ahLst/>
              <a:cxnLst/>
              <a:rect l="l" t="t" r="r" b="b"/>
              <a:pathLst>
                <a:path w="1552" h="1416" extrusionOk="0">
                  <a:moveTo>
                    <a:pt x="772" y="0"/>
                  </a:moveTo>
                  <a:cubicBezTo>
                    <a:pt x="422" y="0"/>
                    <a:pt x="117" y="258"/>
                    <a:pt x="62" y="617"/>
                  </a:cubicBezTo>
                  <a:cubicBezTo>
                    <a:pt x="1" y="1012"/>
                    <a:pt x="305" y="1376"/>
                    <a:pt x="700" y="1407"/>
                  </a:cubicBezTo>
                  <a:cubicBezTo>
                    <a:pt x="737" y="1413"/>
                    <a:pt x="774" y="1415"/>
                    <a:pt x="810" y="1415"/>
                  </a:cubicBezTo>
                  <a:cubicBezTo>
                    <a:pt x="1161" y="1415"/>
                    <a:pt x="1466" y="1157"/>
                    <a:pt x="1521" y="799"/>
                  </a:cubicBezTo>
                  <a:cubicBezTo>
                    <a:pt x="1551" y="404"/>
                    <a:pt x="1278" y="39"/>
                    <a:pt x="882" y="9"/>
                  </a:cubicBezTo>
                  <a:cubicBezTo>
                    <a:pt x="845" y="3"/>
                    <a:pt x="809" y="0"/>
                    <a:pt x="77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2120;p63"/>
            <p:cNvSpPr/>
            <p:nvPr/>
          </p:nvSpPr>
          <p:spPr>
            <a:xfrm>
              <a:off x="4236675" y="2646275"/>
              <a:ext cx="72975" cy="26075"/>
            </a:xfrm>
            <a:custGeom>
              <a:avLst/>
              <a:gdLst/>
              <a:ahLst/>
              <a:cxnLst/>
              <a:rect l="l" t="t" r="r" b="b"/>
              <a:pathLst>
                <a:path w="2919" h="1043" extrusionOk="0">
                  <a:moveTo>
                    <a:pt x="1257" y="0"/>
                  </a:moveTo>
                  <a:cubicBezTo>
                    <a:pt x="964" y="0"/>
                    <a:pt x="680" y="54"/>
                    <a:pt x="426" y="181"/>
                  </a:cubicBezTo>
                  <a:cubicBezTo>
                    <a:pt x="122" y="333"/>
                    <a:pt x="0" y="485"/>
                    <a:pt x="61" y="515"/>
                  </a:cubicBezTo>
                  <a:cubicBezTo>
                    <a:pt x="73" y="538"/>
                    <a:pt x="105" y="547"/>
                    <a:pt x="155" y="547"/>
                  </a:cubicBezTo>
                  <a:cubicBezTo>
                    <a:pt x="319" y="547"/>
                    <a:pt x="671" y="453"/>
                    <a:pt x="1103" y="453"/>
                  </a:cubicBezTo>
                  <a:cubicBezTo>
                    <a:pt x="1236" y="453"/>
                    <a:pt x="1376" y="462"/>
                    <a:pt x="1520" y="485"/>
                  </a:cubicBezTo>
                  <a:cubicBezTo>
                    <a:pt x="2247" y="597"/>
                    <a:pt x="2691" y="1043"/>
                    <a:pt x="2852" y="1043"/>
                  </a:cubicBezTo>
                  <a:cubicBezTo>
                    <a:pt x="2866" y="1043"/>
                    <a:pt x="2878" y="1039"/>
                    <a:pt x="2888" y="1032"/>
                  </a:cubicBezTo>
                  <a:cubicBezTo>
                    <a:pt x="2918" y="1002"/>
                    <a:pt x="2888" y="819"/>
                    <a:pt x="2705" y="606"/>
                  </a:cubicBezTo>
                  <a:cubicBezTo>
                    <a:pt x="2401" y="302"/>
                    <a:pt x="2037" y="90"/>
                    <a:pt x="1642" y="29"/>
                  </a:cubicBezTo>
                  <a:cubicBezTo>
                    <a:pt x="1513" y="11"/>
                    <a:pt x="1384" y="0"/>
                    <a:pt x="12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2121;p63"/>
            <p:cNvSpPr/>
            <p:nvPr/>
          </p:nvSpPr>
          <p:spPr>
            <a:xfrm>
              <a:off x="4039850" y="2636125"/>
              <a:ext cx="38025" cy="34650"/>
            </a:xfrm>
            <a:custGeom>
              <a:avLst/>
              <a:gdLst/>
              <a:ahLst/>
              <a:cxnLst/>
              <a:rect l="l" t="t" r="r" b="b"/>
              <a:pathLst>
                <a:path w="1521" h="1386" extrusionOk="0">
                  <a:moveTo>
                    <a:pt x="742" y="1"/>
                  </a:moveTo>
                  <a:cubicBezTo>
                    <a:pt x="391" y="1"/>
                    <a:pt x="86" y="259"/>
                    <a:pt x="31" y="617"/>
                  </a:cubicBezTo>
                  <a:cubicBezTo>
                    <a:pt x="1" y="1012"/>
                    <a:pt x="274" y="1347"/>
                    <a:pt x="669" y="1377"/>
                  </a:cubicBezTo>
                  <a:cubicBezTo>
                    <a:pt x="706" y="1383"/>
                    <a:pt x="743" y="1386"/>
                    <a:pt x="779" y="1386"/>
                  </a:cubicBezTo>
                  <a:cubicBezTo>
                    <a:pt x="1130" y="1386"/>
                    <a:pt x="1435" y="1127"/>
                    <a:pt x="1490" y="769"/>
                  </a:cubicBezTo>
                  <a:cubicBezTo>
                    <a:pt x="1520" y="374"/>
                    <a:pt x="1247" y="40"/>
                    <a:pt x="852" y="9"/>
                  </a:cubicBezTo>
                  <a:cubicBezTo>
                    <a:pt x="815" y="4"/>
                    <a:pt x="778" y="1"/>
                    <a:pt x="7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2122;p63"/>
            <p:cNvSpPr/>
            <p:nvPr/>
          </p:nvSpPr>
          <p:spPr>
            <a:xfrm>
              <a:off x="4033775" y="2617825"/>
              <a:ext cx="72975" cy="26275"/>
            </a:xfrm>
            <a:custGeom>
              <a:avLst/>
              <a:gdLst/>
              <a:ahLst/>
              <a:cxnLst/>
              <a:rect l="l" t="t" r="r" b="b"/>
              <a:pathLst>
                <a:path w="2919" h="1051" extrusionOk="0">
                  <a:moveTo>
                    <a:pt x="1238" y="0"/>
                  </a:moveTo>
                  <a:cubicBezTo>
                    <a:pt x="956" y="0"/>
                    <a:pt x="669" y="68"/>
                    <a:pt x="396" y="194"/>
                  </a:cubicBezTo>
                  <a:cubicBezTo>
                    <a:pt x="122" y="316"/>
                    <a:pt x="1" y="468"/>
                    <a:pt x="31" y="529"/>
                  </a:cubicBezTo>
                  <a:cubicBezTo>
                    <a:pt x="40" y="542"/>
                    <a:pt x="62" y="548"/>
                    <a:pt x="94" y="548"/>
                  </a:cubicBezTo>
                  <a:cubicBezTo>
                    <a:pt x="242" y="548"/>
                    <a:pt x="617" y="436"/>
                    <a:pt x="1094" y="436"/>
                  </a:cubicBezTo>
                  <a:cubicBezTo>
                    <a:pt x="1229" y="436"/>
                    <a:pt x="1372" y="445"/>
                    <a:pt x="1520" y="468"/>
                  </a:cubicBezTo>
                  <a:cubicBezTo>
                    <a:pt x="2236" y="611"/>
                    <a:pt x="2709" y="1051"/>
                    <a:pt x="2838" y="1051"/>
                  </a:cubicBezTo>
                  <a:cubicBezTo>
                    <a:pt x="2846" y="1051"/>
                    <a:pt x="2852" y="1049"/>
                    <a:pt x="2858" y="1045"/>
                  </a:cubicBezTo>
                  <a:cubicBezTo>
                    <a:pt x="2919" y="1015"/>
                    <a:pt x="2858" y="802"/>
                    <a:pt x="2675" y="589"/>
                  </a:cubicBezTo>
                  <a:cubicBezTo>
                    <a:pt x="2402" y="285"/>
                    <a:pt x="2007" y="103"/>
                    <a:pt x="1612" y="42"/>
                  </a:cubicBezTo>
                  <a:cubicBezTo>
                    <a:pt x="1489" y="14"/>
                    <a:pt x="1364" y="0"/>
                    <a:pt x="123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2123;p63"/>
            <p:cNvSpPr/>
            <p:nvPr/>
          </p:nvSpPr>
          <p:spPr>
            <a:xfrm>
              <a:off x="4150050" y="2636350"/>
              <a:ext cx="53200" cy="169475"/>
            </a:xfrm>
            <a:custGeom>
              <a:avLst/>
              <a:gdLst/>
              <a:ahLst/>
              <a:cxnLst/>
              <a:rect l="l" t="t" r="r" b="b"/>
              <a:pathLst>
                <a:path w="2128" h="6779" extrusionOk="0">
                  <a:moveTo>
                    <a:pt x="790" y="0"/>
                  </a:moveTo>
                  <a:lnTo>
                    <a:pt x="790" y="0"/>
                  </a:lnTo>
                  <a:cubicBezTo>
                    <a:pt x="699" y="31"/>
                    <a:pt x="973" y="1915"/>
                    <a:pt x="1429" y="4195"/>
                  </a:cubicBezTo>
                  <a:cubicBezTo>
                    <a:pt x="1520" y="4742"/>
                    <a:pt x="1641" y="5289"/>
                    <a:pt x="1733" y="5806"/>
                  </a:cubicBezTo>
                  <a:cubicBezTo>
                    <a:pt x="1793" y="5988"/>
                    <a:pt x="1824" y="6201"/>
                    <a:pt x="1763" y="6414"/>
                  </a:cubicBezTo>
                  <a:cubicBezTo>
                    <a:pt x="1702" y="6535"/>
                    <a:pt x="1520" y="6535"/>
                    <a:pt x="1307" y="6535"/>
                  </a:cubicBezTo>
                  <a:cubicBezTo>
                    <a:pt x="1094" y="6505"/>
                    <a:pt x="874" y="6490"/>
                    <a:pt x="654" y="6490"/>
                  </a:cubicBezTo>
                  <a:cubicBezTo>
                    <a:pt x="433" y="6490"/>
                    <a:pt x="213" y="6505"/>
                    <a:pt x="0" y="6535"/>
                  </a:cubicBezTo>
                  <a:cubicBezTo>
                    <a:pt x="426" y="6657"/>
                    <a:pt x="851" y="6748"/>
                    <a:pt x="1277" y="6779"/>
                  </a:cubicBezTo>
                  <a:lnTo>
                    <a:pt x="1641" y="6779"/>
                  </a:lnTo>
                  <a:cubicBezTo>
                    <a:pt x="1793" y="6748"/>
                    <a:pt x="1915" y="6657"/>
                    <a:pt x="2006" y="6535"/>
                  </a:cubicBezTo>
                  <a:cubicBezTo>
                    <a:pt x="2097" y="6292"/>
                    <a:pt x="2128" y="5988"/>
                    <a:pt x="2037" y="5745"/>
                  </a:cubicBezTo>
                  <a:cubicBezTo>
                    <a:pt x="1945" y="5228"/>
                    <a:pt x="1854" y="4681"/>
                    <a:pt x="1763" y="4134"/>
                  </a:cubicBezTo>
                  <a:cubicBezTo>
                    <a:pt x="1307" y="1824"/>
                    <a:pt x="882" y="0"/>
                    <a:pt x="79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2124;p63"/>
            <p:cNvSpPr/>
            <p:nvPr/>
          </p:nvSpPr>
          <p:spPr>
            <a:xfrm>
              <a:off x="3944100" y="2947900"/>
              <a:ext cx="179375" cy="116300"/>
            </a:xfrm>
            <a:custGeom>
              <a:avLst/>
              <a:gdLst/>
              <a:ahLst/>
              <a:cxnLst/>
              <a:rect l="l" t="t" r="r" b="b"/>
              <a:pathLst>
                <a:path w="7175" h="4652" extrusionOk="0">
                  <a:moveTo>
                    <a:pt x="1" y="1"/>
                  </a:moveTo>
                  <a:cubicBezTo>
                    <a:pt x="1" y="1"/>
                    <a:pt x="1126" y="4195"/>
                    <a:pt x="6840" y="4651"/>
                  </a:cubicBezTo>
                  <a:lnTo>
                    <a:pt x="7174" y="3344"/>
                  </a:lnTo>
                  <a:cubicBezTo>
                    <a:pt x="4499" y="2919"/>
                    <a:pt x="2037" y="1764"/>
                    <a:pt x="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2125;p63"/>
            <p:cNvSpPr/>
            <p:nvPr/>
          </p:nvSpPr>
          <p:spPr>
            <a:xfrm>
              <a:off x="4071775" y="2826200"/>
              <a:ext cx="63850" cy="42225"/>
            </a:xfrm>
            <a:custGeom>
              <a:avLst/>
              <a:gdLst/>
              <a:ahLst/>
              <a:cxnLst/>
              <a:rect l="l" t="t" r="r" b="b"/>
              <a:pathLst>
                <a:path w="2554" h="1689" extrusionOk="0">
                  <a:moveTo>
                    <a:pt x="1228" y="1"/>
                  </a:moveTo>
                  <a:cubicBezTo>
                    <a:pt x="906" y="1"/>
                    <a:pt x="611" y="121"/>
                    <a:pt x="365" y="340"/>
                  </a:cubicBezTo>
                  <a:cubicBezTo>
                    <a:pt x="92" y="552"/>
                    <a:pt x="0" y="917"/>
                    <a:pt x="152" y="1252"/>
                  </a:cubicBezTo>
                  <a:cubicBezTo>
                    <a:pt x="311" y="1516"/>
                    <a:pt x="631" y="1689"/>
                    <a:pt x="952" y="1689"/>
                  </a:cubicBezTo>
                  <a:cubicBezTo>
                    <a:pt x="1000" y="1689"/>
                    <a:pt x="1047" y="1685"/>
                    <a:pt x="1095" y="1677"/>
                  </a:cubicBezTo>
                  <a:cubicBezTo>
                    <a:pt x="1490" y="1616"/>
                    <a:pt x="1854" y="1464"/>
                    <a:pt x="2189" y="1252"/>
                  </a:cubicBezTo>
                  <a:cubicBezTo>
                    <a:pt x="2310" y="1221"/>
                    <a:pt x="2402" y="1130"/>
                    <a:pt x="2462" y="1069"/>
                  </a:cubicBezTo>
                  <a:cubicBezTo>
                    <a:pt x="2523" y="978"/>
                    <a:pt x="2554" y="887"/>
                    <a:pt x="2523" y="765"/>
                  </a:cubicBezTo>
                  <a:lnTo>
                    <a:pt x="2493" y="765"/>
                  </a:lnTo>
                  <a:cubicBezTo>
                    <a:pt x="2250" y="340"/>
                    <a:pt x="1824" y="36"/>
                    <a:pt x="1338" y="5"/>
                  </a:cubicBezTo>
                  <a:cubicBezTo>
                    <a:pt x="1301" y="2"/>
                    <a:pt x="1264" y="1"/>
                    <a:pt x="1228"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126;p63"/>
            <p:cNvSpPr/>
            <p:nvPr/>
          </p:nvSpPr>
          <p:spPr>
            <a:xfrm>
              <a:off x="4084700" y="2802775"/>
              <a:ext cx="59275" cy="64800"/>
            </a:xfrm>
            <a:custGeom>
              <a:avLst/>
              <a:gdLst/>
              <a:ahLst/>
              <a:cxnLst/>
              <a:rect l="l" t="t" r="r" b="b"/>
              <a:pathLst>
                <a:path w="2371" h="2592" extrusionOk="0">
                  <a:moveTo>
                    <a:pt x="243" y="0"/>
                  </a:moveTo>
                  <a:cubicBezTo>
                    <a:pt x="182" y="0"/>
                    <a:pt x="61" y="182"/>
                    <a:pt x="30" y="578"/>
                  </a:cubicBezTo>
                  <a:cubicBezTo>
                    <a:pt x="0" y="1033"/>
                    <a:pt x="182" y="1520"/>
                    <a:pt x="486" y="1854"/>
                  </a:cubicBezTo>
                  <a:cubicBezTo>
                    <a:pt x="821" y="2249"/>
                    <a:pt x="1277" y="2492"/>
                    <a:pt x="1763" y="2584"/>
                  </a:cubicBezTo>
                  <a:cubicBezTo>
                    <a:pt x="1830" y="2589"/>
                    <a:pt x="1893" y="2592"/>
                    <a:pt x="1951" y="2592"/>
                  </a:cubicBezTo>
                  <a:cubicBezTo>
                    <a:pt x="2209" y="2592"/>
                    <a:pt x="2371" y="2542"/>
                    <a:pt x="2371" y="2492"/>
                  </a:cubicBezTo>
                  <a:cubicBezTo>
                    <a:pt x="2371" y="2371"/>
                    <a:pt x="1459" y="2310"/>
                    <a:pt x="851" y="1581"/>
                  </a:cubicBezTo>
                  <a:cubicBezTo>
                    <a:pt x="243" y="881"/>
                    <a:pt x="365" y="0"/>
                    <a:pt x="24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127;p63"/>
            <p:cNvSpPr/>
            <p:nvPr/>
          </p:nvSpPr>
          <p:spPr>
            <a:xfrm>
              <a:off x="3986675" y="2302575"/>
              <a:ext cx="390600" cy="323450"/>
            </a:xfrm>
            <a:custGeom>
              <a:avLst/>
              <a:gdLst/>
              <a:ahLst/>
              <a:cxnLst/>
              <a:rect l="l" t="t" r="r" b="b"/>
              <a:pathLst>
                <a:path w="15624" h="12938" extrusionOk="0">
                  <a:moveTo>
                    <a:pt x="5404" y="1"/>
                  </a:moveTo>
                  <a:cubicBezTo>
                    <a:pt x="4833" y="1"/>
                    <a:pt x="4266" y="48"/>
                    <a:pt x="3708" y="160"/>
                  </a:cubicBezTo>
                  <a:cubicBezTo>
                    <a:pt x="2037" y="464"/>
                    <a:pt x="486" y="1436"/>
                    <a:pt x="0" y="2835"/>
                  </a:cubicBezTo>
                  <a:lnTo>
                    <a:pt x="0" y="2956"/>
                  </a:lnTo>
                  <a:cubicBezTo>
                    <a:pt x="1489" y="6269"/>
                    <a:pt x="6353" y="10281"/>
                    <a:pt x="10122" y="11710"/>
                  </a:cubicBezTo>
                  <a:cubicBezTo>
                    <a:pt x="9757" y="11041"/>
                    <a:pt x="7660" y="9096"/>
                    <a:pt x="7325" y="8427"/>
                  </a:cubicBezTo>
                  <a:lnTo>
                    <a:pt x="7325" y="8427"/>
                  </a:lnTo>
                  <a:cubicBezTo>
                    <a:pt x="8845" y="10069"/>
                    <a:pt x="11034" y="12318"/>
                    <a:pt x="13344" y="12865"/>
                  </a:cubicBezTo>
                  <a:cubicBezTo>
                    <a:pt x="13478" y="12915"/>
                    <a:pt x="13630" y="12938"/>
                    <a:pt x="13785" y="12938"/>
                  </a:cubicBezTo>
                  <a:cubicBezTo>
                    <a:pt x="13912" y="12938"/>
                    <a:pt x="14041" y="12923"/>
                    <a:pt x="14164" y="12895"/>
                  </a:cubicBezTo>
                  <a:cubicBezTo>
                    <a:pt x="14468" y="12713"/>
                    <a:pt x="14681" y="12440"/>
                    <a:pt x="14742" y="12075"/>
                  </a:cubicBezTo>
                  <a:cubicBezTo>
                    <a:pt x="15167" y="10433"/>
                    <a:pt x="15441" y="8701"/>
                    <a:pt x="15532" y="6968"/>
                  </a:cubicBezTo>
                  <a:cubicBezTo>
                    <a:pt x="15623" y="5540"/>
                    <a:pt x="15137" y="4081"/>
                    <a:pt x="14195" y="2987"/>
                  </a:cubicBezTo>
                  <a:cubicBezTo>
                    <a:pt x="12918" y="1528"/>
                    <a:pt x="10821" y="859"/>
                    <a:pt x="8815" y="433"/>
                  </a:cubicBezTo>
                  <a:cubicBezTo>
                    <a:pt x="7700" y="190"/>
                    <a:pt x="6545" y="1"/>
                    <a:pt x="540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128;p63"/>
            <p:cNvSpPr/>
            <p:nvPr/>
          </p:nvSpPr>
          <p:spPr>
            <a:xfrm>
              <a:off x="3761725" y="2309850"/>
              <a:ext cx="281950" cy="574250"/>
            </a:xfrm>
            <a:custGeom>
              <a:avLst/>
              <a:gdLst/>
              <a:ahLst/>
              <a:cxnLst/>
              <a:rect l="l" t="t" r="r" b="b"/>
              <a:pathLst>
                <a:path w="11278" h="22970" extrusionOk="0">
                  <a:moveTo>
                    <a:pt x="8298" y="1"/>
                  </a:moveTo>
                  <a:cubicBezTo>
                    <a:pt x="1262" y="1"/>
                    <a:pt x="507" y="8676"/>
                    <a:pt x="183" y="11267"/>
                  </a:cubicBezTo>
                  <a:cubicBezTo>
                    <a:pt x="62" y="12544"/>
                    <a:pt x="1" y="13820"/>
                    <a:pt x="31" y="15127"/>
                  </a:cubicBezTo>
                  <a:cubicBezTo>
                    <a:pt x="62" y="18349"/>
                    <a:pt x="2493" y="22969"/>
                    <a:pt x="2493" y="22969"/>
                  </a:cubicBezTo>
                  <a:cubicBezTo>
                    <a:pt x="5989" y="20538"/>
                    <a:pt x="5958" y="13699"/>
                    <a:pt x="5958" y="13699"/>
                  </a:cubicBezTo>
                  <a:cubicBezTo>
                    <a:pt x="11004" y="10021"/>
                    <a:pt x="10244" y="3182"/>
                    <a:pt x="10244" y="3182"/>
                  </a:cubicBezTo>
                  <a:lnTo>
                    <a:pt x="11278" y="446"/>
                  </a:lnTo>
                  <a:cubicBezTo>
                    <a:pt x="10176" y="139"/>
                    <a:pt x="9187" y="1"/>
                    <a:pt x="829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129;p63"/>
            <p:cNvSpPr/>
            <p:nvPr/>
          </p:nvSpPr>
          <p:spPr>
            <a:xfrm>
              <a:off x="3821000" y="2634225"/>
              <a:ext cx="95025" cy="139525"/>
            </a:xfrm>
            <a:custGeom>
              <a:avLst/>
              <a:gdLst/>
              <a:ahLst/>
              <a:cxnLst/>
              <a:rect l="l" t="t" r="r" b="b"/>
              <a:pathLst>
                <a:path w="3801" h="5581" extrusionOk="0">
                  <a:moveTo>
                    <a:pt x="2540" y="1"/>
                  </a:moveTo>
                  <a:cubicBezTo>
                    <a:pt x="2351" y="1"/>
                    <a:pt x="2162" y="18"/>
                    <a:pt x="1976" y="55"/>
                  </a:cubicBezTo>
                  <a:cubicBezTo>
                    <a:pt x="1338" y="146"/>
                    <a:pt x="791" y="511"/>
                    <a:pt x="457" y="1028"/>
                  </a:cubicBezTo>
                  <a:cubicBezTo>
                    <a:pt x="122" y="1544"/>
                    <a:pt x="1" y="2183"/>
                    <a:pt x="122" y="2821"/>
                  </a:cubicBezTo>
                  <a:cubicBezTo>
                    <a:pt x="244" y="3429"/>
                    <a:pt x="487" y="4006"/>
                    <a:pt x="882" y="4493"/>
                  </a:cubicBezTo>
                  <a:cubicBezTo>
                    <a:pt x="1125" y="4857"/>
                    <a:pt x="1429" y="5192"/>
                    <a:pt x="1824" y="5405"/>
                  </a:cubicBezTo>
                  <a:cubicBezTo>
                    <a:pt x="2036" y="5519"/>
                    <a:pt x="2274" y="5580"/>
                    <a:pt x="2510" y="5580"/>
                  </a:cubicBezTo>
                  <a:cubicBezTo>
                    <a:pt x="2714" y="5580"/>
                    <a:pt x="2918" y="5534"/>
                    <a:pt x="3101" y="5435"/>
                  </a:cubicBezTo>
                  <a:lnTo>
                    <a:pt x="3800" y="237"/>
                  </a:lnTo>
                  <a:cubicBezTo>
                    <a:pt x="3399" y="90"/>
                    <a:pt x="2969" y="1"/>
                    <a:pt x="2540"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130;p63"/>
            <p:cNvSpPr/>
            <p:nvPr/>
          </p:nvSpPr>
          <p:spPr>
            <a:xfrm>
              <a:off x="3853675" y="2655225"/>
              <a:ext cx="50175" cy="79850"/>
            </a:xfrm>
            <a:custGeom>
              <a:avLst/>
              <a:gdLst/>
              <a:ahLst/>
              <a:cxnLst/>
              <a:rect l="l" t="t" r="r" b="b"/>
              <a:pathLst>
                <a:path w="2007" h="3194" extrusionOk="0">
                  <a:moveTo>
                    <a:pt x="1238" y="1"/>
                  </a:moveTo>
                  <a:cubicBezTo>
                    <a:pt x="943" y="1"/>
                    <a:pt x="675" y="121"/>
                    <a:pt x="457" y="340"/>
                  </a:cubicBezTo>
                  <a:cubicBezTo>
                    <a:pt x="214" y="613"/>
                    <a:pt x="62" y="948"/>
                    <a:pt x="31" y="1343"/>
                  </a:cubicBezTo>
                  <a:cubicBezTo>
                    <a:pt x="1" y="1707"/>
                    <a:pt x="31" y="2042"/>
                    <a:pt x="153" y="2376"/>
                  </a:cubicBezTo>
                  <a:cubicBezTo>
                    <a:pt x="244" y="2680"/>
                    <a:pt x="457" y="2954"/>
                    <a:pt x="730" y="3106"/>
                  </a:cubicBezTo>
                  <a:cubicBezTo>
                    <a:pt x="866" y="3170"/>
                    <a:pt x="990" y="3194"/>
                    <a:pt x="1097" y="3194"/>
                  </a:cubicBezTo>
                  <a:cubicBezTo>
                    <a:pt x="1396" y="3194"/>
                    <a:pt x="1565" y="3006"/>
                    <a:pt x="1521" y="2984"/>
                  </a:cubicBezTo>
                  <a:cubicBezTo>
                    <a:pt x="1490" y="2923"/>
                    <a:pt x="1186" y="3014"/>
                    <a:pt x="882" y="2802"/>
                  </a:cubicBezTo>
                  <a:cubicBezTo>
                    <a:pt x="578" y="2619"/>
                    <a:pt x="457" y="2011"/>
                    <a:pt x="487" y="1373"/>
                  </a:cubicBezTo>
                  <a:cubicBezTo>
                    <a:pt x="487" y="856"/>
                    <a:pt x="821" y="431"/>
                    <a:pt x="1338" y="340"/>
                  </a:cubicBezTo>
                  <a:cubicBezTo>
                    <a:pt x="1362" y="338"/>
                    <a:pt x="1386" y="337"/>
                    <a:pt x="1409" y="337"/>
                  </a:cubicBezTo>
                  <a:cubicBezTo>
                    <a:pt x="1727" y="337"/>
                    <a:pt x="1889" y="522"/>
                    <a:pt x="1946" y="522"/>
                  </a:cubicBezTo>
                  <a:cubicBezTo>
                    <a:pt x="2007" y="522"/>
                    <a:pt x="1916" y="96"/>
                    <a:pt x="1338" y="5"/>
                  </a:cubicBezTo>
                  <a:cubicBezTo>
                    <a:pt x="1304" y="2"/>
                    <a:pt x="1271" y="1"/>
                    <a:pt x="1238"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2131;p63"/>
            <p:cNvSpPr/>
            <p:nvPr/>
          </p:nvSpPr>
          <p:spPr>
            <a:xfrm>
              <a:off x="3654600" y="2770100"/>
              <a:ext cx="237100" cy="801700"/>
            </a:xfrm>
            <a:custGeom>
              <a:avLst/>
              <a:gdLst/>
              <a:ahLst/>
              <a:cxnLst/>
              <a:rect l="l" t="t" r="r" b="b"/>
              <a:pathLst>
                <a:path w="9484" h="32068" extrusionOk="0">
                  <a:moveTo>
                    <a:pt x="9453" y="0"/>
                  </a:moveTo>
                  <a:lnTo>
                    <a:pt x="1915" y="12675"/>
                  </a:lnTo>
                  <a:cubicBezTo>
                    <a:pt x="1216" y="19149"/>
                    <a:pt x="578" y="25593"/>
                    <a:pt x="0" y="32067"/>
                  </a:cubicBezTo>
                  <a:cubicBezTo>
                    <a:pt x="426" y="31064"/>
                    <a:pt x="882" y="30031"/>
                    <a:pt x="1307" y="29028"/>
                  </a:cubicBezTo>
                  <a:cubicBezTo>
                    <a:pt x="1459" y="29909"/>
                    <a:pt x="1611" y="30791"/>
                    <a:pt x="1763" y="31672"/>
                  </a:cubicBezTo>
                  <a:cubicBezTo>
                    <a:pt x="2904" y="31778"/>
                    <a:pt x="4068" y="32023"/>
                    <a:pt x="5235" y="32023"/>
                  </a:cubicBezTo>
                  <a:cubicBezTo>
                    <a:pt x="5405" y="32023"/>
                    <a:pt x="5575" y="32018"/>
                    <a:pt x="5745" y="32007"/>
                  </a:cubicBezTo>
                  <a:cubicBezTo>
                    <a:pt x="7082" y="31946"/>
                    <a:pt x="8480" y="31338"/>
                    <a:pt x="9088" y="30152"/>
                  </a:cubicBezTo>
                  <a:cubicBezTo>
                    <a:pt x="9484" y="29362"/>
                    <a:pt x="9484" y="28450"/>
                    <a:pt x="9453" y="27569"/>
                  </a:cubicBezTo>
                  <a:cubicBezTo>
                    <a:pt x="9180" y="18359"/>
                    <a:pt x="7933" y="9088"/>
                    <a:pt x="94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2" name="Google Shape;538;p43"/>
          <p:cNvSpPr txBox="1">
            <a:spLocks/>
          </p:cNvSpPr>
          <p:nvPr/>
        </p:nvSpPr>
        <p:spPr>
          <a:xfrm>
            <a:off x="1392864" y="4127356"/>
            <a:ext cx="3965945" cy="38084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accent2"/>
              </a:buClr>
              <a:buSzPts val="1600"/>
              <a:buFont typeface="Open Sans"/>
              <a:buNone/>
              <a:defRPr sz="1800" b="0" i="0" u="none" strike="noStrike" cap="none">
                <a:solidFill>
                  <a:schemeClr val="accent2"/>
                </a:solidFill>
                <a:latin typeface="Open Sans"/>
                <a:ea typeface="Open Sans"/>
                <a:cs typeface="Open Sans"/>
                <a:sym typeface="Open Sans"/>
              </a:defRPr>
            </a:lvl1pPr>
            <a:lvl2pPr marL="914400" marR="0" lvl="1" indent="-317500" algn="ctr" rtl="0">
              <a:lnSpc>
                <a:spcPct val="100000"/>
              </a:lnSpc>
              <a:spcBef>
                <a:spcPts val="0"/>
              </a:spcBef>
              <a:spcAft>
                <a:spcPts val="0"/>
              </a:spcAft>
              <a:buClr>
                <a:schemeClr val="lt1"/>
              </a:buClr>
              <a:buSzPts val="2800"/>
              <a:buFont typeface="Open Sans"/>
              <a:buNone/>
              <a:defRPr sz="2800" b="0" i="0" u="none" strike="noStrike" cap="none">
                <a:solidFill>
                  <a:schemeClr val="lt1"/>
                </a:solidFill>
                <a:latin typeface="Open Sans"/>
                <a:ea typeface="Open Sans"/>
                <a:cs typeface="Open Sans"/>
                <a:sym typeface="Open Sans"/>
              </a:defRPr>
            </a:lvl2pPr>
            <a:lvl3pPr marL="1371600" marR="0" lvl="2" indent="-317500" algn="ctr" rtl="0">
              <a:lnSpc>
                <a:spcPct val="100000"/>
              </a:lnSpc>
              <a:spcBef>
                <a:spcPts val="0"/>
              </a:spcBef>
              <a:spcAft>
                <a:spcPts val="0"/>
              </a:spcAft>
              <a:buClr>
                <a:schemeClr val="lt1"/>
              </a:buClr>
              <a:buSzPts val="2800"/>
              <a:buFont typeface="Open Sans"/>
              <a:buNone/>
              <a:defRPr sz="2800" b="0" i="0" u="none" strike="noStrike" cap="none">
                <a:solidFill>
                  <a:schemeClr val="lt1"/>
                </a:solidFill>
                <a:latin typeface="Open Sans"/>
                <a:ea typeface="Open Sans"/>
                <a:cs typeface="Open Sans"/>
                <a:sym typeface="Open Sans"/>
              </a:defRPr>
            </a:lvl3pPr>
            <a:lvl4pPr marL="1828800" marR="0" lvl="3" indent="-317500" algn="ctr" rtl="0">
              <a:lnSpc>
                <a:spcPct val="100000"/>
              </a:lnSpc>
              <a:spcBef>
                <a:spcPts val="0"/>
              </a:spcBef>
              <a:spcAft>
                <a:spcPts val="0"/>
              </a:spcAft>
              <a:buClr>
                <a:schemeClr val="lt1"/>
              </a:buClr>
              <a:buSzPts val="2800"/>
              <a:buFont typeface="Open Sans"/>
              <a:buNone/>
              <a:defRPr sz="2800" b="0" i="0" u="none" strike="noStrike" cap="none">
                <a:solidFill>
                  <a:schemeClr val="lt1"/>
                </a:solidFill>
                <a:latin typeface="Open Sans"/>
                <a:ea typeface="Open Sans"/>
                <a:cs typeface="Open Sans"/>
                <a:sym typeface="Open Sans"/>
              </a:defRPr>
            </a:lvl4pPr>
            <a:lvl5pPr marL="2286000" marR="0" lvl="4" indent="-317500" algn="ctr" rtl="0">
              <a:lnSpc>
                <a:spcPct val="100000"/>
              </a:lnSpc>
              <a:spcBef>
                <a:spcPts val="0"/>
              </a:spcBef>
              <a:spcAft>
                <a:spcPts val="0"/>
              </a:spcAft>
              <a:buClr>
                <a:schemeClr val="lt1"/>
              </a:buClr>
              <a:buSzPts val="2800"/>
              <a:buFont typeface="Open Sans"/>
              <a:buNone/>
              <a:defRPr sz="2800" b="0" i="0" u="none" strike="noStrike" cap="none">
                <a:solidFill>
                  <a:schemeClr val="lt1"/>
                </a:solidFill>
                <a:latin typeface="Open Sans"/>
                <a:ea typeface="Open Sans"/>
                <a:cs typeface="Open Sans"/>
                <a:sym typeface="Open Sans"/>
              </a:defRPr>
            </a:lvl5pPr>
            <a:lvl6pPr marL="2743200" marR="0" lvl="5" indent="-317500" algn="ctr" rtl="0">
              <a:lnSpc>
                <a:spcPct val="100000"/>
              </a:lnSpc>
              <a:spcBef>
                <a:spcPts val="0"/>
              </a:spcBef>
              <a:spcAft>
                <a:spcPts val="0"/>
              </a:spcAft>
              <a:buClr>
                <a:schemeClr val="lt1"/>
              </a:buClr>
              <a:buSzPts val="2800"/>
              <a:buFont typeface="Open Sans"/>
              <a:buNone/>
              <a:defRPr sz="2800" b="0" i="0" u="none" strike="noStrike" cap="none">
                <a:solidFill>
                  <a:schemeClr val="lt1"/>
                </a:solidFill>
                <a:latin typeface="Open Sans"/>
                <a:ea typeface="Open Sans"/>
                <a:cs typeface="Open Sans"/>
                <a:sym typeface="Open Sans"/>
              </a:defRPr>
            </a:lvl6pPr>
            <a:lvl7pPr marL="3200400" marR="0" lvl="6" indent="-317500" algn="ctr" rtl="0">
              <a:lnSpc>
                <a:spcPct val="100000"/>
              </a:lnSpc>
              <a:spcBef>
                <a:spcPts val="0"/>
              </a:spcBef>
              <a:spcAft>
                <a:spcPts val="0"/>
              </a:spcAft>
              <a:buClr>
                <a:schemeClr val="lt1"/>
              </a:buClr>
              <a:buSzPts val="2800"/>
              <a:buFont typeface="Open Sans"/>
              <a:buNone/>
              <a:defRPr sz="2800" b="0" i="0" u="none" strike="noStrike" cap="none">
                <a:solidFill>
                  <a:schemeClr val="lt1"/>
                </a:solidFill>
                <a:latin typeface="Open Sans"/>
                <a:ea typeface="Open Sans"/>
                <a:cs typeface="Open Sans"/>
                <a:sym typeface="Open Sans"/>
              </a:defRPr>
            </a:lvl7pPr>
            <a:lvl8pPr marL="3657600" marR="0" lvl="7" indent="-317500" algn="ctr" rtl="0">
              <a:lnSpc>
                <a:spcPct val="100000"/>
              </a:lnSpc>
              <a:spcBef>
                <a:spcPts val="0"/>
              </a:spcBef>
              <a:spcAft>
                <a:spcPts val="0"/>
              </a:spcAft>
              <a:buClr>
                <a:schemeClr val="lt1"/>
              </a:buClr>
              <a:buSzPts val="2800"/>
              <a:buFont typeface="Open Sans Light"/>
              <a:buNone/>
              <a:defRPr sz="2800" b="0" i="0" u="none" strike="noStrike" cap="none">
                <a:solidFill>
                  <a:schemeClr val="lt1"/>
                </a:solidFill>
                <a:latin typeface="Open Sans Light"/>
                <a:ea typeface="Open Sans Light"/>
                <a:cs typeface="Open Sans Light"/>
                <a:sym typeface="Open Sans Light"/>
              </a:defRPr>
            </a:lvl8pPr>
            <a:lvl9pPr marL="4114800" marR="0" lvl="8" indent="-317500" algn="ctr" rtl="0">
              <a:lnSpc>
                <a:spcPct val="100000"/>
              </a:lnSpc>
              <a:spcBef>
                <a:spcPts val="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9pPr>
          </a:lstStyle>
          <a:p>
            <a:pPr marL="0" indent="0"/>
            <a:r>
              <a:rPr lang="en-US" sz="2000" b="1" dirty="0" smtClean="0">
                <a:latin typeface="+mj-lt"/>
              </a:rPr>
              <a:t>Presented by : Reem Khaled</a:t>
            </a:r>
          </a:p>
          <a:p>
            <a:pPr marL="0" indent="0"/>
            <a:r>
              <a:rPr lang="en-US" sz="2000" b="1" dirty="0" smtClean="0">
                <a:latin typeface="+mj-lt"/>
              </a:rPr>
              <a:t>PTS block </a:t>
            </a:r>
            <a:endParaRPr lang="en-US" sz="2000" b="1" dirty="0">
              <a:latin typeface="+mj-lt"/>
            </a:endParaRPr>
          </a:p>
        </p:txBody>
      </p:sp>
      <p:sp>
        <p:nvSpPr>
          <p:cNvPr id="2" name="مربع نص 1"/>
          <p:cNvSpPr txBox="1"/>
          <p:nvPr/>
        </p:nvSpPr>
        <p:spPr>
          <a:xfrm>
            <a:off x="8070112" y="4837814"/>
            <a:ext cx="425301"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1</a:t>
            </a:r>
            <a:endParaRPr lang="ar-SA"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72"/>
                                        </p:tgtEl>
                                        <p:attrNameLst>
                                          <p:attrName>style.visibility</p:attrName>
                                        </p:attrNameLst>
                                      </p:cBhvr>
                                      <p:to>
                                        <p:strVal val="visible"/>
                                      </p:to>
                                    </p:set>
                                    <p:anim calcmode="lin" valueType="num">
                                      <p:cBhvr additive="base">
                                        <p:cTn id="7" dur="500" fill="hold"/>
                                        <p:tgtEl>
                                          <p:spTgt spid="872"/>
                                        </p:tgtEl>
                                        <p:attrNameLst>
                                          <p:attrName>ppt_x</p:attrName>
                                        </p:attrNameLst>
                                      </p:cBhvr>
                                      <p:tavLst>
                                        <p:tav tm="0">
                                          <p:val>
                                            <p:strVal val="#ppt_x"/>
                                          </p:val>
                                        </p:tav>
                                        <p:tav tm="100000">
                                          <p:val>
                                            <p:strVal val="#ppt_x"/>
                                          </p:val>
                                        </p:tav>
                                      </p:tavLst>
                                    </p:anim>
                                    <p:anim calcmode="lin" valueType="num">
                                      <p:cBhvr additive="base">
                                        <p:cTn id="8" dur="500" fill="hold"/>
                                        <p:tgtEl>
                                          <p:spTgt spid="8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55" y="504249"/>
            <a:ext cx="2013734" cy="567447"/>
          </a:xfrm>
        </p:spPr>
        <p:txBody>
          <a:bodyPr/>
          <a:lstStyle/>
          <a:p>
            <a:r>
              <a:rPr lang="en-US" sz="3600" dirty="0" smtClean="0">
                <a:latin typeface="+mj-lt"/>
              </a:rPr>
              <a:t>Results</a:t>
            </a:r>
            <a:r>
              <a:rPr lang="en-US" sz="2400" b="0" dirty="0"/>
              <a:t/>
            </a:r>
            <a:br>
              <a:rPr lang="en-US" sz="2400" b="0" dirty="0"/>
            </a:br>
            <a:r>
              <a:rPr lang="en-US" sz="2400" dirty="0" smtClean="0">
                <a:solidFill>
                  <a:schemeClr val="bg1">
                    <a:lumMod val="50000"/>
                  </a:schemeClr>
                </a:solidFill>
                <a:latin typeface="+mj-lt"/>
              </a:rPr>
              <a:t> </a:t>
            </a:r>
            <a:r>
              <a:rPr lang="en-US" sz="3600" dirty="0" smtClean="0">
                <a:solidFill>
                  <a:schemeClr val="bg2">
                    <a:lumMod val="25000"/>
                  </a:schemeClr>
                </a:solidFill>
              </a:rPr>
              <a:t/>
            </a:r>
            <a:br>
              <a:rPr lang="en-US" sz="3600" dirty="0" smtClean="0">
                <a:solidFill>
                  <a:schemeClr val="bg2">
                    <a:lumMod val="25000"/>
                  </a:schemeClr>
                </a:solidFill>
              </a:rPr>
            </a:br>
            <a:r>
              <a:rPr lang="en-US" sz="3600" dirty="0" smtClean="0">
                <a:solidFill>
                  <a:schemeClr val="bg1">
                    <a:lumMod val="50000"/>
                  </a:schemeClr>
                </a:solidFill>
              </a:rPr>
              <a:t> </a:t>
            </a:r>
            <a:r>
              <a:rPr lang="en-US" dirty="0" smtClean="0"/>
              <a:t> </a:t>
            </a:r>
            <a:endParaRPr lang="ar-LY" dirty="0"/>
          </a:p>
        </p:txBody>
      </p:sp>
      <p:sp>
        <p:nvSpPr>
          <p:cNvPr id="9" name="عنوان 8"/>
          <p:cNvSpPr>
            <a:spLocks noGrp="1"/>
          </p:cNvSpPr>
          <p:nvPr>
            <p:ph type="title" idx="2"/>
          </p:nvPr>
        </p:nvSpPr>
        <p:spPr>
          <a:xfrm>
            <a:off x="2848965" y="1906665"/>
            <a:ext cx="770373" cy="476400"/>
          </a:xfrm>
        </p:spPr>
        <p:txBody>
          <a:bodyPr/>
          <a:lstStyle/>
          <a:p>
            <a:pPr algn="l"/>
            <a:r>
              <a:rPr lang="en-US" sz="2800" dirty="0" smtClean="0">
                <a:solidFill>
                  <a:schemeClr val="accent6">
                    <a:lumMod val="10000"/>
                  </a:schemeClr>
                </a:solidFill>
                <a:latin typeface="+mj-lt"/>
              </a:rPr>
              <a:t>TB</a:t>
            </a:r>
            <a:endParaRPr lang="ar-LY" sz="2800" dirty="0">
              <a:solidFill>
                <a:schemeClr val="accent6">
                  <a:lumMod val="10000"/>
                </a:schemeClr>
              </a:solidFill>
              <a:latin typeface="+mj-lt"/>
            </a:endParaRPr>
          </a:p>
        </p:txBody>
      </p:sp>
      <p:sp>
        <p:nvSpPr>
          <p:cNvPr id="10" name="عنوان 9"/>
          <p:cNvSpPr>
            <a:spLocks noGrp="1"/>
          </p:cNvSpPr>
          <p:nvPr>
            <p:ph type="title" idx="3"/>
          </p:nvPr>
        </p:nvSpPr>
        <p:spPr>
          <a:xfrm>
            <a:off x="5238427" y="1959258"/>
            <a:ext cx="3587199" cy="762000"/>
          </a:xfrm>
        </p:spPr>
        <p:txBody>
          <a:bodyPr/>
          <a:lstStyle/>
          <a:p>
            <a:pPr algn="l"/>
            <a:r>
              <a:rPr lang="it-IT" dirty="0"/>
              <a:t> </a:t>
            </a:r>
            <a:r>
              <a:rPr lang="it-IT" sz="2000" b="1" dirty="0" smtClean="0"/>
              <a:t>26 per </a:t>
            </a:r>
            <a:r>
              <a:rPr lang="it-IT" sz="2000" b="1" dirty="0"/>
              <a:t>1000 person-years</a:t>
            </a:r>
            <a:endParaRPr lang="ar-LY" sz="2000" b="1" dirty="0"/>
          </a:p>
        </p:txBody>
      </p:sp>
      <p:sp>
        <p:nvSpPr>
          <p:cNvPr id="11" name="عنوان 10"/>
          <p:cNvSpPr>
            <a:spLocks noGrp="1"/>
          </p:cNvSpPr>
          <p:nvPr>
            <p:ph type="title" idx="4"/>
          </p:nvPr>
        </p:nvSpPr>
        <p:spPr>
          <a:xfrm>
            <a:off x="739739" y="2819187"/>
            <a:ext cx="1248311" cy="476400"/>
          </a:xfrm>
        </p:spPr>
        <p:txBody>
          <a:bodyPr/>
          <a:lstStyle/>
          <a:p>
            <a:r>
              <a:rPr lang="en-US" sz="2800" dirty="0">
                <a:solidFill>
                  <a:schemeClr val="accent6">
                    <a:lumMod val="10000"/>
                  </a:schemeClr>
                </a:solidFill>
                <a:latin typeface="+mj-lt"/>
              </a:rPr>
              <a:t>PLHIV</a:t>
            </a:r>
            <a:r>
              <a:rPr lang="ar-LY" sz="2000" dirty="0"/>
              <a:t/>
            </a:r>
            <a:br>
              <a:rPr lang="ar-LY" sz="2000" dirty="0"/>
            </a:br>
            <a:endParaRPr lang="ar-LY" dirty="0"/>
          </a:p>
        </p:txBody>
      </p:sp>
      <p:sp>
        <p:nvSpPr>
          <p:cNvPr id="12" name="عنوان 11"/>
          <p:cNvSpPr>
            <a:spLocks noGrp="1"/>
          </p:cNvSpPr>
          <p:nvPr>
            <p:ph type="title" idx="5"/>
          </p:nvPr>
        </p:nvSpPr>
        <p:spPr>
          <a:xfrm>
            <a:off x="5166508" y="2886029"/>
            <a:ext cx="3689816" cy="762000"/>
          </a:xfrm>
        </p:spPr>
        <p:txBody>
          <a:bodyPr/>
          <a:lstStyle/>
          <a:p>
            <a:r>
              <a:rPr lang="it-IT" sz="2000" b="1" dirty="0" smtClean="0"/>
              <a:t>57per </a:t>
            </a:r>
            <a:r>
              <a:rPr lang="it-IT" sz="2000" b="1" dirty="0"/>
              <a:t>1000 person-years</a:t>
            </a:r>
            <a:endParaRPr lang="ar-LY" sz="2000" b="1" dirty="0"/>
          </a:p>
        </p:txBody>
      </p:sp>
      <p:sp>
        <p:nvSpPr>
          <p:cNvPr id="4" name="مستطيل 3"/>
          <p:cNvSpPr/>
          <p:nvPr/>
        </p:nvSpPr>
        <p:spPr>
          <a:xfrm>
            <a:off x="482885" y="1897614"/>
            <a:ext cx="1325366" cy="523220"/>
          </a:xfrm>
          <a:prstGeom prst="rect">
            <a:avLst/>
          </a:prstGeom>
        </p:spPr>
        <p:txBody>
          <a:bodyPr wrap="square">
            <a:spAutoFit/>
          </a:bodyPr>
          <a:lstStyle/>
          <a:p>
            <a:r>
              <a:rPr lang="en-US" dirty="0" smtClean="0">
                <a:latin typeface="Times New Roman" panose="02020603050405020304" pitchFamily="18" charset="0"/>
              </a:rPr>
              <a:t> </a:t>
            </a:r>
            <a:r>
              <a:rPr lang="en-US" sz="2800" b="1" dirty="0" smtClean="0">
                <a:latin typeface="+mj-lt"/>
              </a:rPr>
              <a:t>PLHIV</a:t>
            </a:r>
            <a:endParaRPr lang="ar-LY" sz="2400" dirty="0">
              <a:latin typeface="+mj-lt"/>
            </a:endParaRPr>
          </a:p>
        </p:txBody>
      </p:sp>
      <p:sp>
        <p:nvSpPr>
          <p:cNvPr id="5" name="سهم إلى اليمين 4"/>
          <p:cNvSpPr/>
          <p:nvPr/>
        </p:nvSpPr>
        <p:spPr>
          <a:xfrm>
            <a:off x="3728477" y="2094468"/>
            <a:ext cx="1202077" cy="2468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8" name="لا يساوي 7"/>
          <p:cNvSpPr/>
          <p:nvPr/>
        </p:nvSpPr>
        <p:spPr>
          <a:xfrm>
            <a:off x="2131886" y="2079218"/>
            <a:ext cx="554804" cy="303847"/>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solidFill>
                <a:schemeClr val="tx1"/>
              </a:solidFill>
            </a:endParaRPr>
          </a:p>
        </p:txBody>
      </p:sp>
      <p:sp>
        <p:nvSpPr>
          <p:cNvPr id="13" name="يساوي 12"/>
          <p:cNvSpPr/>
          <p:nvPr/>
        </p:nvSpPr>
        <p:spPr>
          <a:xfrm>
            <a:off x="2132388" y="2953577"/>
            <a:ext cx="554804" cy="328773"/>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solidFill>
                <a:schemeClr val="tx1"/>
              </a:solidFill>
            </a:endParaRPr>
          </a:p>
        </p:txBody>
      </p:sp>
      <p:sp>
        <p:nvSpPr>
          <p:cNvPr id="14" name="مستطيل 13"/>
          <p:cNvSpPr/>
          <p:nvPr/>
        </p:nvSpPr>
        <p:spPr>
          <a:xfrm>
            <a:off x="2843213" y="2845396"/>
            <a:ext cx="663964" cy="523220"/>
          </a:xfrm>
          <a:prstGeom prst="rect">
            <a:avLst/>
          </a:prstGeom>
        </p:spPr>
        <p:txBody>
          <a:bodyPr wrap="none">
            <a:spAutoFit/>
          </a:bodyPr>
          <a:lstStyle/>
          <a:p>
            <a:r>
              <a:rPr lang="en-US" sz="2800" b="1" dirty="0">
                <a:solidFill>
                  <a:schemeClr val="accent6">
                    <a:lumMod val="10000"/>
                  </a:schemeClr>
                </a:solidFill>
              </a:rPr>
              <a:t>TB</a:t>
            </a:r>
            <a:endParaRPr lang="ar-LY" sz="2800" b="1" dirty="0">
              <a:solidFill>
                <a:schemeClr val="accent6">
                  <a:lumMod val="10000"/>
                </a:schemeClr>
              </a:solidFill>
            </a:endParaRPr>
          </a:p>
        </p:txBody>
      </p:sp>
      <p:sp>
        <p:nvSpPr>
          <p:cNvPr id="15" name="سهم إلى اليمين 14"/>
          <p:cNvSpPr/>
          <p:nvPr/>
        </p:nvSpPr>
        <p:spPr>
          <a:xfrm>
            <a:off x="3728478" y="3033976"/>
            <a:ext cx="1202077" cy="2468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16" name="مستطيل 15"/>
          <p:cNvSpPr/>
          <p:nvPr/>
        </p:nvSpPr>
        <p:spPr>
          <a:xfrm>
            <a:off x="1144464" y="4030486"/>
            <a:ext cx="7117034" cy="830997"/>
          </a:xfrm>
          <a:prstGeom prst="rect">
            <a:avLst/>
          </a:prstGeom>
        </p:spPr>
        <p:txBody>
          <a:bodyPr wrap="square">
            <a:spAutoFit/>
          </a:bodyPr>
          <a:lstStyle/>
          <a:p>
            <a:pPr algn="ctr"/>
            <a:r>
              <a:rPr lang="en-US" sz="2400" b="1" dirty="0">
                <a:latin typeface="+mj-lt"/>
              </a:rPr>
              <a:t>PLHIV with TB co-infection had 40</a:t>
            </a:r>
            <a:r>
              <a:rPr lang="en-US" sz="2400" b="1" dirty="0" smtClean="0">
                <a:latin typeface="+mj-lt"/>
              </a:rPr>
              <a:t>% </a:t>
            </a:r>
            <a:r>
              <a:rPr lang="en-US" sz="2400" b="1" dirty="0"/>
              <a:t>higher mortality than those without TB</a:t>
            </a:r>
            <a:endParaRPr lang="ar-LY" sz="2400" b="1" dirty="0">
              <a:latin typeface="+mj-lt"/>
            </a:endParaRPr>
          </a:p>
        </p:txBody>
      </p:sp>
      <p:sp>
        <p:nvSpPr>
          <p:cNvPr id="3" name="مربع نص 2"/>
          <p:cNvSpPr txBox="1"/>
          <p:nvPr/>
        </p:nvSpPr>
        <p:spPr>
          <a:xfrm>
            <a:off x="8435084" y="4835723"/>
            <a:ext cx="493159"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10</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0985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500" fill="hold"/>
                                        <p:tgtEl>
                                          <p:spTgt spid="5"/>
                                        </p:tgtEl>
                                        <p:attrNameLst>
                                          <p:attrName>ppt_x</p:attrName>
                                        </p:attrNameLst>
                                      </p:cBhvr>
                                      <p:tavLst>
                                        <p:tav tm="0">
                                          <p:val>
                                            <p:strVal val="#ppt_x"/>
                                          </p:val>
                                        </p:tav>
                                        <p:tav tm="100000">
                                          <p:val>
                                            <p:strVal val="#ppt_x"/>
                                          </p:val>
                                        </p:tav>
                                      </p:tavLst>
                                    </p:anim>
                                    <p:anim calcmode="lin" valueType="num">
                                      <p:cBhvr additive="base">
                                        <p:cTn id="4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additive="base">
                                        <p:cTn id="58" dur="500" fill="hold"/>
                                        <p:tgtEl>
                                          <p:spTgt spid="13"/>
                                        </p:tgtEl>
                                        <p:attrNameLst>
                                          <p:attrName>ppt_x</p:attrName>
                                        </p:attrNameLst>
                                      </p:cBhvr>
                                      <p:tavLst>
                                        <p:tav tm="0">
                                          <p:val>
                                            <p:strVal val="#ppt_x"/>
                                          </p:val>
                                        </p:tav>
                                        <p:tav tm="100000">
                                          <p:val>
                                            <p:strVal val="#ppt_x"/>
                                          </p:val>
                                        </p:tav>
                                      </p:tavLst>
                                    </p:anim>
                                    <p:anim calcmode="lin" valueType="num">
                                      <p:cBhvr additive="base">
                                        <p:cTn id="5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ppt_x"/>
                                          </p:val>
                                        </p:tav>
                                        <p:tav tm="100000">
                                          <p:val>
                                            <p:strVal val="#ppt_x"/>
                                          </p:val>
                                        </p:tav>
                                      </p:tavLst>
                                    </p:anim>
                                    <p:anim calcmode="lin" valueType="num">
                                      <p:cBhvr additive="base">
                                        <p:cTn id="7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fill="hold"/>
                                        <p:tgtEl>
                                          <p:spTgt spid="12"/>
                                        </p:tgtEl>
                                        <p:attrNameLst>
                                          <p:attrName>ppt_x</p:attrName>
                                        </p:attrNameLst>
                                      </p:cBhvr>
                                      <p:tavLst>
                                        <p:tav tm="0">
                                          <p:val>
                                            <p:strVal val="#ppt_x"/>
                                          </p:val>
                                        </p:tav>
                                        <p:tav tm="100000">
                                          <p:val>
                                            <p:strVal val="#ppt_x"/>
                                          </p:val>
                                        </p:tav>
                                      </p:tavLst>
                                    </p:anim>
                                    <p:anim calcmode="lin" valueType="num">
                                      <p:cBhvr additive="base">
                                        <p:cTn id="7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nodeType="clickEffect">
                                  <p:stCondLst>
                                    <p:cond delay="0"/>
                                  </p:stCondLst>
                                  <p:childTnLst>
                                    <p:set>
                                      <p:cBhvr>
                                        <p:cTn id="80" dur="1" fill="hold">
                                          <p:stCondLst>
                                            <p:cond delay="0"/>
                                          </p:stCondLst>
                                        </p:cTn>
                                        <p:tgtEl>
                                          <p:spTgt spid="16">
                                            <p:txEl>
                                              <p:pRg st="0" end="0"/>
                                            </p:txEl>
                                          </p:spTgt>
                                        </p:tgtEl>
                                        <p:attrNameLst>
                                          <p:attrName>style.visibility</p:attrName>
                                        </p:attrNameLst>
                                      </p:cBhvr>
                                      <p:to>
                                        <p:strVal val="visible"/>
                                      </p:to>
                                    </p:set>
                                    <p:anim calcmode="lin" valueType="num">
                                      <p:cBhvr>
                                        <p:cTn id="81"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1" grpId="0"/>
      <p:bldP spid="12" grpId="0"/>
      <p:bldP spid="4" grpId="0"/>
      <p:bldP spid="5" grpId="0" animBg="1"/>
      <p:bldP spid="8" grpId="0" animBg="1"/>
      <p:bldP spid="13" grpId="0" animBg="1"/>
      <p:bldP spid="14" grpId="0"/>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3924" y="922772"/>
            <a:ext cx="6066335" cy="714643"/>
          </a:xfrm>
        </p:spPr>
        <p:txBody>
          <a:bodyPr/>
          <a:lstStyle/>
          <a:p>
            <a:pPr algn="l"/>
            <a:r>
              <a:rPr lang="en-US" sz="3200" dirty="0">
                <a:solidFill>
                  <a:srgbClr val="C00000"/>
                </a:solidFill>
                <a:latin typeface="+mn-lt"/>
              </a:rPr>
              <a:t>Global co-infection mortality</a:t>
            </a:r>
            <a:r>
              <a:rPr lang="en-US" dirty="0"/>
              <a:t/>
            </a:r>
            <a:br>
              <a:rPr lang="en-US" dirty="0"/>
            </a:br>
            <a:endParaRPr lang="ar-LY" dirty="0"/>
          </a:p>
        </p:txBody>
      </p:sp>
      <p:sp>
        <p:nvSpPr>
          <p:cNvPr id="4" name="عنوان 3"/>
          <p:cNvSpPr>
            <a:spLocks noGrp="1"/>
          </p:cNvSpPr>
          <p:nvPr>
            <p:ph type="title" idx="3"/>
          </p:nvPr>
        </p:nvSpPr>
        <p:spPr>
          <a:xfrm>
            <a:off x="849446" y="2078254"/>
            <a:ext cx="7494624" cy="2309791"/>
          </a:xfrm>
        </p:spPr>
        <p:txBody>
          <a:bodyPr/>
          <a:lstStyle/>
          <a:p>
            <a:pPr algn="just"/>
            <a:r>
              <a:rPr lang="en-US" sz="2000" b="1" dirty="0">
                <a:solidFill>
                  <a:schemeClr val="tx1"/>
                </a:solidFill>
              </a:rPr>
              <a:t>In 2019 </a:t>
            </a:r>
            <a:r>
              <a:rPr lang="en-US" sz="2000" b="1" dirty="0">
                <a:solidFill>
                  <a:srgbClr val="C00000"/>
                </a:solidFill>
              </a:rPr>
              <a:t>208,000</a:t>
            </a:r>
            <a:r>
              <a:rPr lang="en-US" sz="2000" b="1" dirty="0">
                <a:solidFill>
                  <a:schemeClr val="tx1"/>
                </a:solidFill>
              </a:rPr>
              <a:t> people who had both TB and HIV are estimated to have died. This is in addition to the </a:t>
            </a:r>
            <a:r>
              <a:rPr lang="en-US" sz="2000" b="1" dirty="0">
                <a:solidFill>
                  <a:srgbClr val="C00000"/>
                </a:solidFill>
              </a:rPr>
              <a:t>1.2 million </a:t>
            </a:r>
            <a:r>
              <a:rPr lang="en-US" sz="2000" b="1" dirty="0">
                <a:solidFill>
                  <a:schemeClr val="tx1"/>
                </a:solidFill>
              </a:rPr>
              <a:t>people who died from TB alone</a:t>
            </a:r>
            <a:r>
              <a:rPr lang="en-US" sz="2000" b="1" dirty="0" smtClean="0">
                <a:solidFill>
                  <a:schemeClr val="tx1"/>
                </a:solidFill>
              </a:rPr>
              <a:t>.</a:t>
            </a:r>
            <a:r>
              <a:rPr lang="en-US" sz="2000" b="1" dirty="0">
                <a:solidFill>
                  <a:schemeClr val="tx1"/>
                </a:solidFill>
              </a:rPr>
              <a:t> Those people who have co-infection when they die, are internationally reported as having died of HIV infection. An estimated </a:t>
            </a:r>
            <a:r>
              <a:rPr lang="en-US" sz="2000" b="1" dirty="0">
                <a:solidFill>
                  <a:srgbClr val="C00000"/>
                </a:solidFill>
              </a:rPr>
              <a:t>690,000</a:t>
            </a:r>
            <a:r>
              <a:rPr lang="en-US" sz="2000" b="1" dirty="0">
                <a:solidFill>
                  <a:schemeClr val="tx1"/>
                </a:solidFill>
              </a:rPr>
              <a:t> people died of HIV infection in 2019</a:t>
            </a:r>
            <a:endParaRPr lang="ar-LY" sz="2000" b="1" dirty="0">
              <a:solidFill>
                <a:schemeClr val="tx1"/>
              </a:solidFill>
            </a:endParaRPr>
          </a:p>
        </p:txBody>
      </p:sp>
      <p:sp>
        <p:nvSpPr>
          <p:cNvPr id="3" name="مربع نص 2"/>
          <p:cNvSpPr txBox="1"/>
          <p:nvPr/>
        </p:nvSpPr>
        <p:spPr>
          <a:xfrm>
            <a:off x="8568647" y="4695289"/>
            <a:ext cx="472610"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11</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32551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4"/>
                                        </p:tgtEl>
                                        <p:attrNameLst>
                                          <p:attrName>ppt_w</p:attrName>
                                        </p:attrNameLst>
                                      </p:cBhvr>
                                      <p:tavLst>
                                        <p:tav tm="0">
                                          <p:val>
                                            <p:strVal val="ppt_w"/>
                                          </p:val>
                                        </p:tav>
                                        <p:tav tm="100000">
                                          <p:val>
                                            <p:fltVal val="0"/>
                                          </p:val>
                                        </p:tav>
                                      </p:tavLst>
                                    </p:anim>
                                    <p:anim calcmode="lin" valueType="num">
                                      <p:cBhvr>
                                        <p:cTn id="7" dur="1000"/>
                                        <p:tgtEl>
                                          <p:spTgt spid="4"/>
                                        </p:tgtEl>
                                        <p:attrNameLst>
                                          <p:attrName>ppt_h</p:attrName>
                                        </p:attrNameLst>
                                      </p:cBhvr>
                                      <p:tavLst>
                                        <p:tav tm="0">
                                          <p:val>
                                            <p:strVal val="ppt_h"/>
                                          </p:val>
                                        </p:tav>
                                        <p:tav tm="100000">
                                          <p:val>
                                            <p:fltVal val="0"/>
                                          </p:val>
                                        </p:tav>
                                      </p:tavLst>
                                    </p:anim>
                                    <p:anim calcmode="lin" valueType="num">
                                      <p:cBhvr>
                                        <p:cTn id="8" dur="1000"/>
                                        <p:tgtEl>
                                          <p:spTgt spid="4"/>
                                        </p:tgtEl>
                                        <p:attrNameLst>
                                          <p:attrName>style.rotation</p:attrName>
                                        </p:attrNameLst>
                                      </p:cBhvr>
                                      <p:tavLst>
                                        <p:tav tm="0">
                                          <p:val>
                                            <p:fltVal val="0"/>
                                          </p:val>
                                        </p:tav>
                                        <p:tav tm="100000">
                                          <p:val>
                                            <p:fltVal val="90"/>
                                          </p:val>
                                        </p:tav>
                                      </p:tavLst>
                                    </p:anim>
                                    <p:animEffect transition="out" filter="fade">
                                      <p:cBhvr>
                                        <p:cTn id="9" dur="1000"/>
                                        <p:tgtEl>
                                          <p:spTgt spid="4"/>
                                        </p:tgtEl>
                                      </p:cBhvr>
                                    </p:animEffect>
                                    <p:set>
                                      <p:cBhvr>
                                        <p:cTn id="10"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8743" y="1020035"/>
            <a:ext cx="6337005" cy="406298"/>
          </a:xfrm>
        </p:spPr>
        <p:txBody>
          <a:bodyPr/>
          <a:lstStyle/>
          <a:p>
            <a:pPr algn="l"/>
            <a:r>
              <a:rPr lang="en-US" sz="2800" dirty="0">
                <a:solidFill>
                  <a:srgbClr val="C00000"/>
                </a:solidFill>
                <a:latin typeface="+mj-lt"/>
              </a:rPr>
              <a:t>Global co-infection </a:t>
            </a:r>
            <a:r>
              <a:rPr lang="en-US" sz="2800" dirty="0" smtClean="0">
                <a:solidFill>
                  <a:srgbClr val="C00000"/>
                </a:solidFill>
                <a:latin typeface="+mj-lt"/>
              </a:rPr>
              <a:t>mortality (2019)</a:t>
            </a:r>
            <a:endParaRPr lang="ar-LY" sz="2800" dirty="0">
              <a:latin typeface="+mj-lt"/>
            </a:endParaRPr>
          </a:p>
        </p:txBody>
      </p:sp>
      <p:sp>
        <p:nvSpPr>
          <p:cNvPr id="7" name="مستطيل 6"/>
          <p:cNvSpPr/>
          <p:nvPr/>
        </p:nvSpPr>
        <p:spPr>
          <a:xfrm>
            <a:off x="999461" y="1967025"/>
            <a:ext cx="8261976" cy="2031325"/>
          </a:xfrm>
          <a:prstGeom prst="rect">
            <a:avLst/>
          </a:prstGeom>
        </p:spPr>
        <p:txBody>
          <a:bodyPr wrap="square">
            <a:spAutoFit/>
          </a:bodyPr>
          <a:lstStyle/>
          <a:p>
            <a:pPr fontAlgn="base">
              <a:lnSpc>
                <a:spcPct val="150000"/>
              </a:lnSpc>
            </a:pPr>
            <a:r>
              <a:rPr lang="en-US" sz="2800" b="1" dirty="0">
                <a:solidFill>
                  <a:srgbClr val="525252"/>
                </a:solidFill>
                <a:latin typeface="+mj-lt"/>
              </a:rPr>
              <a:t>Deaths from HIV and TB co-infection: </a:t>
            </a:r>
            <a:r>
              <a:rPr lang="en-US" sz="2800" b="1" dirty="0">
                <a:solidFill>
                  <a:schemeClr val="accent2"/>
                </a:solidFill>
                <a:latin typeface="+mj-lt"/>
              </a:rPr>
              <a:t>208,000</a:t>
            </a:r>
          </a:p>
          <a:p>
            <a:pPr fontAlgn="base">
              <a:lnSpc>
                <a:spcPct val="150000"/>
              </a:lnSpc>
            </a:pPr>
            <a:r>
              <a:rPr lang="en-US" sz="2800" b="1" dirty="0">
                <a:solidFill>
                  <a:srgbClr val="525252"/>
                </a:solidFill>
                <a:latin typeface="+mj-lt"/>
              </a:rPr>
              <a:t>Deaths from TB alone: </a:t>
            </a:r>
            <a:r>
              <a:rPr lang="en-US" sz="2800" b="1" dirty="0">
                <a:solidFill>
                  <a:schemeClr val="accent2"/>
                </a:solidFill>
                <a:latin typeface="+mj-lt"/>
              </a:rPr>
              <a:t>1,200,000</a:t>
            </a:r>
          </a:p>
          <a:p>
            <a:pPr fontAlgn="base">
              <a:lnSpc>
                <a:spcPct val="150000"/>
              </a:lnSpc>
            </a:pPr>
            <a:r>
              <a:rPr lang="en-US" sz="2800" b="1" dirty="0">
                <a:solidFill>
                  <a:srgbClr val="525252"/>
                </a:solidFill>
                <a:latin typeface="+mj-lt"/>
              </a:rPr>
              <a:t>Deaths from HIV alone: </a:t>
            </a:r>
            <a:r>
              <a:rPr lang="en-US" sz="2800" b="1" dirty="0">
                <a:solidFill>
                  <a:schemeClr val="accent2"/>
                </a:solidFill>
                <a:latin typeface="+mj-lt"/>
              </a:rPr>
              <a:t>690,000</a:t>
            </a:r>
          </a:p>
        </p:txBody>
      </p:sp>
      <p:grpSp>
        <p:nvGrpSpPr>
          <p:cNvPr id="8" name="Google Shape;1544;p58"/>
          <p:cNvGrpSpPr/>
          <p:nvPr/>
        </p:nvGrpSpPr>
        <p:grpSpPr>
          <a:xfrm>
            <a:off x="-680902" y="3087528"/>
            <a:ext cx="2169939" cy="1997815"/>
            <a:chOff x="183" y="980166"/>
            <a:chExt cx="2803442" cy="3637559"/>
          </a:xfrm>
        </p:grpSpPr>
        <p:grpSp>
          <p:nvGrpSpPr>
            <p:cNvPr id="9" name="Google Shape;1545;p58"/>
            <p:cNvGrpSpPr/>
            <p:nvPr/>
          </p:nvGrpSpPr>
          <p:grpSpPr>
            <a:xfrm>
              <a:off x="183" y="1924211"/>
              <a:ext cx="2803442" cy="2693514"/>
              <a:chOff x="183" y="1924211"/>
              <a:chExt cx="2803442" cy="2693514"/>
            </a:xfrm>
          </p:grpSpPr>
          <p:sp>
            <p:nvSpPr>
              <p:cNvPr id="51" name="Google Shape;1546;p58"/>
              <p:cNvSpPr/>
              <p:nvPr/>
            </p:nvSpPr>
            <p:spPr>
              <a:xfrm>
                <a:off x="607625" y="4293425"/>
                <a:ext cx="2196000" cy="3243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547;p58"/>
              <p:cNvSpPr/>
              <p:nvPr/>
            </p:nvSpPr>
            <p:spPr>
              <a:xfrm flipH="1">
                <a:off x="183" y="1924211"/>
                <a:ext cx="2195992" cy="2450641"/>
              </a:xfrm>
              <a:custGeom>
                <a:avLst/>
                <a:gdLst/>
                <a:ahLst/>
                <a:cxnLst/>
                <a:rect l="l" t="t" r="r" b="b"/>
                <a:pathLst>
                  <a:path w="186615" h="208255" extrusionOk="0">
                    <a:moveTo>
                      <a:pt x="153634" y="0"/>
                    </a:moveTo>
                    <a:cubicBezTo>
                      <a:pt x="133910" y="0"/>
                      <a:pt x="112210" y="5743"/>
                      <a:pt x="109416" y="6759"/>
                    </a:cubicBezTo>
                    <a:cubicBezTo>
                      <a:pt x="105184" y="8192"/>
                      <a:pt x="101703" y="18294"/>
                      <a:pt x="101498" y="20683"/>
                    </a:cubicBezTo>
                    <a:cubicBezTo>
                      <a:pt x="93034" y="45870"/>
                      <a:pt x="82659" y="110169"/>
                      <a:pt x="78018" y="151737"/>
                    </a:cubicBezTo>
                    <a:lnTo>
                      <a:pt x="73376" y="151737"/>
                    </a:lnTo>
                    <a:cubicBezTo>
                      <a:pt x="73172" y="122864"/>
                      <a:pt x="70987" y="82593"/>
                      <a:pt x="67438" y="62661"/>
                    </a:cubicBezTo>
                    <a:cubicBezTo>
                      <a:pt x="69963" y="53583"/>
                      <a:pt x="83137" y="48805"/>
                      <a:pt x="89963" y="48123"/>
                    </a:cubicBezTo>
                    <a:cubicBezTo>
                      <a:pt x="87221" y="47443"/>
                      <a:pt x="84423" y="47107"/>
                      <a:pt x="81632" y="47107"/>
                    </a:cubicBezTo>
                    <a:cubicBezTo>
                      <a:pt x="76848" y="47107"/>
                      <a:pt x="72082" y="48094"/>
                      <a:pt x="67643" y="50034"/>
                    </a:cubicBezTo>
                    <a:cubicBezTo>
                      <a:pt x="71192" y="45392"/>
                      <a:pt x="76038" y="40614"/>
                      <a:pt x="79383" y="39044"/>
                    </a:cubicBezTo>
                    <a:cubicBezTo>
                      <a:pt x="78607" y="38840"/>
                      <a:pt x="77824" y="38746"/>
                      <a:pt x="77042" y="38746"/>
                    </a:cubicBezTo>
                    <a:cubicBezTo>
                      <a:pt x="70526" y="38746"/>
                      <a:pt x="64027" y="45229"/>
                      <a:pt x="61773" y="47850"/>
                    </a:cubicBezTo>
                    <a:cubicBezTo>
                      <a:pt x="59640" y="47037"/>
                      <a:pt x="43915" y="42713"/>
                      <a:pt x="29115" y="42713"/>
                    </a:cubicBezTo>
                    <a:cubicBezTo>
                      <a:pt x="24017" y="42713"/>
                      <a:pt x="19028" y="43227"/>
                      <a:pt x="14744" y="44573"/>
                    </a:cubicBezTo>
                    <a:cubicBezTo>
                      <a:pt x="20750" y="44778"/>
                      <a:pt x="29419" y="46485"/>
                      <a:pt x="38019" y="48669"/>
                    </a:cubicBezTo>
                    <a:cubicBezTo>
                      <a:pt x="26620" y="50375"/>
                      <a:pt x="15221" y="52696"/>
                      <a:pt x="4095" y="55767"/>
                    </a:cubicBezTo>
                    <a:cubicBezTo>
                      <a:pt x="4095" y="55767"/>
                      <a:pt x="34271" y="53968"/>
                      <a:pt x="49685" y="53968"/>
                    </a:cubicBezTo>
                    <a:cubicBezTo>
                      <a:pt x="50713" y="53968"/>
                      <a:pt x="51675" y="53976"/>
                      <a:pt x="52558" y="53993"/>
                    </a:cubicBezTo>
                    <a:cubicBezTo>
                      <a:pt x="41432" y="57064"/>
                      <a:pt x="13242" y="66279"/>
                      <a:pt x="0" y="80204"/>
                    </a:cubicBezTo>
                    <a:cubicBezTo>
                      <a:pt x="12355" y="73719"/>
                      <a:pt x="35630" y="65187"/>
                      <a:pt x="50988" y="60887"/>
                    </a:cubicBezTo>
                    <a:lnTo>
                      <a:pt x="50988" y="60887"/>
                    </a:lnTo>
                    <a:cubicBezTo>
                      <a:pt x="43685" y="65324"/>
                      <a:pt x="37268" y="71057"/>
                      <a:pt x="32081" y="77815"/>
                    </a:cubicBezTo>
                    <a:cubicBezTo>
                      <a:pt x="38907" y="72354"/>
                      <a:pt x="51056" y="66893"/>
                      <a:pt x="58838" y="64368"/>
                    </a:cubicBezTo>
                    <a:lnTo>
                      <a:pt x="58838" y="64368"/>
                    </a:lnTo>
                    <a:cubicBezTo>
                      <a:pt x="53787" y="70238"/>
                      <a:pt x="49828" y="76927"/>
                      <a:pt x="47097" y="84163"/>
                    </a:cubicBezTo>
                    <a:lnTo>
                      <a:pt x="47097" y="84163"/>
                    </a:lnTo>
                    <a:cubicBezTo>
                      <a:pt x="52012" y="76313"/>
                      <a:pt x="63138" y="67098"/>
                      <a:pt x="66278" y="66279"/>
                    </a:cubicBezTo>
                    <a:cubicBezTo>
                      <a:pt x="67847" y="76791"/>
                      <a:pt x="69827" y="96995"/>
                      <a:pt x="70373" y="108530"/>
                    </a:cubicBezTo>
                    <a:cubicBezTo>
                      <a:pt x="70714" y="117472"/>
                      <a:pt x="71192" y="136652"/>
                      <a:pt x="71329" y="151601"/>
                    </a:cubicBezTo>
                    <a:lnTo>
                      <a:pt x="42183" y="151601"/>
                    </a:lnTo>
                    <a:lnTo>
                      <a:pt x="45732" y="160269"/>
                    </a:lnTo>
                    <a:lnTo>
                      <a:pt x="47643" y="160269"/>
                    </a:lnTo>
                    <a:lnTo>
                      <a:pt x="54742" y="208254"/>
                    </a:lnTo>
                    <a:lnTo>
                      <a:pt x="90441" y="208254"/>
                    </a:lnTo>
                    <a:lnTo>
                      <a:pt x="97471" y="160269"/>
                    </a:lnTo>
                    <a:lnTo>
                      <a:pt x="99314" y="160269"/>
                    </a:lnTo>
                    <a:lnTo>
                      <a:pt x="102932" y="151601"/>
                    </a:lnTo>
                    <a:lnTo>
                      <a:pt x="79997" y="151601"/>
                    </a:lnTo>
                    <a:cubicBezTo>
                      <a:pt x="82318" y="131192"/>
                      <a:pt x="86345" y="100886"/>
                      <a:pt x="88393" y="87780"/>
                    </a:cubicBezTo>
                    <a:cubicBezTo>
                      <a:pt x="91464" y="68395"/>
                      <a:pt x="99724" y="30512"/>
                      <a:pt x="102454" y="23550"/>
                    </a:cubicBezTo>
                    <a:cubicBezTo>
                      <a:pt x="103000" y="22321"/>
                      <a:pt x="103341" y="21366"/>
                      <a:pt x="103751" y="20547"/>
                    </a:cubicBezTo>
                    <a:cubicBezTo>
                      <a:pt x="103915" y="20536"/>
                      <a:pt x="104091" y="20531"/>
                      <a:pt x="104279" y="20531"/>
                    </a:cubicBezTo>
                    <a:cubicBezTo>
                      <a:pt x="115219" y="20531"/>
                      <a:pt x="164805" y="37953"/>
                      <a:pt x="186615" y="49966"/>
                    </a:cubicBezTo>
                    <a:cubicBezTo>
                      <a:pt x="171052" y="31400"/>
                      <a:pt x="134808" y="19113"/>
                      <a:pt x="120474" y="15018"/>
                    </a:cubicBezTo>
                    <a:cubicBezTo>
                      <a:pt x="121743" y="14991"/>
                      <a:pt x="123130" y="14978"/>
                      <a:pt x="124612" y="14978"/>
                    </a:cubicBezTo>
                    <a:cubicBezTo>
                      <a:pt x="145368" y="14978"/>
                      <a:pt x="184908" y="17475"/>
                      <a:pt x="184908" y="17475"/>
                    </a:cubicBezTo>
                    <a:cubicBezTo>
                      <a:pt x="184908" y="17475"/>
                      <a:pt x="162179" y="10854"/>
                      <a:pt x="140746" y="7919"/>
                    </a:cubicBezTo>
                    <a:cubicBezTo>
                      <a:pt x="152486" y="5052"/>
                      <a:pt x="164363" y="2800"/>
                      <a:pt x="172417" y="2459"/>
                    </a:cubicBezTo>
                    <a:cubicBezTo>
                      <a:pt x="166954" y="678"/>
                      <a:pt x="160410" y="0"/>
                      <a:pt x="1536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 name="Google Shape;1548;p58"/>
            <p:cNvGrpSpPr/>
            <p:nvPr/>
          </p:nvGrpSpPr>
          <p:grpSpPr>
            <a:xfrm>
              <a:off x="1548460" y="980166"/>
              <a:ext cx="880535" cy="3451792"/>
              <a:chOff x="3120175" y="238350"/>
              <a:chExt cx="1332125" cy="5222075"/>
            </a:xfrm>
          </p:grpSpPr>
          <p:sp>
            <p:nvSpPr>
              <p:cNvPr id="11" name="Google Shape;1549;p58"/>
              <p:cNvSpPr/>
              <p:nvPr/>
            </p:nvSpPr>
            <p:spPr>
              <a:xfrm>
                <a:off x="3488500" y="1352400"/>
                <a:ext cx="963800" cy="2891375"/>
              </a:xfrm>
              <a:custGeom>
                <a:avLst/>
                <a:gdLst/>
                <a:ahLst/>
                <a:cxnLst/>
                <a:rect l="l" t="t" r="r" b="b"/>
                <a:pathLst>
                  <a:path w="38552" h="115655" extrusionOk="0">
                    <a:moveTo>
                      <a:pt x="38182" y="1"/>
                    </a:moveTo>
                    <a:cubicBezTo>
                      <a:pt x="34697" y="2271"/>
                      <a:pt x="24980" y="20332"/>
                      <a:pt x="18379" y="42249"/>
                    </a:cubicBezTo>
                    <a:cubicBezTo>
                      <a:pt x="12358" y="62211"/>
                      <a:pt x="7025" y="91098"/>
                      <a:pt x="15580" y="115654"/>
                    </a:cubicBezTo>
                    <a:lnTo>
                      <a:pt x="16213" y="115443"/>
                    </a:lnTo>
                    <a:cubicBezTo>
                      <a:pt x="1" y="69182"/>
                      <a:pt x="32637" y="4437"/>
                      <a:pt x="38552" y="529"/>
                    </a:cubicBezTo>
                    <a:lnTo>
                      <a:pt x="3818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550;p58"/>
              <p:cNvSpPr/>
              <p:nvPr/>
            </p:nvSpPr>
            <p:spPr>
              <a:xfrm>
                <a:off x="3264075" y="238350"/>
                <a:ext cx="938175" cy="779900"/>
              </a:xfrm>
              <a:custGeom>
                <a:avLst/>
                <a:gdLst/>
                <a:ahLst/>
                <a:cxnLst/>
                <a:rect l="l" t="t" r="r" b="b"/>
                <a:pathLst>
                  <a:path w="37527" h="31196" extrusionOk="0">
                    <a:moveTo>
                      <a:pt x="16567" y="0"/>
                    </a:moveTo>
                    <a:cubicBezTo>
                      <a:pt x="8233" y="0"/>
                      <a:pt x="8872" y="4902"/>
                      <a:pt x="8872" y="4902"/>
                    </a:cubicBezTo>
                    <a:cubicBezTo>
                      <a:pt x="4067" y="8441"/>
                      <a:pt x="0" y="22224"/>
                      <a:pt x="11566" y="27769"/>
                    </a:cubicBezTo>
                    <a:cubicBezTo>
                      <a:pt x="16092" y="29939"/>
                      <a:pt x="21347" y="31195"/>
                      <a:pt x="25772" y="31195"/>
                    </a:cubicBezTo>
                    <a:cubicBezTo>
                      <a:pt x="32652" y="31195"/>
                      <a:pt x="37527" y="28158"/>
                      <a:pt x="34538" y="20798"/>
                    </a:cubicBezTo>
                    <a:cubicBezTo>
                      <a:pt x="29626" y="8705"/>
                      <a:pt x="31369" y="1575"/>
                      <a:pt x="19751" y="202"/>
                    </a:cubicBezTo>
                    <a:cubicBezTo>
                      <a:pt x="18566" y="63"/>
                      <a:pt x="17509" y="0"/>
                      <a:pt x="165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551;p58"/>
              <p:cNvSpPr/>
              <p:nvPr/>
            </p:nvSpPr>
            <p:spPr>
              <a:xfrm>
                <a:off x="4227850" y="2173600"/>
                <a:ext cx="186175" cy="256150"/>
              </a:xfrm>
              <a:custGeom>
                <a:avLst/>
                <a:gdLst/>
                <a:ahLst/>
                <a:cxnLst/>
                <a:rect l="l" t="t" r="r" b="b"/>
                <a:pathLst>
                  <a:path w="7447" h="10246" extrusionOk="0">
                    <a:moveTo>
                      <a:pt x="1532" y="0"/>
                    </a:moveTo>
                    <a:cubicBezTo>
                      <a:pt x="0" y="1954"/>
                      <a:pt x="1479" y="5598"/>
                      <a:pt x="1479" y="5598"/>
                    </a:cubicBezTo>
                    <a:lnTo>
                      <a:pt x="1901" y="9242"/>
                    </a:lnTo>
                    <a:cubicBezTo>
                      <a:pt x="1954" y="9823"/>
                      <a:pt x="2482" y="10246"/>
                      <a:pt x="3063" y="10246"/>
                    </a:cubicBezTo>
                    <a:lnTo>
                      <a:pt x="6179" y="10140"/>
                    </a:lnTo>
                    <a:cubicBezTo>
                      <a:pt x="6707" y="10140"/>
                      <a:pt x="7182" y="9665"/>
                      <a:pt x="7235" y="9137"/>
                    </a:cubicBezTo>
                    <a:lnTo>
                      <a:pt x="7393" y="7552"/>
                    </a:lnTo>
                    <a:cubicBezTo>
                      <a:pt x="7446" y="6760"/>
                      <a:pt x="7288" y="5968"/>
                      <a:pt x="6813" y="5334"/>
                    </a:cubicBezTo>
                    <a:lnTo>
                      <a:pt x="3855" y="793"/>
                    </a:lnTo>
                    <a:lnTo>
                      <a:pt x="1532" y="0"/>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552;p58"/>
              <p:cNvSpPr/>
              <p:nvPr/>
            </p:nvSpPr>
            <p:spPr>
              <a:xfrm>
                <a:off x="3954550" y="1256025"/>
                <a:ext cx="398750" cy="1010025"/>
              </a:xfrm>
              <a:custGeom>
                <a:avLst/>
                <a:gdLst/>
                <a:ahLst/>
                <a:cxnLst/>
                <a:rect l="l" t="t" r="r" b="b"/>
                <a:pathLst>
                  <a:path w="15950" h="40401" extrusionOk="0">
                    <a:moveTo>
                      <a:pt x="8767" y="0"/>
                    </a:moveTo>
                    <a:lnTo>
                      <a:pt x="1" y="53"/>
                    </a:lnTo>
                    <a:cubicBezTo>
                      <a:pt x="53" y="1954"/>
                      <a:pt x="212" y="3750"/>
                      <a:pt x="317" y="5598"/>
                    </a:cubicBezTo>
                    <a:cubicBezTo>
                      <a:pt x="476" y="7394"/>
                      <a:pt x="634" y="9242"/>
                      <a:pt x="846" y="11038"/>
                    </a:cubicBezTo>
                    <a:cubicBezTo>
                      <a:pt x="1215" y="14734"/>
                      <a:pt x="1743" y="18378"/>
                      <a:pt x="2430" y="22075"/>
                    </a:cubicBezTo>
                    <a:lnTo>
                      <a:pt x="2377" y="21653"/>
                    </a:lnTo>
                    <a:lnTo>
                      <a:pt x="2377" y="21653"/>
                    </a:lnTo>
                    <a:cubicBezTo>
                      <a:pt x="2430" y="21864"/>
                      <a:pt x="2430" y="22181"/>
                      <a:pt x="2483" y="22339"/>
                    </a:cubicBezTo>
                    <a:cubicBezTo>
                      <a:pt x="2535" y="22498"/>
                      <a:pt x="2588" y="22709"/>
                      <a:pt x="2588" y="22814"/>
                    </a:cubicBezTo>
                    <a:lnTo>
                      <a:pt x="2694" y="23237"/>
                    </a:lnTo>
                    <a:lnTo>
                      <a:pt x="2800" y="23607"/>
                    </a:lnTo>
                    <a:cubicBezTo>
                      <a:pt x="2958" y="24082"/>
                      <a:pt x="3116" y="24504"/>
                      <a:pt x="3275" y="24927"/>
                    </a:cubicBezTo>
                    <a:cubicBezTo>
                      <a:pt x="3592" y="25719"/>
                      <a:pt x="3909" y="26511"/>
                      <a:pt x="4225" y="27250"/>
                    </a:cubicBezTo>
                    <a:cubicBezTo>
                      <a:pt x="4912" y="28782"/>
                      <a:pt x="5598" y="30261"/>
                      <a:pt x="6285" y="31686"/>
                    </a:cubicBezTo>
                    <a:cubicBezTo>
                      <a:pt x="7024" y="33165"/>
                      <a:pt x="7764" y="34591"/>
                      <a:pt x="8503" y="36017"/>
                    </a:cubicBezTo>
                    <a:cubicBezTo>
                      <a:pt x="9295" y="37496"/>
                      <a:pt x="10034" y="38869"/>
                      <a:pt x="10985" y="40400"/>
                    </a:cubicBezTo>
                    <a:lnTo>
                      <a:pt x="15949" y="37496"/>
                    </a:lnTo>
                    <a:cubicBezTo>
                      <a:pt x="15263" y="36228"/>
                      <a:pt x="14629" y="34802"/>
                      <a:pt x="14048" y="33376"/>
                    </a:cubicBezTo>
                    <a:cubicBezTo>
                      <a:pt x="13414" y="31951"/>
                      <a:pt x="12833" y="30525"/>
                      <a:pt x="12252" y="29046"/>
                    </a:cubicBezTo>
                    <a:cubicBezTo>
                      <a:pt x="11671" y="27620"/>
                      <a:pt x="11143" y="26194"/>
                      <a:pt x="10615" y="24716"/>
                    </a:cubicBezTo>
                    <a:cubicBezTo>
                      <a:pt x="10404" y="24029"/>
                      <a:pt x="10193" y="23290"/>
                      <a:pt x="9982" y="22656"/>
                    </a:cubicBezTo>
                    <a:cubicBezTo>
                      <a:pt x="9876" y="22286"/>
                      <a:pt x="9770" y="21969"/>
                      <a:pt x="9718" y="21653"/>
                    </a:cubicBezTo>
                    <a:lnTo>
                      <a:pt x="9665" y="21441"/>
                    </a:lnTo>
                    <a:lnTo>
                      <a:pt x="9665" y="21283"/>
                    </a:lnTo>
                    <a:lnTo>
                      <a:pt x="9612" y="20860"/>
                    </a:lnTo>
                    <a:cubicBezTo>
                      <a:pt x="9189" y="17481"/>
                      <a:pt x="8925" y="13995"/>
                      <a:pt x="8820" y="10510"/>
                    </a:cubicBezTo>
                    <a:cubicBezTo>
                      <a:pt x="8767" y="8714"/>
                      <a:pt x="8714" y="6971"/>
                      <a:pt x="8714" y="5229"/>
                    </a:cubicBezTo>
                    <a:cubicBezTo>
                      <a:pt x="8714" y="3486"/>
                      <a:pt x="8714" y="1690"/>
                      <a:pt x="876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53;p58"/>
              <p:cNvSpPr/>
              <p:nvPr/>
            </p:nvSpPr>
            <p:spPr>
              <a:xfrm>
                <a:off x="3954550" y="1256025"/>
                <a:ext cx="398750" cy="1010025"/>
              </a:xfrm>
              <a:custGeom>
                <a:avLst/>
                <a:gdLst/>
                <a:ahLst/>
                <a:cxnLst/>
                <a:rect l="l" t="t" r="r" b="b"/>
                <a:pathLst>
                  <a:path w="15950" h="40401" extrusionOk="0">
                    <a:moveTo>
                      <a:pt x="8767" y="0"/>
                    </a:moveTo>
                    <a:lnTo>
                      <a:pt x="1" y="53"/>
                    </a:lnTo>
                    <a:cubicBezTo>
                      <a:pt x="53" y="1954"/>
                      <a:pt x="212" y="3750"/>
                      <a:pt x="317" y="5598"/>
                    </a:cubicBezTo>
                    <a:cubicBezTo>
                      <a:pt x="476" y="7394"/>
                      <a:pt x="634" y="9242"/>
                      <a:pt x="846" y="11038"/>
                    </a:cubicBezTo>
                    <a:cubicBezTo>
                      <a:pt x="1215" y="14734"/>
                      <a:pt x="1743" y="18378"/>
                      <a:pt x="2430" y="22075"/>
                    </a:cubicBezTo>
                    <a:lnTo>
                      <a:pt x="2377" y="21653"/>
                    </a:lnTo>
                    <a:lnTo>
                      <a:pt x="2377" y="21653"/>
                    </a:lnTo>
                    <a:cubicBezTo>
                      <a:pt x="2430" y="21864"/>
                      <a:pt x="2430" y="22181"/>
                      <a:pt x="2483" y="22339"/>
                    </a:cubicBezTo>
                    <a:cubicBezTo>
                      <a:pt x="2535" y="22498"/>
                      <a:pt x="2588" y="22709"/>
                      <a:pt x="2588" y="22814"/>
                    </a:cubicBezTo>
                    <a:lnTo>
                      <a:pt x="2694" y="23237"/>
                    </a:lnTo>
                    <a:lnTo>
                      <a:pt x="2800" y="23607"/>
                    </a:lnTo>
                    <a:cubicBezTo>
                      <a:pt x="2958" y="24082"/>
                      <a:pt x="3116" y="24504"/>
                      <a:pt x="3275" y="24927"/>
                    </a:cubicBezTo>
                    <a:cubicBezTo>
                      <a:pt x="3592" y="25719"/>
                      <a:pt x="3909" y="26511"/>
                      <a:pt x="4225" y="27250"/>
                    </a:cubicBezTo>
                    <a:cubicBezTo>
                      <a:pt x="4912" y="28782"/>
                      <a:pt x="5598" y="30261"/>
                      <a:pt x="6285" y="31686"/>
                    </a:cubicBezTo>
                    <a:cubicBezTo>
                      <a:pt x="7024" y="33165"/>
                      <a:pt x="7764" y="34591"/>
                      <a:pt x="8503" y="36017"/>
                    </a:cubicBezTo>
                    <a:cubicBezTo>
                      <a:pt x="9295" y="37496"/>
                      <a:pt x="10034" y="38869"/>
                      <a:pt x="10985" y="40400"/>
                    </a:cubicBezTo>
                    <a:lnTo>
                      <a:pt x="15949" y="37496"/>
                    </a:lnTo>
                    <a:cubicBezTo>
                      <a:pt x="15263" y="36228"/>
                      <a:pt x="14629" y="34802"/>
                      <a:pt x="14048" y="33376"/>
                    </a:cubicBezTo>
                    <a:cubicBezTo>
                      <a:pt x="13414" y="31951"/>
                      <a:pt x="12833" y="30525"/>
                      <a:pt x="12252" y="29046"/>
                    </a:cubicBezTo>
                    <a:cubicBezTo>
                      <a:pt x="11671" y="27620"/>
                      <a:pt x="11143" y="26194"/>
                      <a:pt x="10615" y="24716"/>
                    </a:cubicBezTo>
                    <a:cubicBezTo>
                      <a:pt x="10404" y="24029"/>
                      <a:pt x="10193" y="23290"/>
                      <a:pt x="9982" y="22656"/>
                    </a:cubicBezTo>
                    <a:cubicBezTo>
                      <a:pt x="9876" y="22286"/>
                      <a:pt x="9770" y="21969"/>
                      <a:pt x="9718" y="21653"/>
                    </a:cubicBezTo>
                    <a:lnTo>
                      <a:pt x="9665" y="21441"/>
                    </a:lnTo>
                    <a:lnTo>
                      <a:pt x="9665" y="21283"/>
                    </a:lnTo>
                    <a:lnTo>
                      <a:pt x="9612" y="20860"/>
                    </a:lnTo>
                    <a:cubicBezTo>
                      <a:pt x="9189" y="17481"/>
                      <a:pt x="8925" y="13995"/>
                      <a:pt x="8820" y="10510"/>
                    </a:cubicBezTo>
                    <a:cubicBezTo>
                      <a:pt x="8767" y="8714"/>
                      <a:pt x="8714" y="6971"/>
                      <a:pt x="8714" y="5229"/>
                    </a:cubicBezTo>
                    <a:cubicBezTo>
                      <a:pt x="8714" y="3486"/>
                      <a:pt x="8714" y="1690"/>
                      <a:pt x="8767" y="0"/>
                    </a:cubicBezTo>
                    <a:close/>
                  </a:path>
                </a:pathLst>
              </a:custGeom>
              <a:solidFill>
                <a:schemeClr val="accent4">
                  <a:alpha val="56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554;p58"/>
              <p:cNvSpPr/>
              <p:nvPr/>
            </p:nvSpPr>
            <p:spPr>
              <a:xfrm>
                <a:off x="3606000" y="2013850"/>
                <a:ext cx="464750" cy="3088075"/>
              </a:xfrm>
              <a:custGeom>
                <a:avLst/>
                <a:gdLst/>
                <a:ahLst/>
                <a:cxnLst/>
                <a:rect l="l" t="t" r="r" b="b"/>
                <a:pathLst>
                  <a:path w="18590" h="123523" extrusionOk="0">
                    <a:moveTo>
                      <a:pt x="18590" y="0"/>
                    </a:moveTo>
                    <a:lnTo>
                      <a:pt x="371" y="53"/>
                    </a:lnTo>
                    <a:cubicBezTo>
                      <a:pt x="371" y="53"/>
                      <a:pt x="476" y="42988"/>
                      <a:pt x="4859" y="63320"/>
                    </a:cubicBezTo>
                    <a:cubicBezTo>
                      <a:pt x="1" y="82542"/>
                      <a:pt x="371" y="122731"/>
                      <a:pt x="371" y="122731"/>
                    </a:cubicBezTo>
                    <a:lnTo>
                      <a:pt x="5652" y="123523"/>
                    </a:lnTo>
                    <a:cubicBezTo>
                      <a:pt x="7130" y="107099"/>
                      <a:pt x="13573" y="87031"/>
                      <a:pt x="15949" y="63267"/>
                    </a:cubicBezTo>
                    <a:cubicBezTo>
                      <a:pt x="17798" y="45047"/>
                      <a:pt x="18590" y="0"/>
                      <a:pt x="18590" y="0"/>
                    </a:cubicBez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555;p58"/>
              <p:cNvSpPr/>
              <p:nvPr/>
            </p:nvSpPr>
            <p:spPr>
              <a:xfrm>
                <a:off x="3603375" y="5132475"/>
                <a:ext cx="415750" cy="327950"/>
              </a:xfrm>
              <a:custGeom>
                <a:avLst/>
                <a:gdLst/>
                <a:ahLst/>
                <a:cxnLst/>
                <a:rect l="l" t="t" r="r" b="b"/>
                <a:pathLst>
                  <a:path w="16630" h="13118" extrusionOk="0">
                    <a:moveTo>
                      <a:pt x="2241" y="1"/>
                    </a:moveTo>
                    <a:cubicBezTo>
                      <a:pt x="1395" y="1"/>
                      <a:pt x="577" y="465"/>
                      <a:pt x="159" y="1260"/>
                    </a:cubicBezTo>
                    <a:cubicBezTo>
                      <a:pt x="106" y="1366"/>
                      <a:pt x="53" y="1524"/>
                      <a:pt x="53" y="1683"/>
                    </a:cubicBezTo>
                    <a:cubicBezTo>
                      <a:pt x="0" y="2475"/>
                      <a:pt x="53" y="3267"/>
                      <a:pt x="106" y="4059"/>
                    </a:cubicBezTo>
                    <a:cubicBezTo>
                      <a:pt x="212" y="6541"/>
                      <a:pt x="581" y="12086"/>
                      <a:pt x="581" y="12086"/>
                    </a:cubicBezTo>
                    <a:lnTo>
                      <a:pt x="1162" y="12086"/>
                    </a:lnTo>
                    <a:cubicBezTo>
                      <a:pt x="1162" y="10396"/>
                      <a:pt x="1215" y="8706"/>
                      <a:pt x="1373" y="7069"/>
                    </a:cubicBezTo>
                    <a:cubicBezTo>
                      <a:pt x="1444" y="6631"/>
                      <a:pt x="1583" y="6446"/>
                      <a:pt x="1761" y="6446"/>
                    </a:cubicBezTo>
                    <a:cubicBezTo>
                      <a:pt x="2250" y="6446"/>
                      <a:pt x="3036" y="7828"/>
                      <a:pt x="3539" y="9182"/>
                    </a:cubicBezTo>
                    <a:cubicBezTo>
                      <a:pt x="4225" y="11030"/>
                      <a:pt x="6813" y="12984"/>
                      <a:pt x="10615" y="13089"/>
                    </a:cubicBezTo>
                    <a:cubicBezTo>
                      <a:pt x="11346" y="13107"/>
                      <a:pt x="12005" y="13117"/>
                      <a:pt x="12590" y="13117"/>
                    </a:cubicBezTo>
                    <a:cubicBezTo>
                      <a:pt x="15558" y="13117"/>
                      <a:pt x="16629" y="12854"/>
                      <a:pt x="15526" y="11928"/>
                    </a:cubicBezTo>
                    <a:cubicBezTo>
                      <a:pt x="14787" y="11400"/>
                      <a:pt x="13942" y="10977"/>
                      <a:pt x="13097" y="10713"/>
                    </a:cubicBezTo>
                    <a:cubicBezTo>
                      <a:pt x="13097" y="10713"/>
                      <a:pt x="8714" y="8284"/>
                      <a:pt x="6285" y="943"/>
                    </a:cubicBezTo>
                    <a:lnTo>
                      <a:pt x="2905" y="98"/>
                    </a:lnTo>
                    <a:cubicBezTo>
                      <a:pt x="2686" y="33"/>
                      <a:pt x="2463" y="1"/>
                      <a:pt x="224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556;p58"/>
              <p:cNvSpPr/>
              <p:nvPr/>
            </p:nvSpPr>
            <p:spPr>
              <a:xfrm>
                <a:off x="3604700" y="5047775"/>
                <a:ext cx="183525" cy="178275"/>
              </a:xfrm>
              <a:custGeom>
                <a:avLst/>
                <a:gdLst/>
                <a:ahLst/>
                <a:cxnLst/>
                <a:rect l="l" t="t" r="r" b="b"/>
                <a:pathLst>
                  <a:path w="7341" h="7131" extrusionOk="0">
                    <a:moveTo>
                      <a:pt x="0" y="1"/>
                    </a:moveTo>
                    <a:lnTo>
                      <a:pt x="0" y="1"/>
                    </a:lnTo>
                    <a:cubicBezTo>
                      <a:pt x="106" y="1585"/>
                      <a:pt x="370" y="3169"/>
                      <a:pt x="739" y="4701"/>
                    </a:cubicBezTo>
                    <a:cubicBezTo>
                      <a:pt x="2852" y="5757"/>
                      <a:pt x="5070" y="6549"/>
                      <a:pt x="7341" y="7130"/>
                    </a:cubicBezTo>
                    <a:cubicBezTo>
                      <a:pt x="6232" y="4595"/>
                      <a:pt x="6284" y="793"/>
                      <a:pt x="6284" y="793"/>
                    </a:cubicBez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557;p58"/>
              <p:cNvSpPr/>
              <p:nvPr/>
            </p:nvSpPr>
            <p:spPr>
              <a:xfrm>
                <a:off x="3236350" y="2013850"/>
                <a:ext cx="719550" cy="3129025"/>
              </a:xfrm>
              <a:custGeom>
                <a:avLst/>
                <a:gdLst/>
                <a:ahLst/>
                <a:cxnLst/>
                <a:rect l="l" t="t" r="r" b="b"/>
                <a:pathLst>
                  <a:path w="28782" h="125161" extrusionOk="0">
                    <a:moveTo>
                      <a:pt x="9664" y="0"/>
                    </a:moveTo>
                    <a:cubicBezTo>
                      <a:pt x="9664" y="0"/>
                      <a:pt x="5704" y="43305"/>
                      <a:pt x="6126" y="63795"/>
                    </a:cubicBezTo>
                    <a:cubicBezTo>
                      <a:pt x="0" y="90464"/>
                      <a:pt x="5704" y="124685"/>
                      <a:pt x="5704" y="124685"/>
                    </a:cubicBezTo>
                    <a:lnTo>
                      <a:pt x="10721" y="125160"/>
                    </a:lnTo>
                    <a:cubicBezTo>
                      <a:pt x="10721" y="125160"/>
                      <a:pt x="11460" y="87612"/>
                      <a:pt x="17005" y="63795"/>
                    </a:cubicBezTo>
                    <a:cubicBezTo>
                      <a:pt x="21230" y="45523"/>
                      <a:pt x="28781" y="0"/>
                      <a:pt x="28781" y="0"/>
                    </a:cubicBez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558;p58"/>
              <p:cNvSpPr/>
              <p:nvPr/>
            </p:nvSpPr>
            <p:spPr>
              <a:xfrm>
                <a:off x="3336675" y="5133100"/>
                <a:ext cx="346650" cy="327325"/>
              </a:xfrm>
              <a:custGeom>
                <a:avLst/>
                <a:gdLst/>
                <a:ahLst/>
                <a:cxnLst/>
                <a:rect l="l" t="t" r="r" b="b"/>
                <a:pathLst>
                  <a:path w="13866" h="13093" extrusionOk="0">
                    <a:moveTo>
                      <a:pt x="3187" y="1"/>
                    </a:moveTo>
                    <a:cubicBezTo>
                      <a:pt x="2283" y="1"/>
                      <a:pt x="1415" y="460"/>
                      <a:pt x="899" y="1235"/>
                    </a:cubicBezTo>
                    <a:cubicBezTo>
                      <a:pt x="793" y="1341"/>
                      <a:pt x="740" y="1499"/>
                      <a:pt x="687" y="1658"/>
                    </a:cubicBezTo>
                    <a:cubicBezTo>
                      <a:pt x="529" y="2450"/>
                      <a:pt x="371" y="3242"/>
                      <a:pt x="318" y="4034"/>
                    </a:cubicBezTo>
                    <a:cubicBezTo>
                      <a:pt x="1" y="6516"/>
                      <a:pt x="265" y="12061"/>
                      <a:pt x="265" y="12061"/>
                    </a:cubicBezTo>
                    <a:lnTo>
                      <a:pt x="846" y="12061"/>
                    </a:lnTo>
                    <a:lnTo>
                      <a:pt x="1110" y="7044"/>
                    </a:lnTo>
                    <a:cubicBezTo>
                      <a:pt x="1124" y="6573"/>
                      <a:pt x="1231" y="6376"/>
                      <a:pt x="1387" y="6376"/>
                    </a:cubicBezTo>
                    <a:cubicBezTo>
                      <a:pt x="1807" y="6376"/>
                      <a:pt x="2583" y="7808"/>
                      <a:pt x="2853" y="9157"/>
                    </a:cubicBezTo>
                    <a:cubicBezTo>
                      <a:pt x="3222" y="11005"/>
                      <a:pt x="4067" y="12959"/>
                      <a:pt x="7817" y="13064"/>
                    </a:cubicBezTo>
                    <a:cubicBezTo>
                      <a:pt x="8539" y="13082"/>
                      <a:pt x="9192" y="13092"/>
                      <a:pt x="9774" y="13092"/>
                    </a:cubicBezTo>
                    <a:cubicBezTo>
                      <a:pt x="12729" y="13092"/>
                      <a:pt x="13865" y="12829"/>
                      <a:pt x="12939" y="11903"/>
                    </a:cubicBezTo>
                    <a:cubicBezTo>
                      <a:pt x="12253" y="11375"/>
                      <a:pt x="11460" y="10952"/>
                      <a:pt x="10668" y="10688"/>
                    </a:cubicBezTo>
                    <a:cubicBezTo>
                      <a:pt x="10668" y="10688"/>
                      <a:pt x="8186" y="8259"/>
                      <a:pt x="7025" y="918"/>
                    </a:cubicBezTo>
                    <a:lnTo>
                      <a:pt x="3803" y="73"/>
                    </a:lnTo>
                    <a:cubicBezTo>
                      <a:pt x="3598" y="24"/>
                      <a:pt x="3392" y="1"/>
                      <a:pt x="318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559;p58"/>
              <p:cNvSpPr/>
              <p:nvPr/>
            </p:nvSpPr>
            <p:spPr>
              <a:xfrm>
                <a:off x="3348575" y="5047775"/>
                <a:ext cx="179575" cy="167700"/>
              </a:xfrm>
              <a:custGeom>
                <a:avLst/>
                <a:gdLst/>
                <a:ahLst/>
                <a:cxnLst/>
                <a:rect l="l" t="t" r="r" b="b"/>
                <a:pathLst>
                  <a:path w="7183" h="6708" extrusionOk="0">
                    <a:moveTo>
                      <a:pt x="0" y="1"/>
                    </a:moveTo>
                    <a:cubicBezTo>
                      <a:pt x="0" y="1"/>
                      <a:pt x="106" y="2958"/>
                      <a:pt x="317" y="4701"/>
                    </a:cubicBezTo>
                    <a:cubicBezTo>
                      <a:pt x="317" y="4701"/>
                      <a:pt x="3433" y="5810"/>
                      <a:pt x="7024" y="6708"/>
                    </a:cubicBezTo>
                    <a:cubicBezTo>
                      <a:pt x="6284" y="4173"/>
                      <a:pt x="7182" y="793"/>
                      <a:pt x="7182" y="793"/>
                    </a:cubicBez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560;p58"/>
              <p:cNvSpPr/>
              <p:nvPr/>
            </p:nvSpPr>
            <p:spPr>
              <a:xfrm>
                <a:off x="3360450" y="1060950"/>
                <a:ext cx="801400" cy="1034775"/>
              </a:xfrm>
              <a:custGeom>
                <a:avLst/>
                <a:gdLst/>
                <a:ahLst/>
                <a:cxnLst/>
                <a:rect l="l" t="t" r="r" b="b"/>
                <a:pathLst>
                  <a:path w="32056" h="41391" extrusionOk="0">
                    <a:moveTo>
                      <a:pt x="14899" y="1"/>
                    </a:moveTo>
                    <a:cubicBezTo>
                      <a:pt x="13044" y="1"/>
                      <a:pt x="11196" y="67"/>
                      <a:pt x="9348" y="199"/>
                    </a:cubicBezTo>
                    <a:cubicBezTo>
                      <a:pt x="7605" y="252"/>
                      <a:pt x="5968" y="463"/>
                      <a:pt x="4542" y="621"/>
                    </a:cubicBezTo>
                    <a:cubicBezTo>
                      <a:pt x="1796" y="991"/>
                      <a:pt x="0" y="3632"/>
                      <a:pt x="687" y="6272"/>
                    </a:cubicBezTo>
                    <a:cubicBezTo>
                      <a:pt x="4859" y="23488"/>
                      <a:pt x="4120" y="32255"/>
                      <a:pt x="4120" y="41391"/>
                    </a:cubicBezTo>
                    <a:lnTo>
                      <a:pt x="29679" y="41391"/>
                    </a:lnTo>
                    <a:cubicBezTo>
                      <a:pt x="32056" y="22485"/>
                      <a:pt x="31844" y="10127"/>
                      <a:pt x="31580" y="5797"/>
                    </a:cubicBezTo>
                    <a:cubicBezTo>
                      <a:pt x="31422" y="3473"/>
                      <a:pt x="29679" y="1519"/>
                      <a:pt x="27408" y="1149"/>
                    </a:cubicBezTo>
                    <a:cubicBezTo>
                      <a:pt x="25455" y="780"/>
                      <a:pt x="22867" y="410"/>
                      <a:pt x="20490" y="199"/>
                    </a:cubicBezTo>
                    <a:cubicBezTo>
                      <a:pt x="18616" y="67"/>
                      <a:pt x="16754" y="1"/>
                      <a:pt x="1489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561;p58"/>
              <p:cNvSpPr/>
              <p:nvPr/>
            </p:nvSpPr>
            <p:spPr>
              <a:xfrm>
                <a:off x="3627125" y="763575"/>
                <a:ext cx="323500" cy="476625"/>
              </a:xfrm>
              <a:custGeom>
                <a:avLst/>
                <a:gdLst/>
                <a:ahLst/>
                <a:cxnLst/>
                <a:rect l="l" t="t" r="r" b="b"/>
                <a:pathLst>
                  <a:path w="12940" h="19065" extrusionOk="0">
                    <a:moveTo>
                      <a:pt x="582" y="0"/>
                    </a:moveTo>
                    <a:cubicBezTo>
                      <a:pt x="1427" y="3591"/>
                      <a:pt x="2377" y="10140"/>
                      <a:pt x="1" y="12569"/>
                    </a:cubicBezTo>
                    <a:cubicBezTo>
                      <a:pt x="1" y="12569"/>
                      <a:pt x="2219" y="16107"/>
                      <a:pt x="9137" y="19065"/>
                    </a:cubicBezTo>
                    <a:cubicBezTo>
                      <a:pt x="12939" y="16741"/>
                      <a:pt x="11091" y="12569"/>
                      <a:pt x="11091" y="12569"/>
                    </a:cubicBezTo>
                    <a:cubicBezTo>
                      <a:pt x="7077" y="11619"/>
                      <a:pt x="7077" y="8608"/>
                      <a:pt x="7658" y="5862"/>
                    </a:cubicBezTo>
                    <a:lnTo>
                      <a:pt x="582" y="0"/>
                    </a:ln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562;p58"/>
              <p:cNvSpPr/>
              <p:nvPr/>
            </p:nvSpPr>
            <p:spPr>
              <a:xfrm>
                <a:off x="3710300" y="822975"/>
                <a:ext cx="108300" cy="136025"/>
              </a:xfrm>
              <a:custGeom>
                <a:avLst/>
                <a:gdLst/>
                <a:ahLst/>
                <a:cxnLst/>
                <a:rect l="l" t="t" r="r" b="b"/>
                <a:pathLst>
                  <a:path w="4332" h="5441" extrusionOk="0">
                    <a:moveTo>
                      <a:pt x="159" y="1"/>
                    </a:moveTo>
                    <a:cubicBezTo>
                      <a:pt x="1" y="635"/>
                      <a:pt x="1" y="1321"/>
                      <a:pt x="107" y="1955"/>
                    </a:cubicBezTo>
                    <a:cubicBezTo>
                      <a:pt x="371" y="3539"/>
                      <a:pt x="2536" y="5176"/>
                      <a:pt x="4067" y="5440"/>
                    </a:cubicBezTo>
                    <a:cubicBezTo>
                      <a:pt x="4067" y="4754"/>
                      <a:pt x="4173" y="4120"/>
                      <a:pt x="4331" y="3433"/>
                    </a:cubicBezTo>
                    <a:lnTo>
                      <a:pt x="15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563;p58"/>
              <p:cNvSpPr/>
              <p:nvPr/>
            </p:nvSpPr>
            <p:spPr>
              <a:xfrm>
                <a:off x="3505800" y="346625"/>
                <a:ext cx="476500" cy="564950"/>
              </a:xfrm>
              <a:custGeom>
                <a:avLst/>
                <a:gdLst/>
                <a:ahLst/>
                <a:cxnLst/>
                <a:rect l="l" t="t" r="r" b="b"/>
                <a:pathLst>
                  <a:path w="19060" h="22598" extrusionOk="0">
                    <a:moveTo>
                      <a:pt x="8571" y="0"/>
                    </a:moveTo>
                    <a:cubicBezTo>
                      <a:pt x="3463" y="0"/>
                      <a:pt x="1" y="4874"/>
                      <a:pt x="1421" y="10130"/>
                    </a:cubicBezTo>
                    <a:cubicBezTo>
                      <a:pt x="3058" y="15939"/>
                      <a:pt x="3586" y="18421"/>
                      <a:pt x="7125" y="20903"/>
                    </a:cubicBezTo>
                    <a:cubicBezTo>
                      <a:pt x="8741" y="22067"/>
                      <a:pt x="10472" y="22598"/>
                      <a:pt x="12098" y="22598"/>
                    </a:cubicBezTo>
                    <a:cubicBezTo>
                      <a:pt x="15784" y="22598"/>
                      <a:pt x="18934" y="19873"/>
                      <a:pt x="19007" y="15622"/>
                    </a:cubicBezTo>
                    <a:cubicBezTo>
                      <a:pt x="19060" y="10130"/>
                      <a:pt x="16419" y="1575"/>
                      <a:pt x="10399" y="202"/>
                    </a:cubicBezTo>
                    <a:cubicBezTo>
                      <a:pt x="9771" y="65"/>
                      <a:pt x="9160" y="0"/>
                      <a:pt x="8571" y="0"/>
                    </a:cubicBez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564;p58"/>
              <p:cNvSpPr/>
              <p:nvPr/>
            </p:nvSpPr>
            <p:spPr>
              <a:xfrm>
                <a:off x="3393450" y="308075"/>
                <a:ext cx="518875" cy="368375"/>
              </a:xfrm>
              <a:custGeom>
                <a:avLst/>
                <a:gdLst/>
                <a:ahLst/>
                <a:cxnLst/>
                <a:rect l="l" t="t" r="r" b="b"/>
                <a:pathLst>
                  <a:path w="20755" h="14735" extrusionOk="0">
                    <a:moveTo>
                      <a:pt x="14259" y="1"/>
                    </a:moveTo>
                    <a:cubicBezTo>
                      <a:pt x="10087" y="54"/>
                      <a:pt x="1" y="5071"/>
                      <a:pt x="7130" y="14735"/>
                    </a:cubicBezTo>
                    <a:cubicBezTo>
                      <a:pt x="8556" y="13520"/>
                      <a:pt x="9929" y="8134"/>
                      <a:pt x="9189" y="5863"/>
                    </a:cubicBezTo>
                    <a:lnTo>
                      <a:pt x="9189" y="5863"/>
                    </a:lnTo>
                    <a:cubicBezTo>
                      <a:pt x="9701" y="5900"/>
                      <a:pt x="10204" y="5916"/>
                      <a:pt x="10698" y="5916"/>
                    </a:cubicBezTo>
                    <a:cubicBezTo>
                      <a:pt x="13440" y="5916"/>
                      <a:pt x="15887" y="5428"/>
                      <a:pt x="17778" y="5428"/>
                    </a:cubicBezTo>
                    <a:cubicBezTo>
                      <a:pt x="18922" y="5428"/>
                      <a:pt x="19863" y="5607"/>
                      <a:pt x="20543" y="6180"/>
                    </a:cubicBezTo>
                    <a:cubicBezTo>
                      <a:pt x="20755" y="3539"/>
                      <a:pt x="18431" y="1"/>
                      <a:pt x="1425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565;p58"/>
              <p:cNvSpPr/>
              <p:nvPr/>
            </p:nvSpPr>
            <p:spPr>
              <a:xfrm>
                <a:off x="3740675" y="579925"/>
                <a:ext cx="33025" cy="43875"/>
              </a:xfrm>
              <a:custGeom>
                <a:avLst/>
                <a:gdLst/>
                <a:ahLst/>
                <a:cxnLst/>
                <a:rect l="l" t="t" r="r" b="b"/>
                <a:pathLst>
                  <a:path w="1321" h="1755" extrusionOk="0">
                    <a:moveTo>
                      <a:pt x="537" y="1"/>
                    </a:moveTo>
                    <a:cubicBezTo>
                      <a:pt x="516" y="1"/>
                      <a:pt x="496" y="2"/>
                      <a:pt x="476" y="6"/>
                    </a:cubicBezTo>
                    <a:cubicBezTo>
                      <a:pt x="159" y="59"/>
                      <a:pt x="1" y="481"/>
                      <a:pt x="106" y="956"/>
                    </a:cubicBezTo>
                    <a:cubicBezTo>
                      <a:pt x="204" y="1446"/>
                      <a:pt x="484" y="1754"/>
                      <a:pt x="777" y="1754"/>
                    </a:cubicBezTo>
                    <a:cubicBezTo>
                      <a:pt x="799" y="1754"/>
                      <a:pt x="822" y="1752"/>
                      <a:pt x="845" y="1749"/>
                    </a:cubicBezTo>
                    <a:cubicBezTo>
                      <a:pt x="1162" y="1696"/>
                      <a:pt x="1321" y="1273"/>
                      <a:pt x="1215" y="798"/>
                    </a:cubicBezTo>
                    <a:cubicBezTo>
                      <a:pt x="1116" y="353"/>
                      <a:pt x="832" y="1"/>
                      <a:pt x="53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566;p58"/>
              <p:cNvSpPr/>
              <p:nvPr/>
            </p:nvSpPr>
            <p:spPr>
              <a:xfrm>
                <a:off x="3884575" y="553525"/>
                <a:ext cx="33025" cy="43875"/>
              </a:xfrm>
              <a:custGeom>
                <a:avLst/>
                <a:gdLst/>
                <a:ahLst/>
                <a:cxnLst/>
                <a:rect l="l" t="t" r="r" b="b"/>
                <a:pathLst>
                  <a:path w="1321" h="1755" extrusionOk="0">
                    <a:moveTo>
                      <a:pt x="537" y="1"/>
                    </a:moveTo>
                    <a:cubicBezTo>
                      <a:pt x="517" y="1"/>
                      <a:pt x="496" y="2"/>
                      <a:pt x="476" y="6"/>
                    </a:cubicBezTo>
                    <a:cubicBezTo>
                      <a:pt x="159" y="58"/>
                      <a:pt x="1" y="481"/>
                      <a:pt x="106" y="956"/>
                    </a:cubicBezTo>
                    <a:cubicBezTo>
                      <a:pt x="204" y="1446"/>
                      <a:pt x="484" y="1754"/>
                      <a:pt x="777" y="1754"/>
                    </a:cubicBezTo>
                    <a:cubicBezTo>
                      <a:pt x="800" y="1754"/>
                      <a:pt x="823" y="1752"/>
                      <a:pt x="846" y="1748"/>
                    </a:cubicBezTo>
                    <a:cubicBezTo>
                      <a:pt x="1163" y="1696"/>
                      <a:pt x="1321" y="1273"/>
                      <a:pt x="1215" y="798"/>
                    </a:cubicBezTo>
                    <a:cubicBezTo>
                      <a:pt x="1116" y="353"/>
                      <a:pt x="833" y="1"/>
                      <a:pt x="53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567;p58"/>
              <p:cNvSpPr/>
              <p:nvPr/>
            </p:nvSpPr>
            <p:spPr>
              <a:xfrm>
                <a:off x="3892500" y="541775"/>
                <a:ext cx="27750" cy="16425"/>
              </a:xfrm>
              <a:custGeom>
                <a:avLst/>
                <a:gdLst/>
                <a:ahLst/>
                <a:cxnLst/>
                <a:rect l="l" t="t" r="r" b="b"/>
                <a:pathLst>
                  <a:path w="1110" h="657" extrusionOk="0">
                    <a:moveTo>
                      <a:pt x="1110" y="0"/>
                    </a:moveTo>
                    <a:lnTo>
                      <a:pt x="1" y="528"/>
                    </a:lnTo>
                    <a:cubicBezTo>
                      <a:pt x="132" y="619"/>
                      <a:pt x="254" y="656"/>
                      <a:pt x="365" y="656"/>
                    </a:cubicBezTo>
                    <a:cubicBezTo>
                      <a:pt x="833" y="656"/>
                      <a:pt x="1110" y="0"/>
                      <a:pt x="111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568;p58"/>
              <p:cNvSpPr/>
              <p:nvPr/>
            </p:nvSpPr>
            <p:spPr>
              <a:xfrm>
                <a:off x="3866100" y="603825"/>
                <a:ext cx="58100" cy="84725"/>
              </a:xfrm>
              <a:custGeom>
                <a:avLst/>
                <a:gdLst/>
                <a:ahLst/>
                <a:cxnLst/>
                <a:rect l="l" t="t" r="r" b="b"/>
                <a:pathLst>
                  <a:path w="2324" h="3389" extrusionOk="0">
                    <a:moveTo>
                      <a:pt x="0" y="0"/>
                    </a:moveTo>
                    <a:lnTo>
                      <a:pt x="687" y="3380"/>
                    </a:lnTo>
                    <a:cubicBezTo>
                      <a:pt x="750" y="3385"/>
                      <a:pt x="813" y="3388"/>
                      <a:pt x="875" y="3388"/>
                    </a:cubicBezTo>
                    <a:cubicBezTo>
                      <a:pt x="1435" y="3388"/>
                      <a:pt x="1944" y="3174"/>
                      <a:pt x="2324" y="2746"/>
                    </a:cubicBezTo>
                    <a:cubicBezTo>
                      <a:pt x="1426" y="1954"/>
                      <a:pt x="634" y="1004"/>
                      <a:pt x="0" y="0"/>
                    </a:cubicBezTo>
                    <a:close/>
                  </a:path>
                </a:pathLst>
              </a:custGeom>
              <a:solidFill>
                <a:srgbClr val="ED89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569;p58"/>
              <p:cNvSpPr/>
              <p:nvPr/>
            </p:nvSpPr>
            <p:spPr>
              <a:xfrm>
                <a:off x="3763125" y="715050"/>
                <a:ext cx="96400" cy="34025"/>
              </a:xfrm>
              <a:custGeom>
                <a:avLst/>
                <a:gdLst/>
                <a:ahLst/>
                <a:cxnLst/>
                <a:rect l="l" t="t" r="r" b="b"/>
                <a:pathLst>
                  <a:path w="3856" h="1361" extrusionOk="0">
                    <a:moveTo>
                      <a:pt x="159" y="1"/>
                    </a:moveTo>
                    <a:cubicBezTo>
                      <a:pt x="119" y="1"/>
                      <a:pt x="79" y="14"/>
                      <a:pt x="53" y="40"/>
                    </a:cubicBezTo>
                    <a:cubicBezTo>
                      <a:pt x="0" y="146"/>
                      <a:pt x="0" y="199"/>
                      <a:pt x="53" y="251"/>
                    </a:cubicBezTo>
                    <a:cubicBezTo>
                      <a:pt x="845" y="991"/>
                      <a:pt x="1849" y="1360"/>
                      <a:pt x="2905" y="1360"/>
                    </a:cubicBezTo>
                    <a:cubicBezTo>
                      <a:pt x="3169" y="1360"/>
                      <a:pt x="3433" y="1308"/>
                      <a:pt x="3750" y="1255"/>
                    </a:cubicBezTo>
                    <a:cubicBezTo>
                      <a:pt x="3803" y="1255"/>
                      <a:pt x="3855" y="1202"/>
                      <a:pt x="3855" y="1096"/>
                    </a:cubicBezTo>
                    <a:cubicBezTo>
                      <a:pt x="3803" y="1044"/>
                      <a:pt x="3750" y="991"/>
                      <a:pt x="3644" y="991"/>
                    </a:cubicBezTo>
                    <a:cubicBezTo>
                      <a:pt x="3384" y="1047"/>
                      <a:pt x="3124" y="1075"/>
                      <a:pt x="2867" y="1075"/>
                    </a:cubicBezTo>
                    <a:cubicBezTo>
                      <a:pt x="1922" y="1075"/>
                      <a:pt x="1011" y="704"/>
                      <a:pt x="264" y="40"/>
                    </a:cubicBezTo>
                    <a:cubicBezTo>
                      <a:pt x="238" y="14"/>
                      <a:pt x="198" y="1"/>
                      <a:pt x="15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570;p58"/>
              <p:cNvSpPr/>
              <p:nvPr/>
            </p:nvSpPr>
            <p:spPr>
              <a:xfrm>
                <a:off x="3489825" y="624250"/>
                <a:ext cx="141275" cy="127325"/>
              </a:xfrm>
              <a:custGeom>
                <a:avLst/>
                <a:gdLst/>
                <a:ahLst/>
                <a:cxnLst/>
                <a:rect l="l" t="t" r="r" b="b"/>
                <a:pathLst>
                  <a:path w="5651" h="5093" extrusionOk="0">
                    <a:moveTo>
                      <a:pt x="2170" y="1"/>
                    </a:moveTo>
                    <a:cubicBezTo>
                      <a:pt x="2064" y="1"/>
                      <a:pt x="1957" y="10"/>
                      <a:pt x="1849" y="28"/>
                    </a:cubicBezTo>
                    <a:cubicBezTo>
                      <a:pt x="370" y="292"/>
                      <a:pt x="1" y="1824"/>
                      <a:pt x="740" y="3038"/>
                    </a:cubicBezTo>
                    <a:cubicBezTo>
                      <a:pt x="1374" y="4042"/>
                      <a:pt x="2377" y="4728"/>
                      <a:pt x="3539" y="5045"/>
                    </a:cubicBezTo>
                    <a:cubicBezTo>
                      <a:pt x="3695" y="5078"/>
                      <a:pt x="3841" y="5093"/>
                      <a:pt x="3978" y="5093"/>
                    </a:cubicBezTo>
                    <a:cubicBezTo>
                      <a:pt x="5187" y="5093"/>
                      <a:pt x="5650" y="3902"/>
                      <a:pt x="5176" y="2669"/>
                    </a:cubicBezTo>
                    <a:cubicBezTo>
                      <a:pt x="4734" y="1540"/>
                      <a:pt x="3563" y="1"/>
                      <a:pt x="2170" y="1"/>
                    </a:cubicBez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571;p58"/>
              <p:cNvSpPr/>
              <p:nvPr/>
            </p:nvSpPr>
            <p:spPr>
              <a:xfrm>
                <a:off x="3702400" y="503375"/>
                <a:ext cx="67350" cy="39750"/>
              </a:xfrm>
              <a:custGeom>
                <a:avLst/>
                <a:gdLst/>
                <a:ahLst/>
                <a:cxnLst/>
                <a:rect l="l" t="t" r="r" b="b"/>
                <a:pathLst>
                  <a:path w="2694" h="1590" extrusionOk="0">
                    <a:moveTo>
                      <a:pt x="2270" y="0"/>
                    </a:moveTo>
                    <a:cubicBezTo>
                      <a:pt x="1385" y="0"/>
                      <a:pt x="604" y="416"/>
                      <a:pt x="106" y="1114"/>
                    </a:cubicBezTo>
                    <a:cubicBezTo>
                      <a:pt x="0" y="1219"/>
                      <a:pt x="53" y="1431"/>
                      <a:pt x="158" y="1483"/>
                    </a:cubicBezTo>
                    <a:cubicBezTo>
                      <a:pt x="211" y="1536"/>
                      <a:pt x="264" y="1589"/>
                      <a:pt x="370" y="1589"/>
                    </a:cubicBezTo>
                    <a:cubicBezTo>
                      <a:pt x="423" y="1536"/>
                      <a:pt x="528" y="1536"/>
                      <a:pt x="581" y="1483"/>
                    </a:cubicBezTo>
                    <a:cubicBezTo>
                      <a:pt x="1003" y="850"/>
                      <a:pt x="1637" y="533"/>
                      <a:pt x="2376" y="533"/>
                    </a:cubicBezTo>
                    <a:cubicBezTo>
                      <a:pt x="2535" y="533"/>
                      <a:pt x="2641" y="427"/>
                      <a:pt x="2693" y="269"/>
                    </a:cubicBezTo>
                    <a:cubicBezTo>
                      <a:pt x="2693" y="110"/>
                      <a:pt x="2588" y="5"/>
                      <a:pt x="2429" y="5"/>
                    </a:cubicBezTo>
                    <a:cubicBezTo>
                      <a:pt x="2376" y="2"/>
                      <a:pt x="2323" y="0"/>
                      <a:pt x="22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572;p58"/>
              <p:cNvSpPr/>
              <p:nvPr/>
            </p:nvSpPr>
            <p:spPr>
              <a:xfrm>
                <a:off x="3863450" y="477075"/>
                <a:ext cx="76600" cy="22150"/>
              </a:xfrm>
              <a:custGeom>
                <a:avLst/>
                <a:gdLst/>
                <a:ahLst/>
                <a:cxnLst/>
                <a:rect l="l" t="t" r="r" b="b"/>
                <a:pathLst>
                  <a:path w="3064" h="886" extrusionOk="0">
                    <a:moveTo>
                      <a:pt x="1512" y="1"/>
                    </a:moveTo>
                    <a:cubicBezTo>
                      <a:pt x="1057" y="1"/>
                      <a:pt x="608" y="106"/>
                      <a:pt x="212" y="317"/>
                    </a:cubicBezTo>
                    <a:cubicBezTo>
                      <a:pt x="54" y="423"/>
                      <a:pt x="1" y="582"/>
                      <a:pt x="106" y="740"/>
                    </a:cubicBezTo>
                    <a:cubicBezTo>
                      <a:pt x="184" y="817"/>
                      <a:pt x="289" y="866"/>
                      <a:pt x="403" y="866"/>
                    </a:cubicBezTo>
                    <a:cubicBezTo>
                      <a:pt x="444" y="866"/>
                      <a:pt x="486" y="860"/>
                      <a:pt x="529" y="846"/>
                    </a:cubicBezTo>
                    <a:cubicBezTo>
                      <a:pt x="846" y="661"/>
                      <a:pt x="1189" y="568"/>
                      <a:pt x="1539" y="568"/>
                    </a:cubicBezTo>
                    <a:cubicBezTo>
                      <a:pt x="1889" y="568"/>
                      <a:pt x="2245" y="661"/>
                      <a:pt x="2588" y="846"/>
                    </a:cubicBezTo>
                    <a:cubicBezTo>
                      <a:pt x="2615" y="872"/>
                      <a:pt x="2654" y="885"/>
                      <a:pt x="2701" y="885"/>
                    </a:cubicBezTo>
                    <a:cubicBezTo>
                      <a:pt x="2747" y="885"/>
                      <a:pt x="2800" y="872"/>
                      <a:pt x="2852" y="846"/>
                    </a:cubicBezTo>
                    <a:cubicBezTo>
                      <a:pt x="2905" y="846"/>
                      <a:pt x="2958" y="793"/>
                      <a:pt x="2958" y="687"/>
                    </a:cubicBezTo>
                    <a:cubicBezTo>
                      <a:pt x="3064" y="582"/>
                      <a:pt x="2958" y="370"/>
                      <a:pt x="2852" y="317"/>
                    </a:cubicBezTo>
                    <a:cubicBezTo>
                      <a:pt x="2430" y="106"/>
                      <a:pt x="1968" y="1"/>
                      <a:pt x="151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573;p58"/>
              <p:cNvSpPr/>
              <p:nvPr/>
            </p:nvSpPr>
            <p:spPr>
              <a:xfrm>
                <a:off x="3749925" y="568175"/>
                <a:ext cx="26425" cy="16425"/>
              </a:xfrm>
              <a:custGeom>
                <a:avLst/>
                <a:gdLst/>
                <a:ahLst/>
                <a:cxnLst/>
                <a:rect l="l" t="t" r="r" b="b"/>
                <a:pathLst>
                  <a:path w="1057" h="657" extrusionOk="0">
                    <a:moveTo>
                      <a:pt x="1056" y="0"/>
                    </a:moveTo>
                    <a:lnTo>
                      <a:pt x="0" y="529"/>
                    </a:lnTo>
                    <a:cubicBezTo>
                      <a:pt x="122" y="620"/>
                      <a:pt x="235" y="656"/>
                      <a:pt x="340" y="656"/>
                    </a:cubicBezTo>
                    <a:cubicBezTo>
                      <a:pt x="780" y="656"/>
                      <a:pt x="1056" y="1"/>
                      <a:pt x="105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574;p58"/>
              <p:cNvSpPr/>
              <p:nvPr/>
            </p:nvSpPr>
            <p:spPr>
              <a:xfrm>
                <a:off x="3120175" y="2095700"/>
                <a:ext cx="995475" cy="1761800"/>
              </a:xfrm>
              <a:custGeom>
                <a:avLst/>
                <a:gdLst/>
                <a:ahLst/>
                <a:cxnLst/>
                <a:rect l="l" t="t" r="r" b="b"/>
                <a:pathLst>
                  <a:path w="39819" h="70472" extrusionOk="0">
                    <a:moveTo>
                      <a:pt x="13731" y="1"/>
                    </a:moveTo>
                    <a:cubicBezTo>
                      <a:pt x="0" y="13309"/>
                      <a:pt x="5123" y="42249"/>
                      <a:pt x="5862" y="68495"/>
                    </a:cubicBezTo>
                    <a:cubicBezTo>
                      <a:pt x="12900" y="69847"/>
                      <a:pt x="20211" y="70471"/>
                      <a:pt x="27766" y="70471"/>
                    </a:cubicBezTo>
                    <a:cubicBezTo>
                      <a:pt x="31718" y="70471"/>
                      <a:pt x="35737" y="70300"/>
                      <a:pt x="39818" y="69974"/>
                    </a:cubicBezTo>
                    <a:lnTo>
                      <a:pt x="3929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575;p58"/>
              <p:cNvSpPr/>
              <p:nvPr/>
            </p:nvSpPr>
            <p:spPr>
              <a:xfrm>
                <a:off x="3705025" y="2537975"/>
                <a:ext cx="161100" cy="742025"/>
              </a:xfrm>
              <a:custGeom>
                <a:avLst/>
                <a:gdLst/>
                <a:ahLst/>
                <a:cxnLst/>
                <a:rect l="l" t="t" r="r" b="b"/>
                <a:pathLst>
                  <a:path w="6444" h="29681" extrusionOk="0">
                    <a:moveTo>
                      <a:pt x="6443" y="1"/>
                    </a:moveTo>
                    <a:lnTo>
                      <a:pt x="1" y="6655"/>
                    </a:lnTo>
                    <a:lnTo>
                      <a:pt x="2694" y="29680"/>
                    </a:lnTo>
                    <a:lnTo>
                      <a:pt x="644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576;p58"/>
              <p:cNvSpPr/>
              <p:nvPr/>
            </p:nvSpPr>
            <p:spPr>
              <a:xfrm>
                <a:off x="3335375" y="1051375"/>
                <a:ext cx="852875" cy="1324250"/>
              </a:xfrm>
              <a:custGeom>
                <a:avLst/>
                <a:gdLst/>
                <a:ahLst/>
                <a:cxnLst/>
                <a:rect l="l" t="t" r="r" b="b"/>
                <a:pathLst>
                  <a:path w="34115" h="52970" extrusionOk="0">
                    <a:moveTo>
                      <a:pt x="20543" y="1"/>
                    </a:moveTo>
                    <a:lnTo>
                      <a:pt x="20543" y="1"/>
                    </a:lnTo>
                    <a:cubicBezTo>
                      <a:pt x="26352" y="3856"/>
                      <a:pt x="27461" y="11936"/>
                      <a:pt x="22866" y="17164"/>
                    </a:cubicBezTo>
                    <a:cubicBezTo>
                      <a:pt x="20173" y="12147"/>
                      <a:pt x="9823" y="4226"/>
                      <a:pt x="12305" y="54"/>
                    </a:cubicBezTo>
                    <a:cubicBezTo>
                      <a:pt x="11828" y="33"/>
                      <a:pt x="11354" y="22"/>
                      <a:pt x="10881" y="22"/>
                    </a:cubicBezTo>
                    <a:cubicBezTo>
                      <a:pt x="8943" y="22"/>
                      <a:pt x="7033" y="200"/>
                      <a:pt x="5123" y="582"/>
                    </a:cubicBezTo>
                    <a:cubicBezTo>
                      <a:pt x="1162" y="1374"/>
                      <a:pt x="0" y="4120"/>
                      <a:pt x="951" y="10193"/>
                    </a:cubicBezTo>
                    <a:cubicBezTo>
                      <a:pt x="3485" y="25772"/>
                      <a:pt x="1584" y="44678"/>
                      <a:pt x="1584" y="44678"/>
                    </a:cubicBezTo>
                    <a:cubicBezTo>
                      <a:pt x="1584" y="44678"/>
                      <a:pt x="16265" y="51649"/>
                      <a:pt x="21177" y="52969"/>
                    </a:cubicBezTo>
                    <a:cubicBezTo>
                      <a:pt x="28992" y="51068"/>
                      <a:pt x="30735" y="45629"/>
                      <a:pt x="30735" y="45629"/>
                    </a:cubicBezTo>
                    <a:cubicBezTo>
                      <a:pt x="30735" y="45629"/>
                      <a:pt x="34115" y="16689"/>
                      <a:pt x="33745" y="10510"/>
                    </a:cubicBezTo>
                    <a:cubicBezTo>
                      <a:pt x="33428" y="4331"/>
                      <a:pt x="32425" y="1902"/>
                      <a:pt x="28359" y="1163"/>
                    </a:cubicBezTo>
                    <a:cubicBezTo>
                      <a:pt x="24345" y="423"/>
                      <a:pt x="20543" y="1"/>
                      <a:pt x="205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577;p58"/>
              <p:cNvSpPr/>
              <p:nvPr/>
            </p:nvSpPr>
            <p:spPr>
              <a:xfrm>
                <a:off x="3335375" y="1051375"/>
                <a:ext cx="852875" cy="1324250"/>
              </a:xfrm>
              <a:custGeom>
                <a:avLst/>
                <a:gdLst/>
                <a:ahLst/>
                <a:cxnLst/>
                <a:rect l="l" t="t" r="r" b="b"/>
                <a:pathLst>
                  <a:path w="34115" h="52970" extrusionOk="0">
                    <a:moveTo>
                      <a:pt x="20543" y="1"/>
                    </a:moveTo>
                    <a:lnTo>
                      <a:pt x="20543" y="1"/>
                    </a:lnTo>
                    <a:cubicBezTo>
                      <a:pt x="26352" y="3856"/>
                      <a:pt x="27461" y="11936"/>
                      <a:pt x="22866" y="17164"/>
                    </a:cubicBezTo>
                    <a:cubicBezTo>
                      <a:pt x="20173" y="12147"/>
                      <a:pt x="9823" y="4226"/>
                      <a:pt x="12305" y="54"/>
                    </a:cubicBezTo>
                    <a:cubicBezTo>
                      <a:pt x="11828" y="33"/>
                      <a:pt x="11354" y="22"/>
                      <a:pt x="10881" y="22"/>
                    </a:cubicBezTo>
                    <a:cubicBezTo>
                      <a:pt x="8943" y="22"/>
                      <a:pt x="7033" y="200"/>
                      <a:pt x="5123" y="582"/>
                    </a:cubicBezTo>
                    <a:cubicBezTo>
                      <a:pt x="1162" y="1374"/>
                      <a:pt x="0" y="4120"/>
                      <a:pt x="951" y="10193"/>
                    </a:cubicBezTo>
                    <a:cubicBezTo>
                      <a:pt x="3485" y="25772"/>
                      <a:pt x="1584" y="44678"/>
                      <a:pt x="1584" y="44678"/>
                    </a:cubicBezTo>
                    <a:cubicBezTo>
                      <a:pt x="1584" y="44678"/>
                      <a:pt x="16265" y="51649"/>
                      <a:pt x="21177" y="52969"/>
                    </a:cubicBezTo>
                    <a:cubicBezTo>
                      <a:pt x="28992" y="51068"/>
                      <a:pt x="30735" y="45629"/>
                      <a:pt x="30735" y="45629"/>
                    </a:cubicBezTo>
                    <a:cubicBezTo>
                      <a:pt x="30735" y="45629"/>
                      <a:pt x="34115" y="16689"/>
                      <a:pt x="33745" y="10510"/>
                    </a:cubicBezTo>
                    <a:cubicBezTo>
                      <a:pt x="33428" y="4331"/>
                      <a:pt x="32425" y="1902"/>
                      <a:pt x="28359" y="1163"/>
                    </a:cubicBezTo>
                    <a:cubicBezTo>
                      <a:pt x="24345" y="423"/>
                      <a:pt x="20543" y="1"/>
                      <a:pt x="20543" y="1"/>
                    </a:cubicBezTo>
                    <a:close/>
                  </a:path>
                </a:pathLst>
              </a:custGeom>
              <a:solidFill>
                <a:schemeClr val="accent4">
                  <a:alpha val="56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578;p58"/>
              <p:cNvSpPr/>
              <p:nvPr/>
            </p:nvSpPr>
            <p:spPr>
              <a:xfrm>
                <a:off x="3509625" y="1247825"/>
                <a:ext cx="248250" cy="364700"/>
              </a:xfrm>
              <a:custGeom>
                <a:avLst/>
                <a:gdLst/>
                <a:ahLst/>
                <a:cxnLst/>
                <a:rect l="l" t="t" r="r" b="b"/>
                <a:pathLst>
                  <a:path w="9930" h="14588" extrusionOk="0">
                    <a:moveTo>
                      <a:pt x="4444" y="1"/>
                    </a:moveTo>
                    <a:cubicBezTo>
                      <a:pt x="3272" y="1"/>
                      <a:pt x="2176" y="668"/>
                      <a:pt x="1585" y="1702"/>
                    </a:cubicBezTo>
                    <a:cubicBezTo>
                      <a:pt x="1" y="4659"/>
                      <a:pt x="2060" y="10574"/>
                      <a:pt x="4807" y="14587"/>
                    </a:cubicBezTo>
                    <a:lnTo>
                      <a:pt x="5387" y="14218"/>
                    </a:lnTo>
                    <a:cubicBezTo>
                      <a:pt x="2325" y="9729"/>
                      <a:pt x="899" y="4395"/>
                      <a:pt x="2219" y="2018"/>
                    </a:cubicBezTo>
                    <a:cubicBezTo>
                      <a:pt x="2654" y="1197"/>
                      <a:pt x="3487" y="685"/>
                      <a:pt x="4435" y="685"/>
                    </a:cubicBezTo>
                    <a:cubicBezTo>
                      <a:pt x="4522" y="685"/>
                      <a:pt x="4611" y="689"/>
                      <a:pt x="4701" y="698"/>
                    </a:cubicBezTo>
                    <a:cubicBezTo>
                      <a:pt x="5599" y="698"/>
                      <a:pt x="6444" y="1068"/>
                      <a:pt x="7025" y="1702"/>
                    </a:cubicBezTo>
                    <a:cubicBezTo>
                      <a:pt x="8662" y="3497"/>
                      <a:pt x="9243" y="7511"/>
                      <a:pt x="8767" y="13584"/>
                    </a:cubicBezTo>
                    <a:lnTo>
                      <a:pt x="9401" y="13637"/>
                    </a:lnTo>
                    <a:cubicBezTo>
                      <a:pt x="9929" y="7247"/>
                      <a:pt x="9295" y="3233"/>
                      <a:pt x="7500" y="1279"/>
                    </a:cubicBezTo>
                    <a:cubicBezTo>
                      <a:pt x="6813" y="487"/>
                      <a:pt x="5757" y="12"/>
                      <a:pt x="4701" y="12"/>
                    </a:cubicBezTo>
                    <a:cubicBezTo>
                      <a:pt x="4615" y="4"/>
                      <a:pt x="4529" y="1"/>
                      <a:pt x="444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579;p58"/>
              <p:cNvSpPr/>
              <p:nvPr/>
            </p:nvSpPr>
            <p:spPr>
              <a:xfrm>
                <a:off x="3617900" y="1567600"/>
                <a:ext cx="51500" cy="73975"/>
              </a:xfrm>
              <a:custGeom>
                <a:avLst/>
                <a:gdLst/>
                <a:ahLst/>
                <a:cxnLst/>
                <a:rect l="l" t="t" r="r" b="b"/>
                <a:pathLst>
                  <a:path w="2060" h="2959" extrusionOk="0">
                    <a:moveTo>
                      <a:pt x="1004" y="1"/>
                    </a:moveTo>
                    <a:cubicBezTo>
                      <a:pt x="476" y="1"/>
                      <a:pt x="0" y="687"/>
                      <a:pt x="0" y="1479"/>
                    </a:cubicBezTo>
                    <a:cubicBezTo>
                      <a:pt x="0" y="2324"/>
                      <a:pt x="476" y="2958"/>
                      <a:pt x="1004" y="2958"/>
                    </a:cubicBezTo>
                    <a:cubicBezTo>
                      <a:pt x="1585" y="2958"/>
                      <a:pt x="2060" y="2324"/>
                      <a:pt x="2060" y="1479"/>
                    </a:cubicBezTo>
                    <a:cubicBezTo>
                      <a:pt x="2060" y="687"/>
                      <a:pt x="1585" y="1"/>
                      <a:pt x="100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580;p58"/>
              <p:cNvSpPr/>
              <p:nvPr/>
            </p:nvSpPr>
            <p:spPr>
              <a:xfrm>
                <a:off x="3714275" y="1558350"/>
                <a:ext cx="50200" cy="73975"/>
              </a:xfrm>
              <a:custGeom>
                <a:avLst/>
                <a:gdLst/>
                <a:ahLst/>
                <a:cxnLst/>
                <a:rect l="l" t="t" r="r" b="b"/>
                <a:pathLst>
                  <a:path w="2008" h="2959" extrusionOk="0">
                    <a:moveTo>
                      <a:pt x="1004" y="1"/>
                    </a:moveTo>
                    <a:cubicBezTo>
                      <a:pt x="423" y="1"/>
                      <a:pt x="0" y="635"/>
                      <a:pt x="0" y="1480"/>
                    </a:cubicBezTo>
                    <a:cubicBezTo>
                      <a:pt x="0" y="2272"/>
                      <a:pt x="423" y="2958"/>
                      <a:pt x="1004" y="2958"/>
                    </a:cubicBezTo>
                    <a:cubicBezTo>
                      <a:pt x="1532" y="2958"/>
                      <a:pt x="2007" y="2272"/>
                      <a:pt x="2007" y="1480"/>
                    </a:cubicBezTo>
                    <a:cubicBezTo>
                      <a:pt x="2007" y="635"/>
                      <a:pt x="1532" y="1"/>
                      <a:pt x="100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581;p58"/>
              <p:cNvSpPr/>
              <p:nvPr/>
            </p:nvSpPr>
            <p:spPr>
              <a:xfrm>
                <a:off x="3994150" y="1257075"/>
                <a:ext cx="98300" cy="82725"/>
              </a:xfrm>
              <a:custGeom>
                <a:avLst/>
                <a:gdLst/>
                <a:ahLst/>
                <a:cxnLst/>
                <a:rect l="l" t="t" r="r" b="b"/>
                <a:pathLst>
                  <a:path w="3932" h="3309" extrusionOk="0">
                    <a:moveTo>
                      <a:pt x="2243" y="1"/>
                    </a:moveTo>
                    <a:cubicBezTo>
                      <a:pt x="2182" y="1"/>
                      <a:pt x="2122" y="4"/>
                      <a:pt x="2060" y="11"/>
                    </a:cubicBezTo>
                    <a:cubicBezTo>
                      <a:pt x="582" y="117"/>
                      <a:pt x="1" y="1965"/>
                      <a:pt x="1110" y="2916"/>
                    </a:cubicBezTo>
                    <a:cubicBezTo>
                      <a:pt x="1428" y="3188"/>
                      <a:pt x="1797" y="3309"/>
                      <a:pt x="2161" y="3309"/>
                    </a:cubicBezTo>
                    <a:cubicBezTo>
                      <a:pt x="3066" y="3309"/>
                      <a:pt x="3931" y="2560"/>
                      <a:pt x="3856" y="1543"/>
                    </a:cubicBezTo>
                    <a:cubicBezTo>
                      <a:pt x="3758" y="657"/>
                      <a:pt x="3063" y="1"/>
                      <a:pt x="224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582;p58"/>
              <p:cNvSpPr/>
              <p:nvPr/>
            </p:nvSpPr>
            <p:spPr>
              <a:xfrm>
                <a:off x="3582250" y="1043475"/>
                <a:ext cx="46225" cy="221825"/>
              </a:xfrm>
              <a:custGeom>
                <a:avLst/>
                <a:gdLst/>
                <a:ahLst/>
                <a:cxnLst/>
                <a:rect l="l" t="t" r="r" b="b"/>
                <a:pathLst>
                  <a:path w="1849" h="8873" extrusionOk="0">
                    <a:moveTo>
                      <a:pt x="740" y="0"/>
                    </a:moveTo>
                    <a:cubicBezTo>
                      <a:pt x="528" y="0"/>
                      <a:pt x="370" y="106"/>
                      <a:pt x="370" y="317"/>
                    </a:cubicBezTo>
                    <a:cubicBezTo>
                      <a:pt x="0" y="3116"/>
                      <a:pt x="264" y="5968"/>
                      <a:pt x="1162" y="8661"/>
                    </a:cubicBezTo>
                    <a:cubicBezTo>
                      <a:pt x="1162" y="8767"/>
                      <a:pt x="1321" y="8872"/>
                      <a:pt x="1426" y="8872"/>
                    </a:cubicBezTo>
                    <a:lnTo>
                      <a:pt x="1585" y="8872"/>
                    </a:lnTo>
                    <a:cubicBezTo>
                      <a:pt x="1743" y="8767"/>
                      <a:pt x="1849" y="8608"/>
                      <a:pt x="1796" y="8397"/>
                    </a:cubicBezTo>
                    <a:cubicBezTo>
                      <a:pt x="951" y="5809"/>
                      <a:pt x="687" y="3063"/>
                      <a:pt x="1004" y="370"/>
                    </a:cubicBezTo>
                    <a:cubicBezTo>
                      <a:pt x="1057" y="211"/>
                      <a:pt x="898" y="53"/>
                      <a:pt x="74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583;p58"/>
              <p:cNvSpPr/>
              <p:nvPr/>
            </p:nvSpPr>
            <p:spPr>
              <a:xfrm>
                <a:off x="3892500" y="1049725"/>
                <a:ext cx="180900" cy="244600"/>
              </a:xfrm>
              <a:custGeom>
                <a:avLst/>
                <a:gdLst/>
                <a:ahLst/>
                <a:cxnLst/>
                <a:rect l="l" t="t" r="r" b="b"/>
                <a:pathLst>
                  <a:path w="7236" h="9784" extrusionOk="0">
                    <a:moveTo>
                      <a:pt x="391" y="1"/>
                    </a:moveTo>
                    <a:cubicBezTo>
                      <a:pt x="250" y="1"/>
                      <a:pt x="97" y="103"/>
                      <a:pt x="53" y="278"/>
                    </a:cubicBezTo>
                    <a:cubicBezTo>
                      <a:pt x="1" y="437"/>
                      <a:pt x="159" y="648"/>
                      <a:pt x="317" y="648"/>
                    </a:cubicBezTo>
                    <a:cubicBezTo>
                      <a:pt x="6074" y="2021"/>
                      <a:pt x="6549" y="9414"/>
                      <a:pt x="6549" y="9467"/>
                    </a:cubicBezTo>
                    <a:cubicBezTo>
                      <a:pt x="6549" y="9678"/>
                      <a:pt x="6707" y="9784"/>
                      <a:pt x="6919" y="9784"/>
                    </a:cubicBezTo>
                    <a:cubicBezTo>
                      <a:pt x="7130" y="9784"/>
                      <a:pt x="7235" y="9626"/>
                      <a:pt x="7235" y="9467"/>
                    </a:cubicBezTo>
                    <a:cubicBezTo>
                      <a:pt x="7235" y="9362"/>
                      <a:pt x="6760" y="1493"/>
                      <a:pt x="476" y="14"/>
                    </a:cubicBezTo>
                    <a:cubicBezTo>
                      <a:pt x="449" y="5"/>
                      <a:pt x="420" y="1"/>
                      <a:pt x="39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584;p58"/>
              <p:cNvSpPr/>
              <p:nvPr/>
            </p:nvSpPr>
            <p:spPr>
              <a:xfrm>
                <a:off x="3641650" y="1347125"/>
                <a:ext cx="609975" cy="624500"/>
              </a:xfrm>
              <a:custGeom>
                <a:avLst/>
                <a:gdLst/>
                <a:ahLst/>
                <a:cxnLst/>
                <a:rect l="l" t="t" r="r" b="b"/>
                <a:pathLst>
                  <a:path w="24399" h="24980" extrusionOk="0">
                    <a:moveTo>
                      <a:pt x="7553" y="0"/>
                    </a:moveTo>
                    <a:cubicBezTo>
                      <a:pt x="6866" y="0"/>
                      <a:pt x="6180" y="476"/>
                      <a:pt x="6021" y="1162"/>
                    </a:cubicBezTo>
                    <a:lnTo>
                      <a:pt x="212" y="23184"/>
                    </a:lnTo>
                    <a:cubicBezTo>
                      <a:pt x="1" y="23765"/>
                      <a:pt x="476" y="24399"/>
                      <a:pt x="1110" y="24399"/>
                    </a:cubicBezTo>
                    <a:lnTo>
                      <a:pt x="16847" y="24980"/>
                    </a:lnTo>
                    <a:cubicBezTo>
                      <a:pt x="17586" y="24980"/>
                      <a:pt x="18220" y="24557"/>
                      <a:pt x="18431" y="23818"/>
                    </a:cubicBezTo>
                    <a:lnTo>
                      <a:pt x="24240" y="1849"/>
                    </a:lnTo>
                    <a:cubicBezTo>
                      <a:pt x="24399" y="1215"/>
                      <a:pt x="23923" y="581"/>
                      <a:pt x="23290" y="581"/>
                    </a:cubicBezTo>
                    <a:lnTo>
                      <a:pt x="755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585;p58"/>
              <p:cNvSpPr/>
              <p:nvPr/>
            </p:nvSpPr>
            <p:spPr>
              <a:xfrm>
                <a:off x="3645625" y="1357575"/>
                <a:ext cx="611075" cy="624600"/>
              </a:xfrm>
              <a:custGeom>
                <a:avLst/>
                <a:gdLst/>
                <a:ahLst/>
                <a:cxnLst/>
                <a:rect l="l" t="t" r="r" b="b"/>
                <a:pathLst>
                  <a:path w="24443" h="24984" extrusionOk="0">
                    <a:moveTo>
                      <a:pt x="7493" y="1"/>
                    </a:moveTo>
                    <a:cubicBezTo>
                      <a:pt x="6802" y="1"/>
                      <a:pt x="6221" y="462"/>
                      <a:pt x="6021" y="1114"/>
                    </a:cubicBezTo>
                    <a:lnTo>
                      <a:pt x="211" y="23136"/>
                    </a:lnTo>
                    <a:cubicBezTo>
                      <a:pt x="0" y="23769"/>
                      <a:pt x="476" y="24403"/>
                      <a:pt x="1162" y="24403"/>
                    </a:cubicBezTo>
                    <a:lnTo>
                      <a:pt x="16899" y="24984"/>
                    </a:lnTo>
                    <a:cubicBezTo>
                      <a:pt x="17586" y="24984"/>
                      <a:pt x="18219" y="24509"/>
                      <a:pt x="18431" y="23822"/>
                    </a:cubicBezTo>
                    <a:lnTo>
                      <a:pt x="24240" y="1800"/>
                    </a:lnTo>
                    <a:cubicBezTo>
                      <a:pt x="24443" y="1192"/>
                      <a:pt x="24012" y="583"/>
                      <a:pt x="23416" y="583"/>
                    </a:cubicBezTo>
                    <a:cubicBezTo>
                      <a:pt x="23391" y="583"/>
                      <a:pt x="23367" y="584"/>
                      <a:pt x="23342" y="586"/>
                    </a:cubicBezTo>
                    <a:lnTo>
                      <a:pt x="7605" y="5"/>
                    </a:lnTo>
                    <a:cubicBezTo>
                      <a:pt x="7567" y="2"/>
                      <a:pt x="7530" y="1"/>
                      <a:pt x="74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586;p58"/>
              <p:cNvSpPr/>
              <p:nvPr/>
            </p:nvSpPr>
            <p:spPr>
              <a:xfrm>
                <a:off x="3599400" y="1561875"/>
                <a:ext cx="244275" cy="196150"/>
              </a:xfrm>
              <a:custGeom>
                <a:avLst/>
                <a:gdLst/>
                <a:ahLst/>
                <a:cxnLst/>
                <a:rect l="l" t="t" r="r" b="b"/>
                <a:pathLst>
                  <a:path w="9771" h="7846" extrusionOk="0">
                    <a:moveTo>
                      <a:pt x="7894" y="0"/>
                    </a:moveTo>
                    <a:cubicBezTo>
                      <a:pt x="7833" y="0"/>
                      <a:pt x="7772" y="6"/>
                      <a:pt x="7711" y="18"/>
                    </a:cubicBezTo>
                    <a:lnTo>
                      <a:pt x="6074" y="177"/>
                    </a:lnTo>
                    <a:cubicBezTo>
                      <a:pt x="5335" y="282"/>
                      <a:pt x="4595" y="652"/>
                      <a:pt x="4014" y="1180"/>
                    </a:cubicBezTo>
                    <a:lnTo>
                      <a:pt x="265" y="5088"/>
                    </a:lnTo>
                    <a:lnTo>
                      <a:pt x="1" y="7570"/>
                    </a:lnTo>
                    <a:cubicBezTo>
                      <a:pt x="421" y="7766"/>
                      <a:pt x="875" y="7846"/>
                      <a:pt x="1334" y="7846"/>
                    </a:cubicBezTo>
                    <a:cubicBezTo>
                      <a:pt x="3354" y="7846"/>
                      <a:pt x="5493" y="6303"/>
                      <a:pt x="5493" y="6303"/>
                    </a:cubicBezTo>
                    <a:lnTo>
                      <a:pt x="8979" y="5141"/>
                    </a:lnTo>
                    <a:cubicBezTo>
                      <a:pt x="9507" y="4930"/>
                      <a:pt x="9771" y="4402"/>
                      <a:pt x="9665" y="3821"/>
                    </a:cubicBezTo>
                    <a:lnTo>
                      <a:pt x="8873" y="811"/>
                    </a:lnTo>
                    <a:cubicBezTo>
                      <a:pt x="8779" y="343"/>
                      <a:pt x="8356" y="0"/>
                      <a:pt x="7894" y="0"/>
                    </a:cubicBezTo>
                    <a:close/>
                  </a:path>
                </a:pathLst>
              </a:custGeom>
              <a:solidFill>
                <a:srgbClr val="FFB5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587;p58"/>
              <p:cNvSpPr/>
              <p:nvPr/>
            </p:nvSpPr>
            <p:spPr>
              <a:xfrm>
                <a:off x="3151850" y="1116075"/>
                <a:ext cx="512275" cy="733750"/>
              </a:xfrm>
              <a:custGeom>
                <a:avLst/>
                <a:gdLst/>
                <a:ahLst/>
                <a:cxnLst/>
                <a:rect l="l" t="t" r="r" b="b"/>
                <a:pathLst>
                  <a:path w="20491" h="29350" extrusionOk="0">
                    <a:moveTo>
                      <a:pt x="5649" y="22160"/>
                    </a:moveTo>
                    <a:cubicBezTo>
                      <a:pt x="5659" y="22160"/>
                      <a:pt x="5685" y="22167"/>
                      <a:pt x="5729" y="22189"/>
                    </a:cubicBezTo>
                    <a:lnTo>
                      <a:pt x="5729" y="22189"/>
                    </a:lnTo>
                    <a:cubicBezTo>
                      <a:pt x="5721" y="22186"/>
                      <a:pt x="5712" y="22184"/>
                      <a:pt x="5704" y="22181"/>
                    </a:cubicBezTo>
                    <a:cubicBezTo>
                      <a:pt x="5657" y="22181"/>
                      <a:pt x="5631" y="22160"/>
                      <a:pt x="5649" y="22160"/>
                    </a:cubicBezTo>
                    <a:close/>
                    <a:moveTo>
                      <a:pt x="9031" y="1"/>
                    </a:moveTo>
                    <a:cubicBezTo>
                      <a:pt x="8661" y="529"/>
                      <a:pt x="8397" y="951"/>
                      <a:pt x="8080" y="1427"/>
                    </a:cubicBezTo>
                    <a:lnTo>
                      <a:pt x="7235" y="2852"/>
                    </a:lnTo>
                    <a:cubicBezTo>
                      <a:pt x="6655" y="3803"/>
                      <a:pt x="6126" y="4754"/>
                      <a:pt x="5651" y="5704"/>
                    </a:cubicBezTo>
                    <a:cubicBezTo>
                      <a:pt x="4595" y="7658"/>
                      <a:pt x="3644" y="9665"/>
                      <a:pt x="2799" y="11724"/>
                    </a:cubicBezTo>
                    <a:cubicBezTo>
                      <a:pt x="1902" y="13837"/>
                      <a:pt x="1215" y="16002"/>
                      <a:pt x="687" y="18220"/>
                    </a:cubicBezTo>
                    <a:cubicBezTo>
                      <a:pt x="106" y="20702"/>
                      <a:pt x="1" y="23237"/>
                      <a:pt x="317" y="25772"/>
                    </a:cubicBezTo>
                    <a:lnTo>
                      <a:pt x="581" y="27409"/>
                    </a:lnTo>
                    <a:lnTo>
                      <a:pt x="1796" y="28201"/>
                    </a:lnTo>
                    <a:cubicBezTo>
                      <a:pt x="2430" y="28676"/>
                      <a:pt x="3169" y="28941"/>
                      <a:pt x="3961" y="29099"/>
                    </a:cubicBezTo>
                    <a:cubicBezTo>
                      <a:pt x="4437" y="29205"/>
                      <a:pt x="4912" y="29310"/>
                      <a:pt x="5387" y="29310"/>
                    </a:cubicBezTo>
                    <a:cubicBezTo>
                      <a:pt x="5783" y="29337"/>
                      <a:pt x="6192" y="29350"/>
                      <a:pt x="6602" y="29350"/>
                    </a:cubicBezTo>
                    <a:cubicBezTo>
                      <a:pt x="7011" y="29350"/>
                      <a:pt x="7420" y="29337"/>
                      <a:pt x="7816" y="29310"/>
                    </a:cubicBezTo>
                    <a:cubicBezTo>
                      <a:pt x="9295" y="29205"/>
                      <a:pt x="10721" y="29046"/>
                      <a:pt x="12200" y="28782"/>
                    </a:cubicBezTo>
                    <a:cubicBezTo>
                      <a:pt x="13573" y="28518"/>
                      <a:pt x="14998" y="28148"/>
                      <a:pt x="16371" y="27779"/>
                    </a:cubicBezTo>
                    <a:cubicBezTo>
                      <a:pt x="17744" y="27356"/>
                      <a:pt x="19170" y="26828"/>
                      <a:pt x="20491" y="26247"/>
                    </a:cubicBezTo>
                    <a:lnTo>
                      <a:pt x="18325" y="20966"/>
                    </a:lnTo>
                    <a:cubicBezTo>
                      <a:pt x="17216" y="21336"/>
                      <a:pt x="16055" y="21653"/>
                      <a:pt x="14893" y="21864"/>
                    </a:cubicBezTo>
                    <a:cubicBezTo>
                      <a:pt x="13731" y="22075"/>
                      <a:pt x="12516" y="22234"/>
                      <a:pt x="11302" y="22339"/>
                    </a:cubicBezTo>
                    <a:cubicBezTo>
                      <a:pt x="10413" y="22417"/>
                      <a:pt x="9552" y="22466"/>
                      <a:pt x="8678" y="22466"/>
                    </a:cubicBezTo>
                    <a:cubicBezTo>
                      <a:pt x="8358" y="22466"/>
                      <a:pt x="8036" y="22459"/>
                      <a:pt x="7711" y="22445"/>
                    </a:cubicBezTo>
                    <a:cubicBezTo>
                      <a:pt x="7662" y="22445"/>
                      <a:pt x="7614" y="22444"/>
                      <a:pt x="7567" y="22444"/>
                    </a:cubicBezTo>
                    <a:lnTo>
                      <a:pt x="7567" y="22444"/>
                    </a:lnTo>
                    <a:cubicBezTo>
                      <a:pt x="7665" y="21643"/>
                      <a:pt x="7838" y="20849"/>
                      <a:pt x="8080" y="20068"/>
                    </a:cubicBezTo>
                    <a:cubicBezTo>
                      <a:pt x="8608" y="18273"/>
                      <a:pt x="9242" y="16583"/>
                      <a:pt x="10087" y="14893"/>
                    </a:cubicBezTo>
                    <a:cubicBezTo>
                      <a:pt x="10932" y="13203"/>
                      <a:pt x="11830" y="11513"/>
                      <a:pt x="12833" y="9876"/>
                    </a:cubicBezTo>
                    <a:cubicBezTo>
                      <a:pt x="13361" y="9031"/>
                      <a:pt x="13889" y="8239"/>
                      <a:pt x="14418" y="7394"/>
                    </a:cubicBezTo>
                    <a:lnTo>
                      <a:pt x="15262" y="6232"/>
                    </a:lnTo>
                    <a:cubicBezTo>
                      <a:pt x="15527" y="5863"/>
                      <a:pt x="15843" y="5387"/>
                      <a:pt x="16055" y="5123"/>
                    </a:cubicBezTo>
                    <a:lnTo>
                      <a:pt x="90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588;p58"/>
              <p:cNvSpPr/>
              <p:nvPr/>
            </p:nvSpPr>
            <p:spPr>
              <a:xfrm>
                <a:off x="3151850" y="1116075"/>
                <a:ext cx="512275" cy="733750"/>
              </a:xfrm>
              <a:custGeom>
                <a:avLst/>
                <a:gdLst/>
                <a:ahLst/>
                <a:cxnLst/>
                <a:rect l="l" t="t" r="r" b="b"/>
                <a:pathLst>
                  <a:path w="20491" h="29350" extrusionOk="0">
                    <a:moveTo>
                      <a:pt x="5649" y="22160"/>
                    </a:moveTo>
                    <a:cubicBezTo>
                      <a:pt x="5659" y="22160"/>
                      <a:pt x="5685" y="22167"/>
                      <a:pt x="5729" y="22189"/>
                    </a:cubicBezTo>
                    <a:lnTo>
                      <a:pt x="5729" y="22189"/>
                    </a:lnTo>
                    <a:cubicBezTo>
                      <a:pt x="5721" y="22186"/>
                      <a:pt x="5712" y="22184"/>
                      <a:pt x="5704" y="22181"/>
                    </a:cubicBezTo>
                    <a:cubicBezTo>
                      <a:pt x="5657" y="22181"/>
                      <a:pt x="5631" y="22160"/>
                      <a:pt x="5649" y="22160"/>
                    </a:cubicBezTo>
                    <a:close/>
                    <a:moveTo>
                      <a:pt x="9031" y="1"/>
                    </a:moveTo>
                    <a:cubicBezTo>
                      <a:pt x="8661" y="529"/>
                      <a:pt x="8397" y="951"/>
                      <a:pt x="8080" y="1427"/>
                    </a:cubicBezTo>
                    <a:lnTo>
                      <a:pt x="7235" y="2852"/>
                    </a:lnTo>
                    <a:cubicBezTo>
                      <a:pt x="6655" y="3803"/>
                      <a:pt x="6126" y="4754"/>
                      <a:pt x="5651" y="5704"/>
                    </a:cubicBezTo>
                    <a:cubicBezTo>
                      <a:pt x="4595" y="7658"/>
                      <a:pt x="3644" y="9665"/>
                      <a:pt x="2799" y="11724"/>
                    </a:cubicBezTo>
                    <a:cubicBezTo>
                      <a:pt x="1902" y="13837"/>
                      <a:pt x="1215" y="16002"/>
                      <a:pt x="687" y="18220"/>
                    </a:cubicBezTo>
                    <a:cubicBezTo>
                      <a:pt x="106" y="20702"/>
                      <a:pt x="1" y="23237"/>
                      <a:pt x="317" y="25772"/>
                    </a:cubicBezTo>
                    <a:lnTo>
                      <a:pt x="581" y="27409"/>
                    </a:lnTo>
                    <a:lnTo>
                      <a:pt x="1796" y="28201"/>
                    </a:lnTo>
                    <a:cubicBezTo>
                      <a:pt x="2430" y="28676"/>
                      <a:pt x="3169" y="28941"/>
                      <a:pt x="3961" y="29099"/>
                    </a:cubicBezTo>
                    <a:cubicBezTo>
                      <a:pt x="4437" y="29205"/>
                      <a:pt x="4912" y="29310"/>
                      <a:pt x="5387" y="29310"/>
                    </a:cubicBezTo>
                    <a:cubicBezTo>
                      <a:pt x="5783" y="29337"/>
                      <a:pt x="6192" y="29350"/>
                      <a:pt x="6602" y="29350"/>
                    </a:cubicBezTo>
                    <a:cubicBezTo>
                      <a:pt x="7011" y="29350"/>
                      <a:pt x="7420" y="29337"/>
                      <a:pt x="7816" y="29310"/>
                    </a:cubicBezTo>
                    <a:cubicBezTo>
                      <a:pt x="9295" y="29205"/>
                      <a:pt x="10721" y="29046"/>
                      <a:pt x="12200" y="28782"/>
                    </a:cubicBezTo>
                    <a:cubicBezTo>
                      <a:pt x="13573" y="28518"/>
                      <a:pt x="14998" y="28148"/>
                      <a:pt x="16371" y="27779"/>
                    </a:cubicBezTo>
                    <a:cubicBezTo>
                      <a:pt x="17744" y="27356"/>
                      <a:pt x="19170" y="26828"/>
                      <a:pt x="20491" y="26247"/>
                    </a:cubicBezTo>
                    <a:lnTo>
                      <a:pt x="18325" y="20966"/>
                    </a:lnTo>
                    <a:cubicBezTo>
                      <a:pt x="17216" y="21336"/>
                      <a:pt x="16055" y="21653"/>
                      <a:pt x="14893" y="21864"/>
                    </a:cubicBezTo>
                    <a:cubicBezTo>
                      <a:pt x="13731" y="22075"/>
                      <a:pt x="12516" y="22234"/>
                      <a:pt x="11302" y="22339"/>
                    </a:cubicBezTo>
                    <a:cubicBezTo>
                      <a:pt x="10413" y="22417"/>
                      <a:pt x="9552" y="22466"/>
                      <a:pt x="8678" y="22466"/>
                    </a:cubicBezTo>
                    <a:cubicBezTo>
                      <a:pt x="8358" y="22466"/>
                      <a:pt x="8036" y="22459"/>
                      <a:pt x="7711" y="22445"/>
                    </a:cubicBezTo>
                    <a:cubicBezTo>
                      <a:pt x="7662" y="22445"/>
                      <a:pt x="7614" y="22444"/>
                      <a:pt x="7567" y="22444"/>
                    </a:cubicBezTo>
                    <a:lnTo>
                      <a:pt x="7567" y="22444"/>
                    </a:lnTo>
                    <a:cubicBezTo>
                      <a:pt x="7665" y="21643"/>
                      <a:pt x="7838" y="20849"/>
                      <a:pt x="8080" y="20068"/>
                    </a:cubicBezTo>
                    <a:cubicBezTo>
                      <a:pt x="8608" y="18273"/>
                      <a:pt x="9242" y="16583"/>
                      <a:pt x="10087" y="14893"/>
                    </a:cubicBezTo>
                    <a:cubicBezTo>
                      <a:pt x="10932" y="13203"/>
                      <a:pt x="11830" y="11513"/>
                      <a:pt x="12833" y="9876"/>
                    </a:cubicBezTo>
                    <a:cubicBezTo>
                      <a:pt x="13361" y="9031"/>
                      <a:pt x="13889" y="8239"/>
                      <a:pt x="14418" y="7394"/>
                    </a:cubicBezTo>
                    <a:lnTo>
                      <a:pt x="15262" y="6232"/>
                    </a:lnTo>
                    <a:cubicBezTo>
                      <a:pt x="15527" y="5863"/>
                      <a:pt x="15843" y="5387"/>
                      <a:pt x="16055" y="5123"/>
                    </a:cubicBezTo>
                    <a:lnTo>
                      <a:pt x="9031" y="1"/>
                    </a:lnTo>
                    <a:close/>
                  </a:path>
                </a:pathLst>
              </a:custGeom>
              <a:solidFill>
                <a:schemeClr val="accent4">
                  <a:alpha val="56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 name="مربع نص 2"/>
          <p:cNvSpPr txBox="1"/>
          <p:nvPr/>
        </p:nvSpPr>
        <p:spPr>
          <a:xfrm>
            <a:off x="8644271" y="4816549"/>
            <a:ext cx="499730"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12</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4731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additive="base">
                                        <p:cTn id="1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34"/>
        <p:cNvGrpSpPr/>
        <p:nvPr/>
      </p:nvGrpSpPr>
      <p:grpSpPr>
        <a:xfrm>
          <a:off x="0" y="0"/>
          <a:ext cx="0" cy="0"/>
          <a:chOff x="0" y="0"/>
          <a:chExt cx="0" cy="0"/>
        </a:xfrm>
      </p:grpSpPr>
      <p:grpSp>
        <p:nvGrpSpPr>
          <p:cNvPr id="1335" name="Google Shape;1335;p51"/>
          <p:cNvGrpSpPr/>
          <p:nvPr/>
        </p:nvGrpSpPr>
        <p:grpSpPr>
          <a:xfrm rot="381796">
            <a:off x="2817039" y="310323"/>
            <a:ext cx="3402266" cy="3211632"/>
            <a:chOff x="-1569242" y="803144"/>
            <a:chExt cx="3759512" cy="3548861"/>
          </a:xfrm>
        </p:grpSpPr>
        <p:grpSp>
          <p:nvGrpSpPr>
            <p:cNvPr id="1336" name="Google Shape;1336;p51"/>
            <p:cNvGrpSpPr/>
            <p:nvPr/>
          </p:nvGrpSpPr>
          <p:grpSpPr>
            <a:xfrm rot="-1123382">
              <a:off x="-689761" y="3165079"/>
              <a:ext cx="335600" cy="336607"/>
              <a:chOff x="2196965" y="159603"/>
              <a:chExt cx="783000" cy="249223"/>
            </a:xfrm>
          </p:grpSpPr>
          <p:cxnSp>
            <p:nvCxnSpPr>
              <p:cNvPr id="1337" name="Google Shape;1337;p51"/>
              <p:cNvCxnSpPr/>
              <p:nvPr/>
            </p:nvCxnSpPr>
            <p:spPr>
              <a:xfrm>
                <a:off x="2196965" y="301184"/>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38" name="Google Shape;1338;p51"/>
              <p:cNvCxnSpPr/>
              <p:nvPr/>
            </p:nvCxnSpPr>
            <p:spPr>
              <a:xfrm>
                <a:off x="2196965" y="335125"/>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39" name="Google Shape;1339;p51"/>
              <p:cNvCxnSpPr/>
              <p:nvPr/>
            </p:nvCxnSpPr>
            <p:spPr>
              <a:xfrm>
                <a:off x="2196965" y="371975"/>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40" name="Google Shape;1340;p51"/>
              <p:cNvCxnSpPr/>
              <p:nvPr/>
            </p:nvCxnSpPr>
            <p:spPr>
              <a:xfrm>
                <a:off x="2196965" y="408825"/>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41" name="Google Shape;1341;p51"/>
              <p:cNvCxnSpPr/>
              <p:nvPr/>
            </p:nvCxnSpPr>
            <p:spPr>
              <a:xfrm>
                <a:off x="2196965" y="159603"/>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42" name="Google Shape;1342;p51"/>
              <p:cNvCxnSpPr/>
              <p:nvPr/>
            </p:nvCxnSpPr>
            <p:spPr>
              <a:xfrm>
                <a:off x="2196965" y="193543"/>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43" name="Google Shape;1343;p51"/>
              <p:cNvCxnSpPr/>
              <p:nvPr/>
            </p:nvCxnSpPr>
            <p:spPr>
              <a:xfrm>
                <a:off x="2196965" y="230393"/>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44" name="Google Shape;1344;p51"/>
              <p:cNvCxnSpPr/>
              <p:nvPr/>
            </p:nvCxnSpPr>
            <p:spPr>
              <a:xfrm>
                <a:off x="2196965" y="267243"/>
                <a:ext cx="783000" cy="0"/>
              </a:xfrm>
              <a:prstGeom prst="straightConnector1">
                <a:avLst/>
              </a:prstGeom>
              <a:noFill/>
              <a:ln w="9525" cap="flat" cmpd="sng">
                <a:solidFill>
                  <a:schemeClr val="accent1"/>
                </a:solidFill>
                <a:prstDash val="solid"/>
                <a:round/>
                <a:headEnd type="none" w="med" len="med"/>
                <a:tailEnd type="none" w="med" len="med"/>
              </a:ln>
            </p:spPr>
          </p:cxnSp>
        </p:grpSp>
        <p:sp>
          <p:nvSpPr>
            <p:cNvPr id="1345" name="Google Shape;1345;p51"/>
            <p:cNvSpPr/>
            <p:nvPr/>
          </p:nvSpPr>
          <p:spPr>
            <a:xfrm rot="7706384" flipH="1">
              <a:off x="-850158" y="1321030"/>
              <a:ext cx="2535978" cy="2513090"/>
            </a:xfrm>
            <a:custGeom>
              <a:avLst/>
              <a:gdLst/>
              <a:ahLst/>
              <a:cxnLst/>
              <a:rect l="l" t="t" r="r" b="b"/>
              <a:pathLst>
                <a:path w="91644" h="90549" extrusionOk="0">
                  <a:moveTo>
                    <a:pt x="65495" y="1"/>
                  </a:moveTo>
                  <a:cubicBezTo>
                    <a:pt x="61193" y="1"/>
                    <a:pt x="56859" y="973"/>
                    <a:pt x="53043" y="2964"/>
                  </a:cubicBezTo>
                  <a:cubicBezTo>
                    <a:pt x="51353" y="3845"/>
                    <a:pt x="49769" y="4857"/>
                    <a:pt x="48209" y="5833"/>
                  </a:cubicBezTo>
                  <a:cubicBezTo>
                    <a:pt x="45268" y="7666"/>
                    <a:pt x="42304" y="9381"/>
                    <a:pt x="38541" y="9798"/>
                  </a:cubicBezTo>
                  <a:cubicBezTo>
                    <a:pt x="37831" y="9877"/>
                    <a:pt x="37122" y="9909"/>
                    <a:pt x="36415" y="9909"/>
                  </a:cubicBezTo>
                  <a:cubicBezTo>
                    <a:pt x="33291" y="9909"/>
                    <a:pt x="30189" y="9277"/>
                    <a:pt x="27064" y="9238"/>
                  </a:cubicBezTo>
                  <a:cubicBezTo>
                    <a:pt x="26995" y="9237"/>
                    <a:pt x="26926" y="9237"/>
                    <a:pt x="26858" y="9237"/>
                  </a:cubicBezTo>
                  <a:cubicBezTo>
                    <a:pt x="19021" y="9237"/>
                    <a:pt x="11236" y="13268"/>
                    <a:pt x="6692" y="19323"/>
                  </a:cubicBezTo>
                  <a:cubicBezTo>
                    <a:pt x="2108" y="25431"/>
                    <a:pt x="810" y="33384"/>
                    <a:pt x="2906" y="40337"/>
                  </a:cubicBezTo>
                  <a:cubicBezTo>
                    <a:pt x="3989" y="43933"/>
                    <a:pt x="5930" y="47326"/>
                    <a:pt x="6228" y="51088"/>
                  </a:cubicBezTo>
                  <a:cubicBezTo>
                    <a:pt x="6954" y="60411"/>
                    <a:pt x="1" y="67817"/>
                    <a:pt x="5502" y="77008"/>
                  </a:cubicBezTo>
                  <a:cubicBezTo>
                    <a:pt x="8907" y="82688"/>
                    <a:pt x="14765" y="85855"/>
                    <a:pt x="21849" y="86259"/>
                  </a:cubicBezTo>
                  <a:cubicBezTo>
                    <a:pt x="22847" y="86317"/>
                    <a:pt x="23847" y="86337"/>
                    <a:pt x="24848" y="86337"/>
                  </a:cubicBezTo>
                  <a:cubicBezTo>
                    <a:pt x="27150" y="86337"/>
                    <a:pt x="29457" y="86231"/>
                    <a:pt x="31754" y="86231"/>
                  </a:cubicBezTo>
                  <a:cubicBezTo>
                    <a:pt x="33441" y="86231"/>
                    <a:pt x="35122" y="86288"/>
                    <a:pt x="36791" y="86486"/>
                  </a:cubicBezTo>
                  <a:cubicBezTo>
                    <a:pt x="41554" y="87045"/>
                    <a:pt x="46019" y="88712"/>
                    <a:pt x="50650" y="89808"/>
                  </a:cubicBezTo>
                  <a:cubicBezTo>
                    <a:pt x="52792" y="90310"/>
                    <a:pt x="54938" y="90549"/>
                    <a:pt x="57057" y="90549"/>
                  </a:cubicBezTo>
                  <a:cubicBezTo>
                    <a:pt x="69987" y="90549"/>
                    <a:pt x="81896" y="81663"/>
                    <a:pt x="85702" y="69746"/>
                  </a:cubicBezTo>
                  <a:cubicBezTo>
                    <a:pt x="87119" y="65293"/>
                    <a:pt x="87643" y="60947"/>
                    <a:pt x="86488" y="56494"/>
                  </a:cubicBezTo>
                  <a:cubicBezTo>
                    <a:pt x="85333" y="52089"/>
                    <a:pt x="83095" y="47814"/>
                    <a:pt x="83499" y="43111"/>
                  </a:cubicBezTo>
                  <a:cubicBezTo>
                    <a:pt x="83880" y="38396"/>
                    <a:pt x="86964" y="34170"/>
                    <a:pt x="88548" y="29633"/>
                  </a:cubicBezTo>
                  <a:cubicBezTo>
                    <a:pt x="91643" y="20811"/>
                    <a:pt x="88548" y="10595"/>
                    <a:pt x="80987" y="4892"/>
                  </a:cubicBezTo>
                  <a:cubicBezTo>
                    <a:pt x="76701" y="1666"/>
                    <a:pt x="71126" y="1"/>
                    <a:pt x="654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51"/>
            <p:cNvSpPr/>
            <p:nvPr/>
          </p:nvSpPr>
          <p:spPr>
            <a:xfrm rot="9676618" flipH="1">
              <a:off x="-1553922" y="2463323"/>
              <a:ext cx="114302" cy="114302"/>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51"/>
            <p:cNvSpPr/>
            <p:nvPr/>
          </p:nvSpPr>
          <p:spPr>
            <a:xfrm rot="-1123382">
              <a:off x="-1346830" y="2500280"/>
              <a:ext cx="210004" cy="210004"/>
            </a:xfrm>
            <a:prstGeom prst="ellipse">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8" name="Google Shape;1348;p51"/>
            <p:cNvGrpSpPr/>
            <p:nvPr/>
          </p:nvGrpSpPr>
          <p:grpSpPr>
            <a:xfrm rot="-1123382">
              <a:off x="1482829" y="3246043"/>
              <a:ext cx="580548" cy="383290"/>
              <a:chOff x="7209371" y="1376950"/>
              <a:chExt cx="892995" cy="589575"/>
            </a:xfrm>
          </p:grpSpPr>
          <p:sp>
            <p:nvSpPr>
              <p:cNvPr id="1349" name="Google Shape;1349;p51"/>
              <p:cNvSpPr/>
              <p:nvPr/>
            </p:nvSpPr>
            <p:spPr>
              <a:xfrm rot="-7856404">
                <a:off x="7259641" y="1434621"/>
                <a:ext cx="269660" cy="256058"/>
              </a:xfrm>
              <a:prstGeom prst="pentagon">
                <a:avLst>
                  <a:gd name="hf" fmla="val 105146"/>
                  <a:gd name="vf" fmla="val 110557"/>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51"/>
              <p:cNvSpPr/>
              <p:nvPr/>
            </p:nvSpPr>
            <p:spPr>
              <a:xfrm rot="-7855416">
                <a:off x="7656216" y="1529078"/>
                <a:ext cx="376001" cy="357093"/>
              </a:xfrm>
              <a:prstGeom prst="pentagon">
                <a:avLst>
                  <a:gd name="hf" fmla="val 105146"/>
                  <a:gd name="vf" fmla="val 11055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51" name="Google Shape;1351;p51"/>
            <p:cNvSpPr/>
            <p:nvPr/>
          </p:nvSpPr>
          <p:spPr>
            <a:xfrm rot="8471736">
              <a:off x="-790572" y="1119542"/>
              <a:ext cx="283969" cy="289095"/>
            </a:xfrm>
            <a:prstGeom prst="mathPlus">
              <a:avLst>
                <a:gd name="adj1" fmla="val 23520"/>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51"/>
            <p:cNvSpPr/>
            <p:nvPr/>
          </p:nvSpPr>
          <p:spPr>
            <a:xfrm rot="647568">
              <a:off x="1699598" y="1735797"/>
              <a:ext cx="325786" cy="318269"/>
            </a:xfrm>
            <a:prstGeom prst="mathPlus">
              <a:avLst>
                <a:gd name="adj1" fmla="val 2352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51"/>
            <p:cNvSpPr/>
            <p:nvPr/>
          </p:nvSpPr>
          <p:spPr>
            <a:xfrm rot="9676618" flipH="1">
              <a:off x="1060519" y="1494592"/>
              <a:ext cx="183304" cy="183304"/>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54" name="Google Shape;1354;p51"/>
          <p:cNvSpPr txBox="1">
            <a:spLocks noGrp="1"/>
          </p:cNvSpPr>
          <p:nvPr>
            <p:ph type="title"/>
          </p:nvPr>
        </p:nvSpPr>
        <p:spPr>
          <a:xfrm>
            <a:off x="3779650" y="1030176"/>
            <a:ext cx="1584600" cy="1825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ar-LY" dirty="0"/>
              <a:t>3</a:t>
            </a:r>
            <a:endParaRPr dirty="0"/>
          </a:p>
        </p:txBody>
      </p:sp>
      <p:sp>
        <p:nvSpPr>
          <p:cNvPr id="1356" name="Google Shape;1356;p51"/>
          <p:cNvSpPr txBox="1">
            <a:spLocks noGrp="1"/>
          </p:cNvSpPr>
          <p:nvPr>
            <p:ph type="title" idx="2"/>
          </p:nvPr>
        </p:nvSpPr>
        <p:spPr>
          <a:xfrm>
            <a:off x="2060050" y="3400878"/>
            <a:ext cx="5023800" cy="841800"/>
          </a:xfrm>
          <a:prstGeom prst="rect">
            <a:avLst/>
          </a:prstGeom>
        </p:spPr>
        <p:txBody>
          <a:bodyPr spcFirstLastPara="1" wrap="square" lIns="91425" tIns="91425" rIns="91425" bIns="91425" anchor="ctr" anchorCtr="0">
            <a:noAutofit/>
          </a:bodyPr>
          <a:lstStyle/>
          <a:p>
            <a:r>
              <a:rPr lang="en-US" sz="2800" dirty="0">
                <a:solidFill>
                  <a:schemeClr val="bg2">
                    <a:lumMod val="25000"/>
                  </a:schemeClr>
                </a:solidFill>
              </a:rPr>
              <a:t/>
            </a:r>
            <a:br>
              <a:rPr lang="en-US" sz="2800" dirty="0">
                <a:solidFill>
                  <a:schemeClr val="bg2">
                    <a:lumMod val="25000"/>
                  </a:schemeClr>
                </a:solidFill>
              </a:rPr>
            </a:br>
            <a:endParaRPr lang="en-US" sz="2800" dirty="0">
              <a:solidFill>
                <a:schemeClr val="bg2">
                  <a:lumMod val="25000"/>
                </a:schemeClr>
              </a:solidFill>
              <a:latin typeface="+mj-lt"/>
            </a:endParaRPr>
          </a:p>
        </p:txBody>
      </p:sp>
      <p:sp>
        <p:nvSpPr>
          <p:cNvPr id="2" name="مستطيل 1"/>
          <p:cNvSpPr/>
          <p:nvPr/>
        </p:nvSpPr>
        <p:spPr>
          <a:xfrm>
            <a:off x="531628" y="3508743"/>
            <a:ext cx="7995684" cy="1446550"/>
          </a:xfrm>
          <a:prstGeom prst="rect">
            <a:avLst/>
          </a:prstGeom>
        </p:spPr>
        <p:txBody>
          <a:bodyPr wrap="square">
            <a:spAutoFit/>
          </a:bodyPr>
          <a:lstStyle/>
          <a:p>
            <a:pPr algn="ctr"/>
            <a:r>
              <a:rPr lang="en-US" sz="3200" b="1" dirty="0" smtClean="0">
                <a:solidFill>
                  <a:schemeClr val="bg2">
                    <a:lumMod val="25000"/>
                  </a:schemeClr>
                </a:solidFill>
              </a:rPr>
              <a:t> </a:t>
            </a:r>
            <a:r>
              <a:rPr lang="en-US" sz="2800" b="1" dirty="0" smtClean="0">
                <a:solidFill>
                  <a:schemeClr val="tx1">
                    <a:lumMod val="75000"/>
                  </a:schemeClr>
                </a:solidFill>
              </a:rPr>
              <a:t>preventing </a:t>
            </a:r>
            <a:r>
              <a:rPr lang="en-US" sz="2800" b="1" dirty="0">
                <a:solidFill>
                  <a:schemeClr val="tx1">
                    <a:lumMod val="75000"/>
                  </a:schemeClr>
                </a:solidFill>
              </a:rPr>
              <a:t> and </a:t>
            </a:r>
            <a:r>
              <a:rPr lang="en-US" sz="2800" b="1" dirty="0" smtClean="0">
                <a:solidFill>
                  <a:schemeClr val="tx1">
                    <a:lumMod val="75000"/>
                  </a:schemeClr>
                </a:solidFill>
              </a:rPr>
              <a:t>management  </a:t>
            </a:r>
            <a:r>
              <a:rPr lang="en-US" sz="2800" b="1" dirty="0">
                <a:solidFill>
                  <a:schemeClr val="tx1">
                    <a:lumMod val="75000"/>
                  </a:schemeClr>
                </a:solidFill>
              </a:rPr>
              <a:t>TB in HIV </a:t>
            </a:r>
            <a:r>
              <a:rPr lang="en-US" sz="2800" b="1" dirty="0" smtClean="0">
                <a:solidFill>
                  <a:schemeClr val="tx1">
                    <a:lumMod val="75000"/>
                  </a:schemeClr>
                </a:solidFill>
              </a:rPr>
              <a:t> patients</a:t>
            </a:r>
            <a:endParaRPr lang="ar-LY" sz="2800" b="1" dirty="0">
              <a:solidFill>
                <a:schemeClr val="tx1">
                  <a:lumMod val="75000"/>
                </a:schemeClr>
              </a:solidFill>
            </a:endParaRPr>
          </a:p>
          <a:p>
            <a:pPr algn="ctr"/>
            <a:endParaRPr lang="ar-LY" sz="2800" b="1" dirty="0">
              <a:solidFill>
                <a:schemeClr val="tx1">
                  <a:lumMod val="75000"/>
                </a:schemeClr>
              </a:solidFill>
            </a:endParaRPr>
          </a:p>
        </p:txBody>
      </p:sp>
      <p:sp>
        <p:nvSpPr>
          <p:cNvPr id="3" name="مربع نص 2"/>
          <p:cNvSpPr txBox="1"/>
          <p:nvPr/>
        </p:nvSpPr>
        <p:spPr>
          <a:xfrm>
            <a:off x="8558373" y="4798031"/>
            <a:ext cx="503434"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13</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76560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وان فرعي 2"/>
          <p:cNvSpPr>
            <a:spLocks noGrp="1"/>
          </p:cNvSpPr>
          <p:nvPr>
            <p:ph type="subTitle" idx="1"/>
          </p:nvPr>
        </p:nvSpPr>
        <p:spPr/>
        <p:txBody>
          <a:bodyPr/>
          <a:lstStyle/>
          <a:p>
            <a:endParaRPr lang="ar-SA"/>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
            <a:ext cx="9072081" cy="5105400"/>
          </a:xfrm>
          <a:prstGeom prst="rect">
            <a:avLst/>
          </a:prstGeom>
        </p:spPr>
      </p:pic>
      <p:sp>
        <p:nvSpPr>
          <p:cNvPr id="7" name="مربع نص 6"/>
          <p:cNvSpPr txBox="1"/>
          <p:nvPr/>
        </p:nvSpPr>
        <p:spPr>
          <a:xfrm>
            <a:off x="8548577" y="4731488"/>
            <a:ext cx="829340" cy="307777"/>
          </a:xfrm>
          <a:prstGeom prst="rect">
            <a:avLst/>
          </a:prstGeom>
          <a:noFill/>
        </p:spPr>
        <p:txBody>
          <a:bodyPr wrap="square" rtlCol="1">
            <a:spAutoFit/>
          </a:bodyPr>
          <a:lstStyle/>
          <a:p>
            <a:r>
              <a:rPr lang="en-US" b="1" dirty="0" smtClean="0"/>
              <a:t>14</a:t>
            </a:r>
            <a:endParaRPr lang="ar-SA" b="1" dirty="0"/>
          </a:p>
        </p:txBody>
      </p:sp>
    </p:spTree>
    <p:extLst>
      <p:ext uri="{BB962C8B-B14F-4D97-AF65-F5344CB8AC3E}">
        <p14:creationId xmlns:p14="http://schemas.microsoft.com/office/powerpoint/2010/main" val="1405036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2741" y="847117"/>
            <a:ext cx="6411074" cy="683731"/>
          </a:xfrm>
        </p:spPr>
        <p:txBody>
          <a:bodyPr/>
          <a:lstStyle/>
          <a:p>
            <a:r>
              <a:rPr lang="en-US" dirty="0" smtClean="0">
                <a:solidFill>
                  <a:schemeClr val="tx2">
                    <a:lumMod val="50000"/>
                  </a:schemeClr>
                </a:solidFill>
                <a:latin typeface="+mj-lt"/>
              </a:rPr>
              <a:t>preventing TB in HIV patients</a:t>
            </a:r>
            <a:r>
              <a:rPr lang="en-US" b="0" dirty="0"/>
              <a:t/>
            </a:r>
            <a:br>
              <a:rPr lang="en-US" b="0" dirty="0"/>
            </a:br>
            <a:endParaRPr lang="ar-LY" dirty="0"/>
          </a:p>
        </p:txBody>
      </p:sp>
      <p:sp>
        <p:nvSpPr>
          <p:cNvPr id="4" name="عنوان 3"/>
          <p:cNvSpPr>
            <a:spLocks noGrp="1"/>
          </p:cNvSpPr>
          <p:nvPr>
            <p:ph type="title" idx="3"/>
          </p:nvPr>
        </p:nvSpPr>
        <p:spPr>
          <a:xfrm>
            <a:off x="3930221" y="2287714"/>
            <a:ext cx="4458985" cy="1822754"/>
          </a:xfrm>
        </p:spPr>
        <p:txBody>
          <a:bodyPr/>
          <a:lstStyle/>
          <a:p>
            <a:pPr algn="just"/>
            <a:r>
              <a:rPr lang="en-US" sz="1800" b="1" dirty="0" smtClean="0">
                <a:solidFill>
                  <a:schemeClr val="bg1">
                    <a:lumMod val="75000"/>
                  </a:schemeClr>
                </a:solidFill>
                <a:latin typeface="+mj-lt"/>
              </a:rPr>
              <a:t>-The </a:t>
            </a:r>
            <a:r>
              <a:rPr lang="en-US" sz="1800" b="1" dirty="0">
                <a:solidFill>
                  <a:schemeClr val="bg1">
                    <a:lumMod val="75000"/>
                  </a:schemeClr>
                </a:solidFill>
                <a:latin typeface="+mj-lt"/>
              </a:rPr>
              <a:t>WHO currently recommends that all HIV infected persons be screened for TB, and HIV- Infected persons without active TB disease be evaluated for treatment of latent TB infection</a:t>
            </a:r>
            <a:endParaRPr lang="ar-LY" sz="1800" b="1" dirty="0">
              <a:solidFill>
                <a:schemeClr val="bg1">
                  <a:lumMod val="75000"/>
                </a:schemeClr>
              </a:solidFill>
              <a:latin typeface="+mj-lt"/>
            </a:endParaRPr>
          </a:p>
        </p:txBody>
      </p:sp>
      <p:grpSp>
        <p:nvGrpSpPr>
          <p:cNvPr id="7" name="Google Shape;750;p41"/>
          <p:cNvGrpSpPr/>
          <p:nvPr/>
        </p:nvGrpSpPr>
        <p:grpSpPr>
          <a:xfrm flipH="1">
            <a:off x="346485" y="1900719"/>
            <a:ext cx="3506323" cy="3039191"/>
            <a:chOff x="2252375" y="1699225"/>
            <a:chExt cx="3108250" cy="2315550"/>
          </a:xfrm>
        </p:grpSpPr>
        <p:sp>
          <p:nvSpPr>
            <p:cNvPr id="8" name="Google Shape;751;p41"/>
            <p:cNvSpPr/>
            <p:nvPr/>
          </p:nvSpPr>
          <p:spPr>
            <a:xfrm>
              <a:off x="2252375" y="3734250"/>
              <a:ext cx="3108250" cy="1525"/>
            </a:xfrm>
            <a:custGeom>
              <a:avLst/>
              <a:gdLst/>
              <a:ahLst/>
              <a:cxnLst/>
              <a:rect l="l" t="t" r="r" b="b"/>
              <a:pathLst>
                <a:path w="124330" h="61" extrusionOk="0">
                  <a:moveTo>
                    <a:pt x="1" y="1"/>
                  </a:moveTo>
                  <a:lnTo>
                    <a:pt x="1" y="61"/>
                  </a:lnTo>
                  <a:lnTo>
                    <a:pt x="124330" y="61"/>
                  </a:lnTo>
                  <a:lnTo>
                    <a:pt x="12433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752;p41"/>
            <p:cNvSpPr/>
            <p:nvPr/>
          </p:nvSpPr>
          <p:spPr>
            <a:xfrm>
              <a:off x="4843400" y="3834225"/>
              <a:ext cx="205925" cy="1500"/>
            </a:xfrm>
            <a:custGeom>
              <a:avLst/>
              <a:gdLst/>
              <a:ahLst/>
              <a:cxnLst/>
              <a:rect l="l" t="t" r="r" b="b"/>
              <a:pathLst>
                <a:path w="8237" h="60" extrusionOk="0">
                  <a:moveTo>
                    <a:pt x="1" y="0"/>
                  </a:moveTo>
                  <a:lnTo>
                    <a:pt x="1" y="60"/>
                  </a:lnTo>
                  <a:lnTo>
                    <a:pt x="8236" y="60"/>
                  </a:lnTo>
                  <a:lnTo>
                    <a:pt x="823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753;p41"/>
            <p:cNvSpPr/>
            <p:nvPr/>
          </p:nvSpPr>
          <p:spPr>
            <a:xfrm>
              <a:off x="4257075" y="3851125"/>
              <a:ext cx="54225" cy="1525"/>
            </a:xfrm>
            <a:custGeom>
              <a:avLst/>
              <a:gdLst/>
              <a:ahLst/>
              <a:cxnLst/>
              <a:rect l="l" t="t" r="r" b="b"/>
              <a:pathLst>
                <a:path w="2169" h="61" extrusionOk="0">
                  <a:moveTo>
                    <a:pt x="0" y="1"/>
                  </a:moveTo>
                  <a:lnTo>
                    <a:pt x="0" y="60"/>
                  </a:lnTo>
                  <a:lnTo>
                    <a:pt x="2168" y="60"/>
                  </a:lnTo>
                  <a:lnTo>
                    <a:pt x="216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754;p41"/>
            <p:cNvSpPr/>
            <p:nvPr/>
          </p:nvSpPr>
          <p:spPr>
            <a:xfrm>
              <a:off x="4718075" y="3776525"/>
              <a:ext cx="119375" cy="1525"/>
            </a:xfrm>
            <a:custGeom>
              <a:avLst/>
              <a:gdLst/>
              <a:ahLst/>
              <a:cxnLst/>
              <a:rect l="l" t="t" r="r" b="b"/>
              <a:pathLst>
                <a:path w="4775" h="61" extrusionOk="0">
                  <a:moveTo>
                    <a:pt x="1" y="1"/>
                  </a:moveTo>
                  <a:lnTo>
                    <a:pt x="1" y="60"/>
                  </a:lnTo>
                  <a:lnTo>
                    <a:pt x="4775" y="60"/>
                  </a:lnTo>
                  <a:lnTo>
                    <a:pt x="477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755;p41"/>
            <p:cNvSpPr/>
            <p:nvPr/>
          </p:nvSpPr>
          <p:spPr>
            <a:xfrm>
              <a:off x="2578625" y="3786975"/>
              <a:ext cx="268575" cy="1525"/>
            </a:xfrm>
            <a:custGeom>
              <a:avLst/>
              <a:gdLst/>
              <a:ahLst/>
              <a:cxnLst/>
              <a:rect l="l" t="t" r="r" b="b"/>
              <a:pathLst>
                <a:path w="10743" h="61" extrusionOk="0">
                  <a:moveTo>
                    <a:pt x="0" y="1"/>
                  </a:moveTo>
                  <a:lnTo>
                    <a:pt x="0" y="60"/>
                  </a:lnTo>
                  <a:lnTo>
                    <a:pt x="10742" y="60"/>
                  </a:lnTo>
                  <a:lnTo>
                    <a:pt x="1074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756;p41"/>
            <p:cNvSpPr/>
            <p:nvPr/>
          </p:nvSpPr>
          <p:spPr>
            <a:xfrm>
              <a:off x="2902875" y="3786975"/>
              <a:ext cx="38800" cy="1525"/>
            </a:xfrm>
            <a:custGeom>
              <a:avLst/>
              <a:gdLst/>
              <a:ahLst/>
              <a:cxnLst/>
              <a:rect l="l" t="t" r="r" b="b"/>
              <a:pathLst>
                <a:path w="1552" h="61" extrusionOk="0">
                  <a:moveTo>
                    <a:pt x="0" y="1"/>
                  </a:moveTo>
                  <a:lnTo>
                    <a:pt x="0" y="60"/>
                  </a:lnTo>
                  <a:lnTo>
                    <a:pt x="1552" y="60"/>
                  </a:lnTo>
                  <a:lnTo>
                    <a:pt x="155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757;p41"/>
            <p:cNvSpPr/>
            <p:nvPr/>
          </p:nvSpPr>
          <p:spPr>
            <a:xfrm>
              <a:off x="3069975" y="3813325"/>
              <a:ext cx="582375" cy="1025"/>
            </a:xfrm>
            <a:custGeom>
              <a:avLst/>
              <a:gdLst/>
              <a:ahLst/>
              <a:cxnLst/>
              <a:rect l="l" t="t" r="r" b="b"/>
              <a:pathLst>
                <a:path w="23295" h="41" extrusionOk="0">
                  <a:moveTo>
                    <a:pt x="0" y="1"/>
                  </a:moveTo>
                  <a:lnTo>
                    <a:pt x="0" y="41"/>
                  </a:lnTo>
                  <a:lnTo>
                    <a:pt x="23295" y="41"/>
                  </a:lnTo>
                  <a:lnTo>
                    <a:pt x="232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758;p41"/>
            <p:cNvSpPr/>
            <p:nvPr/>
          </p:nvSpPr>
          <p:spPr>
            <a:xfrm>
              <a:off x="2490100" y="1699225"/>
              <a:ext cx="1271175" cy="1757550"/>
            </a:xfrm>
            <a:custGeom>
              <a:avLst/>
              <a:gdLst/>
              <a:ahLst/>
              <a:cxnLst/>
              <a:rect l="l" t="t" r="r" b="b"/>
              <a:pathLst>
                <a:path w="50847" h="70302" extrusionOk="0">
                  <a:moveTo>
                    <a:pt x="49434" y="41"/>
                  </a:moveTo>
                  <a:cubicBezTo>
                    <a:pt x="50190" y="41"/>
                    <a:pt x="50786" y="657"/>
                    <a:pt x="50786" y="1413"/>
                  </a:cubicBezTo>
                  <a:lnTo>
                    <a:pt x="50786" y="68889"/>
                  </a:lnTo>
                  <a:cubicBezTo>
                    <a:pt x="50786" y="69665"/>
                    <a:pt x="50170" y="70262"/>
                    <a:pt x="49434" y="70262"/>
                  </a:cubicBezTo>
                  <a:lnTo>
                    <a:pt x="1413" y="70262"/>
                  </a:lnTo>
                  <a:cubicBezTo>
                    <a:pt x="637" y="70262"/>
                    <a:pt x="40" y="69645"/>
                    <a:pt x="40" y="68889"/>
                  </a:cubicBezTo>
                  <a:lnTo>
                    <a:pt x="40" y="1413"/>
                  </a:lnTo>
                  <a:cubicBezTo>
                    <a:pt x="40" y="637"/>
                    <a:pt x="657" y="41"/>
                    <a:pt x="1413" y="41"/>
                  </a:cubicBezTo>
                  <a:close/>
                  <a:moveTo>
                    <a:pt x="1413" y="1"/>
                  </a:moveTo>
                  <a:cubicBezTo>
                    <a:pt x="637" y="1"/>
                    <a:pt x="0" y="637"/>
                    <a:pt x="0" y="1413"/>
                  </a:cubicBezTo>
                  <a:lnTo>
                    <a:pt x="0" y="68889"/>
                  </a:lnTo>
                  <a:cubicBezTo>
                    <a:pt x="0" y="69665"/>
                    <a:pt x="637" y="70302"/>
                    <a:pt x="1413" y="70302"/>
                  </a:cubicBezTo>
                  <a:lnTo>
                    <a:pt x="49434" y="70302"/>
                  </a:lnTo>
                  <a:cubicBezTo>
                    <a:pt x="50229" y="70302"/>
                    <a:pt x="50846" y="69665"/>
                    <a:pt x="50846" y="68889"/>
                  </a:cubicBezTo>
                  <a:lnTo>
                    <a:pt x="50846" y="1413"/>
                  </a:lnTo>
                  <a:cubicBezTo>
                    <a:pt x="50846" y="637"/>
                    <a:pt x="50229" y="1"/>
                    <a:pt x="4943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759;p41"/>
            <p:cNvSpPr/>
            <p:nvPr/>
          </p:nvSpPr>
          <p:spPr>
            <a:xfrm>
              <a:off x="3834350" y="1699225"/>
              <a:ext cx="1271650" cy="1757550"/>
            </a:xfrm>
            <a:custGeom>
              <a:avLst/>
              <a:gdLst/>
              <a:ahLst/>
              <a:cxnLst/>
              <a:rect l="l" t="t" r="r" b="b"/>
              <a:pathLst>
                <a:path w="50866" h="70302" extrusionOk="0">
                  <a:moveTo>
                    <a:pt x="49434" y="41"/>
                  </a:moveTo>
                  <a:cubicBezTo>
                    <a:pt x="50209" y="41"/>
                    <a:pt x="50806" y="657"/>
                    <a:pt x="50806" y="1413"/>
                  </a:cubicBezTo>
                  <a:lnTo>
                    <a:pt x="50806" y="68889"/>
                  </a:lnTo>
                  <a:cubicBezTo>
                    <a:pt x="50806" y="69665"/>
                    <a:pt x="50189" y="70262"/>
                    <a:pt x="49434" y="70262"/>
                  </a:cubicBezTo>
                  <a:lnTo>
                    <a:pt x="1433" y="70262"/>
                  </a:lnTo>
                  <a:cubicBezTo>
                    <a:pt x="657" y="70262"/>
                    <a:pt x="60" y="69645"/>
                    <a:pt x="60" y="68889"/>
                  </a:cubicBezTo>
                  <a:lnTo>
                    <a:pt x="60" y="1413"/>
                  </a:lnTo>
                  <a:cubicBezTo>
                    <a:pt x="60" y="637"/>
                    <a:pt x="677" y="41"/>
                    <a:pt x="1433" y="41"/>
                  </a:cubicBezTo>
                  <a:close/>
                  <a:moveTo>
                    <a:pt x="1433" y="1"/>
                  </a:moveTo>
                  <a:cubicBezTo>
                    <a:pt x="657" y="1"/>
                    <a:pt x="0" y="637"/>
                    <a:pt x="0" y="1413"/>
                  </a:cubicBezTo>
                  <a:lnTo>
                    <a:pt x="0" y="68889"/>
                  </a:lnTo>
                  <a:cubicBezTo>
                    <a:pt x="0" y="69665"/>
                    <a:pt x="637" y="70302"/>
                    <a:pt x="1433" y="70302"/>
                  </a:cubicBezTo>
                  <a:lnTo>
                    <a:pt x="49434" y="70302"/>
                  </a:lnTo>
                  <a:cubicBezTo>
                    <a:pt x="50229" y="70302"/>
                    <a:pt x="50866" y="69665"/>
                    <a:pt x="50846" y="68889"/>
                  </a:cubicBezTo>
                  <a:lnTo>
                    <a:pt x="50846" y="1413"/>
                  </a:lnTo>
                  <a:cubicBezTo>
                    <a:pt x="50846" y="618"/>
                    <a:pt x="50209" y="1"/>
                    <a:pt x="4943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760;p41"/>
            <p:cNvSpPr/>
            <p:nvPr/>
          </p:nvSpPr>
          <p:spPr>
            <a:xfrm>
              <a:off x="2669125" y="2048350"/>
              <a:ext cx="371025" cy="552550"/>
            </a:xfrm>
            <a:custGeom>
              <a:avLst/>
              <a:gdLst/>
              <a:ahLst/>
              <a:cxnLst/>
              <a:rect l="l" t="t" r="r" b="b"/>
              <a:pathLst>
                <a:path w="14841" h="22102" extrusionOk="0">
                  <a:moveTo>
                    <a:pt x="1" y="1"/>
                  </a:moveTo>
                  <a:lnTo>
                    <a:pt x="1" y="22101"/>
                  </a:lnTo>
                  <a:lnTo>
                    <a:pt x="14841" y="22101"/>
                  </a:lnTo>
                  <a:lnTo>
                    <a:pt x="1484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761;p41"/>
            <p:cNvSpPr/>
            <p:nvPr/>
          </p:nvSpPr>
          <p:spPr>
            <a:xfrm>
              <a:off x="3039625" y="2048350"/>
              <a:ext cx="5500" cy="552550"/>
            </a:xfrm>
            <a:custGeom>
              <a:avLst/>
              <a:gdLst/>
              <a:ahLst/>
              <a:cxnLst/>
              <a:rect l="l" t="t" r="r" b="b"/>
              <a:pathLst>
                <a:path w="220" h="22102" extrusionOk="0">
                  <a:moveTo>
                    <a:pt x="1" y="1"/>
                  </a:moveTo>
                  <a:lnTo>
                    <a:pt x="1" y="22101"/>
                  </a:lnTo>
                  <a:lnTo>
                    <a:pt x="220" y="22101"/>
                  </a:lnTo>
                  <a:lnTo>
                    <a:pt x="22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762;p41"/>
            <p:cNvSpPr/>
            <p:nvPr/>
          </p:nvSpPr>
          <p:spPr>
            <a:xfrm>
              <a:off x="2689525" y="2069725"/>
              <a:ext cx="328750" cy="510775"/>
            </a:xfrm>
            <a:custGeom>
              <a:avLst/>
              <a:gdLst/>
              <a:ahLst/>
              <a:cxnLst/>
              <a:rect l="l" t="t" r="r" b="b"/>
              <a:pathLst>
                <a:path w="13150" h="20431" extrusionOk="0">
                  <a:moveTo>
                    <a:pt x="0" y="1"/>
                  </a:moveTo>
                  <a:lnTo>
                    <a:pt x="0" y="20431"/>
                  </a:lnTo>
                  <a:lnTo>
                    <a:pt x="13149" y="20431"/>
                  </a:lnTo>
                  <a:lnTo>
                    <a:pt x="1314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763;p41"/>
            <p:cNvSpPr/>
            <p:nvPr/>
          </p:nvSpPr>
          <p:spPr>
            <a:xfrm>
              <a:off x="2758150" y="2133525"/>
              <a:ext cx="192475" cy="175325"/>
            </a:xfrm>
            <a:custGeom>
              <a:avLst/>
              <a:gdLst/>
              <a:ahLst/>
              <a:cxnLst/>
              <a:rect l="l" t="t" r="r" b="b"/>
              <a:pathLst>
                <a:path w="7699" h="7013" extrusionOk="0">
                  <a:moveTo>
                    <a:pt x="3850" y="0"/>
                  </a:moveTo>
                  <a:cubicBezTo>
                    <a:pt x="2955" y="0"/>
                    <a:pt x="2059" y="343"/>
                    <a:pt x="1373" y="1030"/>
                  </a:cubicBezTo>
                  <a:cubicBezTo>
                    <a:pt x="0" y="2382"/>
                    <a:pt x="0" y="4610"/>
                    <a:pt x="1373" y="5983"/>
                  </a:cubicBezTo>
                  <a:cubicBezTo>
                    <a:pt x="2059" y="6669"/>
                    <a:pt x="2955" y="7012"/>
                    <a:pt x="3850" y="7012"/>
                  </a:cubicBezTo>
                  <a:cubicBezTo>
                    <a:pt x="4745" y="7012"/>
                    <a:pt x="5640" y="6669"/>
                    <a:pt x="6326" y="5983"/>
                  </a:cubicBezTo>
                  <a:cubicBezTo>
                    <a:pt x="7699" y="4610"/>
                    <a:pt x="7699" y="2382"/>
                    <a:pt x="6326" y="1030"/>
                  </a:cubicBezTo>
                  <a:cubicBezTo>
                    <a:pt x="5640" y="343"/>
                    <a:pt x="4745" y="0"/>
                    <a:pt x="385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764;p41"/>
            <p:cNvSpPr/>
            <p:nvPr/>
          </p:nvSpPr>
          <p:spPr>
            <a:xfrm>
              <a:off x="2745225" y="2359675"/>
              <a:ext cx="217350" cy="22400"/>
            </a:xfrm>
            <a:custGeom>
              <a:avLst/>
              <a:gdLst/>
              <a:ahLst/>
              <a:cxnLst/>
              <a:rect l="l" t="t" r="r" b="b"/>
              <a:pathLst>
                <a:path w="8694" h="896" extrusionOk="0">
                  <a:moveTo>
                    <a:pt x="0" y="0"/>
                  </a:moveTo>
                  <a:lnTo>
                    <a:pt x="0" y="896"/>
                  </a:lnTo>
                  <a:lnTo>
                    <a:pt x="8693" y="896"/>
                  </a:lnTo>
                  <a:lnTo>
                    <a:pt x="869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765;p41"/>
            <p:cNvSpPr/>
            <p:nvPr/>
          </p:nvSpPr>
          <p:spPr>
            <a:xfrm>
              <a:off x="2745225" y="2418850"/>
              <a:ext cx="217350" cy="22400"/>
            </a:xfrm>
            <a:custGeom>
              <a:avLst/>
              <a:gdLst/>
              <a:ahLst/>
              <a:cxnLst/>
              <a:rect l="l" t="t" r="r" b="b"/>
              <a:pathLst>
                <a:path w="8694" h="896" extrusionOk="0">
                  <a:moveTo>
                    <a:pt x="0" y="1"/>
                  </a:moveTo>
                  <a:lnTo>
                    <a:pt x="0" y="896"/>
                  </a:lnTo>
                  <a:lnTo>
                    <a:pt x="8693" y="896"/>
                  </a:lnTo>
                  <a:lnTo>
                    <a:pt x="869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766;p41"/>
            <p:cNvSpPr/>
            <p:nvPr/>
          </p:nvSpPr>
          <p:spPr>
            <a:xfrm>
              <a:off x="2745225" y="2478025"/>
              <a:ext cx="217350" cy="22425"/>
            </a:xfrm>
            <a:custGeom>
              <a:avLst/>
              <a:gdLst/>
              <a:ahLst/>
              <a:cxnLst/>
              <a:rect l="l" t="t" r="r" b="b"/>
              <a:pathLst>
                <a:path w="8694" h="897" extrusionOk="0">
                  <a:moveTo>
                    <a:pt x="0" y="1"/>
                  </a:moveTo>
                  <a:lnTo>
                    <a:pt x="0" y="896"/>
                  </a:lnTo>
                  <a:lnTo>
                    <a:pt x="8693" y="896"/>
                  </a:lnTo>
                  <a:lnTo>
                    <a:pt x="869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767;p41"/>
            <p:cNvSpPr/>
            <p:nvPr/>
          </p:nvSpPr>
          <p:spPr>
            <a:xfrm>
              <a:off x="3134625" y="2127925"/>
              <a:ext cx="371025" cy="552550"/>
            </a:xfrm>
            <a:custGeom>
              <a:avLst/>
              <a:gdLst/>
              <a:ahLst/>
              <a:cxnLst/>
              <a:rect l="l" t="t" r="r" b="b"/>
              <a:pathLst>
                <a:path w="14841" h="22102" extrusionOk="0">
                  <a:moveTo>
                    <a:pt x="0" y="0"/>
                  </a:moveTo>
                  <a:lnTo>
                    <a:pt x="0" y="22101"/>
                  </a:lnTo>
                  <a:lnTo>
                    <a:pt x="14840" y="22101"/>
                  </a:lnTo>
                  <a:lnTo>
                    <a:pt x="1484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768;p41"/>
            <p:cNvSpPr/>
            <p:nvPr/>
          </p:nvSpPr>
          <p:spPr>
            <a:xfrm>
              <a:off x="3505625" y="2127925"/>
              <a:ext cx="5475" cy="552550"/>
            </a:xfrm>
            <a:custGeom>
              <a:avLst/>
              <a:gdLst/>
              <a:ahLst/>
              <a:cxnLst/>
              <a:rect l="l" t="t" r="r" b="b"/>
              <a:pathLst>
                <a:path w="219" h="22102" extrusionOk="0">
                  <a:moveTo>
                    <a:pt x="0" y="0"/>
                  </a:moveTo>
                  <a:lnTo>
                    <a:pt x="0" y="22101"/>
                  </a:lnTo>
                  <a:lnTo>
                    <a:pt x="219" y="22101"/>
                  </a:lnTo>
                  <a:lnTo>
                    <a:pt x="21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769;p41"/>
            <p:cNvSpPr/>
            <p:nvPr/>
          </p:nvSpPr>
          <p:spPr>
            <a:xfrm>
              <a:off x="3155500" y="2148800"/>
              <a:ext cx="329250" cy="511275"/>
            </a:xfrm>
            <a:custGeom>
              <a:avLst/>
              <a:gdLst/>
              <a:ahLst/>
              <a:cxnLst/>
              <a:rect l="l" t="t" r="r" b="b"/>
              <a:pathLst>
                <a:path w="13170" h="20451" extrusionOk="0">
                  <a:moveTo>
                    <a:pt x="1" y="1"/>
                  </a:moveTo>
                  <a:lnTo>
                    <a:pt x="1" y="20451"/>
                  </a:lnTo>
                  <a:lnTo>
                    <a:pt x="13170" y="20451"/>
                  </a:lnTo>
                  <a:lnTo>
                    <a:pt x="131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770;p41"/>
            <p:cNvSpPr/>
            <p:nvPr/>
          </p:nvSpPr>
          <p:spPr>
            <a:xfrm>
              <a:off x="3223150" y="2212675"/>
              <a:ext cx="192975" cy="175350"/>
            </a:xfrm>
            <a:custGeom>
              <a:avLst/>
              <a:gdLst/>
              <a:ahLst/>
              <a:cxnLst/>
              <a:rect l="l" t="t" r="r" b="b"/>
              <a:pathLst>
                <a:path w="7719" h="7014" extrusionOk="0">
                  <a:moveTo>
                    <a:pt x="3877" y="0"/>
                  </a:moveTo>
                  <a:cubicBezTo>
                    <a:pt x="2279" y="0"/>
                    <a:pt x="833" y="1092"/>
                    <a:pt x="458" y="2698"/>
                  </a:cubicBezTo>
                  <a:cubicBezTo>
                    <a:pt x="0" y="4587"/>
                    <a:pt x="1174" y="6477"/>
                    <a:pt x="3064" y="6915"/>
                  </a:cubicBezTo>
                  <a:cubicBezTo>
                    <a:pt x="3337" y="6982"/>
                    <a:pt x="3611" y="7014"/>
                    <a:pt x="3881" y="7014"/>
                  </a:cubicBezTo>
                  <a:cubicBezTo>
                    <a:pt x="5456" y="7014"/>
                    <a:pt x="6890" y="5922"/>
                    <a:pt x="7281" y="4309"/>
                  </a:cubicBezTo>
                  <a:cubicBezTo>
                    <a:pt x="7719" y="2439"/>
                    <a:pt x="6545" y="549"/>
                    <a:pt x="4675" y="92"/>
                  </a:cubicBezTo>
                  <a:cubicBezTo>
                    <a:pt x="4408" y="30"/>
                    <a:pt x="4140" y="0"/>
                    <a:pt x="387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771;p41"/>
            <p:cNvSpPr/>
            <p:nvPr/>
          </p:nvSpPr>
          <p:spPr>
            <a:xfrm>
              <a:off x="3211700" y="2439250"/>
              <a:ext cx="216850" cy="22400"/>
            </a:xfrm>
            <a:custGeom>
              <a:avLst/>
              <a:gdLst/>
              <a:ahLst/>
              <a:cxnLst/>
              <a:rect l="l" t="t" r="r" b="b"/>
              <a:pathLst>
                <a:path w="8674" h="896" extrusionOk="0">
                  <a:moveTo>
                    <a:pt x="1" y="0"/>
                  </a:moveTo>
                  <a:lnTo>
                    <a:pt x="1" y="895"/>
                  </a:lnTo>
                  <a:lnTo>
                    <a:pt x="8674" y="895"/>
                  </a:lnTo>
                  <a:lnTo>
                    <a:pt x="867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772;p41"/>
            <p:cNvSpPr/>
            <p:nvPr/>
          </p:nvSpPr>
          <p:spPr>
            <a:xfrm>
              <a:off x="3211700" y="2498425"/>
              <a:ext cx="216850" cy="22400"/>
            </a:xfrm>
            <a:custGeom>
              <a:avLst/>
              <a:gdLst/>
              <a:ahLst/>
              <a:cxnLst/>
              <a:rect l="l" t="t" r="r" b="b"/>
              <a:pathLst>
                <a:path w="8674" h="896" extrusionOk="0">
                  <a:moveTo>
                    <a:pt x="1" y="0"/>
                  </a:moveTo>
                  <a:lnTo>
                    <a:pt x="1" y="896"/>
                  </a:lnTo>
                  <a:lnTo>
                    <a:pt x="8674" y="896"/>
                  </a:lnTo>
                  <a:lnTo>
                    <a:pt x="867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773;p41"/>
            <p:cNvSpPr/>
            <p:nvPr/>
          </p:nvSpPr>
          <p:spPr>
            <a:xfrm>
              <a:off x="3211700" y="2557600"/>
              <a:ext cx="216850" cy="22400"/>
            </a:xfrm>
            <a:custGeom>
              <a:avLst/>
              <a:gdLst/>
              <a:ahLst/>
              <a:cxnLst/>
              <a:rect l="l" t="t" r="r" b="b"/>
              <a:pathLst>
                <a:path w="8674" h="896" extrusionOk="0">
                  <a:moveTo>
                    <a:pt x="1" y="1"/>
                  </a:moveTo>
                  <a:lnTo>
                    <a:pt x="1" y="896"/>
                  </a:lnTo>
                  <a:lnTo>
                    <a:pt x="8674" y="896"/>
                  </a:lnTo>
                  <a:lnTo>
                    <a:pt x="867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774;p41"/>
            <p:cNvSpPr/>
            <p:nvPr/>
          </p:nvSpPr>
          <p:spPr>
            <a:xfrm>
              <a:off x="3192300" y="2911200"/>
              <a:ext cx="1620800" cy="17425"/>
            </a:xfrm>
            <a:custGeom>
              <a:avLst/>
              <a:gdLst/>
              <a:ahLst/>
              <a:cxnLst/>
              <a:rect l="l" t="t" r="r" b="b"/>
              <a:pathLst>
                <a:path w="64832" h="697" extrusionOk="0">
                  <a:moveTo>
                    <a:pt x="1" y="0"/>
                  </a:moveTo>
                  <a:lnTo>
                    <a:pt x="1" y="697"/>
                  </a:lnTo>
                  <a:lnTo>
                    <a:pt x="64831" y="697"/>
                  </a:lnTo>
                  <a:lnTo>
                    <a:pt x="6483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775;p41"/>
            <p:cNvSpPr/>
            <p:nvPr/>
          </p:nvSpPr>
          <p:spPr>
            <a:xfrm>
              <a:off x="4813075" y="2911200"/>
              <a:ext cx="130800" cy="17425"/>
            </a:xfrm>
            <a:custGeom>
              <a:avLst/>
              <a:gdLst/>
              <a:ahLst/>
              <a:cxnLst/>
              <a:rect l="l" t="t" r="r" b="b"/>
              <a:pathLst>
                <a:path w="5232" h="697" extrusionOk="0">
                  <a:moveTo>
                    <a:pt x="0" y="0"/>
                  </a:moveTo>
                  <a:lnTo>
                    <a:pt x="0" y="697"/>
                  </a:lnTo>
                  <a:lnTo>
                    <a:pt x="5232" y="697"/>
                  </a:lnTo>
                  <a:lnTo>
                    <a:pt x="523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776;p41"/>
            <p:cNvSpPr/>
            <p:nvPr/>
          </p:nvSpPr>
          <p:spPr>
            <a:xfrm>
              <a:off x="3214675" y="2928600"/>
              <a:ext cx="1598425" cy="805675"/>
            </a:xfrm>
            <a:custGeom>
              <a:avLst/>
              <a:gdLst/>
              <a:ahLst/>
              <a:cxnLst/>
              <a:rect l="l" t="t" r="r" b="b"/>
              <a:pathLst>
                <a:path w="63937" h="32227" extrusionOk="0">
                  <a:moveTo>
                    <a:pt x="1" y="1"/>
                  </a:moveTo>
                  <a:lnTo>
                    <a:pt x="1" y="32227"/>
                  </a:lnTo>
                  <a:lnTo>
                    <a:pt x="63936" y="32227"/>
                  </a:lnTo>
                  <a:lnTo>
                    <a:pt x="6393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777;p41"/>
            <p:cNvSpPr/>
            <p:nvPr/>
          </p:nvSpPr>
          <p:spPr>
            <a:xfrm>
              <a:off x="3564300" y="2928600"/>
              <a:ext cx="8475" cy="805675"/>
            </a:xfrm>
            <a:custGeom>
              <a:avLst/>
              <a:gdLst/>
              <a:ahLst/>
              <a:cxnLst/>
              <a:rect l="l" t="t" r="r" b="b"/>
              <a:pathLst>
                <a:path w="339" h="32227" extrusionOk="0">
                  <a:moveTo>
                    <a:pt x="1" y="1"/>
                  </a:moveTo>
                  <a:lnTo>
                    <a:pt x="1" y="32227"/>
                  </a:lnTo>
                  <a:lnTo>
                    <a:pt x="339" y="32227"/>
                  </a:lnTo>
                  <a:lnTo>
                    <a:pt x="33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778;p41"/>
            <p:cNvSpPr/>
            <p:nvPr/>
          </p:nvSpPr>
          <p:spPr>
            <a:xfrm>
              <a:off x="3987025" y="3092225"/>
              <a:ext cx="8475" cy="642050"/>
            </a:xfrm>
            <a:custGeom>
              <a:avLst/>
              <a:gdLst/>
              <a:ahLst/>
              <a:cxnLst/>
              <a:rect l="l" t="t" r="r" b="b"/>
              <a:pathLst>
                <a:path w="339" h="25682" extrusionOk="0">
                  <a:moveTo>
                    <a:pt x="0" y="0"/>
                  </a:moveTo>
                  <a:lnTo>
                    <a:pt x="0" y="25682"/>
                  </a:lnTo>
                  <a:lnTo>
                    <a:pt x="338" y="25682"/>
                  </a:lnTo>
                  <a:lnTo>
                    <a:pt x="33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779;p41"/>
            <p:cNvSpPr/>
            <p:nvPr/>
          </p:nvSpPr>
          <p:spPr>
            <a:xfrm>
              <a:off x="3214675" y="3565675"/>
              <a:ext cx="353625" cy="8975"/>
            </a:xfrm>
            <a:custGeom>
              <a:avLst/>
              <a:gdLst/>
              <a:ahLst/>
              <a:cxnLst/>
              <a:rect l="l" t="t" r="r" b="b"/>
              <a:pathLst>
                <a:path w="14145" h="359" extrusionOk="0">
                  <a:moveTo>
                    <a:pt x="1" y="0"/>
                  </a:moveTo>
                  <a:lnTo>
                    <a:pt x="1" y="358"/>
                  </a:lnTo>
                  <a:lnTo>
                    <a:pt x="14145" y="358"/>
                  </a:lnTo>
                  <a:lnTo>
                    <a:pt x="1414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780;p41"/>
            <p:cNvSpPr/>
            <p:nvPr/>
          </p:nvSpPr>
          <p:spPr>
            <a:xfrm>
              <a:off x="3214675" y="3406525"/>
              <a:ext cx="353625" cy="8975"/>
            </a:xfrm>
            <a:custGeom>
              <a:avLst/>
              <a:gdLst/>
              <a:ahLst/>
              <a:cxnLst/>
              <a:rect l="l" t="t" r="r" b="b"/>
              <a:pathLst>
                <a:path w="14145" h="359" extrusionOk="0">
                  <a:moveTo>
                    <a:pt x="1" y="1"/>
                  </a:moveTo>
                  <a:lnTo>
                    <a:pt x="1" y="359"/>
                  </a:lnTo>
                  <a:lnTo>
                    <a:pt x="14145" y="359"/>
                  </a:lnTo>
                  <a:lnTo>
                    <a:pt x="1414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781;p41"/>
            <p:cNvSpPr/>
            <p:nvPr/>
          </p:nvSpPr>
          <p:spPr>
            <a:xfrm>
              <a:off x="3214675" y="3246900"/>
              <a:ext cx="353625" cy="8475"/>
            </a:xfrm>
            <a:custGeom>
              <a:avLst/>
              <a:gdLst/>
              <a:ahLst/>
              <a:cxnLst/>
              <a:rect l="l" t="t" r="r" b="b"/>
              <a:pathLst>
                <a:path w="14145" h="339" extrusionOk="0">
                  <a:moveTo>
                    <a:pt x="1" y="0"/>
                  </a:moveTo>
                  <a:lnTo>
                    <a:pt x="1" y="338"/>
                  </a:lnTo>
                  <a:lnTo>
                    <a:pt x="14145" y="338"/>
                  </a:lnTo>
                  <a:lnTo>
                    <a:pt x="1414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782;p41"/>
            <p:cNvSpPr/>
            <p:nvPr/>
          </p:nvSpPr>
          <p:spPr>
            <a:xfrm>
              <a:off x="3214675" y="3087750"/>
              <a:ext cx="1598425" cy="8475"/>
            </a:xfrm>
            <a:custGeom>
              <a:avLst/>
              <a:gdLst/>
              <a:ahLst/>
              <a:cxnLst/>
              <a:rect l="l" t="t" r="r" b="b"/>
              <a:pathLst>
                <a:path w="63937" h="339" extrusionOk="0">
                  <a:moveTo>
                    <a:pt x="1" y="0"/>
                  </a:moveTo>
                  <a:lnTo>
                    <a:pt x="1" y="339"/>
                  </a:lnTo>
                  <a:lnTo>
                    <a:pt x="63936" y="339"/>
                  </a:lnTo>
                  <a:lnTo>
                    <a:pt x="6393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783;p41"/>
            <p:cNvSpPr/>
            <p:nvPr/>
          </p:nvSpPr>
          <p:spPr>
            <a:xfrm>
              <a:off x="4813075" y="2928600"/>
              <a:ext cx="114900" cy="805675"/>
            </a:xfrm>
            <a:custGeom>
              <a:avLst/>
              <a:gdLst/>
              <a:ahLst/>
              <a:cxnLst/>
              <a:rect l="l" t="t" r="r" b="b"/>
              <a:pathLst>
                <a:path w="4596" h="32227" extrusionOk="0">
                  <a:moveTo>
                    <a:pt x="0" y="1"/>
                  </a:moveTo>
                  <a:lnTo>
                    <a:pt x="0" y="32227"/>
                  </a:lnTo>
                  <a:lnTo>
                    <a:pt x="4595" y="32227"/>
                  </a:lnTo>
                  <a:lnTo>
                    <a:pt x="4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784;p41"/>
            <p:cNvSpPr/>
            <p:nvPr/>
          </p:nvSpPr>
          <p:spPr>
            <a:xfrm>
              <a:off x="4274475" y="1834000"/>
              <a:ext cx="565975" cy="805675"/>
            </a:xfrm>
            <a:custGeom>
              <a:avLst/>
              <a:gdLst/>
              <a:ahLst/>
              <a:cxnLst/>
              <a:rect l="l" t="t" r="r" b="b"/>
              <a:pathLst>
                <a:path w="22639" h="32227" extrusionOk="0">
                  <a:moveTo>
                    <a:pt x="0" y="1"/>
                  </a:moveTo>
                  <a:lnTo>
                    <a:pt x="0" y="32227"/>
                  </a:lnTo>
                  <a:lnTo>
                    <a:pt x="22638" y="32227"/>
                  </a:lnTo>
                  <a:lnTo>
                    <a:pt x="2263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785;p41"/>
            <p:cNvSpPr/>
            <p:nvPr/>
          </p:nvSpPr>
          <p:spPr>
            <a:xfrm>
              <a:off x="4258550" y="1825050"/>
              <a:ext cx="597300" cy="18925"/>
            </a:xfrm>
            <a:custGeom>
              <a:avLst/>
              <a:gdLst/>
              <a:ahLst/>
              <a:cxnLst/>
              <a:rect l="l" t="t" r="r" b="b"/>
              <a:pathLst>
                <a:path w="23892" h="757" extrusionOk="0">
                  <a:moveTo>
                    <a:pt x="379" y="1"/>
                  </a:moveTo>
                  <a:cubicBezTo>
                    <a:pt x="180" y="1"/>
                    <a:pt x="1" y="160"/>
                    <a:pt x="1" y="379"/>
                  </a:cubicBezTo>
                  <a:cubicBezTo>
                    <a:pt x="1" y="578"/>
                    <a:pt x="180" y="757"/>
                    <a:pt x="399" y="757"/>
                  </a:cubicBezTo>
                  <a:lnTo>
                    <a:pt x="23514" y="757"/>
                  </a:lnTo>
                  <a:cubicBezTo>
                    <a:pt x="23713" y="757"/>
                    <a:pt x="23892" y="578"/>
                    <a:pt x="23892" y="379"/>
                  </a:cubicBezTo>
                  <a:cubicBezTo>
                    <a:pt x="23892" y="180"/>
                    <a:pt x="23713" y="1"/>
                    <a:pt x="2349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786;p41"/>
            <p:cNvSpPr/>
            <p:nvPr/>
          </p:nvSpPr>
          <p:spPr>
            <a:xfrm>
              <a:off x="4258550" y="2630225"/>
              <a:ext cx="597300" cy="19400"/>
            </a:xfrm>
            <a:custGeom>
              <a:avLst/>
              <a:gdLst/>
              <a:ahLst/>
              <a:cxnLst/>
              <a:rect l="l" t="t" r="r" b="b"/>
              <a:pathLst>
                <a:path w="23892" h="776" extrusionOk="0">
                  <a:moveTo>
                    <a:pt x="379" y="0"/>
                  </a:moveTo>
                  <a:cubicBezTo>
                    <a:pt x="180" y="20"/>
                    <a:pt x="1" y="179"/>
                    <a:pt x="1" y="398"/>
                  </a:cubicBezTo>
                  <a:cubicBezTo>
                    <a:pt x="1" y="597"/>
                    <a:pt x="180" y="776"/>
                    <a:pt x="399" y="776"/>
                  </a:cubicBezTo>
                  <a:lnTo>
                    <a:pt x="23514" y="776"/>
                  </a:lnTo>
                  <a:cubicBezTo>
                    <a:pt x="23713" y="776"/>
                    <a:pt x="23892" y="597"/>
                    <a:pt x="23892" y="378"/>
                  </a:cubicBezTo>
                  <a:cubicBezTo>
                    <a:pt x="23892" y="179"/>
                    <a:pt x="23713" y="0"/>
                    <a:pt x="2349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787;p41"/>
            <p:cNvSpPr/>
            <p:nvPr/>
          </p:nvSpPr>
          <p:spPr>
            <a:xfrm>
              <a:off x="4470400" y="2032925"/>
              <a:ext cx="174100" cy="264100"/>
            </a:xfrm>
            <a:custGeom>
              <a:avLst/>
              <a:gdLst/>
              <a:ahLst/>
              <a:cxnLst/>
              <a:rect l="l" t="t" r="r" b="b"/>
              <a:pathLst>
                <a:path w="6964" h="10564" extrusionOk="0">
                  <a:moveTo>
                    <a:pt x="2647" y="1"/>
                  </a:moveTo>
                  <a:cubicBezTo>
                    <a:pt x="1175" y="1"/>
                    <a:pt x="1" y="1194"/>
                    <a:pt x="1" y="2627"/>
                  </a:cubicBezTo>
                  <a:lnTo>
                    <a:pt x="1" y="7938"/>
                  </a:lnTo>
                  <a:cubicBezTo>
                    <a:pt x="1" y="9390"/>
                    <a:pt x="1195" y="10564"/>
                    <a:pt x="2647" y="10564"/>
                  </a:cubicBezTo>
                  <a:lnTo>
                    <a:pt x="4338" y="10564"/>
                  </a:lnTo>
                  <a:cubicBezTo>
                    <a:pt x="5790" y="10564"/>
                    <a:pt x="6963" y="9370"/>
                    <a:pt x="6963" y="7938"/>
                  </a:cubicBezTo>
                  <a:lnTo>
                    <a:pt x="6963" y="2627"/>
                  </a:lnTo>
                  <a:cubicBezTo>
                    <a:pt x="6963" y="1155"/>
                    <a:pt x="5770" y="1"/>
                    <a:pt x="433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788;p41"/>
            <p:cNvSpPr/>
            <p:nvPr/>
          </p:nvSpPr>
          <p:spPr>
            <a:xfrm>
              <a:off x="4470400" y="2208975"/>
              <a:ext cx="74625" cy="356600"/>
            </a:xfrm>
            <a:custGeom>
              <a:avLst/>
              <a:gdLst/>
              <a:ahLst/>
              <a:cxnLst/>
              <a:rect l="l" t="t" r="r" b="b"/>
              <a:pathLst>
                <a:path w="2985" h="14264" extrusionOk="0">
                  <a:moveTo>
                    <a:pt x="1493" y="1"/>
                  </a:moveTo>
                  <a:cubicBezTo>
                    <a:pt x="677" y="1"/>
                    <a:pt x="1" y="657"/>
                    <a:pt x="1" y="1493"/>
                  </a:cubicBezTo>
                  <a:lnTo>
                    <a:pt x="1" y="12772"/>
                  </a:lnTo>
                  <a:cubicBezTo>
                    <a:pt x="1" y="13588"/>
                    <a:pt x="677" y="14264"/>
                    <a:pt x="1493" y="14264"/>
                  </a:cubicBezTo>
                  <a:cubicBezTo>
                    <a:pt x="2309" y="14264"/>
                    <a:pt x="2985" y="13588"/>
                    <a:pt x="2985" y="12752"/>
                  </a:cubicBezTo>
                  <a:lnTo>
                    <a:pt x="2985" y="1493"/>
                  </a:lnTo>
                  <a:cubicBezTo>
                    <a:pt x="2985" y="657"/>
                    <a:pt x="2309" y="1"/>
                    <a:pt x="149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789;p41"/>
            <p:cNvSpPr/>
            <p:nvPr/>
          </p:nvSpPr>
          <p:spPr>
            <a:xfrm>
              <a:off x="4412725" y="2065250"/>
              <a:ext cx="44775" cy="213375"/>
            </a:xfrm>
            <a:custGeom>
              <a:avLst/>
              <a:gdLst/>
              <a:ahLst/>
              <a:cxnLst/>
              <a:rect l="l" t="t" r="r" b="b"/>
              <a:pathLst>
                <a:path w="1791" h="8535" extrusionOk="0">
                  <a:moveTo>
                    <a:pt x="896" y="1"/>
                  </a:moveTo>
                  <a:cubicBezTo>
                    <a:pt x="398" y="1"/>
                    <a:pt x="0" y="399"/>
                    <a:pt x="0" y="896"/>
                  </a:cubicBezTo>
                  <a:lnTo>
                    <a:pt x="0" y="7640"/>
                  </a:lnTo>
                  <a:cubicBezTo>
                    <a:pt x="0" y="8137"/>
                    <a:pt x="398" y="8535"/>
                    <a:pt x="896" y="8535"/>
                  </a:cubicBezTo>
                  <a:cubicBezTo>
                    <a:pt x="1393" y="8535"/>
                    <a:pt x="1791" y="8137"/>
                    <a:pt x="1791" y="7640"/>
                  </a:cubicBezTo>
                  <a:lnTo>
                    <a:pt x="1791" y="896"/>
                  </a:lnTo>
                  <a:cubicBezTo>
                    <a:pt x="1791" y="399"/>
                    <a:pt x="1393" y="1"/>
                    <a:pt x="89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790;p41"/>
            <p:cNvSpPr/>
            <p:nvPr/>
          </p:nvSpPr>
          <p:spPr>
            <a:xfrm>
              <a:off x="4657400" y="2064275"/>
              <a:ext cx="44775" cy="213375"/>
            </a:xfrm>
            <a:custGeom>
              <a:avLst/>
              <a:gdLst/>
              <a:ahLst/>
              <a:cxnLst/>
              <a:rect l="l" t="t" r="r" b="b"/>
              <a:pathLst>
                <a:path w="1791" h="8535" extrusionOk="0">
                  <a:moveTo>
                    <a:pt x="896" y="0"/>
                  </a:moveTo>
                  <a:cubicBezTo>
                    <a:pt x="398" y="0"/>
                    <a:pt x="1" y="398"/>
                    <a:pt x="1" y="895"/>
                  </a:cubicBezTo>
                  <a:lnTo>
                    <a:pt x="1" y="7639"/>
                  </a:lnTo>
                  <a:cubicBezTo>
                    <a:pt x="1" y="8136"/>
                    <a:pt x="398" y="8534"/>
                    <a:pt x="896" y="8534"/>
                  </a:cubicBezTo>
                  <a:cubicBezTo>
                    <a:pt x="1393" y="8534"/>
                    <a:pt x="1791" y="8136"/>
                    <a:pt x="1791" y="7639"/>
                  </a:cubicBezTo>
                  <a:lnTo>
                    <a:pt x="1791" y="895"/>
                  </a:lnTo>
                  <a:cubicBezTo>
                    <a:pt x="1791" y="398"/>
                    <a:pt x="1393" y="0"/>
                    <a:pt x="89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791;p41"/>
            <p:cNvSpPr/>
            <p:nvPr/>
          </p:nvSpPr>
          <p:spPr>
            <a:xfrm>
              <a:off x="4569875" y="2208975"/>
              <a:ext cx="74625" cy="356600"/>
            </a:xfrm>
            <a:custGeom>
              <a:avLst/>
              <a:gdLst/>
              <a:ahLst/>
              <a:cxnLst/>
              <a:rect l="l" t="t" r="r" b="b"/>
              <a:pathLst>
                <a:path w="2985" h="14264" extrusionOk="0">
                  <a:moveTo>
                    <a:pt x="1492" y="1"/>
                  </a:moveTo>
                  <a:cubicBezTo>
                    <a:pt x="677" y="1"/>
                    <a:pt x="1" y="657"/>
                    <a:pt x="1" y="1493"/>
                  </a:cubicBezTo>
                  <a:lnTo>
                    <a:pt x="1" y="12772"/>
                  </a:lnTo>
                  <a:cubicBezTo>
                    <a:pt x="1" y="13588"/>
                    <a:pt x="677" y="14264"/>
                    <a:pt x="1492" y="14264"/>
                  </a:cubicBezTo>
                  <a:cubicBezTo>
                    <a:pt x="2308" y="14264"/>
                    <a:pt x="2984" y="13588"/>
                    <a:pt x="2984" y="12752"/>
                  </a:cubicBezTo>
                  <a:lnTo>
                    <a:pt x="2984" y="1493"/>
                  </a:lnTo>
                  <a:cubicBezTo>
                    <a:pt x="2984" y="657"/>
                    <a:pt x="2308" y="1"/>
                    <a:pt x="149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792;p41"/>
            <p:cNvSpPr/>
            <p:nvPr/>
          </p:nvSpPr>
          <p:spPr>
            <a:xfrm>
              <a:off x="4497275" y="1898525"/>
              <a:ext cx="120375" cy="109200"/>
            </a:xfrm>
            <a:custGeom>
              <a:avLst/>
              <a:gdLst/>
              <a:ahLst/>
              <a:cxnLst/>
              <a:rect l="l" t="t" r="r" b="b"/>
              <a:pathLst>
                <a:path w="4815" h="4368" extrusionOk="0">
                  <a:moveTo>
                    <a:pt x="2407" y="1"/>
                  </a:moveTo>
                  <a:cubicBezTo>
                    <a:pt x="1845" y="1"/>
                    <a:pt x="1283" y="215"/>
                    <a:pt x="856" y="642"/>
                  </a:cubicBezTo>
                  <a:cubicBezTo>
                    <a:pt x="0" y="1498"/>
                    <a:pt x="0" y="2870"/>
                    <a:pt x="856" y="3726"/>
                  </a:cubicBezTo>
                  <a:cubicBezTo>
                    <a:pt x="1283" y="4153"/>
                    <a:pt x="1845" y="4367"/>
                    <a:pt x="2407" y="4367"/>
                  </a:cubicBezTo>
                  <a:cubicBezTo>
                    <a:pt x="2969" y="4367"/>
                    <a:pt x="3531" y="4153"/>
                    <a:pt x="3959" y="3726"/>
                  </a:cubicBezTo>
                  <a:cubicBezTo>
                    <a:pt x="4814" y="2870"/>
                    <a:pt x="4814" y="1498"/>
                    <a:pt x="3959" y="642"/>
                  </a:cubicBezTo>
                  <a:cubicBezTo>
                    <a:pt x="3531" y="215"/>
                    <a:pt x="2969" y="1"/>
                    <a:pt x="240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793;p41"/>
            <p:cNvSpPr/>
            <p:nvPr/>
          </p:nvSpPr>
          <p:spPr>
            <a:xfrm>
              <a:off x="4361500" y="2754050"/>
              <a:ext cx="260625" cy="157175"/>
            </a:xfrm>
            <a:custGeom>
              <a:avLst/>
              <a:gdLst/>
              <a:ahLst/>
              <a:cxnLst/>
              <a:rect l="l" t="t" r="r" b="b"/>
              <a:pathLst>
                <a:path w="10425" h="6287" extrusionOk="0">
                  <a:moveTo>
                    <a:pt x="0" y="0"/>
                  </a:moveTo>
                  <a:lnTo>
                    <a:pt x="0" y="6286"/>
                  </a:lnTo>
                  <a:lnTo>
                    <a:pt x="10424" y="6286"/>
                  </a:lnTo>
                  <a:lnTo>
                    <a:pt x="104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794;p41"/>
            <p:cNvSpPr/>
            <p:nvPr/>
          </p:nvSpPr>
          <p:spPr>
            <a:xfrm>
              <a:off x="4622100" y="2754050"/>
              <a:ext cx="64175" cy="157175"/>
            </a:xfrm>
            <a:custGeom>
              <a:avLst/>
              <a:gdLst/>
              <a:ahLst/>
              <a:cxnLst/>
              <a:rect l="l" t="t" r="r" b="b"/>
              <a:pathLst>
                <a:path w="2567" h="6287" extrusionOk="0">
                  <a:moveTo>
                    <a:pt x="0" y="0"/>
                  </a:moveTo>
                  <a:lnTo>
                    <a:pt x="0" y="6286"/>
                  </a:lnTo>
                  <a:lnTo>
                    <a:pt x="2566" y="6286"/>
                  </a:lnTo>
                  <a:lnTo>
                    <a:pt x="256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795;p41"/>
            <p:cNvSpPr/>
            <p:nvPr/>
          </p:nvSpPr>
          <p:spPr>
            <a:xfrm>
              <a:off x="4442075" y="2782400"/>
              <a:ext cx="99475" cy="99475"/>
            </a:xfrm>
            <a:custGeom>
              <a:avLst/>
              <a:gdLst/>
              <a:ahLst/>
              <a:cxnLst/>
              <a:rect l="l" t="t" r="r" b="b"/>
              <a:pathLst>
                <a:path w="3979" h="3979" extrusionOk="0">
                  <a:moveTo>
                    <a:pt x="1393" y="0"/>
                  </a:moveTo>
                  <a:lnTo>
                    <a:pt x="1393" y="1393"/>
                  </a:lnTo>
                  <a:lnTo>
                    <a:pt x="0" y="1393"/>
                  </a:lnTo>
                  <a:lnTo>
                    <a:pt x="0" y="2626"/>
                  </a:lnTo>
                  <a:lnTo>
                    <a:pt x="1393" y="2626"/>
                  </a:lnTo>
                  <a:lnTo>
                    <a:pt x="1393" y="3979"/>
                  </a:lnTo>
                  <a:lnTo>
                    <a:pt x="2586" y="3979"/>
                  </a:lnTo>
                  <a:lnTo>
                    <a:pt x="2586" y="2626"/>
                  </a:lnTo>
                  <a:lnTo>
                    <a:pt x="3979" y="2626"/>
                  </a:lnTo>
                  <a:lnTo>
                    <a:pt x="3979" y="1393"/>
                  </a:lnTo>
                  <a:lnTo>
                    <a:pt x="2586" y="1393"/>
                  </a:lnTo>
                  <a:lnTo>
                    <a:pt x="25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796;p41"/>
            <p:cNvSpPr/>
            <p:nvPr/>
          </p:nvSpPr>
          <p:spPr>
            <a:xfrm>
              <a:off x="3896000" y="2513850"/>
              <a:ext cx="237750" cy="397375"/>
            </a:xfrm>
            <a:custGeom>
              <a:avLst/>
              <a:gdLst/>
              <a:ahLst/>
              <a:cxnLst/>
              <a:rect l="l" t="t" r="r" b="b"/>
              <a:pathLst>
                <a:path w="9510" h="15895" extrusionOk="0">
                  <a:moveTo>
                    <a:pt x="4755" y="0"/>
                  </a:moveTo>
                  <a:cubicBezTo>
                    <a:pt x="2149" y="0"/>
                    <a:pt x="1" y="2129"/>
                    <a:pt x="1" y="4754"/>
                  </a:cubicBezTo>
                  <a:lnTo>
                    <a:pt x="996" y="4754"/>
                  </a:lnTo>
                  <a:cubicBezTo>
                    <a:pt x="996" y="2686"/>
                    <a:pt x="2686" y="995"/>
                    <a:pt x="4755" y="995"/>
                  </a:cubicBezTo>
                  <a:cubicBezTo>
                    <a:pt x="6824" y="995"/>
                    <a:pt x="8515" y="2686"/>
                    <a:pt x="8515" y="4754"/>
                  </a:cubicBezTo>
                  <a:lnTo>
                    <a:pt x="8515" y="15894"/>
                  </a:lnTo>
                  <a:lnTo>
                    <a:pt x="9510" y="15894"/>
                  </a:lnTo>
                  <a:lnTo>
                    <a:pt x="9510" y="4754"/>
                  </a:lnTo>
                  <a:cubicBezTo>
                    <a:pt x="9510" y="2149"/>
                    <a:pt x="7381" y="0"/>
                    <a:pt x="475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797;p41"/>
            <p:cNvSpPr/>
            <p:nvPr/>
          </p:nvSpPr>
          <p:spPr>
            <a:xfrm>
              <a:off x="4154625" y="2869925"/>
              <a:ext cx="24875" cy="41300"/>
            </a:xfrm>
            <a:custGeom>
              <a:avLst/>
              <a:gdLst/>
              <a:ahLst/>
              <a:cxnLst/>
              <a:rect l="l" t="t" r="r" b="b"/>
              <a:pathLst>
                <a:path w="995" h="1652" extrusionOk="0">
                  <a:moveTo>
                    <a:pt x="0" y="0"/>
                  </a:moveTo>
                  <a:lnTo>
                    <a:pt x="0" y="1651"/>
                  </a:lnTo>
                  <a:lnTo>
                    <a:pt x="995" y="1651"/>
                  </a:lnTo>
                  <a:lnTo>
                    <a:pt x="99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798;p41"/>
            <p:cNvSpPr/>
            <p:nvPr/>
          </p:nvSpPr>
          <p:spPr>
            <a:xfrm>
              <a:off x="3363875" y="2896775"/>
              <a:ext cx="24900" cy="14450"/>
            </a:xfrm>
            <a:custGeom>
              <a:avLst/>
              <a:gdLst/>
              <a:ahLst/>
              <a:cxnLst/>
              <a:rect l="l" t="t" r="r" b="b"/>
              <a:pathLst>
                <a:path w="996" h="578" extrusionOk="0">
                  <a:moveTo>
                    <a:pt x="1" y="1"/>
                  </a:moveTo>
                  <a:lnTo>
                    <a:pt x="1" y="577"/>
                  </a:lnTo>
                  <a:lnTo>
                    <a:pt x="995" y="577"/>
                  </a:lnTo>
                  <a:lnTo>
                    <a:pt x="9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799;p41"/>
            <p:cNvSpPr/>
            <p:nvPr/>
          </p:nvSpPr>
          <p:spPr>
            <a:xfrm>
              <a:off x="3319625" y="2896775"/>
              <a:ext cx="24875" cy="14450"/>
            </a:xfrm>
            <a:custGeom>
              <a:avLst/>
              <a:gdLst/>
              <a:ahLst/>
              <a:cxnLst/>
              <a:rect l="l" t="t" r="r" b="b"/>
              <a:pathLst>
                <a:path w="995" h="578" extrusionOk="0">
                  <a:moveTo>
                    <a:pt x="0" y="1"/>
                  </a:moveTo>
                  <a:lnTo>
                    <a:pt x="0" y="577"/>
                  </a:lnTo>
                  <a:lnTo>
                    <a:pt x="995" y="577"/>
                  </a:lnTo>
                  <a:lnTo>
                    <a:pt x="9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800;p41"/>
            <p:cNvSpPr/>
            <p:nvPr/>
          </p:nvSpPr>
          <p:spPr>
            <a:xfrm>
              <a:off x="2785000" y="3279700"/>
              <a:ext cx="323775" cy="454575"/>
            </a:xfrm>
            <a:custGeom>
              <a:avLst/>
              <a:gdLst/>
              <a:ahLst/>
              <a:cxnLst/>
              <a:rect l="l" t="t" r="r" b="b"/>
              <a:pathLst>
                <a:path w="12951" h="18183" extrusionOk="0">
                  <a:moveTo>
                    <a:pt x="1" y="1"/>
                  </a:moveTo>
                  <a:lnTo>
                    <a:pt x="1" y="18183"/>
                  </a:lnTo>
                  <a:lnTo>
                    <a:pt x="12951" y="18183"/>
                  </a:lnTo>
                  <a:lnTo>
                    <a:pt x="129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801;p41"/>
            <p:cNvSpPr/>
            <p:nvPr/>
          </p:nvSpPr>
          <p:spPr>
            <a:xfrm>
              <a:off x="2798425" y="3267775"/>
              <a:ext cx="298425" cy="11475"/>
            </a:xfrm>
            <a:custGeom>
              <a:avLst/>
              <a:gdLst/>
              <a:ahLst/>
              <a:cxnLst/>
              <a:rect l="l" t="t" r="r" b="b"/>
              <a:pathLst>
                <a:path w="11937" h="459" extrusionOk="0">
                  <a:moveTo>
                    <a:pt x="1" y="1"/>
                  </a:moveTo>
                  <a:lnTo>
                    <a:pt x="1" y="458"/>
                  </a:lnTo>
                  <a:lnTo>
                    <a:pt x="11936" y="458"/>
                  </a:lnTo>
                  <a:lnTo>
                    <a:pt x="1193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802;p41"/>
            <p:cNvSpPr/>
            <p:nvPr/>
          </p:nvSpPr>
          <p:spPr>
            <a:xfrm>
              <a:off x="2785000" y="3165325"/>
              <a:ext cx="324275" cy="102975"/>
            </a:xfrm>
            <a:custGeom>
              <a:avLst/>
              <a:gdLst/>
              <a:ahLst/>
              <a:cxnLst/>
              <a:rect l="l" t="t" r="r" b="b"/>
              <a:pathLst>
                <a:path w="12971" h="4119" extrusionOk="0">
                  <a:moveTo>
                    <a:pt x="4099" y="1"/>
                  </a:moveTo>
                  <a:cubicBezTo>
                    <a:pt x="1851" y="1"/>
                    <a:pt x="1" y="1851"/>
                    <a:pt x="1" y="4118"/>
                  </a:cubicBezTo>
                  <a:lnTo>
                    <a:pt x="12971" y="4118"/>
                  </a:lnTo>
                  <a:cubicBezTo>
                    <a:pt x="12971" y="1851"/>
                    <a:pt x="11121" y="1"/>
                    <a:pt x="885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803;p41"/>
            <p:cNvSpPr/>
            <p:nvPr/>
          </p:nvSpPr>
          <p:spPr>
            <a:xfrm>
              <a:off x="2744725" y="3684525"/>
              <a:ext cx="134300" cy="49750"/>
            </a:xfrm>
            <a:custGeom>
              <a:avLst/>
              <a:gdLst/>
              <a:ahLst/>
              <a:cxnLst/>
              <a:rect l="l" t="t" r="r" b="b"/>
              <a:pathLst>
                <a:path w="5372" h="1990" extrusionOk="0">
                  <a:moveTo>
                    <a:pt x="1990" y="1"/>
                  </a:moveTo>
                  <a:cubicBezTo>
                    <a:pt x="896" y="1"/>
                    <a:pt x="0" y="896"/>
                    <a:pt x="0" y="1990"/>
                  </a:cubicBezTo>
                  <a:lnTo>
                    <a:pt x="5371" y="1990"/>
                  </a:lnTo>
                  <a:cubicBezTo>
                    <a:pt x="5352" y="896"/>
                    <a:pt x="4456" y="1"/>
                    <a:pt x="336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804;p41"/>
            <p:cNvSpPr/>
            <p:nvPr/>
          </p:nvSpPr>
          <p:spPr>
            <a:xfrm>
              <a:off x="2601000" y="3874000"/>
              <a:ext cx="2411025" cy="140775"/>
            </a:xfrm>
            <a:custGeom>
              <a:avLst/>
              <a:gdLst/>
              <a:ahLst/>
              <a:cxnLst/>
              <a:rect l="l" t="t" r="r" b="b"/>
              <a:pathLst>
                <a:path w="96441" h="5631" extrusionOk="0">
                  <a:moveTo>
                    <a:pt x="48220" y="1"/>
                  </a:moveTo>
                  <a:cubicBezTo>
                    <a:pt x="21584" y="1"/>
                    <a:pt x="0" y="1254"/>
                    <a:pt x="0" y="2826"/>
                  </a:cubicBezTo>
                  <a:cubicBezTo>
                    <a:pt x="0" y="4377"/>
                    <a:pt x="21584" y="5630"/>
                    <a:pt x="48220" y="5630"/>
                  </a:cubicBezTo>
                  <a:cubicBezTo>
                    <a:pt x="74857" y="5630"/>
                    <a:pt x="96440" y="4377"/>
                    <a:pt x="96440" y="2826"/>
                  </a:cubicBezTo>
                  <a:cubicBezTo>
                    <a:pt x="96440" y="1254"/>
                    <a:pt x="74857" y="1"/>
                    <a:pt x="4822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805;p41"/>
            <p:cNvSpPr/>
            <p:nvPr/>
          </p:nvSpPr>
          <p:spPr>
            <a:xfrm>
              <a:off x="3376800" y="2230375"/>
              <a:ext cx="67175" cy="71125"/>
            </a:xfrm>
            <a:custGeom>
              <a:avLst/>
              <a:gdLst/>
              <a:ahLst/>
              <a:cxnLst/>
              <a:rect l="l" t="t" r="r" b="b"/>
              <a:pathLst>
                <a:path w="2687" h="2845" extrusionOk="0">
                  <a:moveTo>
                    <a:pt x="1573" y="0"/>
                  </a:moveTo>
                  <a:lnTo>
                    <a:pt x="1" y="995"/>
                  </a:lnTo>
                  <a:cubicBezTo>
                    <a:pt x="1" y="995"/>
                    <a:pt x="737" y="1771"/>
                    <a:pt x="1592" y="2845"/>
                  </a:cubicBezTo>
                  <a:lnTo>
                    <a:pt x="2686" y="1393"/>
                  </a:lnTo>
                  <a:lnTo>
                    <a:pt x="1573" y="0"/>
                  </a:lnTo>
                  <a:close/>
                </a:path>
              </a:pathLst>
            </a:custGeom>
            <a:solidFill>
              <a:srgbClr val="B75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806;p41"/>
            <p:cNvSpPr/>
            <p:nvPr/>
          </p:nvSpPr>
          <p:spPr>
            <a:xfrm>
              <a:off x="3368350" y="2226900"/>
              <a:ext cx="427725" cy="237025"/>
            </a:xfrm>
            <a:custGeom>
              <a:avLst/>
              <a:gdLst/>
              <a:ahLst/>
              <a:cxnLst/>
              <a:rect l="l" t="t" r="r" b="b"/>
              <a:pathLst>
                <a:path w="17109" h="9481" extrusionOk="0">
                  <a:moveTo>
                    <a:pt x="13369" y="0"/>
                  </a:moveTo>
                  <a:cubicBezTo>
                    <a:pt x="13349" y="40"/>
                    <a:pt x="13309" y="139"/>
                    <a:pt x="13269" y="219"/>
                  </a:cubicBezTo>
                  <a:lnTo>
                    <a:pt x="13170" y="477"/>
                  </a:lnTo>
                  <a:cubicBezTo>
                    <a:pt x="13110" y="637"/>
                    <a:pt x="13011" y="816"/>
                    <a:pt x="12931" y="975"/>
                  </a:cubicBezTo>
                  <a:lnTo>
                    <a:pt x="12394" y="1930"/>
                  </a:lnTo>
                  <a:cubicBezTo>
                    <a:pt x="12036" y="2566"/>
                    <a:pt x="11658" y="3163"/>
                    <a:pt x="11200" y="3720"/>
                  </a:cubicBezTo>
                  <a:cubicBezTo>
                    <a:pt x="10803" y="4277"/>
                    <a:pt x="10345" y="4754"/>
                    <a:pt x="9848" y="5172"/>
                  </a:cubicBezTo>
                  <a:cubicBezTo>
                    <a:pt x="9609" y="5351"/>
                    <a:pt x="9390" y="5490"/>
                    <a:pt x="9151" y="5650"/>
                  </a:cubicBezTo>
                  <a:lnTo>
                    <a:pt x="8972" y="5749"/>
                  </a:lnTo>
                  <a:lnTo>
                    <a:pt x="8793" y="5809"/>
                  </a:lnTo>
                  <a:cubicBezTo>
                    <a:pt x="8714" y="5848"/>
                    <a:pt x="8674" y="5848"/>
                    <a:pt x="8634" y="5868"/>
                  </a:cubicBezTo>
                  <a:lnTo>
                    <a:pt x="8594" y="5868"/>
                  </a:lnTo>
                  <a:cubicBezTo>
                    <a:pt x="8654" y="5868"/>
                    <a:pt x="8495" y="5868"/>
                    <a:pt x="8276" y="5789"/>
                  </a:cubicBezTo>
                  <a:cubicBezTo>
                    <a:pt x="8018" y="5689"/>
                    <a:pt x="7759" y="5570"/>
                    <a:pt x="7520" y="5411"/>
                  </a:cubicBezTo>
                  <a:cubicBezTo>
                    <a:pt x="6923" y="5013"/>
                    <a:pt x="6386" y="4595"/>
                    <a:pt x="5869" y="4118"/>
                  </a:cubicBezTo>
                  <a:cubicBezTo>
                    <a:pt x="5292" y="3621"/>
                    <a:pt x="4775" y="3083"/>
                    <a:pt x="4238" y="2526"/>
                  </a:cubicBezTo>
                  <a:cubicBezTo>
                    <a:pt x="3979" y="2228"/>
                    <a:pt x="3721" y="1969"/>
                    <a:pt x="3482" y="1671"/>
                  </a:cubicBezTo>
                  <a:cubicBezTo>
                    <a:pt x="3223" y="1373"/>
                    <a:pt x="2985" y="1074"/>
                    <a:pt x="2746" y="796"/>
                  </a:cubicBezTo>
                  <a:lnTo>
                    <a:pt x="1" y="2924"/>
                  </a:lnTo>
                  <a:cubicBezTo>
                    <a:pt x="299" y="3282"/>
                    <a:pt x="538" y="3601"/>
                    <a:pt x="816" y="3919"/>
                  </a:cubicBezTo>
                  <a:cubicBezTo>
                    <a:pt x="1095" y="4257"/>
                    <a:pt x="1393" y="4555"/>
                    <a:pt x="1672" y="4874"/>
                  </a:cubicBezTo>
                  <a:cubicBezTo>
                    <a:pt x="2229" y="5490"/>
                    <a:pt x="2806" y="6107"/>
                    <a:pt x="3442" y="6704"/>
                  </a:cubicBezTo>
                  <a:cubicBezTo>
                    <a:pt x="4099" y="7360"/>
                    <a:pt x="4815" y="7937"/>
                    <a:pt x="5571" y="8435"/>
                  </a:cubicBezTo>
                  <a:cubicBezTo>
                    <a:pt x="6008" y="8693"/>
                    <a:pt x="6486" y="8952"/>
                    <a:pt x="6963" y="9151"/>
                  </a:cubicBezTo>
                  <a:cubicBezTo>
                    <a:pt x="7262" y="9270"/>
                    <a:pt x="7560" y="9369"/>
                    <a:pt x="7858" y="9429"/>
                  </a:cubicBezTo>
                  <a:cubicBezTo>
                    <a:pt x="8085" y="9467"/>
                    <a:pt x="8336" y="9481"/>
                    <a:pt x="8581" y="9481"/>
                  </a:cubicBezTo>
                  <a:cubicBezTo>
                    <a:pt x="8722" y="9481"/>
                    <a:pt x="8861" y="9476"/>
                    <a:pt x="8992" y="9469"/>
                  </a:cubicBezTo>
                  <a:cubicBezTo>
                    <a:pt x="9092" y="9449"/>
                    <a:pt x="9231" y="9449"/>
                    <a:pt x="9330" y="9429"/>
                  </a:cubicBezTo>
                  <a:lnTo>
                    <a:pt x="9470" y="9389"/>
                  </a:lnTo>
                  <a:lnTo>
                    <a:pt x="9569" y="9369"/>
                  </a:lnTo>
                  <a:cubicBezTo>
                    <a:pt x="9708" y="9330"/>
                    <a:pt x="9868" y="9290"/>
                    <a:pt x="9987" y="9250"/>
                  </a:cubicBezTo>
                  <a:lnTo>
                    <a:pt x="10385" y="9091"/>
                  </a:lnTo>
                  <a:lnTo>
                    <a:pt x="10763" y="8932"/>
                  </a:lnTo>
                  <a:cubicBezTo>
                    <a:pt x="11240" y="8673"/>
                    <a:pt x="11678" y="8395"/>
                    <a:pt x="12115" y="8096"/>
                  </a:cubicBezTo>
                  <a:cubicBezTo>
                    <a:pt x="12851" y="7539"/>
                    <a:pt x="13548" y="6863"/>
                    <a:pt x="14164" y="6147"/>
                  </a:cubicBezTo>
                  <a:cubicBezTo>
                    <a:pt x="14741" y="5451"/>
                    <a:pt x="15298" y="4715"/>
                    <a:pt x="15756" y="3979"/>
                  </a:cubicBezTo>
                  <a:cubicBezTo>
                    <a:pt x="16014" y="3601"/>
                    <a:pt x="16233" y="3223"/>
                    <a:pt x="16452" y="2865"/>
                  </a:cubicBezTo>
                  <a:cubicBezTo>
                    <a:pt x="16552" y="2686"/>
                    <a:pt x="16691" y="2487"/>
                    <a:pt x="16790" y="2288"/>
                  </a:cubicBezTo>
                  <a:lnTo>
                    <a:pt x="16929" y="1989"/>
                  </a:lnTo>
                  <a:cubicBezTo>
                    <a:pt x="17009" y="1890"/>
                    <a:pt x="17029" y="1810"/>
                    <a:pt x="17109" y="1671"/>
                  </a:cubicBezTo>
                  <a:lnTo>
                    <a:pt x="1336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807;p41"/>
            <p:cNvSpPr/>
            <p:nvPr/>
          </p:nvSpPr>
          <p:spPr>
            <a:xfrm>
              <a:off x="3368350" y="2226900"/>
              <a:ext cx="427725" cy="237025"/>
            </a:xfrm>
            <a:custGeom>
              <a:avLst/>
              <a:gdLst/>
              <a:ahLst/>
              <a:cxnLst/>
              <a:rect l="l" t="t" r="r" b="b"/>
              <a:pathLst>
                <a:path w="17109" h="9481" extrusionOk="0">
                  <a:moveTo>
                    <a:pt x="13369" y="0"/>
                  </a:moveTo>
                  <a:cubicBezTo>
                    <a:pt x="13349" y="40"/>
                    <a:pt x="13309" y="139"/>
                    <a:pt x="13269" y="219"/>
                  </a:cubicBezTo>
                  <a:lnTo>
                    <a:pt x="13170" y="477"/>
                  </a:lnTo>
                  <a:cubicBezTo>
                    <a:pt x="13110" y="637"/>
                    <a:pt x="13011" y="816"/>
                    <a:pt x="12931" y="975"/>
                  </a:cubicBezTo>
                  <a:lnTo>
                    <a:pt x="12394" y="1930"/>
                  </a:lnTo>
                  <a:cubicBezTo>
                    <a:pt x="12036" y="2566"/>
                    <a:pt x="11658" y="3163"/>
                    <a:pt x="11200" y="3720"/>
                  </a:cubicBezTo>
                  <a:cubicBezTo>
                    <a:pt x="10803" y="4277"/>
                    <a:pt x="10345" y="4754"/>
                    <a:pt x="9848" y="5172"/>
                  </a:cubicBezTo>
                  <a:cubicBezTo>
                    <a:pt x="9609" y="5351"/>
                    <a:pt x="9390" y="5490"/>
                    <a:pt x="9151" y="5650"/>
                  </a:cubicBezTo>
                  <a:lnTo>
                    <a:pt x="8972" y="5749"/>
                  </a:lnTo>
                  <a:lnTo>
                    <a:pt x="8793" y="5809"/>
                  </a:lnTo>
                  <a:cubicBezTo>
                    <a:pt x="8714" y="5848"/>
                    <a:pt x="8674" y="5848"/>
                    <a:pt x="8634" y="5868"/>
                  </a:cubicBezTo>
                  <a:lnTo>
                    <a:pt x="8594" y="5868"/>
                  </a:lnTo>
                  <a:cubicBezTo>
                    <a:pt x="8654" y="5868"/>
                    <a:pt x="8495" y="5868"/>
                    <a:pt x="8276" y="5789"/>
                  </a:cubicBezTo>
                  <a:cubicBezTo>
                    <a:pt x="8018" y="5689"/>
                    <a:pt x="7759" y="5570"/>
                    <a:pt x="7520" y="5411"/>
                  </a:cubicBezTo>
                  <a:cubicBezTo>
                    <a:pt x="6923" y="5013"/>
                    <a:pt x="6386" y="4595"/>
                    <a:pt x="5869" y="4118"/>
                  </a:cubicBezTo>
                  <a:cubicBezTo>
                    <a:pt x="5292" y="3621"/>
                    <a:pt x="4775" y="3083"/>
                    <a:pt x="4238" y="2526"/>
                  </a:cubicBezTo>
                  <a:cubicBezTo>
                    <a:pt x="3979" y="2228"/>
                    <a:pt x="3721" y="1969"/>
                    <a:pt x="3482" y="1671"/>
                  </a:cubicBezTo>
                  <a:cubicBezTo>
                    <a:pt x="3223" y="1373"/>
                    <a:pt x="2985" y="1074"/>
                    <a:pt x="2746" y="796"/>
                  </a:cubicBezTo>
                  <a:lnTo>
                    <a:pt x="1" y="2924"/>
                  </a:lnTo>
                  <a:cubicBezTo>
                    <a:pt x="299" y="3282"/>
                    <a:pt x="538" y="3601"/>
                    <a:pt x="816" y="3919"/>
                  </a:cubicBezTo>
                  <a:cubicBezTo>
                    <a:pt x="1095" y="4257"/>
                    <a:pt x="1393" y="4555"/>
                    <a:pt x="1672" y="4874"/>
                  </a:cubicBezTo>
                  <a:cubicBezTo>
                    <a:pt x="2229" y="5490"/>
                    <a:pt x="2806" y="6107"/>
                    <a:pt x="3442" y="6704"/>
                  </a:cubicBezTo>
                  <a:cubicBezTo>
                    <a:pt x="4099" y="7360"/>
                    <a:pt x="4815" y="7937"/>
                    <a:pt x="5571" y="8435"/>
                  </a:cubicBezTo>
                  <a:cubicBezTo>
                    <a:pt x="6008" y="8693"/>
                    <a:pt x="6486" y="8952"/>
                    <a:pt x="6963" y="9151"/>
                  </a:cubicBezTo>
                  <a:cubicBezTo>
                    <a:pt x="7262" y="9270"/>
                    <a:pt x="7560" y="9369"/>
                    <a:pt x="7858" y="9429"/>
                  </a:cubicBezTo>
                  <a:cubicBezTo>
                    <a:pt x="8085" y="9467"/>
                    <a:pt x="8336" y="9481"/>
                    <a:pt x="8581" y="9481"/>
                  </a:cubicBezTo>
                  <a:cubicBezTo>
                    <a:pt x="8722" y="9481"/>
                    <a:pt x="8861" y="9476"/>
                    <a:pt x="8992" y="9469"/>
                  </a:cubicBezTo>
                  <a:cubicBezTo>
                    <a:pt x="9092" y="9449"/>
                    <a:pt x="9231" y="9449"/>
                    <a:pt x="9330" y="9429"/>
                  </a:cubicBezTo>
                  <a:lnTo>
                    <a:pt x="9470" y="9389"/>
                  </a:lnTo>
                  <a:lnTo>
                    <a:pt x="9569" y="9369"/>
                  </a:lnTo>
                  <a:cubicBezTo>
                    <a:pt x="9708" y="9330"/>
                    <a:pt x="9868" y="9290"/>
                    <a:pt x="9987" y="9250"/>
                  </a:cubicBezTo>
                  <a:lnTo>
                    <a:pt x="10385" y="9091"/>
                  </a:lnTo>
                  <a:lnTo>
                    <a:pt x="10763" y="8932"/>
                  </a:lnTo>
                  <a:cubicBezTo>
                    <a:pt x="11240" y="8673"/>
                    <a:pt x="11678" y="8395"/>
                    <a:pt x="12115" y="8096"/>
                  </a:cubicBezTo>
                  <a:cubicBezTo>
                    <a:pt x="12851" y="7539"/>
                    <a:pt x="13548" y="6863"/>
                    <a:pt x="14164" y="6147"/>
                  </a:cubicBezTo>
                  <a:cubicBezTo>
                    <a:pt x="14741" y="5451"/>
                    <a:pt x="15298" y="4715"/>
                    <a:pt x="15756" y="3979"/>
                  </a:cubicBezTo>
                  <a:cubicBezTo>
                    <a:pt x="16014" y="3601"/>
                    <a:pt x="16233" y="3223"/>
                    <a:pt x="16452" y="2865"/>
                  </a:cubicBezTo>
                  <a:cubicBezTo>
                    <a:pt x="16552" y="2686"/>
                    <a:pt x="16691" y="2487"/>
                    <a:pt x="16790" y="2288"/>
                  </a:cubicBezTo>
                  <a:lnTo>
                    <a:pt x="16929" y="1989"/>
                  </a:lnTo>
                  <a:cubicBezTo>
                    <a:pt x="17009" y="1890"/>
                    <a:pt x="17029" y="1810"/>
                    <a:pt x="17109" y="1671"/>
                  </a:cubicBezTo>
                  <a:lnTo>
                    <a:pt x="13369" y="0"/>
                  </a:lnTo>
                  <a:close/>
                </a:path>
              </a:pathLst>
            </a:custGeom>
            <a:solidFill>
              <a:schemeClr val="accent4">
                <a:alpha val="56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808;p41"/>
            <p:cNvSpPr/>
            <p:nvPr/>
          </p:nvSpPr>
          <p:spPr>
            <a:xfrm>
              <a:off x="3782125" y="2881350"/>
              <a:ext cx="200950" cy="380475"/>
            </a:xfrm>
            <a:custGeom>
              <a:avLst/>
              <a:gdLst/>
              <a:ahLst/>
              <a:cxnLst/>
              <a:rect l="l" t="t" r="r" b="b"/>
              <a:pathLst>
                <a:path w="8038" h="15219" extrusionOk="0">
                  <a:moveTo>
                    <a:pt x="1055" y="1"/>
                  </a:moveTo>
                  <a:lnTo>
                    <a:pt x="1" y="15219"/>
                  </a:lnTo>
                  <a:lnTo>
                    <a:pt x="8037" y="15219"/>
                  </a:lnTo>
                  <a:lnTo>
                    <a:pt x="497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809;p41"/>
            <p:cNvSpPr/>
            <p:nvPr/>
          </p:nvSpPr>
          <p:spPr>
            <a:xfrm>
              <a:off x="3782125" y="2881350"/>
              <a:ext cx="200950" cy="380475"/>
            </a:xfrm>
            <a:custGeom>
              <a:avLst/>
              <a:gdLst/>
              <a:ahLst/>
              <a:cxnLst/>
              <a:rect l="l" t="t" r="r" b="b"/>
              <a:pathLst>
                <a:path w="8038" h="15219" extrusionOk="0">
                  <a:moveTo>
                    <a:pt x="1055" y="1"/>
                  </a:moveTo>
                  <a:lnTo>
                    <a:pt x="1" y="15219"/>
                  </a:lnTo>
                  <a:lnTo>
                    <a:pt x="8037" y="15219"/>
                  </a:lnTo>
                  <a:lnTo>
                    <a:pt x="497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810;p41"/>
            <p:cNvSpPr/>
            <p:nvPr/>
          </p:nvSpPr>
          <p:spPr>
            <a:xfrm>
              <a:off x="3771675" y="3769075"/>
              <a:ext cx="53750" cy="118875"/>
            </a:xfrm>
            <a:custGeom>
              <a:avLst/>
              <a:gdLst/>
              <a:ahLst/>
              <a:cxnLst/>
              <a:rect l="l" t="t" r="r" b="b"/>
              <a:pathLst>
                <a:path w="2150" h="4755" extrusionOk="0">
                  <a:moveTo>
                    <a:pt x="1" y="0"/>
                  </a:moveTo>
                  <a:lnTo>
                    <a:pt x="100" y="4755"/>
                  </a:lnTo>
                  <a:lnTo>
                    <a:pt x="2149" y="4755"/>
                  </a:lnTo>
                  <a:lnTo>
                    <a:pt x="2070" y="0"/>
                  </a:lnTo>
                  <a:close/>
                </a:path>
              </a:pathLst>
            </a:custGeom>
            <a:solidFill>
              <a:srgbClr val="B75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811;p41"/>
            <p:cNvSpPr/>
            <p:nvPr/>
          </p:nvSpPr>
          <p:spPr>
            <a:xfrm>
              <a:off x="4034775" y="3769075"/>
              <a:ext cx="74100" cy="118875"/>
            </a:xfrm>
            <a:custGeom>
              <a:avLst/>
              <a:gdLst/>
              <a:ahLst/>
              <a:cxnLst/>
              <a:rect l="l" t="t" r="r" b="b"/>
              <a:pathLst>
                <a:path w="2964" h="4755" extrusionOk="0">
                  <a:moveTo>
                    <a:pt x="0" y="0"/>
                  </a:moveTo>
                  <a:lnTo>
                    <a:pt x="915" y="4755"/>
                  </a:lnTo>
                  <a:lnTo>
                    <a:pt x="2964" y="4755"/>
                  </a:lnTo>
                  <a:lnTo>
                    <a:pt x="2029" y="0"/>
                  </a:lnTo>
                  <a:close/>
                </a:path>
              </a:pathLst>
            </a:custGeom>
            <a:solidFill>
              <a:srgbClr val="B75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812;p41"/>
            <p:cNvSpPr/>
            <p:nvPr/>
          </p:nvSpPr>
          <p:spPr>
            <a:xfrm>
              <a:off x="3968625" y="3882150"/>
              <a:ext cx="156175" cy="58525"/>
            </a:xfrm>
            <a:custGeom>
              <a:avLst/>
              <a:gdLst/>
              <a:ahLst/>
              <a:cxnLst/>
              <a:rect l="l" t="t" r="r" b="b"/>
              <a:pathLst>
                <a:path w="6247" h="2341" extrusionOk="0">
                  <a:moveTo>
                    <a:pt x="3337" y="1"/>
                  </a:moveTo>
                  <a:cubicBezTo>
                    <a:pt x="3234" y="1"/>
                    <a:pt x="3142" y="58"/>
                    <a:pt x="3064" y="152"/>
                  </a:cubicBezTo>
                  <a:cubicBezTo>
                    <a:pt x="2547" y="590"/>
                    <a:pt x="1950" y="1067"/>
                    <a:pt x="358" y="1425"/>
                  </a:cubicBezTo>
                  <a:cubicBezTo>
                    <a:pt x="0" y="1485"/>
                    <a:pt x="100" y="2340"/>
                    <a:pt x="955" y="2340"/>
                  </a:cubicBezTo>
                  <a:cubicBezTo>
                    <a:pt x="1791" y="2340"/>
                    <a:pt x="3084" y="2261"/>
                    <a:pt x="3720" y="2261"/>
                  </a:cubicBezTo>
                  <a:cubicBezTo>
                    <a:pt x="4735" y="2261"/>
                    <a:pt x="5133" y="2320"/>
                    <a:pt x="5928" y="2320"/>
                  </a:cubicBezTo>
                  <a:lnTo>
                    <a:pt x="5968" y="2320"/>
                  </a:lnTo>
                  <a:cubicBezTo>
                    <a:pt x="6147" y="2301"/>
                    <a:pt x="6247" y="2141"/>
                    <a:pt x="6227" y="1962"/>
                  </a:cubicBezTo>
                  <a:lnTo>
                    <a:pt x="5869" y="152"/>
                  </a:lnTo>
                  <a:cubicBezTo>
                    <a:pt x="5849" y="53"/>
                    <a:pt x="5769" y="13"/>
                    <a:pt x="5709" y="13"/>
                  </a:cubicBezTo>
                  <a:lnTo>
                    <a:pt x="3422" y="13"/>
                  </a:lnTo>
                  <a:cubicBezTo>
                    <a:pt x="3393" y="5"/>
                    <a:pt x="3365" y="1"/>
                    <a:pt x="3337" y="1"/>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813;p41"/>
            <p:cNvSpPr/>
            <p:nvPr/>
          </p:nvSpPr>
          <p:spPr>
            <a:xfrm>
              <a:off x="3669725" y="3882450"/>
              <a:ext cx="175575" cy="58225"/>
            </a:xfrm>
            <a:custGeom>
              <a:avLst/>
              <a:gdLst/>
              <a:ahLst/>
              <a:cxnLst/>
              <a:rect l="l" t="t" r="r" b="b"/>
              <a:pathLst>
                <a:path w="7023" h="2329" extrusionOk="0">
                  <a:moveTo>
                    <a:pt x="4198" y="1"/>
                  </a:moveTo>
                  <a:cubicBezTo>
                    <a:pt x="4039" y="1"/>
                    <a:pt x="3860" y="41"/>
                    <a:pt x="3741" y="160"/>
                  </a:cubicBezTo>
                  <a:cubicBezTo>
                    <a:pt x="2328" y="1015"/>
                    <a:pt x="1970" y="1055"/>
                    <a:pt x="339" y="1413"/>
                  </a:cubicBezTo>
                  <a:cubicBezTo>
                    <a:pt x="1" y="1473"/>
                    <a:pt x="200" y="2328"/>
                    <a:pt x="1055" y="2328"/>
                  </a:cubicBezTo>
                  <a:cubicBezTo>
                    <a:pt x="2428" y="2328"/>
                    <a:pt x="2507" y="2249"/>
                    <a:pt x="3701" y="2249"/>
                  </a:cubicBezTo>
                  <a:cubicBezTo>
                    <a:pt x="4735" y="2249"/>
                    <a:pt x="5889" y="2289"/>
                    <a:pt x="6685" y="2308"/>
                  </a:cubicBezTo>
                  <a:lnTo>
                    <a:pt x="6744" y="2308"/>
                  </a:lnTo>
                  <a:cubicBezTo>
                    <a:pt x="6904" y="2289"/>
                    <a:pt x="7023" y="2129"/>
                    <a:pt x="6983" y="1950"/>
                  </a:cubicBezTo>
                  <a:lnTo>
                    <a:pt x="6605" y="140"/>
                  </a:lnTo>
                  <a:cubicBezTo>
                    <a:pt x="6585" y="41"/>
                    <a:pt x="6526" y="1"/>
                    <a:pt x="6446" y="1"/>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814;p41"/>
            <p:cNvSpPr/>
            <p:nvPr/>
          </p:nvSpPr>
          <p:spPr>
            <a:xfrm>
              <a:off x="3357925" y="2218425"/>
              <a:ext cx="62675" cy="44950"/>
            </a:xfrm>
            <a:custGeom>
              <a:avLst/>
              <a:gdLst/>
              <a:ahLst/>
              <a:cxnLst/>
              <a:rect l="l" t="t" r="r" b="b"/>
              <a:pathLst>
                <a:path w="2507" h="1798" extrusionOk="0">
                  <a:moveTo>
                    <a:pt x="239" y="1"/>
                  </a:moveTo>
                  <a:lnTo>
                    <a:pt x="0" y="1732"/>
                  </a:lnTo>
                  <a:cubicBezTo>
                    <a:pt x="262" y="1775"/>
                    <a:pt x="528" y="1797"/>
                    <a:pt x="794" y="1797"/>
                  </a:cubicBezTo>
                  <a:cubicBezTo>
                    <a:pt x="1377" y="1797"/>
                    <a:pt x="1960" y="1691"/>
                    <a:pt x="2507" y="1473"/>
                  </a:cubicBezTo>
                  <a:lnTo>
                    <a:pt x="2487" y="936"/>
                  </a:lnTo>
                  <a:cubicBezTo>
                    <a:pt x="2447" y="419"/>
                    <a:pt x="2049" y="41"/>
                    <a:pt x="1552" y="41"/>
                  </a:cubicBezTo>
                  <a:lnTo>
                    <a:pt x="239" y="1"/>
                  </a:lnTo>
                  <a:close/>
                </a:path>
              </a:pathLst>
            </a:custGeom>
            <a:solidFill>
              <a:srgbClr val="B75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815;p41"/>
            <p:cNvSpPr/>
            <p:nvPr/>
          </p:nvSpPr>
          <p:spPr>
            <a:xfrm>
              <a:off x="3312150" y="2218925"/>
              <a:ext cx="51750" cy="42800"/>
            </a:xfrm>
            <a:custGeom>
              <a:avLst/>
              <a:gdLst/>
              <a:ahLst/>
              <a:cxnLst/>
              <a:rect l="l" t="t" r="r" b="b"/>
              <a:pathLst>
                <a:path w="2070" h="1712" extrusionOk="0">
                  <a:moveTo>
                    <a:pt x="2070" y="1"/>
                  </a:moveTo>
                  <a:lnTo>
                    <a:pt x="1" y="60"/>
                  </a:lnTo>
                  <a:lnTo>
                    <a:pt x="260" y="1135"/>
                  </a:lnTo>
                  <a:lnTo>
                    <a:pt x="1831" y="1712"/>
                  </a:lnTo>
                  <a:lnTo>
                    <a:pt x="2070" y="1"/>
                  </a:lnTo>
                  <a:close/>
                </a:path>
              </a:pathLst>
            </a:custGeom>
            <a:solidFill>
              <a:srgbClr val="B75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816;p41"/>
            <p:cNvSpPr/>
            <p:nvPr/>
          </p:nvSpPr>
          <p:spPr>
            <a:xfrm>
              <a:off x="3771675" y="3769575"/>
              <a:ext cx="52750" cy="61200"/>
            </a:xfrm>
            <a:custGeom>
              <a:avLst/>
              <a:gdLst/>
              <a:ahLst/>
              <a:cxnLst/>
              <a:rect l="l" t="t" r="r" b="b"/>
              <a:pathLst>
                <a:path w="2110" h="2448" extrusionOk="0">
                  <a:moveTo>
                    <a:pt x="1" y="0"/>
                  </a:moveTo>
                  <a:lnTo>
                    <a:pt x="60" y="2447"/>
                  </a:lnTo>
                  <a:lnTo>
                    <a:pt x="2109" y="2447"/>
                  </a:lnTo>
                  <a:lnTo>
                    <a:pt x="2070" y="0"/>
                  </a:lnTo>
                  <a:close/>
                </a:path>
              </a:pathLst>
            </a:custGeom>
            <a:solidFill>
              <a:srgbClr val="0202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817;p41"/>
            <p:cNvSpPr/>
            <p:nvPr/>
          </p:nvSpPr>
          <p:spPr>
            <a:xfrm>
              <a:off x="4034775" y="3769575"/>
              <a:ext cx="62675" cy="61200"/>
            </a:xfrm>
            <a:custGeom>
              <a:avLst/>
              <a:gdLst/>
              <a:ahLst/>
              <a:cxnLst/>
              <a:rect l="l" t="t" r="r" b="b"/>
              <a:pathLst>
                <a:path w="2507" h="2448" extrusionOk="0">
                  <a:moveTo>
                    <a:pt x="0" y="0"/>
                  </a:moveTo>
                  <a:lnTo>
                    <a:pt x="477" y="2447"/>
                  </a:lnTo>
                  <a:lnTo>
                    <a:pt x="2506" y="2447"/>
                  </a:lnTo>
                  <a:lnTo>
                    <a:pt x="2029" y="0"/>
                  </a:lnTo>
                  <a:close/>
                </a:path>
              </a:pathLst>
            </a:custGeom>
            <a:solidFill>
              <a:srgbClr val="0202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818;p41"/>
            <p:cNvSpPr/>
            <p:nvPr/>
          </p:nvSpPr>
          <p:spPr>
            <a:xfrm>
              <a:off x="3671725" y="2189025"/>
              <a:ext cx="322775" cy="456125"/>
            </a:xfrm>
            <a:custGeom>
              <a:avLst/>
              <a:gdLst/>
              <a:ahLst/>
              <a:cxnLst/>
              <a:rect l="l" t="t" r="r" b="b"/>
              <a:pathLst>
                <a:path w="12911" h="18245" extrusionOk="0">
                  <a:moveTo>
                    <a:pt x="8300" y="0"/>
                  </a:moveTo>
                  <a:cubicBezTo>
                    <a:pt x="7177" y="0"/>
                    <a:pt x="6045" y="59"/>
                    <a:pt x="4914" y="162"/>
                  </a:cubicBezTo>
                  <a:cubicBezTo>
                    <a:pt x="4277" y="222"/>
                    <a:pt x="3621" y="341"/>
                    <a:pt x="3004" y="520"/>
                  </a:cubicBezTo>
                  <a:cubicBezTo>
                    <a:pt x="2308" y="699"/>
                    <a:pt x="1751" y="1217"/>
                    <a:pt x="1592" y="1913"/>
                  </a:cubicBezTo>
                  <a:cubicBezTo>
                    <a:pt x="1015" y="4081"/>
                    <a:pt x="0" y="9552"/>
                    <a:pt x="1114" y="18245"/>
                  </a:cubicBezTo>
                  <a:lnTo>
                    <a:pt x="12055" y="18245"/>
                  </a:lnTo>
                  <a:cubicBezTo>
                    <a:pt x="12155" y="16733"/>
                    <a:pt x="11459" y="9810"/>
                    <a:pt x="12712" y="2649"/>
                  </a:cubicBezTo>
                  <a:cubicBezTo>
                    <a:pt x="12911" y="1455"/>
                    <a:pt x="12135" y="341"/>
                    <a:pt x="10941" y="142"/>
                  </a:cubicBezTo>
                  <a:cubicBezTo>
                    <a:pt x="10882" y="142"/>
                    <a:pt x="10842" y="123"/>
                    <a:pt x="10822" y="123"/>
                  </a:cubicBezTo>
                  <a:cubicBezTo>
                    <a:pt x="10384" y="63"/>
                    <a:pt x="9947" y="23"/>
                    <a:pt x="9489" y="23"/>
                  </a:cubicBezTo>
                  <a:cubicBezTo>
                    <a:pt x="9094" y="7"/>
                    <a:pt x="8697" y="0"/>
                    <a:pt x="8300" y="0"/>
                  </a:cubicBezTo>
                  <a:close/>
                </a:path>
              </a:pathLst>
            </a:custGeom>
            <a:solidFill>
              <a:schemeClr val="accent4">
                <a:alpha val="56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819;p41"/>
            <p:cNvSpPr/>
            <p:nvPr/>
          </p:nvSpPr>
          <p:spPr>
            <a:xfrm>
              <a:off x="3759750" y="2080175"/>
              <a:ext cx="149225" cy="146750"/>
            </a:xfrm>
            <a:custGeom>
              <a:avLst/>
              <a:gdLst/>
              <a:ahLst/>
              <a:cxnLst/>
              <a:rect l="l" t="t" r="r" b="b"/>
              <a:pathLst>
                <a:path w="5969" h="5870" extrusionOk="0">
                  <a:moveTo>
                    <a:pt x="5471" y="1"/>
                  </a:moveTo>
                  <a:lnTo>
                    <a:pt x="2686" y="717"/>
                  </a:lnTo>
                  <a:cubicBezTo>
                    <a:pt x="2944" y="1890"/>
                    <a:pt x="2984" y="3959"/>
                    <a:pt x="1293" y="4357"/>
                  </a:cubicBezTo>
                  <a:cubicBezTo>
                    <a:pt x="1293" y="4357"/>
                    <a:pt x="0" y="5869"/>
                    <a:pt x="2547" y="5869"/>
                  </a:cubicBezTo>
                  <a:cubicBezTo>
                    <a:pt x="5332" y="5869"/>
                    <a:pt x="5968" y="4357"/>
                    <a:pt x="5968" y="4357"/>
                  </a:cubicBezTo>
                  <a:cubicBezTo>
                    <a:pt x="4954" y="3363"/>
                    <a:pt x="5153" y="1493"/>
                    <a:pt x="5471" y="1"/>
                  </a:cubicBezTo>
                  <a:close/>
                </a:path>
              </a:pathLst>
            </a:custGeom>
            <a:solidFill>
              <a:srgbClr val="B75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820;p41"/>
            <p:cNvSpPr/>
            <p:nvPr/>
          </p:nvSpPr>
          <p:spPr>
            <a:xfrm>
              <a:off x="3804000" y="2220350"/>
              <a:ext cx="40325" cy="41375"/>
            </a:xfrm>
            <a:custGeom>
              <a:avLst/>
              <a:gdLst/>
              <a:ahLst/>
              <a:cxnLst/>
              <a:rect l="l" t="t" r="r" b="b"/>
              <a:pathLst>
                <a:path w="1613" h="1655" extrusionOk="0">
                  <a:moveTo>
                    <a:pt x="824" y="1"/>
                  </a:moveTo>
                  <a:cubicBezTo>
                    <a:pt x="779" y="1"/>
                    <a:pt x="734" y="16"/>
                    <a:pt x="697" y="43"/>
                  </a:cubicBezTo>
                  <a:cubicBezTo>
                    <a:pt x="677" y="43"/>
                    <a:pt x="657" y="43"/>
                    <a:pt x="657" y="63"/>
                  </a:cubicBezTo>
                  <a:lnTo>
                    <a:pt x="60" y="739"/>
                  </a:lnTo>
                  <a:cubicBezTo>
                    <a:pt x="1" y="779"/>
                    <a:pt x="1" y="859"/>
                    <a:pt x="21" y="899"/>
                  </a:cubicBezTo>
                  <a:lnTo>
                    <a:pt x="220" y="1495"/>
                  </a:lnTo>
                  <a:cubicBezTo>
                    <a:pt x="259" y="1575"/>
                    <a:pt x="299" y="1615"/>
                    <a:pt x="379" y="1615"/>
                  </a:cubicBezTo>
                  <a:lnTo>
                    <a:pt x="1015" y="1655"/>
                  </a:lnTo>
                  <a:cubicBezTo>
                    <a:pt x="1095" y="1655"/>
                    <a:pt x="1155" y="1615"/>
                    <a:pt x="1174" y="1575"/>
                  </a:cubicBezTo>
                  <a:lnTo>
                    <a:pt x="1572" y="998"/>
                  </a:lnTo>
                  <a:cubicBezTo>
                    <a:pt x="1612" y="918"/>
                    <a:pt x="1612" y="859"/>
                    <a:pt x="1572" y="779"/>
                  </a:cubicBezTo>
                  <a:lnTo>
                    <a:pt x="956" y="63"/>
                  </a:lnTo>
                  <a:cubicBezTo>
                    <a:pt x="924" y="20"/>
                    <a:pt x="875" y="1"/>
                    <a:pt x="8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821;p41"/>
            <p:cNvSpPr/>
            <p:nvPr/>
          </p:nvSpPr>
          <p:spPr>
            <a:xfrm>
              <a:off x="3791075" y="2259700"/>
              <a:ext cx="37325" cy="303900"/>
            </a:xfrm>
            <a:custGeom>
              <a:avLst/>
              <a:gdLst/>
              <a:ahLst/>
              <a:cxnLst/>
              <a:rect l="l" t="t" r="r" b="b"/>
              <a:pathLst>
                <a:path w="1493" h="12156" extrusionOk="0">
                  <a:moveTo>
                    <a:pt x="1015" y="1"/>
                  </a:moveTo>
                  <a:cubicBezTo>
                    <a:pt x="1015" y="1"/>
                    <a:pt x="20" y="7321"/>
                    <a:pt x="1" y="8614"/>
                  </a:cubicBezTo>
                  <a:cubicBezTo>
                    <a:pt x="20" y="9808"/>
                    <a:pt x="200" y="11022"/>
                    <a:pt x="577" y="12155"/>
                  </a:cubicBezTo>
                  <a:cubicBezTo>
                    <a:pt x="577" y="12155"/>
                    <a:pt x="1274" y="10862"/>
                    <a:pt x="1373" y="8555"/>
                  </a:cubicBezTo>
                  <a:cubicBezTo>
                    <a:pt x="1493" y="6247"/>
                    <a:pt x="1333" y="1314"/>
                    <a:pt x="13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822;p41"/>
            <p:cNvSpPr/>
            <p:nvPr/>
          </p:nvSpPr>
          <p:spPr>
            <a:xfrm>
              <a:off x="3825400" y="2080175"/>
              <a:ext cx="71125" cy="80075"/>
            </a:xfrm>
            <a:custGeom>
              <a:avLst/>
              <a:gdLst/>
              <a:ahLst/>
              <a:cxnLst/>
              <a:rect l="l" t="t" r="r" b="b"/>
              <a:pathLst>
                <a:path w="2845" h="3203" extrusionOk="0">
                  <a:moveTo>
                    <a:pt x="2845" y="1"/>
                  </a:moveTo>
                  <a:lnTo>
                    <a:pt x="60" y="717"/>
                  </a:lnTo>
                  <a:cubicBezTo>
                    <a:pt x="219" y="1393"/>
                    <a:pt x="299" y="2388"/>
                    <a:pt x="0" y="3184"/>
                  </a:cubicBezTo>
                  <a:cubicBezTo>
                    <a:pt x="26" y="3196"/>
                    <a:pt x="62" y="3202"/>
                    <a:pt x="106" y="3202"/>
                  </a:cubicBezTo>
                  <a:cubicBezTo>
                    <a:pt x="402" y="3202"/>
                    <a:pt x="1058" y="2934"/>
                    <a:pt x="1353" y="2726"/>
                  </a:cubicBezTo>
                  <a:cubicBezTo>
                    <a:pt x="2109" y="2249"/>
                    <a:pt x="2407" y="1791"/>
                    <a:pt x="2706" y="757"/>
                  </a:cubicBezTo>
                  <a:cubicBezTo>
                    <a:pt x="2745" y="498"/>
                    <a:pt x="2805" y="239"/>
                    <a:pt x="2845" y="1"/>
                  </a:cubicBezTo>
                  <a:close/>
                </a:path>
              </a:pathLst>
            </a:custGeom>
            <a:solidFill>
              <a:srgbClr val="0202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23;p41"/>
            <p:cNvSpPr/>
            <p:nvPr/>
          </p:nvSpPr>
          <p:spPr>
            <a:xfrm>
              <a:off x="3759750" y="2030925"/>
              <a:ext cx="53325" cy="58675"/>
            </a:xfrm>
            <a:custGeom>
              <a:avLst/>
              <a:gdLst/>
              <a:ahLst/>
              <a:cxnLst/>
              <a:rect l="l" t="t" r="r" b="b"/>
              <a:pathLst>
                <a:path w="2133" h="2347" extrusionOk="0">
                  <a:moveTo>
                    <a:pt x="898" y="1"/>
                  </a:moveTo>
                  <a:cubicBezTo>
                    <a:pt x="891" y="1"/>
                    <a:pt x="883" y="1"/>
                    <a:pt x="876" y="1"/>
                  </a:cubicBezTo>
                  <a:cubicBezTo>
                    <a:pt x="378" y="21"/>
                    <a:pt x="0" y="459"/>
                    <a:pt x="40" y="956"/>
                  </a:cubicBezTo>
                  <a:cubicBezTo>
                    <a:pt x="40" y="1016"/>
                    <a:pt x="60" y="1155"/>
                    <a:pt x="100" y="1235"/>
                  </a:cubicBezTo>
                  <a:cubicBezTo>
                    <a:pt x="279" y="1712"/>
                    <a:pt x="657" y="2090"/>
                    <a:pt x="1134" y="2289"/>
                  </a:cubicBezTo>
                  <a:cubicBezTo>
                    <a:pt x="1237" y="2329"/>
                    <a:pt x="1333" y="2347"/>
                    <a:pt x="1422" y="2347"/>
                  </a:cubicBezTo>
                  <a:cubicBezTo>
                    <a:pt x="1869" y="2347"/>
                    <a:pt x="2132" y="1888"/>
                    <a:pt x="2049" y="1374"/>
                  </a:cubicBezTo>
                  <a:cubicBezTo>
                    <a:pt x="1971" y="804"/>
                    <a:pt x="1523" y="1"/>
                    <a:pt x="898" y="1"/>
                  </a:cubicBezTo>
                  <a:close/>
                </a:path>
              </a:pathLst>
            </a:custGeom>
            <a:solidFill>
              <a:srgbClr val="B75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24;p41"/>
            <p:cNvSpPr/>
            <p:nvPr/>
          </p:nvSpPr>
          <p:spPr>
            <a:xfrm>
              <a:off x="3759750" y="2030925"/>
              <a:ext cx="53325" cy="58675"/>
            </a:xfrm>
            <a:custGeom>
              <a:avLst/>
              <a:gdLst/>
              <a:ahLst/>
              <a:cxnLst/>
              <a:rect l="l" t="t" r="r" b="b"/>
              <a:pathLst>
                <a:path w="2133" h="2347" extrusionOk="0">
                  <a:moveTo>
                    <a:pt x="898" y="1"/>
                  </a:moveTo>
                  <a:cubicBezTo>
                    <a:pt x="891" y="1"/>
                    <a:pt x="883" y="1"/>
                    <a:pt x="876" y="1"/>
                  </a:cubicBezTo>
                  <a:cubicBezTo>
                    <a:pt x="378" y="21"/>
                    <a:pt x="0" y="459"/>
                    <a:pt x="40" y="956"/>
                  </a:cubicBezTo>
                  <a:cubicBezTo>
                    <a:pt x="40" y="1016"/>
                    <a:pt x="60" y="1155"/>
                    <a:pt x="100" y="1235"/>
                  </a:cubicBezTo>
                  <a:cubicBezTo>
                    <a:pt x="279" y="1712"/>
                    <a:pt x="657" y="2090"/>
                    <a:pt x="1134" y="2289"/>
                  </a:cubicBezTo>
                  <a:cubicBezTo>
                    <a:pt x="1237" y="2329"/>
                    <a:pt x="1333" y="2347"/>
                    <a:pt x="1422" y="2347"/>
                  </a:cubicBezTo>
                  <a:cubicBezTo>
                    <a:pt x="1869" y="2347"/>
                    <a:pt x="2132" y="1888"/>
                    <a:pt x="2049" y="1374"/>
                  </a:cubicBezTo>
                  <a:cubicBezTo>
                    <a:pt x="1971" y="804"/>
                    <a:pt x="1523" y="1"/>
                    <a:pt x="898" y="1"/>
                  </a:cubicBezTo>
                  <a:close/>
                </a:path>
              </a:pathLst>
            </a:custGeom>
            <a:solidFill>
              <a:srgbClr val="0202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5;p41"/>
            <p:cNvSpPr/>
            <p:nvPr/>
          </p:nvSpPr>
          <p:spPr>
            <a:xfrm>
              <a:off x="3771675" y="1962725"/>
              <a:ext cx="56725" cy="79775"/>
            </a:xfrm>
            <a:custGeom>
              <a:avLst/>
              <a:gdLst/>
              <a:ahLst/>
              <a:cxnLst/>
              <a:rect l="l" t="t" r="r" b="b"/>
              <a:pathLst>
                <a:path w="2269" h="3191" extrusionOk="0">
                  <a:moveTo>
                    <a:pt x="1283" y="0"/>
                  </a:moveTo>
                  <a:cubicBezTo>
                    <a:pt x="752" y="0"/>
                    <a:pt x="253" y="637"/>
                    <a:pt x="120" y="1456"/>
                  </a:cubicBezTo>
                  <a:cubicBezTo>
                    <a:pt x="1" y="2331"/>
                    <a:pt x="379" y="3107"/>
                    <a:pt x="916" y="3187"/>
                  </a:cubicBezTo>
                  <a:cubicBezTo>
                    <a:pt x="940" y="3189"/>
                    <a:pt x="964" y="3191"/>
                    <a:pt x="988" y="3191"/>
                  </a:cubicBezTo>
                  <a:cubicBezTo>
                    <a:pt x="1519" y="3191"/>
                    <a:pt x="2016" y="2572"/>
                    <a:pt x="2149" y="1735"/>
                  </a:cubicBezTo>
                  <a:cubicBezTo>
                    <a:pt x="2269" y="839"/>
                    <a:pt x="1891" y="64"/>
                    <a:pt x="1353" y="4"/>
                  </a:cubicBezTo>
                  <a:cubicBezTo>
                    <a:pt x="1330" y="1"/>
                    <a:pt x="1306" y="0"/>
                    <a:pt x="1283" y="0"/>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26;p41"/>
            <p:cNvSpPr/>
            <p:nvPr/>
          </p:nvSpPr>
          <p:spPr>
            <a:xfrm>
              <a:off x="3766700" y="1945950"/>
              <a:ext cx="157175" cy="199225"/>
            </a:xfrm>
            <a:custGeom>
              <a:avLst/>
              <a:gdLst/>
              <a:ahLst/>
              <a:cxnLst/>
              <a:rect l="l" t="t" r="r" b="b"/>
              <a:pathLst>
                <a:path w="6287" h="7969" extrusionOk="0">
                  <a:moveTo>
                    <a:pt x="3568" y="1"/>
                  </a:moveTo>
                  <a:cubicBezTo>
                    <a:pt x="3356" y="1"/>
                    <a:pt x="3141" y="26"/>
                    <a:pt x="2925" y="78"/>
                  </a:cubicBezTo>
                  <a:cubicBezTo>
                    <a:pt x="836" y="536"/>
                    <a:pt x="1" y="3480"/>
                    <a:pt x="100" y="5350"/>
                  </a:cubicBezTo>
                  <a:cubicBezTo>
                    <a:pt x="173" y="6854"/>
                    <a:pt x="1401" y="7969"/>
                    <a:pt x="2755" y="7969"/>
                  </a:cubicBezTo>
                  <a:cubicBezTo>
                    <a:pt x="3263" y="7969"/>
                    <a:pt x="3789" y="7811"/>
                    <a:pt x="4278" y="7458"/>
                  </a:cubicBezTo>
                  <a:cubicBezTo>
                    <a:pt x="5471" y="6603"/>
                    <a:pt x="5670" y="5409"/>
                    <a:pt x="6168" y="3420"/>
                  </a:cubicBezTo>
                  <a:cubicBezTo>
                    <a:pt x="6287" y="3002"/>
                    <a:pt x="6287" y="2525"/>
                    <a:pt x="6187" y="2107"/>
                  </a:cubicBezTo>
                  <a:cubicBezTo>
                    <a:pt x="5899" y="851"/>
                    <a:pt x="4799" y="1"/>
                    <a:pt x="3568" y="1"/>
                  </a:cubicBezTo>
                  <a:close/>
                </a:path>
              </a:pathLst>
            </a:custGeom>
            <a:solidFill>
              <a:srgbClr val="B75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27;p41"/>
            <p:cNvSpPr/>
            <p:nvPr/>
          </p:nvSpPr>
          <p:spPr>
            <a:xfrm>
              <a:off x="3775650" y="1927750"/>
              <a:ext cx="210400" cy="185275"/>
            </a:xfrm>
            <a:custGeom>
              <a:avLst/>
              <a:gdLst/>
              <a:ahLst/>
              <a:cxnLst/>
              <a:rect l="l" t="t" r="r" b="b"/>
              <a:pathLst>
                <a:path w="8416" h="7411" extrusionOk="0">
                  <a:moveTo>
                    <a:pt x="3567" y="0"/>
                  </a:moveTo>
                  <a:cubicBezTo>
                    <a:pt x="3189" y="0"/>
                    <a:pt x="2826" y="38"/>
                    <a:pt x="2507" y="110"/>
                  </a:cubicBezTo>
                  <a:cubicBezTo>
                    <a:pt x="1314" y="349"/>
                    <a:pt x="1" y="1323"/>
                    <a:pt x="1135" y="2040"/>
                  </a:cubicBezTo>
                  <a:cubicBezTo>
                    <a:pt x="2289" y="2756"/>
                    <a:pt x="4835" y="2855"/>
                    <a:pt x="4835" y="2855"/>
                  </a:cubicBezTo>
                  <a:cubicBezTo>
                    <a:pt x="4835" y="2855"/>
                    <a:pt x="3999" y="4844"/>
                    <a:pt x="5133" y="5879"/>
                  </a:cubicBezTo>
                  <a:cubicBezTo>
                    <a:pt x="5154" y="5868"/>
                    <a:pt x="5171" y="5863"/>
                    <a:pt x="5185" y="5863"/>
                  </a:cubicBezTo>
                  <a:cubicBezTo>
                    <a:pt x="5425" y="5863"/>
                    <a:pt x="4696" y="7411"/>
                    <a:pt x="4696" y="7411"/>
                  </a:cubicBezTo>
                  <a:cubicBezTo>
                    <a:pt x="5113" y="7271"/>
                    <a:pt x="5471" y="6973"/>
                    <a:pt x="5690" y="6575"/>
                  </a:cubicBezTo>
                  <a:cubicBezTo>
                    <a:pt x="6386" y="6396"/>
                    <a:pt x="8416" y="3094"/>
                    <a:pt x="7043" y="2139"/>
                  </a:cubicBezTo>
                  <a:cubicBezTo>
                    <a:pt x="6852" y="611"/>
                    <a:pt x="5082" y="0"/>
                    <a:pt x="3567" y="0"/>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28;p41"/>
            <p:cNvSpPr/>
            <p:nvPr/>
          </p:nvSpPr>
          <p:spPr>
            <a:xfrm>
              <a:off x="3863675" y="2037900"/>
              <a:ext cx="48775" cy="23400"/>
            </a:xfrm>
            <a:custGeom>
              <a:avLst/>
              <a:gdLst/>
              <a:ahLst/>
              <a:cxnLst/>
              <a:rect l="l" t="t" r="r" b="b"/>
              <a:pathLst>
                <a:path w="1951" h="936" extrusionOk="0">
                  <a:moveTo>
                    <a:pt x="80" y="1"/>
                  </a:moveTo>
                  <a:cubicBezTo>
                    <a:pt x="41" y="1"/>
                    <a:pt x="1" y="21"/>
                    <a:pt x="1" y="41"/>
                  </a:cubicBezTo>
                  <a:cubicBezTo>
                    <a:pt x="1" y="80"/>
                    <a:pt x="21" y="120"/>
                    <a:pt x="41" y="120"/>
                  </a:cubicBezTo>
                  <a:lnTo>
                    <a:pt x="1831" y="936"/>
                  </a:lnTo>
                  <a:lnTo>
                    <a:pt x="1871" y="936"/>
                  </a:lnTo>
                  <a:cubicBezTo>
                    <a:pt x="1891" y="936"/>
                    <a:pt x="1911" y="936"/>
                    <a:pt x="1911" y="896"/>
                  </a:cubicBezTo>
                  <a:cubicBezTo>
                    <a:pt x="1950" y="876"/>
                    <a:pt x="1911" y="836"/>
                    <a:pt x="1891" y="816"/>
                  </a:cubicBezTo>
                  <a:lnTo>
                    <a:pt x="10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29;p41"/>
            <p:cNvSpPr/>
            <p:nvPr/>
          </p:nvSpPr>
          <p:spPr>
            <a:xfrm>
              <a:off x="3878225" y="2053850"/>
              <a:ext cx="65050" cy="53225"/>
            </a:xfrm>
            <a:custGeom>
              <a:avLst/>
              <a:gdLst/>
              <a:ahLst/>
              <a:cxnLst/>
              <a:rect l="l" t="t" r="r" b="b"/>
              <a:pathLst>
                <a:path w="2602" h="2129" extrusionOk="0">
                  <a:moveTo>
                    <a:pt x="1622" y="1"/>
                  </a:moveTo>
                  <a:cubicBezTo>
                    <a:pt x="1102" y="1"/>
                    <a:pt x="566" y="534"/>
                    <a:pt x="314" y="954"/>
                  </a:cubicBezTo>
                  <a:cubicBezTo>
                    <a:pt x="1" y="1522"/>
                    <a:pt x="169" y="2128"/>
                    <a:pt x="801" y="2128"/>
                  </a:cubicBezTo>
                  <a:cubicBezTo>
                    <a:pt x="811" y="2128"/>
                    <a:pt x="821" y="2128"/>
                    <a:pt x="831" y="2128"/>
                  </a:cubicBezTo>
                  <a:cubicBezTo>
                    <a:pt x="1368" y="2088"/>
                    <a:pt x="1826" y="1849"/>
                    <a:pt x="2184" y="1471"/>
                  </a:cubicBezTo>
                  <a:cubicBezTo>
                    <a:pt x="2602" y="994"/>
                    <a:pt x="2502" y="298"/>
                    <a:pt x="1906" y="59"/>
                  </a:cubicBezTo>
                  <a:cubicBezTo>
                    <a:pt x="1813" y="19"/>
                    <a:pt x="1718" y="1"/>
                    <a:pt x="1622" y="1"/>
                  </a:cubicBezTo>
                  <a:close/>
                </a:path>
              </a:pathLst>
            </a:custGeom>
            <a:solidFill>
              <a:srgbClr val="B75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30;p41"/>
            <p:cNvSpPr/>
            <p:nvPr/>
          </p:nvSpPr>
          <p:spPr>
            <a:xfrm>
              <a:off x="3683650" y="2645125"/>
              <a:ext cx="194975" cy="1173700"/>
            </a:xfrm>
            <a:custGeom>
              <a:avLst/>
              <a:gdLst/>
              <a:ahLst/>
              <a:cxnLst/>
              <a:rect l="l" t="t" r="r" b="b"/>
              <a:pathLst>
                <a:path w="7799" h="46948" extrusionOk="0">
                  <a:moveTo>
                    <a:pt x="637" y="1"/>
                  </a:moveTo>
                  <a:cubicBezTo>
                    <a:pt x="637" y="1"/>
                    <a:pt x="1" y="15298"/>
                    <a:pt x="41" y="21525"/>
                  </a:cubicBezTo>
                  <a:cubicBezTo>
                    <a:pt x="120" y="28030"/>
                    <a:pt x="2806" y="46948"/>
                    <a:pt x="2806" y="46948"/>
                  </a:cubicBezTo>
                  <a:lnTo>
                    <a:pt x="6267" y="46948"/>
                  </a:lnTo>
                  <a:cubicBezTo>
                    <a:pt x="6267" y="46948"/>
                    <a:pt x="5969" y="28408"/>
                    <a:pt x="6267" y="22042"/>
                  </a:cubicBezTo>
                  <a:cubicBezTo>
                    <a:pt x="6605" y="15099"/>
                    <a:pt x="7799" y="1"/>
                    <a:pt x="77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31;p41"/>
            <p:cNvSpPr/>
            <p:nvPr/>
          </p:nvSpPr>
          <p:spPr>
            <a:xfrm>
              <a:off x="3741350" y="3776525"/>
              <a:ext cx="105450" cy="43300"/>
            </a:xfrm>
            <a:custGeom>
              <a:avLst/>
              <a:gdLst/>
              <a:ahLst/>
              <a:cxnLst/>
              <a:rect l="l" t="t" r="r" b="b"/>
              <a:pathLst>
                <a:path w="4218" h="1732" extrusionOk="0">
                  <a:moveTo>
                    <a:pt x="0" y="1"/>
                  </a:moveTo>
                  <a:lnTo>
                    <a:pt x="219" y="1731"/>
                  </a:lnTo>
                  <a:lnTo>
                    <a:pt x="4218" y="1731"/>
                  </a:lnTo>
                  <a:cubicBezTo>
                    <a:pt x="4218" y="1731"/>
                    <a:pt x="4178" y="140"/>
                    <a:pt x="4158" y="140"/>
                  </a:cubicBezTo>
                  <a:lnTo>
                    <a:pt x="0" y="1"/>
                  </a:ln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32;p41"/>
            <p:cNvSpPr/>
            <p:nvPr/>
          </p:nvSpPr>
          <p:spPr>
            <a:xfrm>
              <a:off x="3813950" y="2746575"/>
              <a:ext cx="50750" cy="397900"/>
            </a:xfrm>
            <a:custGeom>
              <a:avLst/>
              <a:gdLst/>
              <a:ahLst/>
              <a:cxnLst/>
              <a:rect l="l" t="t" r="r" b="b"/>
              <a:pathLst>
                <a:path w="2030" h="15916" extrusionOk="0">
                  <a:moveTo>
                    <a:pt x="120" y="1"/>
                  </a:moveTo>
                  <a:cubicBezTo>
                    <a:pt x="1" y="7580"/>
                    <a:pt x="339" y="12215"/>
                    <a:pt x="1194" y="15915"/>
                  </a:cubicBezTo>
                  <a:cubicBezTo>
                    <a:pt x="1393" y="12275"/>
                    <a:pt x="1751" y="7500"/>
                    <a:pt x="2030" y="3522"/>
                  </a:cubicBezTo>
                  <a:lnTo>
                    <a:pt x="120" y="1"/>
                  </a:lnTo>
                  <a:close/>
                </a:path>
              </a:pathLst>
            </a:custGeom>
            <a:solidFill>
              <a:srgbClr val="02020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833;p41"/>
            <p:cNvSpPr/>
            <p:nvPr/>
          </p:nvSpPr>
          <p:spPr>
            <a:xfrm>
              <a:off x="3796550" y="2645125"/>
              <a:ext cx="319800" cy="1173700"/>
            </a:xfrm>
            <a:custGeom>
              <a:avLst/>
              <a:gdLst/>
              <a:ahLst/>
              <a:cxnLst/>
              <a:rect l="l" t="t" r="r" b="b"/>
              <a:pathLst>
                <a:path w="12792" h="46948" extrusionOk="0">
                  <a:moveTo>
                    <a:pt x="0" y="1"/>
                  </a:moveTo>
                  <a:cubicBezTo>
                    <a:pt x="0" y="1"/>
                    <a:pt x="1950" y="15636"/>
                    <a:pt x="3064" y="21485"/>
                  </a:cubicBezTo>
                  <a:cubicBezTo>
                    <a:pt x="4297" y="27910"/>
                    <a:pt x="9032" y="46948"/>
                    <a:pt x="9032" y="46948"/>
                  </a:cubicBezTo>
                  <a:lnTo>
                    <a:pt x="12791" y="46948"/>
                  </a:lnTo>
                  <a:cubicBezTo>
                    <a:pt x="12791" y="46948"/>
                    <a:pt x="9827" y="28428"/>
                    <a:pt x="9171" y="22082"/>
                  </a:cubicBezTo>
                  <a:cubicBezTo>
                    <a:pt x="8475" y="15199"/>
                    <a:pt x="7042" y="1"/>
                    <a:pt x="70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834;p41"/>
            <p:cNvSpPr/>
            <p:nvPr/>
          </p:nvSpPr>
          <p:spPr>
            <a:xfrm>
              <a:off x="4006925" y="3779025"/>
              <a:ext cx="114400" cy="41800"/>
            </a:xfrm>
            <a:custGeom>
              <a:avLst/>
              <a:gdLst/>
              <a:ahLst/>
              <a:cxnLst/>
              <a:rect l="l" t="t" r="r" b="b"/>
              <a:pathLst>
                <a:path w="4576" h="1672" extrusionOk="0">
                  <a:moveTo>
                    <a:pt x="0" y="0"/>
                  </a:moveTo>
                  <a:lnTo>
                    <a:pt x="438" y="1671"/>
                  </a:lnTo>
                  <a:lnTo>
                    <a:pt x="4575" y="1671"/>
                  </a:lnTo>
                  <a:cubicBezTo>
                    <a:pt x="4575" y="1671"/>
                    <a:pt x="4317" y="159"/>
                    <a:pt x="4297" y="159"/>
                  </a:cubicBezTo>
                  <a:lnTo>
                    <a:pt x="0" y="0"/>
                  </a:ln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835;p41"/>
            <p:cNvSpPr/>
            <p:nvPr/>
          </p:nvSpPr>
          <p:spPr>
            <a:xfrm>
              <a:off x="3832850" y="2024475"/>
              <a:ext cx="10975" cy="15450"/>
            </a:xfrm>
            <a:custGeom>
              <a:avLst/>
              <a:gdLst/>
              <a:ahLst/>
              <a:cxnLst/>
              <a:rect l="l" t="t" r="r" b="b"/>
              <a:pathLst>
                <a:path w="439" h="618" extrusionOk="0">
                  <a:moveTo>
                    <a:pt x="259" y="1"/>
                  </a:moveTo>
                  <a:cubicBezTo>
                    <a:pt x="160" y="1"/>
                    <a:pt x="40" y="140"/>
                    <a:pt x="20" y="279"/>
                  </a:cubicBezTo>
                  <a:cubicBezTo>
                    <a:pt x="1" y="438"/>
                    <a:pt x="60" y="617"/>
                    <a:pt x="160" y="617"/>
                  </a:cubicBezTo>
                  <a:cubicBezTo>
                    <a:pt x="259" y="617"/>
                    <a:pt x="379" y="498"/>
                    <a:pt x="418" y="339"/>
                  </a:cubicBezTo>
                  <a:cubicBezTo>
                    <a:pt x="438" y="180"/>
                    <a:pt x="398" y="40"/>
                    <a:pt x="259" y="1"/>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836;p41"/>
            <p:cNvSpPr/>
            <p:nvPr/>
          </p:nvSpPr>
          <p:spPr>
            <a:xfrm>
              <a:off x="3782125" y="2013050"/>
              <a:ext cx="11475" cy="14925"/>
            </a:xfrm>
            <a:custGeom>
              <a:avLst/>
              <a:gdLst/>
              <a:ahLst/>
              <a:cxnLst/>
              <a:rect l="l" t="t" r="r" b="b"/>
              <a:pathLst>
                <a:path w="459" h="597" extrusionOk="0">
                  <a:moveTo>
                    <a:pt x="299" y="0"/>
                  </a:moveTo>
                  <a:cubicBezTo>
                    <a:pt x="199" y="0"/>
                    <a:pt x="100" y="120"/>
                    <a:pt x="60" y="279"/>
                  </a:cubicBezTo>
                  <a:cubicBezTo>
                    <a:pt x="1" y="418"/>
                    <a:pt x="80" y="597"/>
                    <a:pt x="180" y="597"/>
                  </a:cubicBezTo>
                  <a:cubicBezTo>
                    <a:pt x="279" y="597"/>
                    <a:pt x="398" y="497"/>
                    <a:pt x="438" y="318"/>
                  </a:cubicBezTo>
                  <a:cubicBezTo>
                    <a:pt x="458" y="179"/>
                    <a:pt x="398" y="0"/>
                    <a:pt x="299" y="0"/>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837;p41"/>
            <p:cNvSpPr/>
            <p:nvPr/>
          </p:nvSpPr>
          <p:spPr>
            <a:xfrm>
              <a:off x="3784600" y="2031450"/>
              <a:ext cx="29375" cy="38300"/>
            </a:xfrm>
            <a:custGeom>
              <a:avLst/>
              <a:gdLst/>
              <a:ahLst/>
              <a:cxnLst/>
              <a:rect l="l" t="t" r="r" b="b"/>
              <a:pathLst>
                <a:path w="1175" h="1532" extrusionOk="0">
                  <a:moveTo>
                    <a:pt x="1175" y="0"/>
                  </a:moveTo>
                  <a:lnTo>
                    <a:pt x="1175" y="0"/>
                  </a:lnTo>
                  <a:cubicBezTo>
                    <a:pt x="836" y="438"/>
                    <a:pt x="439" y="836"/>
                    <a:pt x="1" y="1154"/>
                  </a:cubicBezTo>
                  <a:cubicBezTo>
                    <a:pt x="180" y="1373"/>
                    <a:pt x="439" y="1492"/>
                    <a:pt x="697" y="1532"/>
                  </a:cubicBezTo>
                  <a:lnTo>
                    <a:pt x="1175" y="0"/>
                  </a:lnTo>
                  <a:close/>
                </a:path>
              </a:pathLst>
            </a:custGeom>
            <a:solidFill>
              <a:srgbClr val="A128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838;p41"/>
            <p:cNvSpPr/>
            <p:nvPr/>
          </p:nvSpPr>
          <p:spPr>
            <a:xfrm>
              <a:off x="3812950" y="2070350"/>
              <a:ext cx="32350" cy="11650"/>
            </a:xfrm>
            <a:custGeom>
              <a:avLst/>
              <a:gdLst/>
              <a:ahLst/>
              <a:cxnLst/>
              <a:rect l="l" t="t" r="r" b="b"/>
              <a:pathLst>
                <a:path w="1294" h="466" extrusionOk="0">
                  <a:moveTo>
                    <a:pt x="1224" y="1"/>
                  </a:moveTo>
                  <a:cubicBezTo>
                    <a:pt x="1214" y="1"/>
                    <a:pt x="1204" y="6"/>
                    <a:pt x="1194" y="16"/>
                  </a:cubicBezTo>
                  <a:cubicBezTo>
                    <a:pt x="925" y="237"/>
                    <a:pt x="606" y="358"/>
                    <a:pt x="286" y="358"/>
                  </a:cubicBezTo>
                  <a:cubicBezTo>
                    <a:pt x="204" y="358"/>
                    <a:pt x="122" y="350"/>
                    <a:pt x="41" y="334"/>
                  </a:cubicBezTo>
                  <a:cubicBezTo>
                    <a:pt x="21" y="334"/>
                    <a:pt x="1" y="374"/>
                    <a:pt x="1" y="394"/>
                  </a:cubicBezTo>
                  <a:cubicBezTo>
                    <a:pt x="1" y="414"/>
                    <a:pt x="21" y="433"/>
                    <a:pt x="41" y="433"/>
                  </a:cubicBezTo>
                  <a:cubicBezTo>
                    <a:pt x="140" y="455"/>
                    <a:pt x="237" y="465"/>
                    <a:pt x="334" y="465"/>
                  </a:cubicBezTo>
                  <a:cubicBezTo>
                    <a:pt x="682" y="465"/>
                    <a:pt x="1005" y="329"/>
                    <a:pt x="1254" y="95"/>
                  </a:cubicBezTo>
                  <a:cubicBezTo>
                    <a:pt x="1294" y="75"/>
                    <a:pt x="1294" y="36"/>
                    <a:pt x="1254" y="16"/>
                  </a:cubicBezTo>
                  <a:cubicBezTo>
                    <a:pt x="1244" y="6"/>
                    <a:pt x="1234" y="1"/>
                    <a:pt x="1224" y="1"/>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839;p41"/>
            <p:cNvSpPr/>
            <p:nvPr/>
          </p:nvSpPr>
          <p:spPr>
            <a:xfrm>
              <a:off x="3851250" y="2001600"/>
              <a:ext cx="19925" cy="18425"/>
            </a:xfrm>
            <a:custGeom>
              <a:avLst/>
              <a:gdLst/>
              <a:ahLst/>
              <a:cxnLst/>
              <a:rect l="l" t="t" r="r" b="b"/>
              <a:pathLst>
                <a:path w="797" h="737" extrusionOk="0">
                  <a:moveTo>
                    <a:pt x="120" y="1"/>
                  </a:moveTo>
                  <a:cubicBezTo>
                    <a:pt x="40" y="1"/>
                    <a:pt x="1" y="40"/>
                    <a:pt x="1" y="80"/>
                  </a:cubicBezTo>
                  <a:cubicBezTo>
                    <a:pt x="1" y="140"/>
                    <a:pt x="20" y="200"/>
                    <a:pt x="80" y="200"/>
                  </a:cubicBezTo>
                  <a:cubicBezTo>
                    <a:pt x="299" y="279"/>
                    <a:pt x="498" y="458"/>
                    <a:pt x="577" y="677"/>
                  </a:cubicBezTo>
                  <a:cubicBezTo>
                    <a:pt x="597" y="697"/>
                    <a:pt x="617" y="737"/>
                    <a:pt x="657" y="737"/>
                  </a:cubicBezTo>
                  <a:lnTo>
                    <a:pt x="717" y="737"/>
                  </a:lnTo>
                  <a:cubicBezTo>
                    <a:pt x="776" y="697"/>
                    <a:pt x="796" y="657"/>
                    <a:pt x="776" y="597"/>
                  </a:cubicBezTo>
                  <a:cubicBezTo>
                    <a:pt x="677" y="299"/>
                    <a:pt x="418" y="80"/>
                    <a:pt x="120" y="1"/>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840;p41"/>
            <p:cNvSpPr/>
            <p:nvPr/>
          </p:nvSpPr>
          <p:spPr>
            <a:xfrm>
              <a:off x="3779150" y="1988175"/>
              <a:ext cx="22900" cy="13450"/>
            </a:xfrm>
            <a:custGeom>
              <a:avLst/>
              <a:gdLst/>
              <a:ahLst/>
              <a:cxnLst/>
              <a:rect l="l" t="t" r="r" b="b"/>
              <a:pathLst>
                <a:path w="916" h="538" extrusionOk="0">
                  <a:moveTo>
                    <a:pt x="816" y="1"/>
                  </a:moveTo>
                  <a:cubicBezTo>
                    <a:pt x="517" y="1"/>
                    <a:pt x="219" y="120"/>
                    <a:pt x="20" y="359"/>
                  </a:cubicBezTo>
                  <a:cubicBezTo>
                    <a:pt x="0" y="418"/>
                    <a:pt x="0" y="458"/>
                    <a:pt x="20" y="518"/>
                  </a:cubicBezTo>
                  <a:cubicBezTo>
                    <a:pt x="20" y="538"/>
                    <a:pt x="20" y="538"/>
                    <a:pt x="60" y="538"/>
                  </a:cubicBezTo>
                  <a:cubicBezTo>
                    <a:pt x="80" y="538"/>
                    <a:pt x="120" y="538"/>
                    <a:pt x="179" y="498"/>
                  </a:cubicBezTo>
                  <a:cubicBezTo>
                    <a:pt x="318" y="299"/>
                    <a:pt x="557" y="199"/>
                    <a:pt x="796" y="199"/>
                  </a:cubicBezTo>
                  <a:cubicBezTo>
                    <a:pt x="856" y="199"/>
                    <a:pt x="895" y="140"/>
                    <a:pt x="895" y="100"/>
                  </a:cubicBezTo>
                  <a:cubicBezTo>
                    <a:pt x="915" y="40"/>
                    <a:pt x="875" y="1"/>
                    <a:pt x="816" y="1"/>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841;p41"/>
            <p:cNvSpPr/>
            <p:nvPr/>
          </p:nvSpPr>
          <p:spPr>
            <a:xfrm>
              <a:off x="3818425" y="2007925"/>
              <a:ext cx="49750" cy="53875"/>
            </a:xfrm>
            <a:custGeom>
              <a:avLst/>
              <a:gdLst/>
              <a:ahLst/>
              <a:cxnLst/>
              <a:rect l="l" t="t" r="r" b="b"/>
              <a:pathLst>
                <a:path w="1990" h="2155" extrusionOk="0">
                  <a:moveTo>
                    <a:pt x="1174" y="106"/>
                  </a:moveTo>
                  <a:cubicBezTo>
                    <a:pt x="1373" y="126"/>
                    <a:pt x="1532" y="245"/>
                    <a:pt x="1672" y="424"/>
                  </a:cubicBezTo>
                  <a:cubicBezTo>
                    <a:pt x="1811" y="643"/>
                    <a:pt x="1871" y="921"/>
                    <a:pt x="1811" y="1200"/>
                  </a:cubicBezTo>
                  <a:cubicBezTo>
                    <a:pt x="1774" y="1662"/>
                    <a:pt x="1376" y="2022"/>
                    <a:pt x="920" y="2022"/>
                  </a:cubicBezTo>
                  <a:cubicBezTo>
                    <a:pt x="886" y="2022"/>
                    <a:pt x="851" y="2020"/>
                    <a:pt x="816" y="2015"/>
                  </a:cubicBezTo>
                  <a:cubicBezTo>
                    <a:pt x="617" y="1995"/>
                    <a:pt x="438" y="1876"/>
                    <a:pt x="319" y="1697"/>
                  </a:cubicBezTo>
                  <a:cubicBezTo>
                    <a:pt x="180" y="1478"/>
                    <a:pt x="120" y="1200"/>
                    <a:pt x="180" y="921"/>
                  </a:cubicBezTo>
                  <a:cubicBezTo>
                    <a:pt x="220" y="484"/>
                    <a:pt x="597" y="126"/>
                    <a:pt x="1035" y="106"/>
                  </a:cubicBezTo>
                  <a:close/>
                  <a:moveTo>
                    <a:pt x="1080" y="0"/>
                  </a:moveTo>
                  <a:cubicBezTo>
                    <a:pt x="553" y="0"/>
                    <a:pt x="115" y="383"/>
                    <a:pt x="40" y="921"/>
                  </a:cubicBezTo>
                  <a:cubicBezTo>
                    <a:pt x="1" y="1220"/>
                    <a:pt x="40" y="1538"/>
                    <a:pt x="220" y="1797"/>
                  </a:cubicBezTo>
                  <a:cubicBezTo>
                    <a:pt x="339" y="1995"/>
                    <a:pt x="578" y="2115"/>
                    <a:pt x="796" y="2155"/>
                  </a:cubicBezTo>
                  <a:lnTo>
                    <a:pt x="936" y="2155"/>
                  </a:lnTo>
                  <a:cubicBezTo>
                    <a:pt x="1473" y="2135"/>
                    <a:pt x="1890" y="1737"/>
                    <a:pt x="1930" y="1240"/>
                  </a:cubicBezTo>
                  <a:cubicBezTo>
                    <a:pt x="1990" y="941"/>
                    <a:pt x="1930" y="623"/>
                    <a:pt x="1771" y="384"/>
                  </a:cubicBezTo>
                  <a:cubicBezTo>
                    <a:pt x="1632" y="165"/>
                    <a:pt x="1413" y="46"/>
                    <a:pt x="1194" y="6"/>
                  </a:cubicBezTo>
                  <a:cubicBezTo>
                    <a:pt x="1156" y="2"/>
                    <a:pt x="1118" y="0"/>
                    <a:pt x="10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842;p41"/>
            <p:cNvSpPr/>
            <p:nvPr/>
          </p:nvSpPr>
          <p:spPr>
            <a:xfrm>
              <a:off x="3806500" y="2023300"/>
              <a:ext cx="17425" cy="9150"/>
            </a:xfrm>
            <a:custGeom>
              <a:avLst/>
              <a:gdLst/>
              <a:ahLst/>
              <a:cxnLst/>
              <a:rect l="l" t="t" r="r" b="b"/>
              <a:pathLst>
                <a:path w="697" h="366" extrusionOk="0">
                  <a:moveTo>
                    <a:pt x="221" y="0"/>
                  </a:moveTo>
                  <a:cubicBezTo>
                    <a:pt x="166" y="0"/>
                    <a:pt x="111" y="9"/>
                    <a:pt x="60" y="28"/>
                  </a:cubicBezTo>
                  <a:cubicBezTo>
                    <a:pt x="20" y="28"/>
                    <a:pt x="0" y="87"/>
                    <a:pt x="20" y="107"/>
                  </a:cubicBezTo>
                  <a:cubicBezTo>
                    <a:pt x="20" y="127"/>
                    <a:pt x="80" y="127"/>
                    <a:pt x="100" y="127"/>
                  </a:cubicBezTo>
                  <a:cubicBezTo>
                    <a:pt x="130" y="120"/>
                    <a:pt x="162" y="117"/>
                    <a:pt x="193" y="117"/>
                  </a:cubicBezTo>
                  <a:cubicBezTo>
                    <a:pt x="344" y="117"/>
                    <a:pt x="491" y="194"/>
                    <a:pt x="557" y="326"/>
                  </a:cubicBezTo>
                  <a:cubicBezTo>
                    <a:pt x="557" y="366"/>
                    <a:pt x="577" y="366"/>
                    <a:pt x="597" y="366"/>
                  </a:cubicBezTo>
                  <a:lnTo>
                    <a:pt x="637" y="346"/>
                  </a:lnTo>
                  <a:cubicBezTo>
                    <a:pt x="677" y="326"/>
                    <a:pt x="697" y="286"/>
                    <a:pt x="677" y="247"/>
                  </a:cubicBezTo>
                  <a:cubicBezTo>
                    <a:pt x="585" y="94"/>
                    <a:pt x="401" y="0"/>
                    <a:pt x="2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843;p41"/>
            <p:cNvSpPr/>
            <p:nvPr/>
          </p:nvSpPr>
          <p:spPr>
            <a:xfrm>
              <a:off x="3761250" y="1994075"/>
              <a:ext cx="49750" cy="54800"/>
            </a:xfrm>
            <a:custGeom>
              <a:avLst/>
              <a:gdLst/>
              <a:ahLst/>
              <a:cxnLst/>
              <a:rect l="l" t="t" r="r" b="b"/>
              <a:pathLst>
                <a:path w="1990" h="2192" extrusionOk="0">
                  <a:moveTo>
                    <a:pt x="1154" y="142"/>
                  </a:moveTo>
                  <a:cubicBezTo>
                    <a:pt x="1373" y="162"/>
                    <a:pt x="1532" y="282"/>
                    <a:pt x="1651" y="461"/>
                  </a:cubicBezTo>
                  <a:cubicBezTo>
                    <a:pt x="1810" y="680"/>
                    <a:pt x="1870" y="958"/>
                    <a:pt x="1810" y="1237"/>
                  </a:cubicBezTo>
                  <a:cubicBezTo>
                    <a:pt x="1772" y="1709"/>
                    <a:pt x="1358" y="2055"/>
                    <a:pt x="891" y="2055"/>
                  </a:cubicBezTo>
                  <a:cubicBezTo>
                    <a:pt x="866" y="2055"/>
                    <a:pt x="841" y="2054"/>
                    <a:pt x="816" y="2052"/>
                  </a:cubicBezTo>
                  <a:cubicBezTo>
                    <a:pt x="617" y="2032"/>
                    <a:pt x="438" y="1893"/>
                    <a:pt x="318" y="1734"/>
                  </a:cubicBezTo>
                  <a:cubicBezTo>
                    <a:pt x="159" y="1495"/>
                    <a:pt x="119" y="1237"/>
                    <a:pt x="159" y="958"/>
                  </a:cubicBezTo>
                  <a:cubicBezTo>
                    <a:pt x="219" y="501"/>
                    <a:pt x="597" y="162"/>
                    <a:pt x="1034" y="142"/>
                  </a:cubicBezTo>
                  <a:close/>
                  <a:moveTo>
                    <a:pt x="1114" y="0"/>
                  </a:moveTo>
                  <a:cubicBezTo>
                    <a:pt x="572" y="0"/>
                    <a:pt x="116" y="388"/>
                    <a:pt x="40" y="938"/>
                  </a:cubicBezTo>
                  <a:cubicBezTo>
                    <a:pt x="0" y="1217"/>
                    <a:pt x="40" y="1555"/>
                    <a:pt x="219" y="1794"/>
                  </a:cubicBezTo>
                  <a:cubicBezTo>
                    <a:pt x="338" y="1993"/>
                    <a:pt x="577" y="2132"/>
                    <a:pt x="796" y="2172"/>
                  </a:cubicBezTo>
                  <a:cubicBezTo>
                    <a:pt x="836" y="2191"/>
                    <a:pt x="895" y="2191"/>
                    <a:pt x="935" y="2191"/>
                  </a:cubicBezTo>
                  <a:cubicBezTo>
                    <a:pt x="1432" y="2172"/>
                    <a:pt x="1870" y="1774"/>
                    <a:pt x="1930" y="1256"/>
                  </a:cubicBezTo>
                  <a:cubicBezTo>
                    <a:pt x="1989" y="958"/>
                    <a:pt x="1930" y="640"/>
                    <a:pt x="1770" y="381"/>
                  </a:cubicBezTo>
                  <a:cubicBezTo>
                    <a:pt x="1631" y="182"/>
                    <a:pt x="1412" y="63"/>
                    <a:pt x="1194" y="3"/>
                  </a:cubicBezTo>
                  <a:cubicBezTo>
                    <a:pt x="1167" y="1"/>
                    <a:pt x="1141" y="0"/>
                    <a:pt x="111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844;p41"/>
            <p:cNvSpPr/>
            <p:nvPr/>
          </p:nvSpPr>
          <p:spPr>
            <a:xfrm>
              <a:off x="4024325" y="3877950"/>
              <a:ext cx="26375" cy="13000"/>
            </a:xfrm>
            <a:custGeom>
              <a:avLst/>
              <a:gdLst/>
              <a:ahLst/>
              <a:cxnLst/>
              <a:rect l="l" t="t" r="r" b="b"/>
              <a:pathLst>
                <a:path w="1055" h="520" extrusionOk="0">
                  <a:moveTo>
                    <a:pt x="199" y="101"/>
                  </a:moveTo>
                  <a:cubicBezTo>
                    <a:pt x="438" y="141"/>
                    <a:pt x="696" y="241"/>
                    <a:pt x="895" y="340"/>
                  </a:cubicBezTo>
                  <a:cubicBezTo>
                    <a:pt x="726" y="378"/>
                    <a:pt x="575" y="397"/>
                    <a:pt x="452" y="397"/>
                  </a:cubicBezTo>
                  <a:cubicBezTo>
                    <a:pt x="314" y="397"/>
                    <a:pt x="212" y="373"/>
                    <a:pt x="159" y="320"/>
                  </a:cubicBezTo>
                  <a:cubicBezTo>
                    <a:pt x="140" y="280"/>
                    <a:pt x="120" y="221"/>
                    <a:pt x="120" y="141"/>
                  </a:cubicBezTo>
                  <a:cubicBezTo>
                    <a:pt x="120" y="121"/>
                    <a:pt x="120" y="101"/>
                    <a:pt x="140" y="101"/>
                  </a:cubicBezTo>
                  <a:close/>
                  <a:moveTo>
                    <a:pt x="199" y="0"/>
                  </a:moveTo>
                  <a:cubicBezTo>
                    <a:pt x="161" y="0"/>
                    <a:pt x="127" y="7"/>
                    <a:pt x="100" y="22"/>
                  </a:cubicBezTo>
                  <a:cubicBezTo>
                    <a:pt x="20" y="81"/>
                    <a:pt x="0" y="121"/>
                    <a:pt x="0" y="181"/>
                  </a:cubicBezTo>
                  <a:cubicBezTo>
                    <a:pt x="0" y="280"/>
                    <a:pt x="20" y="340"/>
                    <a:pt x="100" y="420"/>
                  </a:cubicBezTo>
                  <a:cubicBezTo>
                    <a:pt x="219" y="499"/>
                    <a:pt x="338" y="519"/>
                    <a:pt x="498" y="519"/>
                  </a:cubicBezTo>
                  <a:cubicBezTo>
                    <a:pt x="657" y="519"/>
                    <a:pt x="856" y="499"/>
                    <a:pt x="1035" y="440"/>
                  </a:cubicBezTo>
                  <a:cubicBezTo>
                    <a:pt x="1035" y="420"/>
                    <a:pt x="1055" y="420"/>
                    <a:pt x="1055" y="400"/>
                  </a:cubicBezTo>
                  <a:cubicBezTo>
                    <a:pt x="1055" y="380"/>
                    <a:pt x="1055" y="340"/>
                    <a:pt x="1035" y="340"/>
                  </a:cubicBezTo>
                  <a:cubicBezTo>
                    <a:pt x="965" y="323"/>
                    <a:pt x="469" y="0"/>
                    <a:pt x="1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845;p41"/>
            <p:cNvSpPr/>
            <p:nvPr/>
          </p:nvSpPr>
          <p:spPr>
            <a:xfrm>
              <a:off x="4034775" y="3866050"/>
              <a:ext cx="16925" cy="22900"/>
            </a:xfrm>
            <a:custGeom>
              <a:avLst/>
              <a:gdLst/>
              <a:ahLst/>
              <a:cxnLst/>
              <a:rect l="l" t="t" r="r" b="b"/>
              <a:pathLst>
                <a:path w="677" h="916" extrusionOk="0">
                  <a:moveTo>
                    <a:pt x="219" y="100"/>
                  </a:moveTo>
                  <a:cubicBezTo>
                    <a:pt x="239" y="100"/>
                    <a:pt x="298" y="120"/>
                    <a:pt x="318" y="120"/>
                  </a:cubicBezTo>
                  <a:cubicBezTo>
                    <a:pt x="438" y="319"/>
                    <a:pt x="537" y="557"/>
                    <a:pt x="537" y="776"/>
                  </a:cubicBezTo>
                  <a:cubicBezTo>
                    <a:pt x="338" y="617"/>
                    <a:pt x="99" y="279"/>
                    <a:pt x="119" y="160"/>
                  </a:cubicBezTo>
                  <a:cubicBezTo>
                    <a:pt x="119" y="120"/>
                    <a:pt x="139" y="100"/>
                    <a:pt x="219" y="100"/>
                  </a:cubicBezTo>
                  <a:close/>
                  <a:moveTo>
                    <a:pt x="199" y="0"/>
                  </a:moveTo>
                  <a:cubicBezTo>
                    <a:pt x="119" y="0"/>
                    <a:pt x="80" y="40"/>
                    <a:pt x="40" y="120"/>
                  </a:cubicBezTo>
                  <a:cubicBezTo>
                    <a:pt x="0" y="359"/>
                    <a:pt x="398" y="796"/>
                    <a:pt x="617" y="916"/>
                  </a:cubicBezTo>
                  <a:cubicBezTo>
                    <a:pt x="637" y="916"/>
                    <a:pt x="637" y="896"/>
                    <a:pt x="676" y="876"/>
                  </a:cubicBezTo>
                  <a:cubicBezTo>
                    <a:pt x="676" y="856"/>
                    <a:pt x="617" y="239"/>
                    <a:pt x="398" y="40"/>
                  </a:cubicBezTo>
                  <a:cubicBezTo>
                    <a:pt x="338" y="20"/>
                    <a:pt x="278" y="0"/>
                    <a:pt x="1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846;p41"/>
            <p:cNvSpPr/>
            <p:nvPr/>
          </p:nvSpPr>
          <p:spPr>
            <a:xfrm>
              <a:off x="3738350" y="3878275"/>
              <a:ext cx="31375" cy="12800"/>
            </a:xfrm>
            <a:custGeom>
              <a:avLst/>
              <a:gdLst/>
              <a:ahLst/>
              <a:cxnLst/>
              <a:rect l="l" t="t" r="r" b="b"/>
              <a:pathLst>
                <a:path w="1255" h="512" extrusionOk="0">
                  <a:moveTo>
                    <a:pt x="240" y="88"/>
                  </a:moveTo>
                  <a:cubicBezTo>
                    <a:pt x="538" y="128"/>
                    <a:pt x="817" y="208"/>
                    <a:pt x="1075" y="367"/>
                  </a:cubicBezTo>
                  <a:cubicBezTo>
                    <a:pt x="904" y="389"/>
                    <a:pt x="752" y="400"/>
                    <a:pt x="621" y="400"/>
                  </a:cubicBezTo>
                  <a:cubicBezTo>
                    <a:pt x="404" y="400"/>
                    <a:pt x="247" y="369"/>
                    <a:pt x="160" y="307"/>
                  </a:cubicBezTo>
                  <a:cubicBezTo>
                    <a:pt x="120" y="287"/>
                    <a:pt x="120" y="208"/>
                    <a:pt x="120" y="168"/>
                  </a:cubicBezTo>
                  <a:cubicBezTo>
                    <a:pt x="120" y="128"/>
                    <a:pt x="120" y="108"/>
                    <a:pt x="140" y="108"/>
                  </a:cubicBezTo>
                  <a:cubicBezTo>
                    <a:pt x="160" y="88"/>
                    <a:pt x="220" y="88"/>
                    <a:pt x="240" y="88"/>
                  </a:cubicBezTo>
                  <a:close/>
                  <a:moveTo>
                    <a:pt x="220" y="0"/>
                  </a:moveTo>
                  <a:cubicBezTo>
                    <a:pt x="165" y="0"/>
                    <a:pt x="117" y="9"/>
                    <a:pt x="81" y="29"/>
                  </a:cubicBezTo>
                  <a:cubicBezTo>
                    <a:pt x="41" y="68"/>
                    <a:pt x="21" y="108"/>
                    <a:pt x="21" y="168"/>
                  </a:cubicBezTo>
                  <a:cubicBezTo>
                    <a:pt x="1" y="228"/>
                    <a:pt x="21" y="327"/>
                    <a:pt x="81" y="387"/>
                  </a:cubicBezTo>
                  <a:cubicBezTo>
                    <a:pt x="213" y="470"/>
                    <a:pt x="360" y="511"/>
                    <a:pt x="497" y="511"/>
                  </a:cubicBezTo>
                  <a:cubicBezTo>
                    <a:pt x="524" y="511"/>
                    <a:pt x="551" y="509"/>
                    <a:pt x="578" y="506"/>
                  </a:cubicBezTo>
                  <a:cubicBezTo>
                    <a:pt x="817" y="506"/>
                    <a:pt x="1035" y="486"/>
                    <a:pt x="1234" y="466"/>
                  </a:cubicBezTo>
                  <a:cubicBezTo>
                    <a:pt x="1234" y="466"/>
                    <a:pt x="1254" y="466"/>
                    <a:pt x="1254" y="427"/>
                  </a:cubicBezTo>
                  <a:cubicBezTo>
                    <a:pt x="1254" y="407"/>
                    <a:pt x="1254" y="367"/>
                    <a:pt x="1234" y="367"/>
                  </a:cubicBezTo>
                  <a:cubicBezTo>
                    <a:pt x="1166" y="316"/>
                    <a:pt x="555" y="0"/>
                    <a:pt x="2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847;p41"/>
            <p:cNvSpPr/>
            <p:nvPr/>
          </p:nvSpPr>
          <p:spPr>
            <a:xfrm>
              <a:off x="3750800" y="3866050"/>
              <a:ext cx="19900" cy="22900"/>
            </a:xfrm>
            <a:custGeom>
              <a:avLst/>
              <a:gdLst/>
              <a:ahLst/>
              <a:cxnLst/>
              <a:rect l="l" t="t" r="r" b="b"/>
              <a:pathLst>
                <a:path w="796" h="916" extrusionOk="0">
                  <a:moveTo>
                    <a:pt x="239" y="100"/>
                  </a:moveTo>
                  <a:cubicBezTo>
                    <a:pt x="319" y="100"/>
                    <a:pt x="358" y="120"/>
                    <a:pt x="418" y="179"/>
                  </a:cubicBezTo>
                  <a:cubicBezTo>
                    <a:pt x="557" y="359"/>
                    <a:pt x="637" y="577"/>
                    <a:pt x="657" y="796"/>
                  </a:cubicBezTo>
                  <a:cubicBezTo>
                    <a:pt x="418" y="657"/>
                    <a:pt x="80" y="299"/>
                    <a:pt x="120" y="160"/>
                  </a:cubicBezTo>
                  <a:cubicBezTo>
                    <a:pt x="120" y="160"/>
                    <a:pt x="140" y="100"/>
                    <a:pt x="219" y="100"/>
                  </a:cubicBezTo>
                  <a:close/>
                  <a:moveTo>
                    <a:pt x="219" y="0"/>
                  </a:moveTo>
                  <a:cubicBezTo>
                    <a:pt x="80" y="0"/>
                    <a:pt x="40" y="80"/>
                    <a:pt x="40" y="120"/>
                  </a:cubicBezTo>
                  <a:cubicBezTo>
                    <a:pt x="0" y="378"/>
                    <a:pt x="458" y="796"/>
                    <a:pt x="736" y="916"/>
                  </a:cubicBezTo>
                  <a:lnTo>
                    <a:pt x="756" y="916"/>
                  </a:lnTo>
                  <a:cubicBezTo>
                    <a:pt x="796" y="896"/>
                    <a:pt x="796" y="896"/>
                    <a:pt x="796" y="876"/>
                  </a:cubicBezTo>
                  <a:cubicBezTo>
                    <a:pt x="796" y="836"/>
                    <a:pt x="736" y="299"/>
                    <a:pt x="498" y="80"/>
                  </a:cubicBezTo>
                  <a:cubicBezTo>
                    <a:pt x="418" y="20"/>
                    <a:pt x="319" y="0"/>
                    <a:pt x="2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848;p41"/>
            <p:cNvSpPr/>
            <p:nvPr/>
          </p:nvSpPr>
          <p:spPr>
            <a:xfrm>
              <a:off x="3795550" y="2185125"/>
              <a:ext cx="278525" cy="1111025"/>
            </a:xfrm>
            <a:custGeom>
              <a:avLst/>
              <a:gdLst/>
              <a:ahLst/>
              <a:cxnLst/>
              <a:rect l="l" t="t" r="r" b="b"/>
              <a:pathLst>
                <a:path w="11141" h="44441" extrusionOk="0">
                  <a:moveTo>
                    <a:pt x="4675" y="0"/>
                  </a:moveTo>
                  <a:lnTo>
                    <a:pt x="339" y="8355"/>
                  </a:lnTo>
                  <a:cubicBezTo>
                    <a:pt x="1" y="12035"/>
                    <a:pt x="1" y="15775"/>
                    <a:pt x="398" y="19455"/>
                  </a:cubicBezTo>
                  <a:cubicBezTo>
                    <a:pt x="1393" y="27929"/>
                    <a:pt x="3203" y="36284"/>
                    <a:pt x="5769" y="44440"/>
                  </a:cubicBezTo>
                  <a:lnTo>
                    <a:pt x="11141" y="43486"/>
                  </a:lnTo>
                  <a:cubicBezTo>
                    <a:pt x="11141" y="43486"/>
                    <a:pt x="8395" y="22280"/>
                    <a:pt x="8196" y="18381"/>
                  </a:cubicBezTo>
                  <a:cubicBezTo>
                    <a:pt x="7818" y="10643"/>
                    <a:pt x="8296" y="5570"/>
                    <a:pt x="8415" y="1890"/>
                  </a:cubicBezTo>
                  <a:cubicBezTo>
                    <a:pt x="8455" y="1074"/>
                    <a:pt x="7858" y="378"/>
                    <a:pt x="7023" y="279"/>
                  </a:cubicBezTo>
                  <a:lnTo>
                    <a:pt x="46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849;p41"/>
            <p:cNvSpPr/>
            <p:nvPr/>
          </p:nvSpPr>
          <p:spPr>
            <a:xfrm>
              <a:off x="3795550" y="2185125"/>
              <a:ext cx="278525" cy="1111025"/>
            </a:xfrm>
            <a:custGeom>
              <a:avLst/>
              <a:gdLst/>
              <a:ahLst/>
              <a:cxnLst/>
              <a:rect l="l" t="t" r="r" b="b"/>
              <a:pathLst>
                <a:path w="11141" h="44441" extrusionOk="0">
                  <a:moveTo>
                    <a:pt x="4675" y="0"/>
                  </a:moveTo>
                  <a:lnTo>
                    <a:pt x="339" y="8355"/>
                  </a:lnTo>
                  <a:cubicBezTo>
                    <a:pt x="1" y="12035"/>
                    <a:pt x="1" y="15775"/>
                    <a:pt x="398" y="19455"/>
                  </a:cubicBezTo>
                  <a:cubicBezTo>
                    <a:pt x="1393" y="27929"/>
                    <a:pt x="3203" y="36284"/>
                    <a:pt x="5769" y="44440"/>
                  </a:cubicBezTo>
                  <a:lnTo>
                    <a:pt x="11141" y="43486"/>
                  </a:lnTo>
                  <a:cubicBezTo>
                    <a:pt x="11141" y="43486"/>
                    <a:pt x="8395" y="22280"/>
                    <a:pt x="8196" y="18381"/>
                  </a:cubicBezTo>
                  <a:cubicBezTo>
                    <a:pt x="7818" y="10643"/>
                    <a:pt x="8296" y="5570"/>
                    <a:pt x="8415" y="1890"/>
                  </a:cubicBezTo>
                  <a:cubicBezTo>
                    <a:pt x="8455" y="1074"/>
                    <a:pt x="7858" y="378"/>
                    <a:pt x="7023" y="279"/>
                  </a:cubicBezTo>
                  <a:lnTo>
                    <a:pt x="4675" y="0"/>
                  </a:lnTo>
                  <a:close/>
                </a:path>
              </a:pathLst>
            </a:custGeom>
            <a:solidFill>
              <a:schemeClr val="accent4">
                <a:alpha val="56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850;p41"/>
            <p:cNvSpPr/>
            <p:nvPr/>
          </p:nvSpPr>
          <p:spPr>
            <a:xfrm>
              <a:off x="3960650" y="2302475"/>
              <a:ext cx="39825" cy="132825"/>
            </a:xfrm>
            <a:custGeom>
              <a:avLst/>
              <a:gdLst/>
              <a:ahLst/>
              <a:cxnLst/>
              <a:rect l="l" t="t" r="r" b="b"/>
              <a:pathLst>
                <a:path w="1593" h="5313" extrusionOk="0">
                  <a:moveTo>
                    <a:pt x="1" y="1"/>
                  </a:moveTo>
                  <a:cubicBezTo>
                    <a:pt x="1" y="558"/>
                    <a:pt x="419" y="3363"/>
                    <a:pt x="1473" y="5312"/>
                  </a:cubicBezTo>
                  <a:cubicBezTo>
                    <a:pt x="1493" y="3979"/>
                    <a:pt x="1553" y="2766"/>
                    <a:pt x="1592" y="1672"/>
                  </a:cubicBez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851;p41"/>
            <p:cNvSpPr/>
            <p:nvPr/>
          </p:nvSpPr>
          <p:spPr>
            <a:xfrm>
              <a:off x="3665750" y="2291050"/>
              <a:ext cx="64675" cy="142750"/>
            </a:xfrm>
            <a:custGeom>
              <a:avLst/>
              <a:gdLst/>
              <a:ahLst/>
              <a:cxnLst/>
              <a:rect l="l" t="t" r="r" b="b"/>
              <a:pathLst>
                <a:path w="2587" h="5710" extrusionOk="0">
                  <a:moveTo>
                    <a:pt x="1632" y="0"/>
                  </a:moveTo>
                  <a:cubicBezTo>
                    <a:pt x="1333" y="557"/>
                    <a:pt x="458" y="3024"/>
                    <a:pt x="1" y="5709"/>
                  </a:cubicBezTo>
                  <a:lnTo>
                    <a:pt x="597" y="5272"/>
                  </a:lnTo>
                  <a:cubicBezTo>
                    <a:pt x="1294" y="4695"/>
                    <a:pt x="1930" y="4038"/>
                    <a:pt x="2487" y="3362"/>
                  </a:cubicBezTo>
                  <a:lnTo>
                    <a:pt x="2587" y="3243"/>
                  </a:lnTo>
                  <a:lnTo>
                    <a:pt x="163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852;p41"/>
            <p:cNvSpPr/>
            <p:nvPr/>
          </p:nvSpPr>
          <p:spPr>
            <a:xfrm>
              <a:off x="3667250" y="2191575"/>
              <a:ext cx="146225" cy="1096125"/>
            </a:xfrm>
            <a:custGeom>
              <a:avLst/>
              <a:gdLst/>
              <a:ahLst/>
              <a:cxnLst/>
              <a:rect l="l" t="t" r="r" b="b"/>
              <a:pathLst>
                <a:path w="5849" h="43845" extrusionOk="0">
                  <a:moveTo>
                    <a:pt x="4794" y="1"/>
                  </a:moveTo>
                  <a:lnTo>
                    <a:pt x="3402" y="160"/>
                  </a:lnTo>
                  <a:cubicBezTo>
                    <a:pt x="2009" y="339"/>
                    <a:pt x="975" y="1493"/>
                    <a:pt x="915" y="2865"/>
                  </a:cubicBezTo>
                  <a:cubicBezTo>
                    <a:pt x="776" y="7003"/>
                    <a:pt x="438" y="15258"/>
                    <a:pt x="239" y="18143"/>
                  </a:cubicBezTo>
                  <a:cubicBezTo>
                    <a:pt x="0" y="22042"/>
                    <a:pt x="179" y="43247"/>
                    <a:pt x="179" y="43247"/>
                  </a:cubicBezTo>
                  <a:lnTo>
                    <a:pt x="3521" y="43844"/>
                  </a:lnTo>
                  <a:cubicBezTo>
                    <a:pt x="3521" y="43844"/>
                    <a:pt x="4377" y="32187"/>
                    <a:pt x="5491" y="19217"/>
                  </a:cubicBezTo>
                  <a:cubicBezTo>
                    <a:pt x="5789" y="15358"/>
                    <a:pt x="5849" y="11499"/>
                    <a:pt x="5690" y="7639"/>
                  </a:cubicBezTo>
                  <a:lnTo>
                    <a:pt x="479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853;p41"/>
            <p:cNvSpPr/>
            <p:nvPr/>
          </p:nvSpPr>
          <p:spPr>
            <a:xfrm>
              <a:off x="3667250" y="2191575"/>
              <a:ext cx="146225" cy="1096125"/>
            </a:xfrm>
            <a:custGeom>
              <a:avLst/>
              <a:gdLst/>
              <a:ahLst/>
              <a:cxnLst/>
              <a:rect l="l" t="t" r="r" b="b"/>
              <a:pathLst>
                <a:path w="5849" h="43845" extrusionOk="0">
                  <a:moveTo>
                    <a:pt x="4794" y="1"/>
                  </a:moveTo>
                  <a:lnTo>
                    <a:pt x="3402" y="160"/>
                  </a:lnTo>
                  <a:cubicBezTo>
                    <a:pt x="2009" y="339"/>
                    <a:pt x="975" y="1493"/>
                    <a:pt x="915" y="2865"/>
                  </a:cubicBezTo>
                  <a:cubicBezTo>
                    <a:pt x="776" y="7003"/>
                    <a:pt x="438" y="15258"/>
                    <a:pt x="239" y="18143"/>
                  </a:cubicBezTo>
                  <a:cubicBezTo>
                    <a:pt x="0" y="22042"/>
                    <a:pt x="179" y="43247"/>
                    <a:pt x="179" y="43247"/>
                  </a:cubicBezTo>
                  <a:lnTo>
                    <a:pt x="3521" y="43844"/>
                  </a:lnTo>
                  <a:cubicBezTo>
                    <a:pt x="3521" y="43844"/>
                    <a:pt x="4377" y="32187"/>
                    <a:pt x="5491" y="19217"/>
                  </a:cubicBezTo>
                  <a:cubicBezTo>
                    <a:pt x="5789" y="15358"/>
                    <a:pt x="5849" y="11499"/>
                    <a:pt x="5690" y="7639"/>
                  </a:cubicBezTo>
                  <a:lnTo>
                    <a:pt x="4794" y="1"/>
                  </a:lnTo>
                  <a:close/>
                </a:path>
              </a:pathLst>
            </a:custGeom>
            <a:solidFill>
              <a:schemeClr val="accent4">
                <a:alpha val="56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854;p41"/>
            <p:cNvSpPr/>
            <p:nvPr/>
          </p:nvSpPr>
          <p:spPr>
            <a:xfrm>
              <a:off x="3823400" y="2173675"/>
              <a:ext cx="100000" cy="86050"/>
            </a:xfrm>
            <a:custGeom>
              <a:avLst/>
              <a:gdLst/>
              <a:ahLst/>
              <a:cxnLst/>
              <a:rect l="l" t="t" r="r" b="b"/>
              <a:pathLst>
                <a:path w="4000" h="3442" extrusionOk="0">
                  <a:moveTo>
                    <a:pt x="3104" y="1"/>
                  </a:moveTo>
                  <a:cubicBezTo>
                    <a:pt x="3104" y="1"/>
                    <a:pt x="2965" y="1134"/>
                    <a:pt x="1" y="1851"/>
                  </a:cubicBezTo>
                  <a:cubicBezTo>
                    <a:pt x="319" y="2348"/>
                    <a:pt x="577" y="2905"/>
                    <a:pt x="737" y="3442"/>
                  </a:cubicBezTo>
                  <a:cubicBezTo>
                    <a:pt x="737" y="3442"/>
                    <a:pt x="3999" y="2328"/>
                    <a:pt x="3900" y="538"/>
                  </a:cubicBezTo>
                  <a:cubicBezTo>
                    <a:pt x="3900" y="538"/>
                    <a:pt x="3402" y="239"/>
                    <a:pt x="310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855;p41"/>
            <p:cNvSpPr/>
            <p:nvPr/>
          </p:nvSpPr>
          <p:spPr>
            <a:xfrm>
              <a:off x="3771675" y="2181125"/>
              <a:ext cx="51750" cy="74125"/>
            </a:xfrm>
            <a:custGeom>
              <a:avLst/>
              <a:gdLst/>
              <a:ahLst/>
              <a:cxnLst/>
              <a:rect l="l" t="t" r="r" b="b"/>
              <a:pathLst>
                <a:path w="2070" h="2965" extrusionOk="0">
                  <a:moveTo>
                    <a:pt x="1214" y="1"/>
                  </a:moveTo>
                  <a:cubicBezTo>
                    <a:pt x="916" y="61"/>
                    <a:pt x="617" y="160"/>
                    <a:pt x="319" y="279"/>
                  </a:cubicBezTo>
                  <a:cubicBezTo>
                    <a:pt x="1" y="1274"/>
                    <a:pt x="319" y="2348"/>
                    <a:pt x="1155" y="2965"/>
                  </a:cubicBezTo>
                  <a:cubicBezTo>
                    <a:pt x="1373" y="2468"/>
                    <a:pt x="1692" y="1970"/>
                    <a:pt x="2070" y="1553"/>
                  </a:cubicBezTo>
                  <a:cubicBezTo>
                    <a:pt x="995" y="1175"/>
                    <a:pt x="1214" y="41"/>
                    <a:pt x="121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856;p41"/>
            <p:cNvSpPr/>
            <p:nvPr/>
          </p:nvSpPr>
          <p:spPr>
            <a:xfrm>
              <a:off x="3908450" y="2672000"/>
              <a:ext cx="93525" cy="80575"/>
            </a:xfrm>
            <a:custGeom>
              <a:avLst/>
              <a:gdLst/>
              <a:ahLst/>
              <a:cxnLst/>
              <a:rect l="l" t="t" r="r" b="b"/>
              <a:pathLst>
                <a:path w="3741" h="3223" extrusionOk="0">
                  <a:moveTo>
                    <a:pt x="0" y="0"/>
                  </a:moveTo>
                  <a:lnTo>
                    <a:pt x="1174" y="1989"/>
                  </a:lnTo>
                  <a:lnTo>
                    <a:pt x="3740" y="3223"/>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857;p41"/>
            <p:cNvSpPr/>
            <p:nvPr/>
          </p:nvSpPr>
          <p:spPr>
            <a:xfrm>
              <a:off x="3920375" y="2216450"/>
              <a:ext cx="192500" cy="521200"/>
            </a:xfrm>
            <a:custGeom>
              <a:avLst/>
              <a:gdLst/>
              <a:ahLst/>
              <a:cxnLst/>
              <a:rect l="l" t="t" r="r" b="b"/>
              <a:pathLst>
                <a:path w="7700" h="20848" extrusionOk="0">
                  <a:moveTo>
                    <a:pt x="3283" y="0"/>
                  </a:moveTo>
                  <a:lnTo>
                    <a:pt x="1" y="2447"/>
                  </a:lnTo>
                  <a:cubicBezTo>
                    <a:pt x="100" y="2586"/>
                    <a:pt x="220" y="2745"/>
                    <a:pt x="339" y="2905"/>
                  </a:cubicBezTo>
                  <a:lnTo>
                    <a:pt x="717" y="3402"/>
                  </a:lnTo>
                  <a:cubicBezTo>
                    <a:pt x="936" y="3720"/>
                    <a:pt x="1194" y="4039"/>
                    <a:pt x="1413" y="4397"/>
                  </a:cubicBezTo>
                  <a:cubicBezTo>
                    <a:pt x="1871" y="5073"/>
                    <a:pt x="2288" y="5769"/>
                    <a:pt x="2666" y="6465"/>
                  </a:cubicBezTo>
                  <a:cubicBezTo>
                    <a:pt x="3024" y="7122"/>
                    <a:pt x="3363" y="7818"/>
                    <a:pt x="3601" y="8554"/>
                  </a:cubicBezTo>
                  <a:cubicBezTo>
                    <a:pt x="3820" y="9171"/>
                    <a:pt x="3979" y="9807"/>
                    <a:pt x="3999" y="10484"/>
                  </a:cubicBezTo>
                  <a:cubicBezTo>
                    <a:pt x="3999" y="11160"/>
                    <a:pt x="3880" y="11817"/>
                    <a:pt x="3661" y="12473"/>
                  </a:cubicBezTo>
                  <a:cubicBezTo>
                    <a:pt x="3402" y="13189"/>
                    <a:pt x="3104" y="13925"/>
                    <a:pt x="2766" y="14582"/>
                  </a:cubicBezTo>
                  <a:cubicBezTo>
                    <a:pt x="2388" y="15318"/>
                    <a:pt x="1990" y="15974"/>
                    <a:pt x="1532" y="16650"/>
                  </a:cubicBezTo>
                  <a:cubicBezTo>
                    <a:pt x="1314" y="17009"/>
                    <a:pt x="1095" y="17327"/>
                    <a:pt x="836" y="17645"/>
                  </a:cubicBezTo>
                  <a:lnTo>
                    <a:pt x="478" y="18123"/>
                  </a:lnTo>
                  <a:cubicBezTo>
                    <a:pt x="379" y="18262"/>
                    <a:pt x="220" y="18441"/>
                    <a:pt x="120" y="18560"/>
                  </a:cubicBezTo>
                  <a:lnTo>
                    <a:pt x="2766" y="20848"/>
                  </a:lnTo>
                  <a:cubicBezTo>
                    <a:pt x="2965" y="20649"/>
                    <a:pt x="3084" y="20490"/>
                    <a:pt x="3223" y="20311"/>
                  </a:cubicBezTo>
                  <a:cubicBezTo>
                    <a:pt x="3382" y="20132"/>
                    <a:pt x="3522" y="19933"/>
                    <a:pt x="3661" y="19754"/>
                  </a:cubicBezTo>
                  <a:cubicBezTo>
                    <a:pt x="3920" y="19396"/>
                    <a:pt x="4198" y="19018"/>
                    <a:pt x="4457" y="18640"/>
                  </a:cubicBezTo>
                  <a:cubicBezTo>
                    <a:pt x="4994" y="17904"/>
                    <a:pt x="5471" y="17108"/>
                    <a:pt x="5909" y="16273"/>
                  </a:cubicBezTo>
                  <a:cubicBezTo>
                    <a:pt x="6366" y="15437"/>
                    <a:pt x="6764" y="14562"/>
                    <a:pt x="7082" y="13647"/>
                  </a:cubicBezTo>
                  <a:cubicBezTo>
                    <a:pt x="7441" y="12672"/>
                    <a:pt x="7639" y="11618"/>
                    <a:pt x="7679" y="10583"/>
                  </a:cubicBezTo>
                  <a:cubicBezTo>
                    <a:pt x="7699" y="10006"/>
                    <a:pt x="7659" y="9469"/>
                    <a:pt x="7560" y="8912"/>
                  </a:cubicBezTo>
                  <a:cubicBezTo>
                    <a:pt x="7460" y="8415"/>
                    <a:pt x="7341" y="7918"/>
                    <a:pt x="7182" y="7420"/>
                  </a:cubicBezTo>
                  <a:cubicBezTo>
                    <a:pt x="6884" y="6525"/>
                    <a:pt x="6545" y="5630"/>
                    <a:pt x="6108" y="4775"/>
                  </a:cubicBezTo>
                  <a:cubicBezTo>
                    <a:pt x="5710" y="3919"/>
                    <a:pt x="5272" y="3123"/>
                    <a:pt x="4795" y="2328"/>
                  </a:cubicBezTo>
                  <a:cubicBezTo>
                    <a:pt x="4576" y="1930"/>
                    <a:pt x="4317" y="1532"/>
                    <a:pt x="4079" y="1154"/>
                  </a:cubicBezTo>
                  <a:lnTo>
                    <a:pt x="3701" y="577"/>
                  </a:lnTo>
                  <a:cubicBezTo>
                    <a:pt x="3561" y="398"/>
                    <a:pt x="3422" y="219"/>
                    <a:pt x="3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858;p41"/>
            <p:cNvSpPr/>
            <p:nvPr/>
          </p:nvSpPr>
          <p:spPr>
            <a:xfrm>
              <a:off x="3920375" y="2216450"/>
              <a:ext cx="192500" cy="521200"/>
            </a:xfrm>
            <a:custGeom>
              <a:avLst/>
              <a:gdLst/>
              <a:ahLst/>
              <a:cxnLst/>
              <a:rect l="l" t="t" r="r" b="b"/>
              <a:pathLst>
                <a:path w="7700" h="20848" extrusionOk="0">
                  <a:moveTo>
                    <a:pt x="3283" y="0"/>
                  </a:moveTo>
                  <a:lnTo>
                    <a:pt x="1" y="2447"/>
                  </a:lnTo>
                  <a:cubicBezTo>
                    <a:pt x="100" y="2586"/>
                    <a:pt x="220" y="2745"/>
                    <a:pt x="339" y="2905"/>
                  </a:cubicBezTo>
                  <a:lnTo>
                    <a:pt x="717" y="3402"/>
                  </a:lnTo>
                  <a:cubicBezTo>
                    <a:pt x="936" y="3720"/>
                    <a:pt x="1194" y="4039"/>
                    <a:pt x="1413" y="4397"/>
                  </a:cubicBezTo>
                  <a:cubicBezTo>
                    <a:pt x="1871" y="5073"/>
                    <a:pt x="2288" y="5769"/>
                    <a:pt x="2666" y="6465"/>
                  </a:cubicBezTo>
                  <a:cubicBezTo>
                    <a:pt x="3024" y="7122"/>
                    <a:pt x="3363" y="7818"/>
                    <a:pt x="3601" y="8554"/>
                  </a:cubicBezTo>
                  <a:cubicBezTo>
                    <a:pt x="3820" y="9171"/>
                    <a:pt x="3979" y="9807"/>
                    <a:pt x="3999" y="10484"/>
                  </a:cubicBezTo>
                  <a:cubicBezTo>
                    <a:pt x="3999" y="11160"/>
                    <a:pt x="3880" y="11817"/>
                    <a:pt x="3661" y="12473"/>
                  </a:cubicBezTo>
                  <a:cubicBezTo>
                    <a:pt x="3402" y="13189"/>
                    <a:pt x="3104" y="13925"/>
                    <a:pt x="2766" y="14582"/>
                  </a:cubicBezTo>
                  <a:cubicBezTo>
                    <a:pt x="2388" y="15318"/>
                    <a:pt x="1990" y="15974"/>
                    <a:pt x="1532" y="16650"/>
                  </a:cubicBezTo>
                  <a:cubicBezTo>
                    <a:pt x="1314" y="17009"/>
                    <a:pt x="1095" y="17327"/>
                    <a:pt x="836" y="17645"/>
                  </a:cubicBezTo>
                  <a:lnTo>
                    <a:pt x="478" y="18123"/>
                  </a:lnTo>
                  <a:cubicBezTo>
                    <a:pt x="379" y="18262"/>
                    <a:pt x="220" y="18441"/>
                    <a:pt x="120" y="18560"/>
                  </a:cubicBezTo>
                  <a:lnTo>
                    <a:pt x="2766" y="20848"/>
                  </a:lnTo>
                  <a:cubicBezTo>
                    <a:pt x="2965" y="20649"/>
                    <a:pt x="3084" y="20490"/>
                    <a:pt x="3223" y="20311"/>
                  </a:cubicBezTo>
                  <a:cubicBezTo>
                    <a:pt x="3382" y="20132"/>
                    <a:pt x="3522" y="19933"/>
                    <a:pt x="3661" y="19754"/>
                  </a:cubicBezTo>
                  <a:cubicBezTo>
                    <a:pt x="3920" y="19396"/>
                    <a:pt x="4198" y="19018"/>
                    <a:pt x="4457" y="18640"/>
                  </a:cubicBezTo>
                  <a:cubicBezTo>
                    <a:pt x="4994" y="17904"/>
                    <a:pt x="5471" y="17108"/>
                    <a:pt x="5909" y="16273"/>
                  </a:cubicBezTo>
                  <a:cubicBezTo>
                    <a:pt x="6366" y="15437"/>
                    <a:pt x="6764" y="14562"/>
                    <a:pt x="7082" y="13647"/>
                  </a:cubicBezTo>
                  <a:cubicBezTo>
                    <a:pt x="7441" y="12672"/>
                    <a:pt x="7639" y="11618"/>
                    <a:pt x="7679" y="10583"/>
                  </a:cubicBezTo>
                  <a:cubicBezTo>
                    <a:pt x="7699" y="10006"/>
                    <a:pt x="7659" y="9469"/>
                    <a:pt x="7560" y="8912"/>
                  </a:cubicBezTo>
                  <a:cubicBezTo>
                    <a:pt x="7460" y="8415"/>
                    <a:pt x="7341" y="7918"/>
                    <a:pt x="7182" y="7420"/>
                  </a:cubicBezTo>
                  <a:cubicBezTo>
                    <a:pt x="6884" y="6525"/>
                    <a:pt x="6545" y="5630"/>
                    <a:pt x="6108" y="4775"/>
                  </a:cubicBezTo>
                  <a:cubicBezTo>
                    <a:pt x="5710" y="3919"/>
                    <a:pt x="5272" y="3123"/>
                    <a:pt x="4795" y="2328"/>
                  </a:cubicBezTo>
                  <a:cubicBezTo>
                    <a:pt x="4576" y="1930"/>
                    <a:pt x="4317" y="1532"/>
                    <a:pt x="4079" y="1154"/>
                  </a:cubicBezTo>
                  <a:lnTo>
                    <a:pt x="3701" y="577"/>
                  </a:lnTo>
                  <a:cubicBezTo>
                    <a:pt x="3561" y="398"/>
                    <a:pt x="3422" y="219"/>
                    <a:pt x="3283" y="0"/>
                  </a:cubicBezTo>
                  <a:close/>
                </a:path>
              </a:pathLst>
            </a:custGeom>
            <a:solidFill>
              <a:schemeClr val="accent4">
                <a:alpha val="56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859;p41"/>
            <p:cNvSpPr/>
            <p:nvPr/>
          </p:nvSpPr>
          <p:spPr>
            <a:xfrm>
              <a:off x="3880100" y="2301550"/>
              <a:ext cx="41300" cy="35700"/>
            </a:xfrm>
            <a:custGeom>
              <a:avLst/>
              <a:gdLst/>
              <a:ahLst/>
              <a:cxnLst/>
              <a:rect l="l" t="t" r="r" b="b"/>
              <a:pathLst>
                <a:path w="1652" h="1428" extrusionOk="0">
                  <a:moveTo>
                    <a:pt x="933" y="1"/>
                  </a:moveTo>
                  <a:cubicBezTo>
                    <a:pt x="585" y="1"/>
                    <a:pt x="273" y="195"/>
                    <a:pt x="120" y="535"/>
                  </a:cubicBezTo>
                  <a:cubicBezTo>
                    <a:pt x="100" y="595"/>
                    <a:pt x="60" y="615"/>
                    <a:pt x="60" y="674"/>
                  </a:cubicBezTo>
                  <a:cubicBezTo>
                    <a:pt x="0" y="1012"/>
                    <a:pt x="199" y="1331"/>
                    <a:pt x="537" y="1410"/>
                  </a:cubicBezTo>
                  <a:cubicBezTo>
                    <a:pt x="598" y="1422"/>
                    <a:pt x="659" y="1428"/>
                    <a:pt x="718" y="1428"/>
                  </a:cubicBezTo>
                  <a:cubicBezTo>
                    <a:pt x="1067" y="1428"/>
                    <a:pt x="1379" y="1233"/>
                    <a:pt x="1532" y="893"/>
                  </a:cubicBezTo>
                  <a:cubicBezTo>
                    <a:pt x="1552" y="873"/>
                    <a:pt x="1552" y="814"/>
                    <a:pt x="1592" y="774"/>
                  </a:cubicBezTo>
                  <a:cubicBezTo>
                    <a:pt x="1651" y="416"/>
                    <a:pt x="1433" y="97"/>
                    <a:pt x="1114" y="18"/>
                  </a:cubicBezTo>
                  <a:cubicBezTo>
                    <a:pt x="1053" y="6"/>
                    <a:pt x="993" y="1"/>
                    <a:pt x="933" y="1"/>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860;p41"/>
            <p:cNvSpPr/>
            <p:nvPr/>
          </p:nvSpPr>
          <p:spPr>
            <a:xfrm>
              <a:off x="3880100" y="2301550"/>
              <a:ext cx="41300" cy="35700"/>
            </a:xfrm>
            <a:custGeom>
              <a:avLst/>
              <a:gdLst/>
              <a:ahLst/>
              <a:cxnLst/>
              <a:rect l="l" t="t" r="r" b="b"/>
              <a:pathLst>
                <a:path w="1652" h="1428" extrusionOk="0">
                  <a:moveTo>
                    <a:pt x="933" y="1"/>
                  </a:moveTo>
                  <a:cubicBezTo>
                    <a:pt x="585" y="1"/>
                    <a:pt x="273" y="195"/>
                    <a:pt x="120" y="535"/>
                  </a:cubicBezTo>
                  <a:cubicBezTo>
                    <a:pt x="100" y="595"/>
                    <a:pt x="60" y="615"/>
                    <a:pt x="60" y="674"/>
                  </a:cubicBezTo>
                  <a:cubicBezTo>
                    <a:pt x="0" y="1012"/>
                    <a:pt x="199" y="1331"/>
                    <a:pt x="537" y="1410"/>
                  </a:cubicBezTo>
                  <a:cubicBezTo>
                    <a:pt x="598" y="1422"/>
                    <a:pt x="659" y="1428"/>
                    <a:pt x="718" y="1428"/>
                  </a:cubicBezTo>
                  <a:cubicBezTo>
                    <a:pt x="1067" y="1428"/>
                    <a:pt x="1379" y="1233"/>
                    <a:pt x="1532" y="893"/>
                  </a:cubicBezTo>
                  <a:cubicBezTo>
                    <a:pt x="1552" y="873"/>
                    <a:pt x="1552" y="814"/>
                    <a:pt x="1592" y="774"/>
                  </a:cubicBezTo>
                  <a:cubicBezTo>
                    <a:pt x="1651" y="416"/>
                    <a:pt x="1433" y="97"/>
                    <a:pt x="1114" y="18"/>
                  </a:cubicBezTo>
                  <a:cubicBezTo>
                    <a:pt x="1053" y="6"/>
                    <a:pt x="993" y="1"/>
                    <a:pt x="9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861;p41"/>
            <p:cNvSpPr/>
            <p:nvPr/>
          </p:nvSpPr>
          <p:spPr>
            <a:xfrm>
              <a:off x="3895525" y="2185425"/>
              <a:ext cx="51225" cy="129025"/>
            </a:xfrm>
            <a:custGeom>
              <a:avLst/>
              <a:gdLst/>
              <a:ahLst/>
              <a:cxnLst/>
              <a:rect l="l" t="t" r="r" b="b"/>
              <a:pathLst>
                <a:path w="2049" h="5161" extrusionOk="0">
                  <a:moveTo>
                    <a:pt x="1425" y="0"/>
                  </a:moveTo>
                  <a:cubicBezTo>
                    <a:pt x="1414" y="0"/>
                    <a:pt x="1402" y="3"/>
                    <a:pt x="1393" y="8"/>
                  </a:cubicBezTo>
                  <a:cubicBezTo>
                    <a:pt x="1333" y="28"/>
                    <a:pt x="1313" y="87"/>
                    <a:pt x="1333" y="127"/>
                  </a:cubicBezTo>
                  <a:cubicBezTo>
                    <a:pt x="1353" y="127"/>
                    <a:pt x="1850" y="2435"/>
                    <a:pt x="20" y="5021"/>
                  </a:cubicBezTo>
                  <a:cubicBezTo>
                    <a:pt x="0" y="5041"/>
                    <a:pt x="0" y="5100"/>
                    <a:pt x="40" y="5140"/>
                  </a:cubicBezTo>
                  <a:cubicBezTo>
                    <a:pt x="40" y="5160"/>
                    <a:pt x="60" y="5160"/>
                    <a:pt x="100" y="5160"/>
                  </a:cubicBezTo>
                  <a:cubicBezTo>
                    <a:pt x="119" y="5160"/>
                    <a:pt x="179" y="5140"/>
                    <a:pt x="139" y="5140"/>
                  </a:cubicBezTo>
                  <a:cubicBezTo>
                    <a:pt x="2049" y="2475"/>
                    <a:pt x="1512" y="107"/>
                    <a:pt x="1512" y="87"/>
                  </a:cubicBezTo>
                  <a:lnTo>
                    <a:pt x="1512" y="68"/>
                  </a:lnTo>
                  <a:cubicBezTo>
                    <a:pt x="1497" y="23"/>
                    <a:pt x="1460" y="0"/>
                    <a:pt x="1425" y="0"/>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862;p41"/>
            <p:cNvSpPr/>
            <p:nvPr/>
          </p:nvSpPr>
          <p:spPr>
            <a:xfrm>
              <a:off x="3729400" y="2191750"/>
              <a:ext cx="38825" cy="90375"/>
            </a:xfrm>
            <a:custGeom>
              <a:avLst/>
              <a:gdLst/>
              <a:ahLst/>
              <a:cxnLst/>
              <a:rect l="l" t="t" r="r" b="b"/>
              <a:pathLst>
                <a:path w="1553" h="3615" extrusionOk="0">
                  <a:moveTo>
                    <a:pt x="1457" y="0"/>
                  </a:moveTo>
                  <a:cubicBezTo>
                    <a:pt x="1439" y="0"/>
                    <a:pt x="1418" y="5"/>
                    <a:pt x="1393" y="14"/>
                  </a:cubicBezTo>
                  <a:cubicBezTo>
                    <a:pt x="1354" y="53"/>
                    <a:pt x="1" y="988"/>
                    <a:pt x="200" y="3515"/>
                  </a:cubicBezTo>
                  <a:cubicBezTo>
                    <a:pt x="200" y="3574"/>
                    <a:pt x="259" y="3614"/>
                    <a:pt x="299" y="3614"/>
                  </a:cubicBezTo>
                  <a:cubicBezTo>
                    <a:pt x="359" y="3594"/>
                    <a:pt x="399" y="3535"/>
                    <a:pt x="399" y="3495"/>
                  </a:cubicBezTo>
                  <a:cubicBezTo>
                    <a:pt x="200" y="1088"/>
                    <a:pt x="1493" y="153"/>
                    <a:pt x="1493" y="153"/>
                  </a:cubicBezTo>
                  <a:cubicBezTo>
                    <a:pt x="1553" y="133"/>
                    <a:pt x="1553" y="93"/>
                    <a:pt x="1513" y="33"/>
                  </a:cubicBezTo>
                  <a:cubicBezTo>
                    <a:pt x="1501" y="10"/>
                    <a:pt x="1483" y="0"/>
                    <a:pt x="1457" y="0"/>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863;p41"/>
            <p:cNvSpPr/>
            <p:nvPr/>
          </p:nvSpPr>
          <p:spPr>
            <a:xfrm>
              <a:off x="3873125" y="2300400"/>
              <a:ext cx="41300" cy="34875"/>
            </a:xfrm>
            <a:custGeom>
              <a:avLst/>
              <a:gdLst/>
              <a:ahLst/>
              <a:cxnLst/>
              <a:rect l="l" t="t" r="r" b="b"/>
              <a:pathLst>
                <a:path w="1652" h="1395" extrusionOk="0">
                  <a:moveTo>
                    <a:pt x="920" y="0"/>
                  </a:moveTo>
                  <a:cubicBezTo>
                    <a:pt x="587" y="0"/>
                    <a:pt x="270" y="205"/>
                    <a:pt x="120" y="521"/>
                  </a:cubicBezTo>
                  <a:cubicBezTo>
                    <a:pt x="100" y="541"/>
                    <a:pt x="80" y="581"/>
                    <a:pt x="80" y="641"/>
                  </a:cubicBezTo>
                  <a:cubicBezTo>
                    <a:pt x="1" y="979"/>
                    <a:pt x="200" y="1317"/>
                    <a:pt x="538" y="1377"/>
                  </a:cubicBezTo>
                  <a:cubicBezTo>
                    <a:pt x="599" y="1388"/>
                    <a:pt x="660" y="1394"/>
                    <a:pt x="720" y="1394"/>
                  </a:cubicBezTo>
                  <a:cubicBezTo>
                    <a:pt x="1072" y="1394"/>
                    <a:pt x="1397" y="1199"/>
                    <a:pt x="1533" y="860"/>
                  </a:cubicBezTo>
                  <a:cubicBezTo>
                    <a:pt x="1572" y="840"/>
                    <a:pt x="1572" y="820"/>
                    <a:pt x="1592" y="760"/>
                  </a:cubicBezTo>
                  <a:cubicBezTo>
                    <a:pt x="1652" y="442"/>
                    <a:pt x="1453" y="84"/>
                    <a:pt x="1115" y="24"/>
                  </a:cubicBezTo>
                  <a:cubicBezTo>
                    <a:pt x="1050" y="8"/>
                    <a:pt x="985" y="0"/>
                    <a:pt x="920" y="0"/>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864;p41"/>
            <p:cNvSpPr/>
            <p:nvPr/>
          </p:nvSpPr>
          <p:spPr>
            <a:xfrm>
              <a:off x="3873125" y="2300400"/>
              <a:ext cx="41300" cy="34875"/>
            </a:xfrm>
            <a:custGeom>
              <a:avLst/>
              <a:gdLst/>
              <a:ahLst/>
              <a:cxnLst/>
              <a:rect l="l" t="t" r="r" b="b"/>
              <a:pathLst>
                <a:path w="1652" h="1395" extrusionOk="0">
                  <a:moveTo>
                    <a:pt x="920" y="0"/>
                  </a:moveTo>
                  <a:cubicBezTo>
                    <a:pt x="587" y="0"/>
                    <a:pt x="270" y="205"/>
                    <a:pt x="120" y="521"/>
                  </a:cubicBezTo>
                  <a:cubicBezTo>
                    <a:pt x="100" y="541"/>
                    <a:pt x="80" y="581"/>
                    <a:pt x="80" y="641"/>
                  </a:cubicBezTo>
                  <a:cubicBezTo>
                    <a:pt x="1" y="979"/>
                    <a:pt x="200" y="1317"/>
                    <a:pt x="538" y="1377"/>
                  </a:cubicBezTo>
                  <a:cubicBezTo>
                    <a:pt x="599" y="1388"/>
                    <a:pt x="660" y="1394"/>
                    <a:pt x="720" y="1394"/>
                  </a:cubicBezTo>
                  <a:cubicBezTo>
                    <a:pt x="1072" y="1394"/>
                    <a:pt x="1397" y="1199"/>
                    <a:pt x="1533" y="860"/>
                  </a:cubicBezTo>
                  <a:cubicBezTo>
                    <a:pt x="1572" y="840"/>
                    <a:pt x="1572" y="820"/>
                    <a:pt x="1592" y="760"/>
                  </a:cubicBezTo>
                  <a:cubicBezTo>
                    <a:pt x="1652" y="442"/>
                    <a:pt x="1453" y="84"/>
                    <a:pt x="1115" y="24"/>
                  </a:cubicBezTo>
                  <a:cubicBezTo>
                    <a:pt x="1050" y="8"/>
                    <a:pt x="985" y="0"/>
                    <a:pt x="9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865;p41"/>
            <p:cNvSpPr/>
            <p:nvPr/>
          </p:nvSpPr>
          <p:spPr>
            <a:xfrm>
              <a:off x="3880600" y="2306775"/>
              <a:ext cx="22400" cy="19300"/>
            </a:xfrm>
            <a:custGeom>
              <a:avLst/>
              <a:gdLst/>
              <a:ahLst/>
              <a:cxnLst/>
              <a:rect l="l" t="t" r="r" b="b"/>
              <a:pathLst>
                <a:path w="896" h="772" extrusionOk="0">
                  <a:moveTo>
                    <a:pt x="507" y="0"/>
                  </a:moveTo>
                  <a:cubicBezTo>
                    <a:pt x="309" y="0"/>
                    <a:pt x="149" y="113"/>
                    <a:pt x="80" y="286"/>
                  </a:cubicBezTo>
                  <a:cubicBezTo>
                    <a:pt x="40" y="306"/>
                    <a:pt x="40" y="326"/>
                    <a:pt x="40" y="366"/>
                  </a:cubicBezTo>
                  <a:cubicBezTo>
                    <a:pt x="0" y="525"/>
                    <a:pt x="120" y="704"/>
                    <a:pt x="299" y="764"/>
                  </a:cubicBezTo>
                  <a:cubicBezTo>
                    <a:pt x="327" y="769"/>
                    <a:pt x="355" y="771"/>
                    <a:pt x="382" y="771"/>
                  </a:cubicBezTo>
                  <a:cubicBezTo>
                    <a:pt x="567" y="771"/>
                    <a:pt x="729" y="658"/>
                    <a:pt x="816" y="485"/>
                  </a:cubicBezTo>
                  <a:cubicBezTo>
                    <a:pt x="836" y="465"/>
                    <a:pt x="836" y="426"/>
                    <a:pt x="836" y="406"/>
                  </a:cubicBezTo>
                  <a:cubicBezTo>
                    <a:pt x="895" y="227"/>
                    <a:pt x="776" y="48"/>
                    <a:pt x="597" y="8"/>
                  </a:cubicBezTo>
                  <a:cubicBezTo>
                    <a:pt x="566" y="3"/>
                    <a:pt x="536" y="0"/>
                    <a:pt x="50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866;p41"/>
            <p:cNvSpPr/>
            <p:nvPr/>
          </p:nvSpPr>
          <p:spPr>
            <a:xfrm>
              <a:off x="3679675" y="2277125"/>
              <a:ext cx="103475" cy="151700"/>
            </a:xfrm>
            <a:custGeom>
              <a:avLst/>
              <a:gdLst/>
              <a:ahLst/>
              <a:cxnLst/>
              <a:rect l="l" t="t" r="r" b="b"/>
              <a:pathLst>
                <a:path w="4139" h="6068" extrusionOk="0">
                  <a:moveTo>
                    <a:pt x="2268" y="0"/>
                  </a:moveTo>
                  <a:cubicBezTo>
                    <a:pt x="1174" y="20"/>
                    <a:pt x="279" y="875"/>
                    <a:pt x="200" y="1970"/>
                  </a:cubicBezTo>
                  <a:lnTo>
                    <a:pt x="1" y="5192"/>
                  </a:lnTo>
                  <a:lnTo>
                    <a:pt x="1" y="5252"/>
                  </a:lnTo>
                  <a:cubicBezTo>
                    <a:pt x="1" y="5729"/>
                    <a:pt x="379" y="6067"/>
                    <a:pt x="816" y="6067"/>
                  </a:cubicBezTo>
                  <a:cubicBezTo>
                    <a:pt x="876" y="6067"/>
                    <a:pt x="916" y="6028"/>
                    <a:pt x="916" y="5968"/>
                  </a:cubicBezTo>
                  <a:cubicBezTo>
                    <a:pt x="916" y="5928"/>
                    <a:pt x="876" y="5869"/>
                    <a:pt x="816" y="5869"/>
                  </a:cubicBezTo>
                  <a:lnTo>
                    <a:pt x="776" y="5869"/>
                  </a:lnTo>
                  <a:cubicBezTo>
                    <a:pt x="418" y="5849"/>
                    <a:pt x="180" y="5550"/>
                    <a:pt x="200" y="5192"/>
                  </a:cubicBezTo>
                  <a:lnTo>
                    <a:pt x="398" y="1970"/>
                  </a:lnTo>
                  <a:cubicBezTo>
                    <a:pt x="438" y="995"/>
                    <a:pt x="1274" y="199"/>
                    <a:pt x="2268" y="199"/>
                  </a:cubicBezTo>
                  <a:lnTo>
                    <a:pt x="2388" y="199"/>
                  </a:lnTo>
                  <a:cubicBezTo>
                    <a:pt x="3303" y="279"/>
                    <a:pt x="3979" y="1055"/>
                    <a:pt x="3919" y="1970"/>
                  </a:cubicBezTo>
                  <a:lnTo>
                    <a:pt x="3760" y="5192"/>
                  </a:lnTo>
                  <a:cubicBezTo>
                    <a:pt x="3740" y="5570"/>
                    <a:pt x="3402" y="5869"/>
                    <a:pt x="3044" y="5869"/>
                  </a:cubicBezTo>
                  <a:cubicBezTo>
                    <a:pt x="2985" y="5869"/>
                    <a:pt x="2945" y="5928"/>
                    <a:pt x="2945" y="5968"/>
                  </a:cubicBezTo>
                  <a:cubicBezTo>
                    <a:pt x="2945" y="6028"/>
                    <a:pt x="2985" y="6067"/>
                    <a:pt x="3044" y="6067"/>
                  </a:cubicBezTo>
                  <a:cubicBezTo>
                    <a:pt x="3502" y="6067"/>
                    <a:pt x="3900" y="5690"/>
                    <a:pt x="3959" y="5192"/>
                  </a:cubicBezTo>
                  <a:lnTo>
                    <a:pt x="4138" y="1970"/>
                  </a:lnTo>
                  <a:lnTo>
                    <a:pt x="4138" y="1810"/>
                  </a:lnTo>
                  <a:cubicBezTo>
                    <a:pt x="4099" y="796"/>
                    <a:pt x="3283" y="0"/>
                    <a:pt x="2268" y="0"/>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867;p41"/>
            <p:cNvSpPr/>
            <p:nvPr/>
          </p:nvSpPr>
          <p:spPr>
            <a:xfrm>
              <a:off x="3697075" y="2419350"/>
              <a:ext cx="8000" cy="13950"/>
            </a:xfrm>
            <a:custGeom>
              <a:avLst/>
              <a:gdLst/>
              <a:ahLst/>
              <a:cxnLst/>
              <a:rect l="l" t="t" r="r" b="b"/>
              <a:pathLst>
                <a:path w="320" h="558" extrusionOk="0">
                  <a:moveTo>
                    <a:pt x="180" y="1"/>
                  </a:moveTo>
                  <a:cubicBezTo>
                    <a:pt x="100" y="1"/>
                    <a:pt x="1" y="140"/>
                    <a:pt x="1" y="279"/>
                  </a:cubicBezTo>
                  <a:cubicBezTo>
                    <a:pt x="1" y="438"/>
                    <a:pt x="61" y="558"/>
                    <a:pt x="160" y="558"/>
                  </a:cubicBezTo>
                  <a:cubicBezTo>
                    <a:pt x="220" y="558"/>
                    <a:pt x="319" y="438"/>
                    <a:pt x="319" y="279"/>
                  </a:cubicBezTo>
                  <a:cubicBezTo>
                    <a:pt x="319" y="140"/>
                    <a:pt x="279" y="1"/>
                    <a:pt x="180" y="1"/>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868;p41"/>
            <p:cNvSpPr/>
            <p:nvPr/>
          </p:nvSpPr>
          <p:spPr>
            <a:xfrm>
              <a:off x="3751800" y="2419350"/>
              <a:ext cx="7975" cy="13950"/>
            </a:xfrm>
            <a:custGeom>
              <a:avLst/>
              <a:gdLst/>
              <a:ahLst/>
              <a:cxnLst/>
              <a:rect l="l" t="t" r="r" b="b"/>
              <a:pathLst>
                <a:path w="319" h="558" extrusionOk="0">
                  <a:moveTo>
                    <a:pt x="179" y="1"/>
                  </a:moveTo>
                  <a:cubicBezTo>
                    <a:pt x="100" y="1"/>
                    <a:pt x="0" y="140"/>
                    <a:pt x="0" y="279"/>
                  </a:cubicBezTo>
                  <a:cubicBezTo>
                    <a:pt x="0" y="438"/>
                    <a:pt x="80" y="558"/>
                    <a:pt x="159" y="558"/>
                  </a:cubicBezTo>
                  <a:cubicBezTo>
                    <a:pt x="219" y="558"/>
                    <a:pt x="318" y="438"/>
                    <a:pt x="318" y="279"/>
                  </a:cubicBezTo>
                  <a:cubicBezTo>
                    <a:pt x="318" y="140"/>
                    <a:pt x="259" y="1"/>
                    <a:pt x="179" y="1"/>
                  </a:cubicBezTo>
                  <a:close/>
                </a:path>
              </a:pathLst>
            </a:custGeom>
            <a:solidFill>
              <a:srgbClr val="26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869;p41"/>
            <p:cNvSpPr/>
            <p:nvPr/>
          </p:nvSpPr>
          <p:spPr>
            <a:xfrm>
              <a:off x="3254475" y="1889325"/>
              <a:ext cx="116900" cy="46150"/>
            </a:xfrm>
            <a:custGeom>
              <a:avLst/>
              <a:gdLst/>
              <a:ahLst/>
              <a:cxnLst/>
              <a:rect l="l" t="t" r="r" b="b"/>
              <a:pathLst>
                <a:path w="4676" h="1846" extrusionOk="0">
                  <a:moveTo>
                    <a:pt x="3404" y="0"/>
                  </a:moveTo>
                  <a:cubicBezTo>
                    <a:pt x="2090" y="0"/>
                    <a:pt x="812" y="609"/>
                    <a:pt x="0" y="1707"/>
                  </a:cubicBezTo>
                  <a:lnTo>
                    <a:pt x="179" y="1846"/>
                  </a:lnTo>
                  <a:cubicBezTo>
                    <a:pt x="943" y="782"/>
                    <a:pt x="2147" y="204"/>
                    <a:pt x="3383" y="204"/>
                  </a:cubicBezTo>
                  <a:cubicBezTo>
                    <a:pt x="3789" y="204"/>
                    <a:pt x="4198" y="266"/>
                    <a:pt x="4596" y="394"/>
                  </a:cubicBezTo>
                  <a:lnTo>
                    <a:pt x="4675" y="195"/>
                  </a:lnTo>
                  <a:cubicBezTo>
                    <a:pt x="4257" y="64"/>
                    <a:pt x="3829" y="0"/>
                    <a:pt x="34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870;p41"/>
            <p:cNvSpPr/>
            <p:nvPr/>
          </p:nvSpPr>
          <p:spPr>
            <a:xfrm>
              <a:off x="3234575" y="1961825"/>
              <a:ext cx="9975" cy="29350"/>
            </a:xfrm>
            <a:custGeom>
              <a:avLst/>
              <a:gdLst/>
              <a:ahLst/>
              <a:cxnLst/>
              <a:rect l="l" t="t" r="r" b="b"/>
              <a:pathLst>
                <a:path w="399" h="1174" extrusionOk="0">
                  <a:moveTo>
                    <a:pt x="200" y="0"/>
                  </a:moveTo>
                  <a:cubicBezTo>
                    <a:pt x="80" y="378"/>
                    <a:pt x="1" y="776"/>
                    <a:pt x="1" y="1174"/>
                  </a:cubicBezTo>
                  <a:lnTo>
                    <a:pt x="219" y="1174"/>
                  </a:lnTo>
                  <a:cubicBezTo>
                    <a:pt x="259" y="796"/>
                    <a:pt x="299" y="438"/>
                    <a:pt x="399" y="80"/>
                  </a:cubicBezTo>
                  <a:lnTo>
                    <a:pt x="2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871;p41"/>
            <p:cNvSpPr/>
            <p:nvPr/>
          </p:nvSpPr>
          <p:spPr>
            <a:xfrm>
              <a:off x="3243525" y="1907925"/>
              <a:ext cx="307375" cy="261075"/>
            </a:xfrm>
            <a:custGeom>
              <a:avLst/>
              <a:gdLst/>
              <a:ahLst/>
              <a:cxnLst/>
              <a:rect l="l" t="t" r="r" b="b"/>
              <a:pathLst>
                <a:path w="12295" h="10443" extrusionOk="0">
                  <a:moveTo>
                    <a:pt x="3824" y="0"/>
                  </a:moveTo>
                  <a:cubicBezTo>
                    <a:pt x="3303" y="0"/>
                    <a:pt x="2778" y="118"/>
                    <a:pt x="2288" y="366"/>
                  </a:cubicBezTo>
                  <a:cubicBezTo>
                    <a:pt x="2249" y="366"/>
                    <a:pt x="2229" y="406"/>
                    <a:pt x="2229" y="406"/>
                  </a:cubicBezTo>
                  <a:cubicBezTo>
                    <a:pt x="558" y="1301"/>
                    <a:pt x="1" y="3409"/>
                    <a:pt x="856" y="5080"/>
                  </a:cubicBezTo>
                  <a:lnTo>
                    <a:pt x="3104" y="9457"/>
                  </a:lnTo>
                  <a:cubicBezTo>
                    <a:pt x="3413" y="10089"/>
                    <a:pt x="4049" y="10443"/>
                    <a:pt x="4711" y="10443"/>
                  </a:cubicBezTo>
                  <a:cubicBezTo>
                    <a:pt x="4987" y="10443"/>
                    <a:pt x="5267" y="10381"/>
                    <a:pt x="5531" y="10253"/>
                  </a:cubicBezTo>
                  <a:lnTo>
                    <a:pt x="9907" y="8005"/>
                  </a:lnTo>
                  <a:cubicBezTo>
                    <a:pt x="11578" y="7189"/>
                    <a:pt x="12294" y="5200"/>
                    <a:pt x="11558" y="3509"/>
                  </a:cubicBezTo>
                  <a:cubicBezTo>
                    <a:pt x="10987" y="2249"/>
                    <a:pt x="9737" y="1497"/>
                    <a:pt x="8426" y="1497"/>
                  </a:cubicBezTo>
                  <a:cubicBezTo>
                    <a:pt x="7957" y="1497"/>
                    <a:pt x="7479" y="1593"/>
                    <a:pt x="7023" y="1798"/>
                  </a:cubicBezTo>
                  <a:lnTo>
                    <a:pt x="6884" y="1858"/>
                  </a:lnTo>
                  <a:cubicBezTo>
                    <a:pt x="6268" y="668"/>
                    <a:pt x="5060" y="0"/>
                    <a:pt x="38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ربع نص 2"/>
          <p:cNvSpPr txBox="1"/>
          <p:nvPr/>
        </p:nvSpPr>
        <p:spPr>
          <a:xfrm>
            <a:off x="8558372" y="4835723"/>
            <a:ext cx="585628"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15</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63190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grpId="0" nodeType="clickEffect">
                                  <p:stCondLst>
                                    <p:cond delay="0"/>
                                  </p:stCondLst>
                                  <p:childTnLst>
                                    <p:animEffect transition="out" filter="wipe(down)">
                                      <p:cBhvr>
                                        <p:cTn id="6" dur="180" accel="50000">
                                          <p:stCondLst>
                                            <p:cond delay="1820"/>
                                          </p:stCondLst>
                                        </p:cTn>
                                        <p:tgtEl>
                                          <p:spTgt spid="4"/>
                                        </p:tgtEl>
                                      </p:cBhvr>
                                    </p:animEffect>
                                    <p:anim calcmode="lin" valueType="num">
                                      <p:cBhvr>
                                        <p:cTn id="7" dur="1822" tmFilter="0,0; 0.14,0.31; 0.43,0.73; 0.71,0.91; 1.0,1.0">
                                          <p:stCondLst>
                                            <p:cond delay="0"/>
                                          </p:stCondLst>
                                        </p:cTn>
                                        <p:tgtEl>
                                          <p:spTgt spid="4"/>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4"/>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4"/>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4"/>
                                        </p:tgtEl>
                                        <p:attrNameLst>
                                          <p:attrName>ppt_y</p:attrName>
                                        </p:attrNameLst>
                                      </p:cBhvr>
                                      <p:tavLst>
                                        <p:tav tm="0">
                                          <p:val>
                                            <p:strVal val="ppt_y"/>
                                          </p:val>
                                        </p:tav>
                                        <p:tav tm="100000">
                                          <p:val>
                                            <p:strVal val="ppt_y+ppt_h"/>
                                          </p:val>
                                        </p:tav>
                                      </p:tavLst>
                                    </p:anim>
                                    <p:animScale>
                                      <p:cBhvr>
                                        <p:cTn id="14" dur="26">
                                          <p:stCondLst>
                                            <p:cond delay="620"/>
                                          </p:stCondLst>
                                        </p:cTn>
                                        <p:tgtEl>
                                          <p:spTgt spid="4"/>
                                        </p:tgtEl>
                                      </p:cBhvr>
                                      <p:to x="100000" y="60000"/>
                                    </p:animScale>
                                    <p:animScale>
                                      <p:cBhvr>
                                        <p:cTn id="15" dur="166" decel="50000">
                                          <p:stCondLst>
                                            <p:cond delay="646"/>
                                          </p:stCondLst>
                                        </p:cTn>
                                        <p:tgtEl>
                                          <p:spTgt spid="4"/>
                                        </p:tgtEl>
                                      </p:cBhvr>
                                      <p:to x="100000" y="100000"/>
                                    </p:animScale>
                                    <p:animScale>
                                      <p:cBhvr>
                                        <p:cTn id="16" dur="26">
                                          <p:stCondLst>
                                            <p:cond delay="1312"/>
                                          </p:stCondLst>
                                        </p:cTn>
                                        <p:tgtEl>
                                          <p:spTgt spid="4"/>
                                        </p:tgtEl>
                                      </p:cBhvr>
                                      <p:to x="100000" y="80000"/>
                                    </p:animScale>
                                    <p:animScale>
                                      <p:cBhvr>
                                        <p:cTn id="17" dur="166" decel="50000">
                                          <p:stCondLst>
                                            <p:cond delay="1338"/>
                                          </p:stCondLst>
                                        </p:cTn>
                                        <p:tgtEl>
                                          <p:spTgt spid="4"/>
                                        </p:tgtEl>
                                      </p:cBhvr>
                                      <p:to x="100000" y="100000"/>
                                    </p:animScale>
                                    <p:animScale>
                                      <p:cBhvr>
                                        <p:cTn id="18" dur="26">
                                          <p:stCondLst>
                                            <p:cond delay="1642"/>
                                          </p:stCondLst>
                                        </p:cTn>
                                        <p:tgtEl>
                                          <p:spTgt spid="4"/>
                                        </p:tgtEl>
                                      </p:cBhvr>
                                      <p:to x="100000" y="90000"/>
                                    </p:animScale>
                                    <p:animScale>
                                      <p:cBhvr>
                                        <p:cTn id="19" dur="166" decel="50000">
                                          <p:stCondLst>
                                            <p:cond delay="1668"/>
                                          </p:stCondLst>
                                        </p:cTn>
                                        <p:tgtEl>
                                          <p:spTgt spid="4"/>
                                        </p:tgtEl>
                                      </p:cBhvr>
                                      <p:to x="100000" y="100000"/>
                                    </p:animScale>
                                    <p:animScale>
                                      <p:cBhvr>
                                        <p:cTn id="20" dur="26">
                                          <p:stCondLst>
                                            <p:cond delay="1808"/>
                                          </p:stCondLst>
                                        </p:cTn>
                                        <p:tgtEl>
                                          <p:spTgt spid="4"/>
                                        </p:tgtEl>
                                      </p:cBhvr>
                                      <p:to x="100000" y="95000"/>
                                    </p:animScale>
                                    <p:animScale>
                                      <p:cBhvr>
                                        <p:cTn id="21" dur="166" decel="50000">
                                          <p:stCondLst>
                                            <p:cond delay="1834"/>
                                          </p:stCondLst>
                                        </p:cTn>
                                        <p:tgtEl>
                                          <p:spTgt spid="4"/>
                                        </p:tgtEl>
                                      </p:cBhvr>
                                      <p:to x="100000" y="100000"/>
                                    </p:animScale>
                                    <p:set>
                                      <p:cBhvr>
                                        <p:cTn id="22"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48495" y="3416763"/>
            <a:ext cx="6400962" cy="1497000"/>
          </a:xfrm>
        </p:spPr>
        <p:txBody>
          <a:bodyPr/>
          <a:lstStyle/>
          <a:p>
            <a:pPr algn="ctr"/>
            <a:r>
              <a:rPr lang="en-US" dirty="0">
                <a:solidFill>
                  <a:schemeClr val="bg1">
                    <a:lumMod val="75000"/>
                  </a:schemeClr>
                </a:solidFill>
                <a:latin typeface="+mn-lt"/>
              </a:rPr>
              <a:t> </a:t>
            </a:r>
            <a:r>
              <a:rPr lang="en-US" dirty="0" smtClean="0">
                <a:solidFill>
                  <a:schemeClr val="bg1">
                    <a:lumMod val="75000"/>
                  </a:schemeClr>
                </a:solidFill>
                <a:latin typeface="+mn-lt"/>
              </a:rPr>
              <a:t> </a:t>
            </a:r>
            <a:r>
              <a:rPr lang="en-US" sz="2800" dirty="0" smtClean="0">
                <a:solidFill>
                  <a:schemeClr val="bg1">
                    <a:lumMod val="75000"/>
                  </a:schemeClr>
                </a:solidFill>
                <a:latin typeface="+mn-lt"/>
                <a:cs typeface="+mj-cs"/>
              </a:rPr>
              <a:t>The </a:t>
            </a:r>
            <a:r>
              <a:rPr lang="en-US" sz="2800" dirty="0">
                <a:solidFill>
                  <a:schemeClr val="bg1">
                    <a:lumMod val="75000"/>
                  </a:schemeClr>
                </a:solidFill>
                <a:latin typeface="+mn-lt"/>
                <a:cs typeface="+mj-cs"/>
              </a:rPr>
              <a:t>most widely recommended regimen for TB preventive therapy is isoniazid 300 mg daily for 6 months</a:t>
            </a:r>
            <a:endParaRPr lang="ar-LY" sz="2800" dirty="0">
              <a:solidFill>
                <a:schemeClr val="bg1">
                  <a:lumMod val="75000"/>
                </a:schemeClr>
              </a:solidFill>
              <a:latin typeface="+mn-lt"/>
              <a:cs typeface="+mj-cs"/>
            </a:endParaRPr>
          </a:p>
        </p:txBody>
      </p:sp>
      <p:pic>
        <p:nvPicPr>
          <p:cNvPr id="3074" name="Picture 2" descr="نتيجة الصورة لـ isoniazi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0040" y="955103"/>
            <a:ext cx="4448710" cy="2328095"/>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8589195" y="4835723"/>
            <a:ext cx="441789"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16</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72869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xit" presetSubtype="0" fill="hold" grpId="0" nodeType="clickEffect">
                                  <p:stCondLst>
                                    <p:cond delay="0"/>
                                  </p:stCondLst>
                                  <p:childTnLst>
                                    <p:animEffect transition="out" filter="wipe(down)">
                                      <p:cBhvr>
                                        <p:cTn id="12" dur="180" accel="50000">
                                          <p:stCondLst>
                                            <p:cond delay="1820"/>
                                          </p:stCondLst>
                                        </p:cTn>
                                        <p:tgtEl>
                                          <p:spTgt spid="2"/>
                                        </p:tgtEl>
                                      </p:cBhvr>
                                    </p:animEffect>
                                    <p:anim calcmode="lin" valueType="num">
                                      <p:cBhvr>
                                        <p:cTn id="13" dur="1822" tmFilter="0,0; 0.14,0.31; 0.43,0.73; 0.71,0.91; 1.0,1.0">
                                          <p:stCondLst>
                                            <p:cond delay="0"/>
                                          </p:stCondLst>
                                        </p:cTn>
                                        <p:tgtEl>
                                          <p:spTgt spid="2"/>
                                        </p:tgtEl>
                                        <p:attrNameLst>
                                          <p:attrName>ppt_x</p:attrName>
                                        </p:attrNameLst>
                                      </p:cBhvr>
                                      <p:tavLst>
                                        <p:tav tm="0">
                                          <p:val>
                                            <p:strVal val="ppt_x"/>
                                          </p:val>
                                        </p:tav>
                                        <p:tav tm="100000">
                                          <p:val>
                                            <p:strVal val="#ppt_x+0.25"/>
                                          </p:val>
                                        </p:tav>
                                      </p:tavLst>
                                    </p:anim>
                                    <p:anim calcmode="lin" valueType="num">
                                      <p:cBhvr>
                                        <p:cTn id="14" dur="178">
                                          <p:stCondLst>
                                            <p:cond delay="1822"/>
                                          </p:stCondLst>
                                        </p:cTn>
                                        <p:tgtEl>
                                          <p:spTgt spid="2"/>
                                        </p:tgtEl>
                                        <p:attrNameLst>
                                          <p:attrName>ppt_x</p:attrName>
                                        </p:attrNameLst>
                                      </p:cBhvr>
                                      <p:tavLst>
                                        <p:tav tm="0">
                                          <p:val>
                                            <p:strVal val="ppt_x"/>
                                          </p:val>
                                        </p:tav>
                                        <p:tav tm="100000">
                                          <p:val>
                                            <p:strVal val="ppt_x"/>
                                          </p:val>
                                        </p:tav>
                                      </p:tavLst>
                                    </p:anim>
                                    <p:anim calcmode="lin" valueType="num">
                                      <p:cBhvr>
                                        <p:cTn id="15" dur="664" tmFilter="0.0,0.0;0.25,0.07;0.50,0.2;0.75,0.467;1.0,1.0">
                                          <p:stCondLst>
                                            <p:cond delay="0"/>
                                          </p:stCondLst>
                                        </p:cTn>
                                        <p:tgtEl>
                                          <p:spTgt spid="2"/>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6" dur="664" tmFilter="0, 0; 0.125,0.2665; 0.25,0.4; 0.375,0.465; 0.5,0.5;  0.625,0.535; 0.75,0.6; 0.875,0.7335; 1,1">
                                          <p:stCondLst>
                                            <p:cond delay="664"/>
                                          </p:stCondLst>
                                        </p:cTn>
                                        <p:tgtEl>
                                          <p:spTgt spid="2"/>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7" dur="332" tmFilter="0, 0; 0.125,0.2665; 0.25,0.4; 0.375,0.465; 0.5,0.5;  0.625,0.535; 0.75,0.6; 0.875,0.7335; 1,1">
                                          <p:stCondLst>
                                            <p:cond delay="1324"/>
                                          </p:stCondLst>
                                        </p:cTn>
                                        <p:tgtEl>
                                          <p:spTgt spid="2"/>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8" dur="164" tmFilter="0, 0; 0.125,0.2665; 0.25,0.4; 0.375,0.465; 0.5,0.5;  0.625,0.535; 0.75,0.6; 0.875,0.7335; 1,1">
                                          <p:stCondLst>
                                            <p:cond delay="1656"/>
                                          </p:stCondLst>
                                        </p:cTn>
                                        <p:tgtEl>
                                          <p:spTgt spid="2"/>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9" dur="180" accel="50000">
                                          <p:stCondLst>
                                            <p:cond delay="1820"/>
                                          </p:stCondLst>
                                        </p:cTn>
                                        <p:tgtEl>
                                          <p:spTgt spid="2"/>
                                        </p:tgtEl>
                                        <p:attrNameLst>
                                          <p:attrName>ppt_y</p:attrName>
                                        </p:attrNameLst>
                                      </p:cBhvr>
                                      <p:tavLst>
                                        <p:tav tm="0">
                                          <p:val>
                                            <p:strVal val="ppt_y"/>
                                          </p:val>
                                        </p:tav>
                                        <p:tav tm="100000">
                                          <p:val>
                                            <p:strVal val="ppt_y+ppt_h"/>
                                          </p:val>
                                        </p:tav>
                                      </p:tavLst>
                                    </p:anim>
                                    <p:animScale>
                                      <p:cBhvr>
                                        <p:cTn id="20" dur="26">
                                          <p:stCondLst>
                                            <p:cond delay="620"/>
                                          </p:stCondLst>
                                        </p:cTn>
                                        <p:tgtEl>
                                          <p:spTgt spid="2"/>
                                        </p:tgtEl>
                                      </p:cBhvr>
                                      <p:to x="100000" y="60000"/>
                                    </p:animScale>
                                    <p:animScale>
                                      <p:cBhvr>
                                        <p:cTn id="21" dur="166" decel="50000">
                                          <p:stCondLst>
                                            <p:cond delay="646"/>
                                          </p:stCondLst>
                                        </p:cTn>
                                        <p:tgtEl>
                                          <p:spTgt spid="2"/>
                                        </p:tgtEl>
                                      </p:cBhvr>
                                      <p:to x="100000" y="100000"/>
                                    </p:animScale>
                                    <p:animScale>
                                      <p:cBhvr>
                                        <p:cTn id="22" dur="26">
                                          <p:stCondLst>
                                            <p:cond delay="1312"/>
                                          </p:stCondLst>
                                        </p:cTn>
                                        <p:tgtEl>
                                          <p:spTgt spid="2"/>
                                        </p:tgtEl>
                                      </p:cBhvr>
                                      <p:to x="100000" y="80000"/>
                                    </p:animScale>
                                    <p:animScale>
                                      <p:cBhvr>
                                        <p:cTn id="23" dur="166" decel="50000">
                                          <p:stCondLst>
                                            <p:cond delay="1338"/>
                                          </p:stCondLst>
                                        </p:cTn>
                                        <p:tgtEl>
                                          <p:spTgt spid="2"/>
                                        </p:tgtEl>
                                      </p:cBhvr>
                                      <p:to x="100000" y="100000"/>
                                    </p:animScale>
                                    <p:animScale>
                                      <p:cBhvr>
                                        <p:cTn id="24" dur="26">
                                          <p:stCondLst>
                                            <p:cond delay="1642"/>
                                          </p:stCondLst>
                                        </p:cTn>
                                        <p:tgtEl>
                                          <p:spTgt spid="2"/>
                                        </p:tgtEl>
                                      </p:cBhvr>
                                      <p:to x="100000" y="90000"/>
                                    </p:animScale>
                                    <p:animScale>
                                      <p:cBhvr>
                                        <p:cTn id="25" dur="166" decel="50000">
                                          <p:stCondLst>
                                            <p:cond delay="1668"/>
                                          </p:stCondLst>
                                        </p:cTn>
                                        <p:tgtEl>
                                          <p:spTgt spid="2"/>
                                        </p:tgtEl>
                                      </p:cBhvr>
                                      <p:to x="100000" y="100000"/>
                                    </p:animScale>
                                    <p:animScale>
                                      <p:cBhvr>
                                        <p:cTn id="26" dur="26">
                                          <p:stCondLst>
                                            <p:cond delay="1808"/>
                                          </p:stCondLst>
                                        </p:cTn>
                                        <p:tgtEl>
                                          <p:spTgt spid="2"/>
                                        </p:tgtEl>
                                      </p:cBhvr>
                                      <p:to x="100000" y="95000"/>
                                    </p:animScale>
                                    <p:animScale>
                                      <p:cBhvr>
                                        <p:cTn id="27" dur="166" decel="50000">
                                          <p:stCondLst>
                                            <p:cond delay="1834"/>
                                          </p:stCondLst>
                                        </p:cTn>
                                        <p:tgtEl>
                                          <p:spTgt spid="2"/>
                                        </p:tgtEl>
                                      </p:cBhvr>
                                      <p:to x="100000" y="100000"/>
                                    </p:animScale>
                                    <p:set>
                                      <p:cBhvr>
                                        <p:cTn id="28"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5301" y="789089"/>
            <a:ext cx="2626243" cy="678204"/>
          </a:xfrm>
        </p:spPr>
        <p:txBody>
          <a:bodyPr/>
          <a:lstStyle/>
          <a:p>
            <a:r>
              <a:rPr lang="en-US" dirty="0" smtClean="0">
                <a:solidFill>
                  <a:schemeClr val="tx2">
                    <a:lumMod val="50000"/>
                  </a:schemeClr>
                </a:solidFill>
                <a:latin typeface="+mj-lt"/>
              </a:rPr>
              <a:t>Conclusion</a:t>
            </a:r>
            <a:r>
              <a:rPr lang="en-US" dirty="0" smtClean="0"/>
              <a:t> </a:t>
            </a:r>
            <a:endParaRPr lang="ar-LY" dirty="0"/>
          </a:p>
        </p:txBody>
      </p:sp>
      <p:sp>
        <p:nvSpPr>
          <p:cNvPr id="6" name="عنوان 5"/>
          <p:cNvSpPr>
            <a:spLocks noGrp="1"/>
          </p:cNvSpPr>
          <p:nvPr>
            <p:ph type="title" idx="5"/>
          </p:nvPr>
        </p:nvSpPr>
        <p:spPr>
          <a:xfrm>
            <a:off x="930407" y="1736402"/>
            <a:ext cx="7261682" cy="2075310"/>
          </a:xfrm>
        </p:spPr>
        <p:txBody>
          <a:bodyPr/>
          <a:lstStyle/>
          <a:p>
            <a:pPr>
              <a:lnSpc>
                <a:spcPct val="150000"/>
              </a:lnSpc>
            </a:pPr>
            <a:r>
              <a:rPr lang="en-US" sz="2000" b="1" dirty="0" smtClean="0"/>
              <a:t>-</a:t>
            </a:r>
            <a:r>
              <a:rPr lang="en-US" sz="2000" b="1" dirty="0"/>
              <a:t> </a:t>
            </a:r>
            <a:r>
              <a:rPr lang="en-US" sz="2000" b="1" dirty="0">
                <a:solidFill>
                  <a:schemeClr val="bg1">
                    <a:lumMod val="75000"/>
                  </a:schemeClr>
                </a:solidFill>
              </a:rPr>
              <a:t>TB and HIV are public health problems</a:t>
            </a:r>
            <a:r>
              <a:rPr lang="en-US" sz="2000" b="1" dirty="0" smtClean="0">
                <a:solidFill>
                  <a:schemeClr val="bg1">
                    <a:lumMod val="75000"/>
                  </a:schemeClr>
                </a:solidFill>
              </a:rPr>
              <a:t/>
            </a:r>
            <a:br>
              <a:rPr lang="en-US" sz="2000" b="1" dirty="0" smtClean="0">
                <a:solidFill>
                  <a:schemeClr val="bg1">
                    <a:lumMod val="75000"/>
                  </a:schemeClr>
                </a:solidFill>
              </a:rPr>
            </a:br>
            <a:r>
              <a:rPr lang="en-US" sz="2000" b="1" dirty="0" smtClean="0">
                <a:solidFill>
                  <a:schemeClr val="bg1">
                    <a:lumMod val="75000"/>
                  </a:schemeClr>
                </a:solidFill>
              </a:rPr>
              <a:t>-also are </a:t>
            </a:r>
            <a:r>
              <a:rPr lang="en-US" sz="2000" b="1" dirty="0">
                <a:solidFill>
                  <a:schemeClr val="bg1">
                    <a:lumMod val="75000"/>
                  </a:schemeClr>
                </a:solidFill>
              </a:rPr>
              <a:t>though completely different infections. If you have HIV infection you will not get infected with TB </a:t>
            </a:r>
            <a:r>
              <a:rPr lang="en-US" sz="2000" b="1" dirty="0" smtClean="0">
                <a:solidFill>
                  <a:schemeClr val="bg1">
                    <a:lumMod val="75000"/>
                  </a:schemeClr>
                </a:solidFill>
              </a:rPr>
              <a:t>bacteria</a:t>
            </a:r>
            <a:br>
              <a:rPr lang="en-US" sz="2000" b="1" dirty="0" smtClean="0">
                <a:solidFill>
                  <a:schemeClr val="bg1">
                    <a:lumMod val="75000"/>
                  </a:schemeClr>
                </a:solidFill>
              </a:rPr>
            </a:br>
            <a:r>
              <a:rPr lang="en-US" sz="2000" b="1" dirty="0" smtClean="0">
                <a:solidFill>
                  <a:schemeClr val="bg1">
                    <a:lumMod val="75000"/>
                  </a:schemeClr>
                </a:solidFill>
              </a:rPr>
              <a:t>- </a:t>
            </a:r>
            <a:r>
              <a:rPr lang="en-US" sz="2000" b="1" dirty="0">
                <a:solidFill>
                  <a:schemeClr val="bg1">
                    <a:lumMod val="75000"/>
                  </a:schemeClr>
                </a:solidFill>
              </a:rPr>
              <a:t>HIV and TB can work together to shorten the life of the person infected</a:t>
            </a:r>
            <a:r>
              <a:rPr lang="en-US" sz="2000" dirty="0" smtClean="0"/>
              <a:t/>
            </a:r>
            <a:br>
              <a:rPr lang="en-US" sz="2000" dirty="0" smtClean="0"/>
            </a:br>
            <a:r>
              <a:rPr lang="en-US" sz="2000" dirty="0" smtClean="0"/>
              <a:t/>
            </a:r>
            <a:br>
              <a:rPr lang="en-US" sz="2000" dirty="0" smtClean="0"/>
            </a:br>
            <a:endParaRPr lang="ar-LY" sz="2000" dirty="0"/>
          </a:p>
        </p:txBody>
      </p:sp>
      <p:sp>
        <p:nvSpPr>
          <p:cNvPr id="3" name="مربع نص 2"/>
          <p:cNvSpPr txBox="1"/>
          <p:nvPr/>
        </p:nvSpPr>
        <p:spPr>
          <a:xfrm>
            <a:off x="8496727" y="4726112"/>
            <a:ext cx="421241"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17</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63388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2" presetClass="emph" presetSubtype="0" fill="hold" grpId="0" nodeType="clickEffect">
                                  <p:stCondLst>
                                    <p:cond delay="0"/>
                                  </p:stCondLst>
                                  <p:childTnLst>
                                    <p:animRot by="120000">
                                      <p:cBhvr>
                                        <p:cTn id="24" dur="100" fill="hold">
                                          <p:stCondLst>
                                            <p:cond delay="0"/>
                                          </p:stCondLst>
                                        </p:cTn>
                                        <p:tgtEl>
                                          <p:spTgt spid="6"/>
                                        </p:tgtEl>
                                        <p:attrNameLst>
                                          <p:attrName>r</p:attrName>
                                        </p:attrNameLst>
                                      </p:cBhvr>
                                    </p:animRot>
                                    <p:animRot by="-240000">
                                      <p:cBhvr>
                                        <p:cTn id="25" dur="200" fill="hold">
                                          <p:stCondLst>
                                            <p:cond delay="200"/>
                                          </p:stCondLst>
                                        </p:cTn>
                                        <p:tgtEl>
                                          <p:spTgt spid="6"/>
                                        </p:tgtEl>
                                        <p:attrNameLst>
                                          <p:attrName>r</p:attrName>
                                        </p:attrNameLst>
                                      </p:cBhvr>
                                    </p:animRot>
                                    <p:animRot by="240000">
                                      <p:cBhvr>
                                        <p:cTn id="26" dur="200" fill="hold">
                                          <p:stCondLst>
                                            <p:cond delay="400"/>
                                          </p:stCondLst>
                                        </p:cTn>
                                        <p:tgtEl>
                                          <p:spTgt spid="6"/>
                                        </p:tgtEl>
                                        <p:attrNameLst>
                                          <p:attrName>r</p:attrName>
                                        </p:attrNameLst>
                                      </p:cBhvr>
                                    </p:animRot>
                                    <p:animRot by="-240000">
                                      <p:cBhvr>
                                        <p:cTn id="27" dur="200" fill="hold">
                                          <p:stCondLst>
                                            <p:cond delay="600"/>
                                          </p:stCondLst>
                                        </p:cTn>
                                        <p:tgtEl>
                                          <p:spTgt spid="6"/>
                                        </p:tgtEl>
                                        <p:attrNameLst>
                                          <p:attrName>r</p:attrName>
                                        </p:attrNameLst>
                                      </p:cBhvr>
                                    </p:animRot>
                                    <p:animRot by="120000">
                                      <p:cBhvr>
                                        <p:cTn id="28" dur="200" fill="hold">
                                          <p:stCondLst>
                                            <p:cond delay="8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8226" y="267129"/>
            <a:ext cx="2897312" cy="832206"/>
          </a:xfrm>
        </p:spPr>
        <p:txBody>
          <a:bodyPr/>
          <a:lstStyle/>
          <a:p>
            <a:pPr algn="l"/>
            <a:r>
              <a:rPr lang="en-US" dirty="0" smtClean="0"/>
              <a:t> </a:t>
            </a:r>
            <a:r>
              <a:rPr lang="en-US" dirty="0">
                <a:solidFill>
                  <a:schemeClr val="accent2">
                    <a:lumMod val="60000"/>
                    <a:lumOff val="40000"/>
                  </a:schemeClr>
                </a:solidFill>
                <a:latin typeface="+mj-lt"/>
              </a:rPr>
              <a:t>Reference</a:t>
            </a:r>
            <a:endParaRPr lang="ar-LY" dirty="0">
              <a:solidFill>
                <a:schemeClr val="accent2">
                  <a:lumMod val="60000"/>
                  <a:lumOff val="40000"/>
                </a:schemeClr>
              </a:solidFill>
              <a:latin typeface="+mj-lt"/>
            </a:endParaRPr>
          </a:p>
        </p:txBody>
      </p:sp>
      <p:sp>
        <p:nvSpPr>
          <p:cNvPr id="6" name="عنوان 5"/>
          <p:cNvSpPr>
            <a:spLocks noGrp="1"/>
          </p:cNvSpPr>
          <p:nvPr>
            <p:ph type="title" idx="5"/>
          </p:nvPr>
        </p:nvSpPr>
        <p:spPr>
          <a:xfrm>
            <a:off x="339047" y="1191802"/>
            <a:ext cx="6544637" cy="2434976"/>
          </a:xfrm>
        </p:spPr>
        <p:txBody>
          <a:bodyPr/>
          <a:lstStyle/>
          <a:p>
            <a:r>
              <a:rPr lang="en-US" b="1" u="sng" dirty="0" smtClean="0">
                <a:effectLst>
                  <a:outerShdw blurRad="38100" dist="38100" dir="2700000" algn="tl">
                    <a:srgbClr val="000000">
                      <a:alpha val="43137"/>
                    </a:srgbClr>
                  </a:outerShdw>
                </a:effectLst>
              </a:rPr>
              <a:t>-</a:t>
            </a:r>
            <a:r>
              <a:rPr lang="en-US" sz="1800" b="1" u="sng" dirty="0" smtClean="0">
                <a:solidFill>
                  <a:schemeClr val="bg1">
                    <a:lumMod val="75000"/>
                  </a:schemeClr>
                </a:solidFill>
                <a:effectLst>
                  <a:outerShdw blurRad="38100" dist="38100" dir="2700000" algn="tl">
                    <a:srgbClr val="000000">
                      <a:alpha val="43137"/>
                    </a:srgbClr>
                  </a:outerShdw>
                </a:effectLst>
              </a:rPr>
              <a:t>Annabel</a:t>
            </a:r>
            <a:r>
              <a:rPr lang="en-US" sz="1800" b="1" u="sng" dirty="0">
                <a:solidFill>
                  <a:schemeClr val="bg1">
                    <a:lumMod val="75000"/>
                  </a:schemeClr>
                </a:solidFill>
                <a:effectLst>
                  <a:outerShdw blurRad="38100" dist="38100" dir="2700000" algn="tl">
                    <a:srgbClr val="000000">
                      <a:alpha val="43137"/>
                    </a:srgbClr>
                  </a:outerShdw>
                </a:effectLst>
              </a:rPr>
              <a:t>, K. TB and HIV - co-infection , diagnosis &amp; treatment - </a:t>
            </a:r>
            <a:r>
              <a:rPr lang="en-US" sz="1800" b="1" u="sng" dirty="0" err="1">
                <a:solidFill>
                  <a:schemeClr val="bg1">
                    <a:lumMod val="75000"/>
                  </a:schemeClr>
                </a:solidFill>
                <a:effectLst>
                  <a:outerShdw blurRad="38100" dist="38100" dir="2700000" algn="tl">
                    <a:srgbClr val="000000">
                      <a:alpha val="43137"/>
                    </a:srgbClr>
                  </a:outerShdw>
                </a:effectLst>
              </a:rPr>
              <a:t>TBFacts</a:t>
            </a:r>
            <a:r>
              <a:rPr lang="en-US" sz="1800" b="1" u="sng" dirty="0">
                <a:solidFill>
                  <a:schemeClr val="bg1">
                    <a:lumMod val="75000"/>
                  </a:schemeClr>
                </a:solidFill>
                <a:effectLst>
                  <a:outerShdw blurRad="38100" dist="38100" dir="2700000" algn="tl">
                    <a:srgbClr val="000000">
                      <a:alpha val="43137"/>
                    </a:srgbClr>
                  </a:outerShdw>
                </a:effectLst>
              </a:rPr>
              <a:t>, GHE, (2022). </a:t>
            </a:r>
            <a:r>
              <a:rPr lang="en-US" sz="1800" b="1" u="sng" dirty="0" err="1">
                <a:solidFill>
                  <a:schemeClr val="bg1">
                    <a:lumMod val="75000"/>
                  </a:schemeClr>
                </a:solidFill>
                <a:effectLst>
                  <a:outerShdw blurRad="38100" dist="38100" dir="2700000" algn="tl">
                    <a:srgbClr val="000000">
                      <a:alpha val="43137"/>
                    </a:srgbClr>
                  </a:outerShdw>
                </a:effectLst>
              </a:rPr>
              <a:t>pubmed</a:t>
            </a:r>
            <a:r>
              <a:rPr lang="en-US" sz="1800" b="1" u="sng" dirty="0">
                <a:solidFill>
                  <a:schemeClr val="bg1">
                    <a:lumMod val="75000"/>
                  </a:schemeClr>
                </a:solidFill>
                <a:effectLst>
                  <a:outerShdw blurRad="38100" dist="38100" dir="2700000" algn="tl">
                    <a:srgbClr val="000000">
                      <a:alpha val="43137"/>
                    </a:srgbClr>
                  </a:outerShdw>
                </a:effectLst>
              </a:rPr>
              <a:t> [ Retrieved 2022 </a:t>
            </a:r>
            <a:r>
              <a:rPr lang="en-US" sz="1800" b="1" u="sng" dirty="0" smtClean="0">
                <a:solidFill>
                  <a:schemeClr val="bg1">
                    <a:lumMod val="75000"/>
                  </a:schemeClr>
                </a:solidFill>
                <a:effectLst>
                  <a:outerShdw blurRad="38100" dist="38100" dir="2700000" algn="tl">
                    <a:srgbClr val="000000">
                      <a:alpha val="43137"/>
                    </a:srgbClr>
                  </a:outerShdw>
                </a:effectLst>
              </a:rPr>
              <a:t>]</a:t>
            </a:r>
            <a:br>
              <a:rPr lang="en-US" sz="1800" b="1" u="sng" dirty="0" smtClean="0">
                <a:solidFill>
                  <a:schemeClr val="bg1">
                    <a:lumMod val="75000"/>
                  </a:schemeClr>
                </a:solidFill>
                <a:effectLst>
                  <a:outerShdw blurRad="38100" dist="38100" dir="2700000" algn="tl">
                    <a:srgbClr val="000000">
                      <a:alpha val="43137"/>
                    </a:srgbClr>
                  </a:outerShdw>
                </a:effectLst>
              </a:rPr>
            </a:br>
            <a:r>
              <a:rPr lang="ar-SA" sz="1800" b="1" u="sng" dirty="0" smtClean="0">
                <a:solidFill>
                  <a:schemeClr val="bg1">
                    <a:lumMod val="75000"/>
                  </a:schemeClr>
                </a:solidFill>
                <a:effectLst>
                  <a:outerShdw blurRad="38100" dist="38100" dir="2700000" algn="tl">
                    <a:srgbClr val="000000">
                      <a:alpha val="43137"/>
                    </a:srgbClr>
                  </a:outerShdw>
                </a:effectLst>
              </a:rPr>
              <a:t/>
            </a:r>
            <a:br>
              <a:rPr lang="ar-SA" sz="1800" b="1" u="sng" dirty="0" smtClean="0">
                <a:solidFill>
                  <a:schemeClr val="bg1">
                    <a:lumMod val="75000"/>
                  </a:schemeClr>
                </a:solidFill>
                <a:effectLst>
                  <a:outerShdw blurRad="38100" dist="38100" dir="2700000" algn="tl">
                    <a:srgbClr val="000000">
                      <a:alpha val="43137"/>
                    </a:srgbClr>
                  </a:outerShdw>
                </a:effectLst>
              </a:rPr>
            </a:br>
            <a:r>
              <a:rPr lang="en-US" sz="1800" b="1" u="sng" dirty="0" smtClean="0">
                <a:solidFill>
                  <a:schemeClr val="bg1">
                    <a:lumMod val="75000"/>
                  </a:schemeClr>
                </a:solidFill>
                <a:effectLst>
                  <a:outerShdw blurRad="38100" dist="38100" dir="2700000" algn="tl">
                    <a:srgbClr val="000000">
                      <a:alpha val="43137"/>
                    </a:srgbClr>
                  </a:outerShdw>
                </a:effectLst>
              </a:rPr>
              <a:t>-</a:t>
            </a:r>
            <a:r>
              <a:rPr lang="en-US" sz="1800" b="1" u="sng" dirty="0" err="1" smtClean="0">
                <a:solidFill>
                  <a:schemeClr val="bg1">
                    <a:lumMod val="75000"/>
                  </a:schemeClr>
                </a:solidFill>
                <a:effectLst>
                  <a:outerShdw blurRad="38100" dist="38100" dir="2700000" algn="tl">
                    <a:srgbClr val="000000">
                      <a:alpha val="43137"/>
                    </a:srgbClr>
                  </a:outerShdw>
                </a:effectLst>
              </a:rPr>
              <a:t>Pawlowski</a:t>
            </a:r>
            <a:r>
              <a:rPr lang="en-US" sz="1800" b="1" u="sng" dirty="0" smtClean="0">
                <a:solidFill>
                  <a:schemeClr val="bg1">
                    <a:lumMod val="75000"/>
                  </a:schemeClr>
                </a:solidFill>
                <a:effectLst>
                  <a:outerShdw blurRad="38100" dist="38100" dir="2700000" algn="tl">
                    <a:srgbClr val="000000">
                      <a:alpha val="43137"/>
                    </a:srgbClr>
                  </a:outerShdw>
                </a:effectLst>
              </a:rPr>
              <a:t> </a:t>
            </a:r>
            <a:r>
              <a:rPr lang="en-US" sz="1800" b="1" u="sng" dirty="0">
                <a:solidFill>
                  <a:schemeClr val="bg1">
                    <a:lumMod val="75000"/>
                  </a:schemeClr>
                </a:solidFill>
                <a:effectLst>
                  <a:outerShdw blurRad="38100" dist="38100" dir="2700000" algn="tl">
                    <a:srgbClr val="000000">
                      <a:alpha val="43137"/>
                    </a:srgbClr>
                  </a:outerShdw>
                </a:effectLst>
              </a:rPr>
              <a:t>A, </a:t>
            </a:r>
            <a:r>
              <a:rPr lang="en-US" sz="1800" b="1" u="sng" dirty="0" err="1">
                <a:solidFill>
                  <a:schemeClr val="bg1">
                    <a:lumMod val="75000"/>
                  </a:schemeClr>
                </a:solidFill>
                <a:effectLst>
                  <a:outerShdw blurRad="38100" dist="38100" dir="2700000" algn="tl">
                    <a:srgbClr val="000000">
                      <a:alpha val="43137"/>
                    </a:srgbClr>
                  </a:outerShdw>
                </a:effectLst>
              </a:rPr>
              <a:t>Jansson</a:t>
            </a:r>
            <a:r>
              <a:rPr lang="en-US" sz="1800" b="1" u="sng" dirty="0">
                <a:solidFill>
                  <a:schemeClr val="bg1">
                    <a:lumMod val="75000"/>
                  </a:schemeClr>
                </a:solidFill>
                <a:effectLst>
                  <a:outerShdw blurRad="38100" dist="38100" dir="2700000" algn="tl">
                    <a:srgbClr val="000000">
                      <a:alpha val="43137"/>
                    </a:srgbClr>
                  </a:outerShdw>
                </a:effectLst>
              </a:rPr>
              <a:t> M, </a:t>
            </a:r>
            <a:r>
              <a:rPr lang="en-US" sz="1800" b="1" u="sng" dirty="0" err="1">
                <a:solidFill>
                  <a:schemeClr val="bg1">
                    <a:lumMod val="75000"/>
                  </a:schemeClr>
                </a:solidFill>
                <a:effectLst>
                  <a:outerShdw blurRad="38100" dist="38100" dir="2700000" algn="tl">
                    <a:srgbClr val="000000">
                      <a:alpha val="43137"/>
                    </a:srgbClr>
                  </a:outerShdw>
                </a:effectLst>
              </a:rPr>
              <a:t>Sköld</a:t>
            </a:r>
            <a:r>
              <a:rPr lang="en-US" sz="1800" b="1" u="sng" dirty="0">
                <a:solidFill>
                  <a:schemeClr val="bg1">
                    <a:lumMod val="75000"/>
                  </a:schemeClr>
                </a:solidFill>
                <a:effectLst>
                  <a:outerShdw blurRad="38100" dist="38100" dir="2700000" algn="tl">
                    <a:srgbClr val="000000">
                      <a:alpha val="43137"/>
                    </a:srgbClr>
                  </a:outerShdw>
                </a:effectLst>
              </a:rPr>
              <a:t> M, </a:t>
            </a:r>
            <a:r>
              <a:rPr lang="en-US" sz="1800" b="1" u="sng" dirty="0" err="1">
                <a:solidFill>
                  <a:schemeClr val="bg1">
                    <a:lumMod val="75000"/>
                  </a:schemeClr>
                </a:solidFill>
                <a:effectLst>
                  <a:outerShdw blurRad="38100" dist="38100" dir="2700000" algn="tl">
                    <a:srgbClr val="000000">
                      <a:alpha val="43137"/>
                    </a:srgbClr>
                  </a:outerShdw>
                </a:effectLst>
              </a:rPr>
              <a:t>Rottenberg</a:t>
            </a:r>
            <a:r>
              <a:rPr lang="en-US" sz="1800" b="1" u="sng" dirty="0">
                <a:solidFill>
                  <a:schemeClr val="bg1">
                    <a:lumMod val="75000"/>
                  </a:schemeClr>
                </a:solidFill>
                <a:effectLst>
                  <a:outerShdw blurRad="38100" dist="38100" dir="2700000" algn="tl">
                    <a:srgbClr val="000000">
                      <a:alpha val="43137"/>
                    </a:srgbClr>
                  </a:outerShdw>
                </a:effectLst>
              </a:rPr>
              <a:t> ME, </a:t>
            </a:r>
            <a:r>
              <a:rPr lang="en-US" sz="1800" b="1" u="sng" dirty="0" err="1">
                <a:solidFill>
                  <a:schemeClr val="bg1">
                    <a:lumMod val="75000"/>
                  </a:schemeClr>
                </a:solidFill>
                <a:effectLst>
                  <a:outerShdw blurRad="38100" dist="38100" dir="2700000" algn="tl">
                    <a:srgbClr val="000000">
                      <a:alpha val="43137"/>
                    </a:srgbClr>
                  </a:outerShdw>
                </a:effectLst>
              </a:rPr>
              <a:t>Källenius</a:t>
            </a:r>
            <a:r>
              <a:rPr lang="en-US" sz="1800" b="1" u="sng" dirty="0">
                <a:solidFill>
                  <a:schemeClr val="bg1">
                    <a:lumMod val="75000"/>
                  </a:schemeClr>
                </a:solidFill>
                <a:effectLst>
                  <a:outerShdw blurRad="38100" dist="38100" dir="2700000" algn="tl">
                    <a:srgbClr val="000000">
                      <a:alpha val="43137"/>
                    </a:srgbClr>
                  </a:outerShdw>
                </a:effectLst>
              </a:rPr>
              <a:t> G. Tuberculosis and HIV co-infection. </a:t>
            </a:r>
            <a:r>
              <a:rPr lang="en-US" sz="1800" b="1" u="sng" dirty="0" err="1">
                <a:solidFill>
                  <a:schemeClr val="bg1">
                    <a:lumMod val="75000"/>
                  </a:schemeClr>
                </a:solidFill>
                <a:effectLst>
                  <a:outerShdw blurRad="38100" dist="38100" dir="2700000" algn="tl">
                    <a:srgbClr val="000000">
                      <a:alpha val="43137"/>
                    </a:srgbClr>
                  </a:outerShdw>
                </a:effectLst>
              </a:rPr>
              <a:t>PLoS</a:t>
            </a:r>
            <a:r>
              <a:rPr lang="en-US" sz="1800" b="1" u="sng" dirty="0">
                <a:solidFill>
                  <a:schemeClr val="bg1">
                    <a:lumMod val="75000"/>
                  </a:schemeClr>
                </a:solidFill>
                <a:effectLst>
                  <a:outerShdw blurRad="38100" dist="38100" dir="2700000" algn="tl">
                    <a:srgbClr val="000000">
                      <a:alpha val="43137"/>
                    </a:srgbClr>
                  </a:outerShdw>
                </a:effectLst>
              </a:rPr>
              <a:t> </a:t>
            </a:r>
            <a:r>
              <a:rPr lang="en-US" sz="1800" b="1" u="sng" dirty="0" err="1">
                <a:solidFill>
                  <a:schemeClr val="bg1">
                    <a:lumMod val="75000"/>
                  </a:schemeClr>
                </a:solidFill>
                <a:effectLst>
                  <a:outerShdw blurRad="38100" dist="38100" dir="2700000" algn="tl">
                    <a:srgbClr val="000000">
                      <a:alpha val="43137"/>
                    </a:srgbClr>
                  </a:outerShdw>
                </a:effectLst>
              </a:rPr>
              <a:t>Pathog</a:t>
            </a:r>
            <a:r>
              <a:rPr lang="en-US" sz="1800" b="1" u="sng" dirty="0">
                <a:solidFill>
                  <a:schemeClr val="bg1">
                    <a:lumMod val="75000"/>
                  </a:schemeClr>
                </a:solidFill>
                <a:effectLst>
                  <a:outerShdw blurRad="38100" dist="38100" dir="2700000" algn="tl">
                    <a:srgbClr val="000000">
                      <a:alpha val="43137"/>
                    </a:srgbClr>
                  </a:outerShdw>
                </a:effectLst>
              </a:rPr>
              <a:t> . (2012) </a:t>
            </a:r>
            <a:r>
              <a:rPr lang="en-US" sz="1800" b="1" u="sng" dirty="0" err="1">
                <a:solidFill>
                  <a:schemeClr val="bg1">
                    <a:lumMod val="75000"/>
                  </a:schemeClr>
                </a:solidFill>
                <a:effectLst>
                  <a:outerShdw blurRad="38100" dist="38100" dir="2700000" algn="tl">
                    <a:srgbClr val="000000">
                      <a:alpha val="43137"/>
                    </a:srgbClr>
                  </a:outerShdw>
                </a:effectLst>
              </a:rPr>
              <a:t>doi</a:t>
            </a:r>
            <a:r>
              <a:rPr lang="en-US" sz="1800" b="1" u="sng" dirty="0">
                <a:solidFill>
                  <a:schemeClr val="bg1">
                    <a:lumMod val="75000"/>
                  </a:schemeClr>
                </a:solidFill>
                <a:effectLst>
                  <a:outerShdw blurRad="38100" dist="38100" dir="2700000" algn="tl">
                    <a:srgbClr val="000000">
                      <a:alpha val="43137"/>
                    </a:srgbClr>
                  </a:outerShdw>
                </a:effectLst>
              </a:rPr>
              <a:t>: 10.1371/journal.ppat.1002464.2012 Feb 16</a:t>
            </a:r>
            <a:r>
              <a:rPr lang="en-US" sz="1800" b="1" u="sng" dirty="0" smtClean="0">
                <a:solidFill>
                  <a:schemeClr val="bg1">
                    <a:lumMod val="75000"/>
                  </a:schemeClr>
                </a:solidFill>
                <a:effectLst>
                  <a:outerShdw blurRad="38100" dist="38100" dir="2700000" algn="tl">
                    <a:srgbClr val="000000">
                      <a:alpha val="43137"/>
                    </a:srgbClr>
                  </a:outerShdw>
                </a:effectLst>
              </a:rPr>
              <a:t>.</a:t>
            </a:r>
            <a:br>
              <a:rPr lang="en-US" sz="1800" b="1" u="sng" dirty="0" smtClean="0">
                <a:solidFill>
                  <a:schemeClr val="bg1">
                    <a:lumMod val="75000"/>
                  </a:schemeClr>
                </a:solidFill>
                <a:effectLst>
                  <a:outerShdw blurRad="38100" dist="38100" dir="2700000" algn="tl">
                    <a:srgbClr val="000000">
                      <a:alpha val="43137"/>
                    </a:srgbClr>
                  </a:outerShdw>
                </a:effectLst>
              </a:rPr>
            </a:br>
            <a:r>
              <a:rPr lang="en-US" sz="1800" b="1" u="sng" dirty="0">
                <a:solidFill>
                  <a:schemeClr val="bg1">
                    <a:lumMod val="75000"/>
                  </a:schemeClr>
                </a:solidFill>
                <a:effectLst>
                  <a:outerShdw blurRad="38100" dist="38100" dir="2700000" algn="tl">
                    <a:srgbClr val="000000">
                      <a:alpha val="43137"/>
                    </a:srgbClr>
                  </a:outerShdw>
                </a:effectLst>
              </a:rPr>
              <a:t/>
            </a:r>
            <a:br>
              <a:rPr lang="en-US" sz="1800" b="1" u="sng" dirty="0">
                <a:solidFill>
                  <a:schemeClr val="bg1">
                    <a:lumMod val="75000"/>
                  </a:schemeClr>
                </a:solidFill>
                <a:effectLst>
                  <a:outerShdw blurRad="38100" dist="38100" dir="2700000" algn="tl">
                    <a:srgbClr val="000000">
                      <a:alpha val="43137"/>
                    </a:srgbClr>
                  </a:outerShdw>
                </a:effectLst>
              </a:rPr>
            </a:br>
            <a:r>
              <a:rPr lang="en-US" sz="1800" b="1" u="sng" dirty="0">
                <a:solidFill>
                  <a:schemeClr val="bg1">
                    <a:lumMod val="75000"/>
                  </a:schemeClr>
                </a:solidFill>
                <a:effectLst>
                  <a:outerShdw blurRad="38100" dist="38100" dir="2700000" algn="tl">
                    <a:srgbClr val="000000">
                      <a:alpha val="43137"/>
                    </a:srgbClr>
                  </a:outerShdw>
                </a:effectLst>
              </a:rPr>
              <a:t>-</a:t>
            </a:r>
            <a:r>
              <a:rPr lang="en-US" sz="1800" b="1" u="sng" dirty="0" err="1">
                <a:solidFill>
                  <a:schemeClr val="bg1">
                    <a:lumMod val="75000"/>
                  </a:schemeClr>
                </a:solidFill>
                <a:effectLst>
                  <a:outerShdw blurRad="38100" dist="38100" dir="2700000" algn="tl">
                    <a:srgbClr val="000000">
                      <a:alpha val="43137"/>
                    </a:srgbClr>
                  </a:outerShdw>
                </a:effectLst>
              </a:rPr>
              <a:t>Mollel</a:t>
            </a:r>
            <a:r>
              <a:rPr lang="en-US" sz="1800" b="1" u="sng" dirty="0">
                <a:solidFill>
                  <a:schemeClr val="bg1">
                    <a:lumMod val="75000"/>
                  </a:schemeClr>
                </a:solidFill>
                <a:effectLst>
                  <a:outerShdw blurRad="38100" dist="38100" dir="2700000" algn="tl">
                    <a:srgbClr val="000000">
                      <a:alpha val="43137"/>
                    </a:srgbClr>
                  </a:outerShdw>
                </a:effectLst>
              </a:rPr>
              <a:t>, E. W., Todd, J., </a:t>
            </a:r>
            <a:r>
              <a:rPr lang="en-US" sz="1800" b="1" u="sng" dirty="0" err="1">
                <a:solidFill>
                  <a:schemeClr val="bg1">
                    <a:lumMod val="75000"/>
                  </a:schemeClr>
                </a:solidFill>
                <a:effectLst>
                  <a:outerShdw blurRad="38100" dist="38100" dir="2700000" algn="tl">
                    <a:srgbClr val="000000">
                      <a:alpha val="43137"/>
                    </a:srgbClr>
                  </a:outerShdw>
                </a:effectLst>
              </a:rPr>
              <a:t>Mahande</a:t>
            </a:r>
            <a:r>
              <a:rPr lang="en-US" sz="1800" b="1" u="sng" dirty="0">
                <a:solidFill>
                  <a:schemeClr val="bg1">
                    <a:lumMod val="75000"/>
                  </a:schemeClr>
                </a:solidFill>
                <a:effectLst>
                  <a:outerShdw blurRad="38100" dist="38100" dir="2700000" algn="tl">
                    <a:srgbClr val="000000">
                      <a:alpha val="43137"/>
                    </a:srgbClr>
                  </a:outerShdw>
                </a:effectLst>
              </a:rPr>
              <a:t>, M. J., &amp; </a:t>
            </a:r>
            <a:r>
              <a:rPr lang="en-US" sz="1800" b="1" u="sng" dirty="0" err="1">
                <a:solidFill>
                  <a:schemeClr val="bg1">
                    <a:lumMod val="75000"/>
                  </a:schemeClr>
                </a:solidFill>
                <a:effectLst>
                  <a:outerShdw blurRad="38100" dist="38100" dir="2700000" algn="tl">
                    <a:srgbClr val="000000">
                      <a:alpha val="43137"/>
                    </a:srgbClr>
                  </a:outerShdw>
                </a:effectLst>
              </a:rPr>
              <a:t>Msuya</a:t>
            </a:r>
            <a:r>
              <a:rPr lang="en-US" sz="1800" b="1" u="sng" dirty="0">
                <a:solidFill>
                  <a:schemeClr val="bg1">
                    <a:lumMod val="75000"/>
                  </a:schemeClr>
                </a:solidFill>
                <a:effectLst>
                  <a:outerShdw blurRad="38100" dist="38100" dir="2700000" algn="tl">
                    <a:srgbClr val="000000">
                      <a:alpha val="43137"/>
                    </a:srgbClr>
                  </a:outerShdw>
                </a:effectLst>
              </a:rPr>
              <a:t>, S. E. Effect of tuberculosis infection on mortality of HIV-infected patients in Northern Tanzania.  (2020).Tropical medicine and health, 27 Apr. 2020 doi.org/10.1186/s41182-020-00212-z</a:t>
            </a:r>
            <a:endParaRPr lang="ar-LY" sz="1800" b="1" u="sng" dirty="0">
              <a:solidFill>
                <a:schemeClr val="bg1">
                  <a:lumMod val="75000"/>
                </a:schemeClr>
              </a:solidFill>
              <a:effectLst>
                <a:outerShdw blurRad="38100" dist="38100" dir="2700000" algn="tl">
                  <a:srgbClr val="000000">
                    <a:alpha val="43137"/>
                  </a:srgbClr>
                </a:outerShdw>
              </a:effectLst>
            </a:endParaRPr>
          </a:p>
        </p:txBody>
      </p:sp>
      <p:sp>
        <p:nvSpPr>
          <p:cNvPr id="3" name="مربع نص 2"/>
          <p:cNvSpPr txBox="1"/>
          <p:nvPr/>
        </p:nvSpPr>
        <p:spPr>
          <a:xfrm>
            <a:off x="8630292" y="4726112"/>
            <a:ext cx="513708"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18</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85002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34814" y="2163317"/>
            <a:ext cx="3123506" cy="733995"/>
          </a:xfrm>
        </p:spPr>
        <p:txBody>
          <a:bodyPr/>
          <a:lstStyle/>
          <a:p>
            <a:pPr algn="l"/>
            <a:r>
              <a:rPr lang="en-US" sz="4000" dirty="0" smtClean="0">
                <a:latin typeface="+mj-lt"/>
              </a:rPr>
              <a:t>Thank you </a:t>
            </a:r>
            <a:endParaRPr lang="ar-LY" sz="4000" dirty="0">
              <a:solidFill>
                <a:schemeClr val="tx1">
                  <a:lumMod val="75000"/>
                </a:schemeClr>
              </a:solidFill>
              <a:latin typeface="+mj-lt"/>
            </a:endParaRPr>
          </a:p>
        </p:txBody>
      </p:sp>
      <p:sp>
        <p:nvSpPr>
          <p:cNvPr id="3" name="مربع نص 2"/>
          <p:cNvSpPr txBox="1"/>
          <p:nvPr/>
        </p:nvSpPr>
        <p:spPr>
          <a:xfrm>
            <a:off x="8558373" y="4835723"/>
            <a:ext cx="585627" cy="307777"/>
          </a:xfrm>
          <a:prstGeom prst="rect">
            <a:avLst/>
          </a:prstGeom>
          <a:noFill/>
        </p:spPr>
        <p:txBody>
          <a:bodyPr wrap="square" rtlCol="1">
            <a:spAutoFit/>
          </a:bodyPr>
          <a:lstStyle/>
          <a:p>
            <a:r>
              <a:rPr lang="en-US" b="1" smtClean="0">
                <a:effectLst>
                  <a:outerShdw blurRad="38100" dist="38100" dir="2700000" algn="tl">
                    <a:srgbClr val="000000">
                      <a:alpha val="43137"/>
                    </a:srgbClr>
                  </a:outerShdw>
                </a:effectLst>
              </a:rPr>
              <a:t>19</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61268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3"/>
        <p:cNvGrpSpPr/>
        <p:nvPr/>
      </p:nvGrpSpPr>
      <p:grpSpPr>
        <a:xfrm>
          <a:off x="0" y="0"/>
          <a:ext cx="0" cy="0"/>
          <a:chOff x="0" y="0"/>
          <a:chExt cx="0" cy="0"/>
        </a:xfrm>
      </p:grpSpPr>
      <p:sp>
        <p:nvSpPr>
          <p:cNvPr id="1094" name="Google Shape;1094;p45"/>
          <p:cNvSpPr txBox="1">
            <a:spLocks noGrp="1"/>
          </p:cNvSpPr>
          <p:nvPr>
            <p:ph type="title" idx="15"/>
          </p:nvPr>
        </p:nvSpPr>
        <p:spPr>
          <a:xfrm>
            <a:off x="-298034" y="0"/>
            <a:ext cx="3854700" cy="612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sz="4800" dirty="0" smtClean="0">
                <a:latin typeface="+mj-lt"/>
              </a:rPr>
              <a:t>Objectives</a:t>
            </a:r>
            <a:r>
              <a:rPr lang="en-US" dirty="0" smtClean="0">
                <a:latin typeface="+mj-lt"/>
              </a:rPr>
              <a:t> </a:t>
            </a:r>
            <a:endParaRPr dirty="0">
              <a:latin typeface="+mj-lt"/>
            </a:endParaRPr>
          </a:p>
        </p:txBody>
      </p:sp>
      <p:sp>
        <p:nvSpPr>
          <p:cNvPr id="1095" name="Google Shape;1095;p45"/>
          <p:cNvSpPr txBox="1">
            <a:spLocks noGrp="1"/>
          </p:cNvSpPr>
          <p:nvPr>
            <p:ph type="title"/>
          </p:nvPr>
        </p:nvSpPr>
        <p:spPr>
          <a:xfrm>
            <a:off x="533638" y="1965373"/>
            <a:ext cx="471300" cy="502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400" b="1" dirty="0">
                <a:solidFill>
                  <a:schemeClr val="accent2"/>
                </a:solidFill>
              </a:rPr>
              <a:t>1</a:t>
            </a:r>
            <a:endParaRPr sz="2400" b="1" dirty="0">
              <a:solidFill>
                <a:schemeClr val="accent2"/>
              </a:solidFill>
            </a:endParaRPr>
          </a:p>
        </p:txBody>
      </p:sp>
      <p:sp>
        <p:nvSpPr>
          <p:cNvPr id="1096" name="Google Shape;1096;p45"/>
          <p:cNvSpPr txBox="1">
            <a:spLocks noGrp="1"/>
          </p:cNvSpPr>
          <p:nvPr>
            <p:ph type="title" idx="6"/>
          </p:nvPr>
        </p:nvSpPr>
        <p:spPr>
          <a:xfrm>
            <a:off x="536638" y="3697060"/>
            <a:ext cx="471300" cy="558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400" b="1" dirty="0">
                <a:solidFill>
                  <a:schemeClr val="accent2"/>
                </a:solidFill>
              </a:rPr>
              <a:t>3</a:t>
            </a:r>
            <a:endParaRPr sz="2400" b="1" dirty="0">
              <a:solidFill>
                <a:schemeClr val="accent2"/>
              </a:solidFill>
            </a:endParaRPr>
          </a:p>
        </p:txBody>
      </p:sp>
      <p:sp>
        <p:nvSpPr>
          <p:cNvPr id="1098" name="Google Shape;1098;p45"/>
          <p:cNvSpPr txBox="1">
            <a:spLocks noGrp="1"/>
          </p:cNvSpPr>
          <p:nvPr>
            <p:ph type="title" idx="3"/>
          </p:nvPr>
        </p:nvSpPr>
        <p:spPr>
          <a:xfrm>
            <a:off x="533638" y="2871902"/>
            <a:ext cx="474300" cy="520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400" b="1" dirty="0">
                <a:solidFill>
                  <a:schemeClr val="accent2"/>
                </a:solidFill>
              </a:rPr>
              <a:t>2</a:t>
            </a:r>
            <a:endParaRPr sz="2400" b="1" dirty="0">
              <a:solidFill>
                <a:schemeClr val="accent2"/>
              </a:solidFill>
            </a:endParaRPr>
          </a:p>
        </p:txBody>
      </p:sp>
      <p:sp>
        <p:nvSpPr>
          <p:cNvPr id="1100" name="Google Shape;1100;p45"/>
          <p:cNvSpPr txBox="1">
            <a:spLocks noGrp="1"/>
          </p:cNvSpPr>
          <p:nvPr>
            <p:ph type="subTitle" idx="2"/>
          </p:nvPr>
        </p:nvSpPr>
        <p:spPr>
          <a:xfrm>
            <a:off x="966501" y="1945507"/>
            <a:ext cx="5564863" cy="50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b="1" dirty="0" smtClean="0">
                <a:solidFill>
                  <a:schemeClr val="bg2">
                    <a:lumMod val="25000"/>
                  </a:schemeClr>
                </a:solidFill>
                <a:latin typeface="+mj-lt"/>
              </a:rPr>
              <a:t>Explain the relation between HIV and TB </a:t>
            </a:r>
            <a:endParaRPr sz="2000" b="1" dirty="0">
              <a:solidFill>
                <a:schemeClr val="bg2">
                  <a:lumMod val="25000"/>
                </a:schemeClr>
              </a:solidFill>
              <a:latin typeface="+mj-lt"/>
            </a:endParaRPr>
          </a:p>
        </p:txBody>
      </p:sp>
      <p:sp>
        <p:nvSpPr>
          <p:cNvPr id="1102" name="Google Shape;1102;p45"/>
          <p:cNvSpPr txBox="1">
            <a:spLocks noGrp="1"/>
          </p:cNvSpPr>
          <p:nvPr>
            <p:ph type="subTitle" idx="5"/>
          </p:nvPr>
        </p:nvSpPr>
        <p:spPr>
          <a:xfrm>
            <a:off x="1004938" y="2867040"/>
            <a:ext cx="5409754" cy="50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b="1" dirty="0" smtClean="0">
                <a:solidFill>
                  <a:schemeClr val="bg2">
                    <a:lumMod val="25000"/>
                  </a:schemeClr>
                </a:solidFill>
                <a:latin typeface="+mj-lt"/>
              </a:rPr>
              <a:t>Discuss effect of TB on mortality of HIV </a:t>
            </a:r>
            <a:endParaRPr sz="2000" b="1" dirty="0">
              <a:solidFill>
                <a:schemeClr val="bg2">
                  <a:lumMod val="25000"/>
                </a:schemeClr>
              </a:solidFill>
              <a:latin typeface="+mj-lt"/>
            </a:endParaRPr>
          </a:p>
        </p:txBody>
      </p:sp>
      <p:sp>
        <p:nvSpPr>
          <p:cNvPr id="1104" name="Google Shape;1104;p45"/>
          <p:cNvSpPr txBox="1">
            <a:spLocks noGrp="1"/>
          </p:cNvSpPr>
          <p:nvPr>
            <p:ph type="subTitle" idx="8"/>
          </p:nvPr>
        </p:nvSpPr>
        <p:spPr>
          <a:xfrm>
            <a:off x="765545" y="3732028"/>
            <a:ext cx="8155172" cy="467831"/>
          </a:xfrm>
          <a:prstGeom prst="rect">
            <a:avLst/>
          </a:prstGeom>
        </p:spPr>
        <p:txBody>
          <a:bodyPr spcFirstLastPara="1" wrap="square" lIns="91425" tIns="91425" rIns="91425" bIns="91425" anchor="t" anchorCtr="0">
            <a:noAutofit/>
          </a:bodyPr>
          <a:lstStyle/>
          <a:p>
            <a:pPr marL="0" indent="0">
              <a:buClr>
                <a:schemeClr val="hlink"/>
              </a:buClr>
              <a:buSzPts val="1100"/>
            </a:pPr>
            <a:r>
              <a:rPr lang="en-US" sz="2000" b="1" dirty="0">
                <a:solidFill>
                  <a:schemeClr val="tx1">
                    <a:lumMod val="75000"/>
                  </a:schemeClr>
                </a:solidFill>
              </a:rPr>
              <a:t>O</a:t>
            </a:r>
            <a:r>
              <a:rPr lang="en-US" sz="2000" b="1" dirty="0" smtClean="0">
                <a:solidFill>
                  <a:schemeClr val="tx1">
                    <a:lumMod val="75000"/>
                  </a:schemeClr>
                </a:solidFill>
              </a:rPr>
              <a:t>utline the prevention and </a:t>
            </a:r>
            <a:r>
              <a:rPr lang="en-US" sz="2000" b="1" dirty="0">
                <a:solidFill>
                  <a:schemeClr val="tx1">
                    <a:lumMod val="75000"/>
                  </a:schemeClr>
                </a:solidFill>
              </a:rPr>
              <a:t>management of TB in HIV patients</a:t>
            </a:r>
            <a:endParaRPr lang="ar-LY" sz="2000" b="1" dirty="0">
              <a:solidFill>
                <a:schemeClr val="tx1">
                  <a:lumMod val="75000"/>
                </a:schemeClr>
              </a:solidFill>
            </a:endParaRPr>
          </a:p>
          <a:p>
            <a:pPr marL="0" indent="0">
              <a:buClr>
                <a:schemeClr val="hlink"/>
              </a:buClr>
              <a:buSzPts val="1100"/>
            </a:pPr>
            <a:r>
              <a:rPr lang="en-US" sz="2000" b="1" dirty="0" smtClean="0">
                <a:solidFill>
                  <a:schemeClr val="tx1">
                    <a:lumMod val="75000"/>
                  </a:schemeClr>
                </a:solidFill>
              </a:rPr>
              <a:t> </a:t>
            </a:r>
            <a:endParaRPr sz="2000" b="1" dirty="0">
              <a:solidFill>
                <a:schemeClr val="bg2">
                  <a:lumMod val="25000"/>
                </a:schemeClr>
              </a:solidFill>
              <a:latin typeface="+mj-lt"/>
            </a:endParaRPr>
          </a:p>
        </p:txBody>
      </p:sp>
      <p:sp>
        <p:nvSpPr>
          <p:cNvPr id="2" name="مربع نص 1"/>
          <p:cNvSpPr txBox="1"/>
          <p:nvPr/>
        </p:nvSpPr>
        <p:spPr>
          <a:xfrm>
            <a:off x="8729329" y="4835723"/>
            <a:ext cx="287079" cy="307777"/>
          </a:xfrm>
          <a:prstGeom prst="rect">
            <a:avLst/>
          </a:prstGeom>
          <a:noFill/>
        </p:spPr>
        <p:txBody>
          <a:bodyPr wrap="square" rtlCol="1">
            <a:spAutoFit/>
          </a:bodyPr>
          <a:lstStyle/>
          <a:p>
            <a:r>
              <a:rPr lang="en-US" b="1" dirty="0">
                <a:effectLst>
                  <a:outerShdw blurRad="38100" dist="38100" dir="2700000" algn="tl">
                    <a:srgbClr val="000000">
                      <a:alpha val="43137"/>
                    </a:srgbClr>
                  </a:outerShdw>
                </a:effectLst>
              </a:rPr>
              <a:t>2</a:t>
            </a:r>
            <a:endParaRPr lang="ar-SA"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94"/>
                                        </p:tgtEl>
                                        <p:attrNameLst>
                                          <p:attrName>style.visibility</p:attrName>
                                        </p:attrNameLst>
                                      </p:cBhvr>
                                      <p:to>
                                        <p:strVal val="visible"/>
                                      </p:to>
                                    </p:set>
                                    <p:animEffect transition="in" filter="wipe(down)">
                                      <p:cBhvr>
                                        <p:cTn id="7" dur="580">
                                          <p:stCondLst>
                                            <p:cond delay="0"/>
                                          </p:stCondLst>
                                        </p:cTn>
                                        <p:tgtEl>
                                          <p:spTgt spid="1094"/>
                                        </p:tgtEl>
                                      </p:cBhvr>
                                    </p:animEffect>
                                    <p:anim calcmode="lin" valueType="num">
                                      <p:cBhvr>
                                        <p:cTn id="8" dur="1822" tmFilter="0,0; 0.14,0.36; 0.43,0.73; 0.71,0.91; 1.0,1.0">
                                          <p:stCondLst>
                                            <p:cond delay="0"/>
                                          </p:stCondLst>
                                        </p:cTn>
                                        <p:tgtEl>
                                          <p:spTgt spid="109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9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9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9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94"/>
                                        </p:tgtEl>
                                        <p:attrNameLst>
                                          <p:attrName>ppt_y</p:attrName>
                                        </p:attrNameLst>
                                      </p:cBhvr>
                                      <p:tavLst>
                                        <p:tav tm="0" fmla="#ppt_y-sin(pi*$)/81">
                                          <p:val>
                                            <p:fltVal val="0"/>
                                          </p:val>
                                        </p:tav>
                                        <p:tav tm="100000">
                                          <p:val>
                                            <p:fltVal val="1"/>
                                          </p:val>
                                        </p:tav>
                                      </p:tavLst>
                                    </p:anim>
                                    <p:animScale>
                                      <p:cBhvr>
                                        <p:cTn id="13" dur="26">
                                          <p:stCondLst>
                                            <p:cond delay="650"/>
                                          </p:stCondLst>
                                        </p:cTn>
                                        <p:tgtEl>
                                          <p:spTgt spid="1094"/>
                                        </p:tgtEl>
                                      </p:cBhvr>
                                      <p:to x="100000" y="60000"/>
                                    </p:animScale>
                                    <p:animScale>
                                      <p:cBhvr>
                                        <p:cTn id="14" dur="166" decel="50000">
                                          <p:stCondLst>
                                            <p:cond delay="676"/>
                                          </p:stCondLst>
                                        </p:cTn>
                                        <p:tgtEl>
                                          <p:spTgt spid="1094"/>
                                        </p:tgtEl>
                                      </p:cBhvr>
                                      <p:to x="100000" y="100000"/>
                                    </p:animScale>
                                    <p:animScale>
                                      <p:cBhvr>
                                        <p:cTn id="15" dur="26">
                                          <p:stCondLst>
                                            <p:cond delay="1312"/>
                                          </p:stCondLst>
                                        </p:cTn>
                                        <p:tgtEl>
                                          <p:spTgt spid="1094"/>
                                        </p:tgtEl>
                                      </p:cBhvr>
                                      <p:to x="100000" y="80000"/>
                                    </p:animScale>
                                    <p:animScale>
                                      <p:cBhvr>
                                        <p:cTn id="16" dur="166" decel="50000">
                                          <p:stCondLst>
                                            <p:cond delay="1338"/>
                                          </p:stCondLst>
                                        </p:cTn>
                                        <p:tgtEl>
                                          <p:spTgt spid="1094"/>
                                        </p:tgtEl>
                                      </p:cBhvr>
                                      <p:to x="100000" y="100000"/>
                                    </p:animScale>
                                    <p:animScale>
                                      <p:cBhvr>
                                        <p:cTn id="17" dur="26">
                                          <p:stCondLst>
                                            <p:cond delay="1642"/>
                                          </p:stCondLst>
                                        </p:cTn>
                                        <p:tgtEl>
                                          <p:spTgt spid="1094"/>
                                        </p:tgtEl>
                                      </p:cBhvr>
                                      <p:to x="100000" y="90000"/>
                                    </p:animScale>
                                    <p:animScale>
                                      <p:cBhvr>
                                        <p:cTn id="18" dur="166" decel="50000">
                                          <p:stCondLst>
                                            <p:cond delay="1668"/>
                                          </p:stCondLst>
                                        </p:cTn>
                                        <p:tgtEl>
                                          <p:spTgt spid="1094"/>
                                        </p:tgtEl>
                                      </p:cBhvr>
                                      <p:to x="100000" y="100000"/>
                                    </p:animScale>
                                    <p:animScale>
                                      <p:cBhvr>
                                        <p:cTn id="19" dur="26">
                                          <p:stCondLst>
                                            <p:cond delay="1808"/>
                                          </p:stCondLst>
                                        </p:cTn>
                                        <p:tgtEl>
                                          <p:spTgt spid="1094"/>
                                        </p:tgtEl>
                                      </p:cBhvr>
                                      <p:to x="100000" y="95000"/>
                                    </p:animScale>
                                    <p:animScale>
                                      <p:cBhvr>
                                        <p:cTn id="20" dur="166" decel="50000">
                                          <p:stCondLst>
                                            <p:cond delay="1834"/>
                                          </p:stCondLst>
                                        </p:cTn>
                                        <p:tgtEl>
                                          <p:spTgt spid="109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00">
                                            <p:txEl>
                                              <p:pRg st="0" end="0"/>
                                            </p:txEl>
                                          </p:spTgt>
                                        </p:tgtEl>
                                        <p:attrNameLst>
                                          <p:attrName>style.visibility</p:attrName>
                                        </p:attrNameLst>
                                      </p:cBhvr>
                                      <p:to>
                                        <p:strVal val="visible"/>
                                      </p:to>
                                    </p:set>
                                    <p:anim calcmode="lin" valueType="num">
                                      <p:cBhvr additive="base">
                                        <p:cTn id="25" dur="500" fill="hold"/>
                                        <p:tgtEl>
                                          <p:spTgt spid="110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0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02">
                                            <p:txEl>
                                              <p:pRg st="0" end="0"/>
                                            </p:txEl>
                                          </p:spTgt>
                                        </p:tgtEl>
                                        <p:attrNameLst>
                                          <p:attrName>style.visibility</p:attrName>
                                        </p:attrNameLst>
                                      </p:cBhvr>
                                      <p:to>
                                        <p:strVal val="visible"/>
                                      </p:to>
                                    </p:set>
                                    <p:anim calcmode="lin" valueType="num">
                                      <p:cBhvr additive="base">
                                        <p:cTn id="31" dur="500" fill="hold"/>
                                        <p:tgtEl>
                                          <p:spTgt spid="110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0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04">
                                            <p:txEl>
                                              <p:pRg st="0" end="0"/>
                                            </p:txEl>
                                          </p:spTgt>
                                        </p:tgtEl>
                                        <p:attrNameLst>
                                          <p:attrName>style.visibility</p:attrName>
                                        </p:attrNameLst>
                                      </p:cBhvr>
                                      <p:to>
                                        <p:strVal val="visible"/>
                                      </p:to>
                                    </p:set>
                                    <p:anim calcmode="lin" valueType="num">
                                      <p:cBhvr additive="base">
                                        <p:cTn id="37" dur="500" fill="hold"/>
                                        <p:tgtEl>
                                          <p:spTgt spid="1104">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0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104">
                                            <p:txEl>
                                              <p:pRg st="1" end="1"/>
                                            </p:txEl>
                                          </p:spTgt>
                                        </p:tgtEl>
                                        <p:attrNameLst>
                                          <p:attrName>style.visibility</p:attrName>
                                        </p:attrNameLst>
                                      </p:cBhvr>
                                      <p:to>
                                        <p:strVal val="visible"/>
                                      </p:to>
                                    </p:set>
                                    <p:anim calcmode="lin" valueType="num">
                                      <p:cBhvr additive="base">
                                        <p:cTn id="43" dur="500" fill="hold"/>
                                        <p:tgtEl>
                                          <p:spTgt spid="1104">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0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stretch>
            <a:fillRect/>
          </a:stretch>
        </p:blipFill>
        <p:spPr>
          <a:xfrm>
            <a:off x="0" y="127590"/>
            <a:ext cx="9394456" cy="5284381"/>
          </a:xfrm>
          <a:prstGeom prst="rect">
            <a:avLst/>
          </a:prstGeom>
        </p:spPr>
      </p:pic>
      <p:sp>
        <p:nvSpPr>
          <p:cNvPr id="2" name="مربع نص 1"/>
          <p:cNvSpPr txBox="1"/>
          <p:nvPr/>
        </p:nvSpPr>
        <p:spPr>
          <a:xfrm>
            <a:off x="457200" y="1456660"/>
            <a:ext cx="3466214" cy="830997"/>
          </a:xfrm>
          <a:prstGeom prst="rect">
            <a:avLst/>
          </a:prstGeom>
          <a:noFill/>
        </p:spPr>
        <p:txBody>
          <a:bodyPr wrap="square" rtlCol="1">
            <a:spAutoFit/>
          </a:bodyPr>
          <a:lstStyle/>
          <a:p>
            <a:r>
              <a:rPr lang="en-US" sz="4800" dirty="0" smtClean="0">
                <a:solidFill>
                  <a:schemeClr val="tx2">
                    <a:lumMod val="25000"/>
                  </a:schemeClr>
                </a:solidFill>
              </a:rPr>
              <a:t>Introduction</a:t>
            </a:r>
            <a:endParaRPr lang="ar-SA" sz="4800" dirty="0">
              <a:solidFill>
                <a:schemeClr val="tx2">
                  <a:lumMod val="25000"/>
                </a:schemeClr>
              </a:solidFill>
            </a:endParaRPr>
          </a:p>
        </p:txBody>
      </p:sp>
      <p:sp>
        <p:nvSpPr>
          <p:cNvPr id="3" name="مربع نص 2"/>
          <p:cNvSpPr txBox="1"/>
          <p:nvPr/>
        </p:nvSpPr>
        <p:spPr>
          <a:xfrm>
            <a:off x="8846289" y="4989611"/>
            <a:ext cx="297711" cy="307777"/>
          </a:xfrm>
          <a:prstGeom prst="rect">
            <a:avLst/>
          </a:prstGeom>
          <a:noFill/>
        </p:spPr>
        <p:txBody>
          <a:bodyPr wrap="square" rtlCol="1">
            <a:spAutoFit/>
          </a:bodyPr>
          <a:lstStyle/>
          <a:p>
            <a:r>
              <a:rPr lang="en-US" b="1" dirty="0">
                <a:effectLst>
                  <a:outerShdw blurRad="38100" dist="38100" dir="2700000" algn="tl">
                    <a:srgbClr val="000000">
                      <a:alpha val="43137"/>
                    </a:srgbClr>
                  </a:outerShdw>
                </a:effectLst>
              </a:rPr>
              <a:t>3</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51056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0"/>
        <p:cNvGrpSpPr/>
        <p:nvPr/>
      </p:nvGrpSpPr>
      <p:grpSpPr>
        <a:xfrm>
          <a:off x="0" y="0"/>
          <a:ext cx="0" cy="0"/>
          <a:chOff x="0" y="0"/>
          <a:chExt cx="0" cy="0"/>
        </a:xfrm>
      </p:grpSpPr>
      <p:grpSp>
        <p:nvGrpSpPr>
          <p:cNvPr id="1111" name="Google Shape;1111;p46"/>
          <p:cNvGrpSpPr/>
          <p:nvPr/>
        </p:nvGrpSpPr>
        <p:grpSpPr>
          <a:xfrm rot="-1123504">
            <a:off x="2949271" y="317215"/>
            <a:ext cx="3245457" cy="3116464"/>
            <a:chOff x="389237" y="173380"/>
            <a:chExt cx="3659573" cy="3514120"/>
          </a:xfrm>
        </p:grpSpPr>
        <p:grpSp>
          <p:nvGrpSpPr>
            <p:cNvPr id="1112" name="Google Shape;1112;p46"/>
            <p:cNvGrpSpPr/>
            <p:nvPr/>
          </p:nvGrpSpPr>
          <p:grpSpPr>
            <a:xfrm>
              <a:off x="389237" y="173380"/>
              <a:ext cx="3659573" cy="3514120"/>
              <a:chOff x="2843125" y="89955"/>
              <a:chExt cx="3659573" cy="3514120"/>
            </a:xfrm>
          </p:grpSpPr>
          <p:grpSp>
            <p:nvGrpSpPr>
              <p:cNvPr id="1113" name="Google Shape;1113;p46"/>
              <p:cNvGrpSpPr/>
              <p:nvPr/>
            </p:nvGrpSpPr>
            <p:grpSpPr>
              <a:xfrm>
                <a:off x="3394750" y="2106550"/>
                <a:ext cx="335594" cy="336600"/>
                <a:chOff x="2196965" y="159603"/>
                <a:chExt cx="783000" cy="249223"/>
              </a:xfrm>
            </p:grpSpPr>
            <p:cxnSp>
              <p:nvCxnSpPr>
                <p:cNvPr id="1114" name="Google Shape;1114;p46"/>
                <p:cNvCxnSpPr/>
                <p:nvPr/>
              </p:nvCxnSpPr>
              <p:spPr>
                <a:xfrm>
                  <a:off x="2196965" y="301184"/>
                  <a:ext cx="783000" cy="0"/>
                </a:xfrm>
                <a:prstGeom prst="straightConnector1">
                  <a:avLst/>
                </a:prstGeom>
                <a:noFill/>
                <a:ln w="9525" cap="flat" cmpd="sng">
                  <a:solidFill>
                    <a:schemeClr val="lt1"/>
                  </a:solidFill>
                  <a:prstDash val="solid"/>
                  <a:round/>
                  <a:headEnd type="none" w="med" len="med"/>
                  <a:tailEnd type="none" w="med" len="med"/>
                </a:ln>
              </p:spPr>
            </p:cxnSp>
            <p:cxnSp>
              <p:nvCxnSpPr>
                <p:cNvPr id="1115" name="Google Shape;1115;p46"/>
                <p:cNvCxnSpPr/>
                <p:nvPr/>
              </p:nvCxnSpPr>
              <p:spPr>
                <a:xfrm>
                  <a:off x="2196965" y="335125"/>
                  <a:ext cx="783000" cy="0"/>
                </a:xfrm>
                <a:prstGeom prst="straightConnector1">
                  <a:avLst/>
                </a:prstGeom>
                <a:noFill/>
                <a:ln w="9525" cap="flat" cmpd="sng">
                  <a:solidFill>
                    <a:schemeClr val="lt1"/>
                  </a:solidFill>
                  <a:prstDash val="solid"/>
                  <a:round/>
                  <a:headEnd type="none" w="med" len="med"/>
                  <a:tailEnd type="none" w="med" len="med"/>
                </a:ln>
              </p:spPr>
            </p:cxnSp>
            <p:cxnSp>
              <p:nvCxnSpPr>
                <p:cNvPr id="1116" name="Google Shape;1116;p46"/>
                <p:cNvCxnSpPr/>
                <p:nvPr/>
              </p:nvCxnSpPr>
              <p:spPr>
                <a:xfrm>
                  <a:off x="2196965" y="371975"/>
                  <a:ext cx="783000" cy="0"/>
                </a:xfrm>
                <a:prstGeom prst="straightConnector1">
                  <a:avLst/>
                </a:prstGeom>
                <a:noFill/>
                <a:ln w="9525" cap="flat" cmpd="sng">
                  <a:solidFill>
                    <a:schemeClr val="lt1"/>
                  </a:solidFill>
                  <a:prstDash val="solid"/>
                  <a:round/>
                  <a:headEnd type="none" w="med" len="med"/>
                  <a:tailEnd type="none" w="med" len="med"/>
                </a:ln>
              </p:spPr>
            </p:cxnSp>
            <p:cxnSp>
              <p:nvCxnSpPr>
                <p:cNvPr id="1117" name="Google Shape;1117;p46"/>
                <p:cNvCxnSpPr/>
                <p:nvPr/>
              </p:nvCxnSpPr>
              <p:spPr>
                <a:xfrm>
                  <a:off x="2196965" y="408825"/>
                  <a:ext cx="783000" cy="0"/>
                </a:xfrm>
                <a:prstGeom prst="straightConnector1">
                  <a:avLst/>
                </a:prstGeom>
                <a:noFill/>
                <a:ln w="9525" cap="flat" cmpd="sng">
                  <a:solidFill>
                    <a:schemeClr val="lt1"/>
                  </a:solidFill>
                  <a:prstDash val="solid"/>
                  <a:round/>
                  <a:headEnd type="none" w="med" len="med"/>
                  <a:tailEnd type="none" w="med" len="med"/>
                </a:ln>
              </p:spPr>
            </p:cxnSp>
            <p:cxnSp>
              <p:nvCxnSpPr>
                <p:cNvPr id="1118" name="Google Shape;1118;p46"/>
                <p:cNvCxnSpPr/>
                <p:nvPr/>
              </p:nvCxnSpPr>
              <p:spPr>
                <a:xfrm>
                  <a:off x="2196965" y="159603"/>
                  <a:ext cx="783000" cy="0"/>
                </a:xfrm>
                <a:prstGeom prst="straightConnector1">
                  <a:avLst/>
                </a:prstGeom>
                <a:noFill/>
                <a:ln w="9525" cap="flat" cmpd="sng">
                  <a:solidFill>
                    <a:schemeClr val="lt1"/>
                  </a:solidFill>
                  <a:prstDash val="solid"/>
                  <a:round/>
                  <a:headEnd type="none" w="med" len="med"/>
                  <a:tailEnd type="none" w="med" len="med"/>
                </a:ln>
              </p:spPr>
            </p:cxnSp>
            <p:cxnSp>
              <p:nvCxnSpPr>
                <p:cNvPr id="1119" name="Google Shape;1119;p46"/>
                <p:cNvCxnSpPr/>
                <p:nvPr/>
              </p:nvCxnSpPr>
              <p:spPr>
                <a:xfrm>
                  <a:off x="2196965" y="193543"/>
                  <a:ext cx="783000" cy="0"/>
                </a:xfrm>
                <a:prstGeom prst="straightConnector1">
                  <a:avLst/>
                </a:prstGeom>
                <a:noFill/>
                <a:ln w="9525" cap="flat" cmpd="sng">
                  <a:solidFill>
                    <a:schemeClr val="lt1"/>
                  </a:solidFill>
                  <a:prstDash val="solid"/>
                  <a:round/>
                  <a:headEnd type="none" w="med" len="med"/>
                  <a:tailEnd type="none" w="med" len="med"/>
                </a:ln>
              </p:spPr>
            </p:cxnSp>
            <p:cxnSp>
              <p:nvCxnSpPr>
                <p:cNvPr id="1120" name="Google Shape;1120;p46"/>
                <p:cNvCxnSpPr/>
                <p:nvPr/>
              </p:nvCxnSpPr>
              <p:spPr>
                <a:xfrm>
                  <a:off x="2196965" y="230393"/>
                  <a:ext cx="783000" cy="0"/>
                </a:xfrm>
                <a:prstGeom prst="straightConnector1">
                  <a:avLst/>
                </a:prstGeom>
                <a:noFill/>
                <a:ln w="9525" cap="flat" cmpd="sng">
                  <a:solidFill>
                    <a:schemeClr val="lt1"/>
                  </a:solidFill>
                  <a:prstDash val="solid"/>
                  <a:round/>
                  <a:headEnd type="none" w="med" len="med"/>
                  <a:tailEnd type="none" w="med" len="med"/>
                </a:ln>
              </p:spPr>
            </p:cxnSp>
            <p:cxnSp>
              <p:nvCxnSpPr>
                <p:cNvPr id="1121" name="Google Shape;1121;p46"/>
                <p:cNvCxnSpPr/>
                <p:nvPr/>
              </p:nvCxnSpPr>
              <p:spPr>
                <a:xfrm>
                  <a:off x="2196965" y="267243"/>
                  <a:ext cx="783000" cy="0"/>
                </a:xfrm>
                <a:prstGeom prst="straightConnector1">
                  <a:avLst/>
                </a:prstGeom>
                <a:noFill/>
                <a:ln w="9525" cap="flat" cmpd="sng">
                  <a:solidFill>
                    <a:schemeClr val="lt1"/>
                  </a:solidFill>
                  <a:prstDash val="solid"/>
                  <a:round/>
                  <a:headEnd type="none" w="med" len="med"/>
                  <a:tailEnd type="none" w="med" len="med"/>
                </a:ln>
              </p:spPr>
            </p:cxnSp>
          </p:grpSp>
          <p:sp>
            <p:nvSpPr>
              <p:cNvPr id="1122" name="Google Shape;1122;p46"/>
              <p:cNvSpPr/>
              <p:nvPr/>
            </p:nvSpPr>
            <p:spPr>
              <a:xfrm rot="8829766" flipH="1">
                <a:off x="3427230" y="604195"/>
                <a:ext cx="2535928" cy="2513040"/>
              </a:xfrm>
              <a:custGeom>
                <a:avLst/>
                <a:gdLst/>
                <a:ahLst/>
                <a:cxnLst/>
                <a:rect l="l" t="t" r="r" b="b"/>
                <a:pathLst>
                  <a:path w="91644" h="90549" extrusionOk="0">
                    <a:moveTo>
                      <a:pt x="65495" y="1"/>
                    </a:moveTo>
                    <a:cubicBezTo>
                      <a:pt x="61193" y="1"/>
                      <a:pt x="56859" y="973"/>
                      <a:pt x="53043" y="2964"/>
                    </a:cubicBezTo>
                    <a:cubicBezTo>
                      <a:pt x="51353" y="3845"/>
                      <a:pt x="49769" y="4857"/>
                      <a:pt x="48209" y="5833"/>
                    </a:cubicBezTo>
                    <a:cubicBezTo>
                      <a:pt x="45268" y="7666"/>
                      <a:pt x="42304" y="9381"/>
                      <a:pt x="38541" y="9798"/>
                    </a:cubicBezTo>
                    <a:cubicBezTo>
                      <a:pt x="37831" y="9877"/>
                      <a:pt x="37122" y="9909"/>
                      <a:pt x="36415" y="9909"/>
                    </a:cubicBezTo>
                    <a:cubicBezTo>
                      <a:pt x="33291" y="9909"/>
                      <a:pt x="30189" y="9277"/>
                      <a:pt x="27064" y="9238"/>
                    </a:cubicBezTo>
                    <a:cubicBezTo>
                      <a:pt x="26995" y="9237"/>
                      <a:pt x="26926" y="9237"/>
                      <a:pt x="26858" y="9237"/>
                    </a:cubicBezTo>
                    <a:cubicBezTo>
                      <a:pt x="19021" y="9237"/>
                      <a:pt x="11236" y="13268"/>
                      <a:pt x="6692" y="19323"/>
                    </a:cubicBezTo>
                    <a:cubicBezTo>
                      <a:pt x="2108" y="25431"/>
                      <a:pt x="810" y="33384"/>
                      <a:pt x="2906" y="40337"/>
                    </a:cubicBezTo>
                    <a:cubicBezTo>
                      <a:pt x="3989" y="43933"/>
                      <a:pt x="5930" y="47326"/>
                      <a:pt x="6228" y="51088"/>
                    </a:cubicBezTo>
                    <a:cubicBezTo>
                      <a:pt x="6954" y="60411"/>
                      <a:pt x="1" y="67817"/>
                      <a:pt x="5502" y="77008"/>
                    </a:cubicBezTo>
                    <a:cubicBezTo>
                      <a:pt x="8907" y="82688"/>
                      <a:pt x="14765" y="85855"/>
                      <a:pt x="21849" y="86259"/>
                    </a:cubicBezTo>
                    <a:cubicBezTo>
                      <a:pt x="22847" y="86317"/>
                      <a:pt x="23847" y="86337"/>
                      <a:pt x="24848" y="86337"/>
                    </a:cubicBezTo>
                    <a:cubicBezTo>
                      <a:pt x="27150" y="86337"/>
                      <a:pt x="29457" y="86231"/>
                      <a:pt x="31754" y="86231"/>
                    </a:cubicBezTo>
                    <a:cubicBezTo>
                      <a:pt x="33441" y="86231"/>
                      <a:pt x="35122" y="86288"/>
                      <a:pt x="36791" y="86486"/>
                    </a:cubicBezTo>
                    <a:cubicBezTo>
                      <a:pt x="41554" y="87045"/>
                      <a:pt x="46019" y="88712"/>
                      <a:pt x="50650" y="89808"/>
                    </a:cubicBezTo>
                    <a:cubicBezTo>
                      <a:pt x="52792" y="90310"/>
                      <a:pt x="54938" y="90549"/>
                      <a:pt x="57057" y="90549"/>
                    </a:cubicBezTo>
                    <a:cubicBezTo>
                      <a:pt x="69987" y="90549"/>
                      <a:pt x="81896" y="81663"/>
                      <a:pt x="85702" y="69746"/>
                    </a:cubicBezTo>
                    <a:cubicBezTo>
                      <a:pt x="87119" y="65293"/>
                      <a:pt x="87643" y="60947"/>
                      <a:pt x="86488" y="56494"/>
                    </a:cubicBezTo>
                    <a:cubicBezTo>
                      <a:pt x="85333" y="52089"/>
                      <a:pt x="83095" y="47814"/>
                      <a:pt x="83499" y="43111"/>
                    </a:cubicBezTo>
                    <a:cubicBezTo>
                      <a:pt x="83880" y="38396"/>
                      <a:pt x="86964" y="34170"/>
                      <a:pt x="88548" y="29633"/>
                    </a:cubicBezTo>
                    <a:cubicBezTo>
                      <a:pt x="91643" y="20811"/>
                      <a:pt x="88548" y="10595"/>
                      <a:pt x="80987" y="4892"/>
                    </a:cubicBezTo>
                    <a:cubicBezTo>
                      <a:pt x="76701" y="1666"/>
                      <a:pt x="71126" y="1"/>
                      <a:pt x="654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6"/>
              <p:cNvSpPr/>
              <p:nvPr/>
            </p:nvSpPr>
            <p:spPr>
              <a:xfrm rot="10800000" flipH="1">
                <a:off x="2843125" y="1134923"/>
                <a:ext cx="114300" cy="1143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6"/>
              <p:cNvSpPr/>
              <p:nvPr/>
            </p:nvSpPr>
            <p:spPr>
              <a:xfrm>
                <a:off x="3009499" y="1249225"/>
                <a:ext cx="210000" cy="2100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5" name="Google Shape;1125;p46"/>
              <p:cNvGrpSpPr/>
              <p:nvPr/>
            </p:nvGrpSpPr>
            <p:grpSpPr>
              <a:xfrm>
                <a:off x="5412367" y="2918680"/>
                <a:ext cx="580536" cy="383283"/>
                <a:chOff x="7209371" y="1376950"/>
                <a:chExt cx="892995" cy="589575"/>
              </a:xfrm>
            </p:grpSpPr>
            <p:sp>
              <p:nvSpPr>
                <p:cNvPr id="1126" name="Google Shape;1126;p46"/>
                <p:cNvSpPr/>
                <p:nvPr/>
              </p:nvSpPr>
              <p:spPr>
                <a:xfrm rot="-7856404">
                  <a:off x="7259641" y="1434621"/>
                  <a:ext cx="269660" cy="256058"/>
                </a:xfrm>
                <a:prstGeom prst="pentagon">
                  <a:avLst>
                    <a:gd name="hf" fmla="val 105146"/>
                    <a:gd name="vf" fmla="val 110557"/>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6"/>
                <p:cNvSpPr/>
                <p:nvPr/>
              </p:nvSpPr>
              <p:spPr>
                <a:xfrm rot="-7855416">
                  <a:off x="7656216" y="1529078"/>
                  <a:ext cx="376001" cy="357093"/>
                </a:xfrm>
                <a:prstGeom prst="pentagon">
                  <a:avLst>
                    <a:gd name="hf" fmla="val 105146"/>
                    <a:gd name="vf" fmla="val 110557"/>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8" name="Google Shape;1128;p46"/>
              <p:cNvSpPr/>
              <p:nvPr/>
            </p:nvSpPr>
            <p:spPr>
              <a:xfrm rot="9595118">
                <a:off x="3964859" y="129910"/>
                <a:ext cx="283963" cy="289090"/>
              </a:xfrm>
              <a:prstGeom prst="mathPlus">
                <a:avLst>
                  <a:gd name="adj1" fmla="val 2352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46"/>
              <p:cNvSpPr/>
              <p:nvPr/>
            </p:nvSpPr>
            <p:spPr>
              <a:xfrm rot="1770950">
                <a:off x="6119607" y="1518795"/>
                <a:ext cx="325780" cy="318263"/>
              </a:xfrm>
              <a:prstGeom prst="mathPlus">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0" name="Google Shape;1130;p46"/>
            <p:cNvSpPr/>
            <p:nvPr/>
          </p:nvSpPr>
          <p:spPr>
            <a:xfrm rot="10800000" flipH="1">
              <a:off x="3163326" y="1149351"/>
              <a:ext cx="183300" cy="1833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1" name="Google Shape;1131;p46"/>
          <p:cNvSpPr txBox="1">
            <a:spLocks noGrp="1"/>
          </p:cNvSpPr>
          <p:nvPr>
            <p:ph type="title"/>
          </p:nvPr>
        </p:nvSpPr>
        <p:spPr>
          <a:xfrm>
            <a:off x="3688650" y="1058598"/>
            <a:ext cx="1766700" cy="1769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1133" name="Google Shape;1133;p46"/>
          <p:cNvSpPr txBox="1">
            <a:spLocks noGrp="1"/>
          </p:cNvSpPr>
          <p:nvPr>
            <p:ph type="title" idx="2"/>
          </p:nvPr>
        </p:nvSpPr>
        <p:spPr>
          <a:xfrm>
            <a:off x="2030819" y="3062305"/>
            <a:ext cx="5095611" cy="1265145"/>
          </a:xfrm>
          <a:prstGeom prst="rect">
            <a:avLst/>
          </a:prstGeom>
        </p:spPr>
        <p:txBody>
          <a:bodyPr spcFirstLastPara="1" wrap="square" lIns="91425" tIns="91425" rIns="91425" bIns="91425" anchor="ctr" anchorCtr="0">
            <a:noAutofit/>
          </a:bodyPr>
          <a:lstStyle/>
          <a:p>
            <a:r>
              <a:rPr lang="en-US" sz="2800" dirty="0">
                <a:solidFill>
                  <a:schemeClr val="bg2">
                    <a:lumMod val="25000"/>
                  </a:schemeClr>
                </a:solidFill>
                <a:latin typeface="+mj-lt"/>
              </a:rPr>
              <a:t>Explain the relation between HIV and TB </a:t>
            </a:r>
            <a:r>
              <a:rPr lang="en-US" sz="2800" dirty="0">
                <a:solidFill>
                  <a:schemeClr val="bg2">
                    <a:lumMod val="25000"/>
                  </a:schemeClr>
                </a:solidFill>
              </a:rPr>
              <a:t/>
            </a:r>
            <a:br>
              <a:rPr lang="en-US" sz="2800" dirty="0">
                <a:solidFill>
                  <a:schemeClr val="bg2">
                    <a:lumMod val="25000"/>
                  </a:schemeClr>
                </a:solidFill>
              </a:rPr>
            </a:br>
            <a:endParaRPr sz="2800" dirty="0">
              <a:latin typeface="+mj-lt"/>
              <a:cs typeface="+mn-cs"/>
            </a:endParaRPr>
          </a:p>
        </p:txBody>
      </p:sp>
      <p:sp>
        <p:nvSpPr>
          <p:cNvPr id="2" name="مربع نص 1"/>
          <p:cNvSpPr txBox="1"/>
          <p:nvPr/>
        </p:nvSpPr>
        <p:spPr>
          <a:xfrm>
            <a:off x="8580476" y="4835723"/>
            <a:ext cx="414670"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4</a:t>
            </a:r>
            <a:endParaRPr lang="ar-SA"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33"/>
                                        </p:tgtEl>
                                        <p:attrNameLst>
                                          <p:attrName>style.visibility</p:attrName>
                                        </p:attrNameLst>
                                      </p:cBhvr>
                                      <p:to>
                                        <p:strVal val="visible"/>
                                      </p:to>
                                    </p:set>
                                    <p:animEffect transition="in" filter="wipe(down)">
                                      <p:cBhvr>
                                        <p:cTn id="7" dur="500"/>
                                        <p:tgtEl>
                                          <p:spTgt spid="1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8896" y="160227"/>
            <a:ext cx="5023800" cy="640800"/>
          </a:xfrm>
        </p:spPr>
        <p:txBody>
          <a:bodyPr/>
          <a:lstStyle/>
          <a:p>
            <a:pPr lvl="0"/>
            <a:r>
              <a:rPr lang="en-US" sz="3600" b="1" i="1" u="sng" dirty="0"/>
              <a:t>HIV and TB  </a:t>
            </a:r>
          </a:p>
          <a:p>
            <a:endParaRPr lang="ar-LY" dirty="0"/>
          </a:p>
        </p:txBody>
      </p:sp>
      <p:sp>
        <p:nvSpPr>
          <p:cNvPr id="4" name="عنوان 3"/>
          <p:cNvSpPr>
            <a:spLocks noGrp="1"/>
          </p:cNvSpPr>
          <p:nvPr>
            <p:ph type="title" idx="2"/>
          </p:nvPr>
        </p:nvSpPr>
        <p:spPr>
          <a:xfrm>
            <a:off x="418736" y="3378792"/>
            <a:ext cx="8121590" cy="1908546"/>
          </a:xfrm>
        </p:spPr>
        <p:txBody>
          <a:bodyPr/>
          <a:lstStyle/>
          <a:p>
            <a:r>
              <a:rPr lang="en-US" sz="2400" dirty="0" smtClean="0">
                <a:latin typeface="+mj-lt"/>
              </a:rPr>
              <a:t>- TB </a:t>
            </a:r>
            <a:r>
              <a:rPr lang="en-US" sz="2400" dirty="0">
                <a:latin typeface="+mj-lt"/>
              </a:rPr>
              <a:t>and HIV are public health problems, which have a synergistic effect to each other. In people living with </a:t>
            </a:r>
            <a:r>
              <a:rPr lang="en-US" sz="2400" dirty="0" smtClean="0">
                <a:latin typeface="+mj-lt"/>
              </a:rPr>
              <a:t>HIV, </a:t>
            </a:r>
            <a:r>
              <a:rPr lang="en-US" sz="2400" dirty="0">
                <a:solidFill>
                  <a:srgbClr val="C00000"/>
                </a:solidFill>
                <a:latin typeface="+mj-lt"/>
              </a:rPr>
              <a:t>TB increases HIV replication and viral heterogeneity </a:t>
            </a:r>
            <a:endParaRPr lang="ar-LY" sz="2400" dirty="0">
              <a:solidFill>
                <a:srgbClr val="C00000"/>
              </a:solidFill>
              <a:latin typeface="+mj-lt"/>
            </a:endParaRPr>
          </a:p>
        </p:txBody>
      </p:sp>
      <p:pic>
        <p:nvPicPr>
          <p:cNvPr id="7" name="صورة 6"/>
          <p:cNvPicPr>
            <a:picLocks noChangeAspect="1"/>
          </p:cNvPicPr>
          <p:nvPr/>
        </p:nvPicPr>
        <p:blipFill>
          <a:blip r:embed="rId2"/>
          <a:stretch>
            <a:fillRect/>
          </a:stretch>
        </p:blipFill>
        <p:spPr>
          <a:xfrm>
            <a:off x="1961765" y="975891"/>
            <a:ext cx="4587890" cy="24727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مربع نص 1"/>
          <p:cNvSpPr txBox="1"/>
          <p:nvPr/>
        </p:nvSpPr>
        <p:spPr>
          <a:xfrm>
            <a:off x="8654902" y="4816549"/>
            <a:ext cx="318977"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5</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93687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xit" presetSubtype="0" fill="hold" grpId="0" nodeType="clickEffect">
                                  <p:stCondLst>
                                    <p:cond delay="0"/>
                                  </p:stCondLst>
                                  <p:childTnLst>
                                    <p:animEffect transition="out" filter="fade">
                                      <p:cBhvr>
                                        <p:cTn id="12" dur="1000"/>
                                        <p:tgtEl>
                                          <p:spTgt spid="4"/>
                                        </p:tgtEl>
                                      </p:cBhvr>
                                    </p:animEffect>
                                    <p:anim calcmode="lin" valueType="num">
                                      <p:cBhvr>
                                        <p:cTn id="13" dur="1000"/>
                                        <p:tgtEl>
                                          <p:spTgt spid="4"/>
                                        </p:tgtEl>
                                        <p:attrNameLst>
                                          <p:attrName>ppt_x</p:attrName>
                                        </p:attrNameLst>
                                      </p:cBhvr>
                                      <p:tavLst>
                                        <p:tav tm="0">
                                          <p:val>
                                            <p:strVal val="ppt_x"/>
                                          </p:val>
                                        </p:tav>
                                        <p:tav tm="100000">
                                          <p:val>
                                            <p:strVal val="ppt_x"/>
                                          </p:val>
                                        </p:tav>
                                      </p:tavLst>
                                    </p:anim>
                                    <p:anim calcmode="lin" valueType="num">
                                      <p:cBhvr>
                                        <p:cTn id="14" dur="1000"/>
                                        <p:tgtEl>
                                          <p:spTgt spid="4"/>
                                        </p:tgtEl>
                                        <p:attrNameLst>
                                          <p:attrName>ppt_y</p:attrName>
                                        </p:attrNameLst>
                                      </p:cBhvr>
                                      <p:tavLst>
                                        <p:tav tm="0">
                                          <p:val>
                                            <p:strVal val="ppt_y"/>
                                          </p:val>
                                        </p:tav>
                                        <p:tav tm="100000">
                                          <p:val>
                                            <p:strVal val="ppt_y+.1"/>
                                          </p:val>
                                        </p:tav>
                                      </p:tavLst>
                                    </p:anim>
                                    <p:set>
                                      <p:cBhvr>
                                        <p:cTn id="15"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7"/>
        <p:cNvGrpSpPr/>
        <p:nvPr/>
      </p:nvGrpSpPr>
      <p:grpSpPr>
        <a:xfrm>
          <a:off x="0" y="0"/>
          <a:ext cx="0" cy="0"/>
          <a:chOff x="0" y="0"/>
          <a:chExt cx="0" cy="0"/>
        </a:xfrm>
      </p:grpSpPr>
      <p:sp>
        <p:nvSpPr>
          <p:cNvPr id="1088" name="Google Shape;1088;p44"/>
          <p:cNvSpPr txBox="1">
            <a:spLocks noGrp="1"/>
          </p:cNvSpPr>
          <p:nvPr>
            <p:ph type="title"/>
          </p:nvPr>
        </p:nvSpPr>
        <p:spPr>
          <a:xfrm>
            <a:off x="291589" y="1972638"/>
            <a:ext cx="8250150" cy="1195102"/>
          </a:xfrm>
          <a:prstGeom prst="rect">
            <a:avLst/>
          </a:prstGeom>
        </p:spPr>
        <p:txBody>
          <a:bodyPr spcFirstLastPara="1" wrap="square" lIns="91425" tIns="91425" rIns="91425" bIns="91425" anchor="b" anchorCtr="0">
            <a:noAutofit/>
          </a:bodyPr>
          <a:lstStyle/>
          <a:p>
            <a:pPr algn="just"/>
            <a:r>
              <a:rPr lang="en-US" sz="1800" b="0" dirty="0" smtClean="0">
                <a:latin typeface="+mj-lt"/>
              </a:rPr>
              <a:t>- </a:t>
            </a:r>
            <a:r>
              <a:rPr lang="en-US" sz="2000" b="0" dirty="0" smtClean="0">
                <a:solidFill>
                  <a:srgbClr val="C00000"/>
                </a:solidFill>
                <a:latin typeface="+mj-lt"/>
              </a:rPr>
              <a:t>HIV </a:t>
            </a:r>
            <a:r>
              <a:rPr lang="en-US" sz="2000" b="0" dirty="0">
                <a:solidFill>
                  <a:srgbClr val="C00000"/>
                </a:solidFill>
                <a:latin typeface="+mj-lt"/>
              </a:rPr>
              <a:t>and TB </a:t>
            </a:r>
            <a:r>
              <a:rPr lang="en-US" sz="2000" b="0" dirty="0">
                <a:latin typeface="+mj-lt"/>
              </a:rPr>
              <a:t>can work together to shorten the life of the person </a:t>
            </a:r>
            <a:r>
              <a:rPr lang="en-US" sz="2000" b="0" dirty="0" smtClean="0">
                <a:latin typeface="+mj-lt"/>
              </a:rPr>
              <a:t>infected.</a:t>
            </a:r>
            <a:br>
              <a:rPr lang="en-US" sz="2000" b="0" dirty="0" smtClean="0">
                <a:latin typeface="+mj-lt"/>
              </a:rPr>
            </a:br>
            <a:r>
              <a:rPr lang="en-US" sz="2000" b="0" dirty="0" smtClean="0">
                <a:latin typeface="+mj-lt"/>
              </a:rPr>
              <a:t>Someone </a:t>
            </a:r>
            <a:r>
              <a:rPr lang="en-US" sz="2000" b="0" dirty="0">
                <a:latin typeface="+mj-lt"/>
              </a:rPr>
              <a:t>with untreated latent TB infection and HIV infection is much </a:t>
            </a:r>
            <a:r>
              <a:rPr lang="en-US" sz="2000" b="0" dirty="0" smtClean="0">
                <a:latin typeface="+mj-lt"/>
              </a:rPr>
              <a:t>  more</a:t>
            </a:r>
            <a:r>
              <a:rPr lang="en-US" sz="2000" b="0" dirty="0">
                <a:latin typeface="+mj-lt"/>
              </a:rPr>
              <a:t> likely to develop active TB disease during his or her lifetime than </a:t>
            </a:r>
            <a:r>
              <a:rPr lang="en-US" sz="2000" b="0" dirty="0" smtClean="0">
                <a:latin typeface="+mj-lt"/>
              </a:rPr>
              <a:t>someone with HIV infection </a:t>
            </a:r>
            <a:endParaRPr sz="2000" b="0" dirty="0">
              <a:latin typeface="+mj-lt"/>
            </a:endParaRPr>
          </a:p>
        </p:txBody>
      </p:sp>
      <p:sp>
        <p:nvSpPr>
          <p:cNvPr id="1089" name="Google Shape;1089;p44"/>
          <p:cNvSpPr txBox="1">
            <a:spLocks noGrp="1"/>
          </p:cNvSpPr>
          <p:nvPr>
            <p:ph type="subTitle" idx="1"/>
          </p:nvPr>
        </p:nvSpPr>
        <p:spPr>
          <a:xfrm>
            <a:off x="395048" y="845013"/>
            <a:ext cx="2932200" cy="42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800" b="1" i="1" u="sng" dirty="0" smtClean="0"/>
              <a:t>HIV and TB </a:t>
            </a:r>
            <a:r>
              <a:rPr lang="en" sz="2800" b="1" i="1" u="sng" dirty="0" smtClean="0"/>
              <a:t> </a:t>
            </a:r>
            <a:endParaRPr sz="2800" b="1" i="1" u="sng" dirty="0"/>
          </a:p>
        </p:txBody>
      </p:sp>
      <p:sp>
        <p:nvSpPr>
          <p:cNvPr id="2" name="مربع نص 1"/>
          <p:cNvSpPr txBox="1"/>
          <p:nvPr/>
        </p:nvSpPr>
        <p:spPr>
          <a:xfrm>
            <a:off x="8697433" y="4835723"/>
            <a:ext cx="446567"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6</a:t>
            </a:r>
            <a:endParaRPr lang="ar-SA"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88"/>
                                        </p:tgtEl>
                                        <p:attrNameLst>
                                          <p:attrName>style.visibility</p:attrName>
                                        </p:attrNameLst>
                                      </p:cBhvr>
                                      <p:to>
                                        <p:strVal val="visible"/>
                                      </p:to>
                                    </p:set>
                                    <p:anim calcmode="lin" valueType="num">
                                      <p:cBhvr>
                                        <p:cTn id="7" dur="1000" fill="hold"/>
                                        <p:tgtEl>
                                          <p:spTgt spid="1088"/>
                                        </p:tgtEl>
                                        <p:attrNameLst>
                                          <p:attrName>ppt_w</p:attrName>
                                        </p:attrNameLst>
                                      </p:cBhvr>
                                      <p:tavLst>
                                        <p:tav tm="0">
                                          <p:val>
                                            <p:fltVal val="0"/>
                                          </p:val>
                                        </p:tav>
                                        <p:tav tm="100000">
                                          <p:val>
                                            <p:strVal val="#ppt_w"/>
                                          </p:val>
                                        </p:tav>
                                      </p:tavLst>
                                    </p:anim>
                                    <p:anim calcmode="lin" valueType="num">
                                      <p:cBhvr>
                                        <p:cTn id="8" dur="1000" fill="hold"/>
                                        <p:tgtEl>
                                          <p:spTgt spid="1088"/>
                                        </p:tgtEl>
                                        <p:attrNameLst>
                                          <p:attrName>ppt_h</p:attrName>
                                        </p:attrNameLst>
                                      </p:cBhvr>
                                      <p:tavLst>
                                        <p:tav tm="0">
                                          <p:val>
                                            <p:fltVal val="0"/>
                                          </p:val>
                                        </p:tav>
                                        <p:tav tm="100000">
                                          <p:val>
                                            <p:strVal val="#ppt_h"/>
                                          </p:val>
                                        </p:tav>
                                      </p:tavLst>
                                    </p:anim>
                                    <p:anim calcmode="lin" valueType="num">
                                      <p:cBhvr>
                                        <p:cTn id="9" dur="1000" fill="hold"/>
                                        <p:tgtEl>
                                          <p:spTgt spid="1088"/>
                                        </p:tgtEl>
                                        <p:attrNameLst>
                                          <p:attrName>style.rotation</p:attrName>
                                        </p:attrNameLst>
                                      </p:cBhvr>
                                      <p:tavLst>
                                        <p:tav tm="0">
                                          <p:val>
                                            <p:fltVal val="90"/>
                                          </p:val>
                                        </p:tav>
                                        <p:tav tm="100000">
                                          <p:val>
                                            <p:fltVal val="0"/>
                                          </p:val>
                                        </p:tav>
                                      </p:tavLst>
                                    </p:anim>
                                    <p:animEffect transition="in" filter="fade">
                                      <p:cBhvr>
                                        <p:cTn id="10" dur="1000"/>
                                        <p:tgtEl>
                                          <p:spTgt spid="10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عنوان 10"/>
          <p:cNvSpPr>
            <a:spLocks noGrp="1"/>
          </p:cNvSpPr>
          <p:nvPr>
            <p:ph type="title" idx="15"/>
          </p:nvPr>
        </p:nvSpPr>
        <p:spPr>
          <a:xfrm>
            <a:off x="410966" y="1643866"/>
            <a:ext cx="3722022" cy="3395599"/>
          </a:xfrm>
        </p:spPr>
        <p:txBody>
          <a:bodyPr/>
          <a:lstStyle/>
          <a:p>
            <a:pPr algn="just"/>
            <a:r>
              <a:rPr lang="en-US" sz="2000" dirty="0">
                <a:latin typeface="+mj-lt"/>
              </a:rPr>
              <a:t>HIV infection is the most powerful known risk factor </a:t>
            </a:r>
            <a:r>
              <a:rPr lang="en-US" sz="2000" dirty="0" smtClean="0">
                <a:latin typeface="+mj-lt"/>
              </a:rPr>
              <a:t>for Mycobacterium </a:t>
            </a:r>
            <a:r>
              <a:rPr lang="en-US" sz="2000" dirty="0">
                <a:latin typeface="+mj-lt"/>
              </a:rPr>
              <a:t>tuberculosis infection and </a:t>
            </a:r>
            <a:r>
              <a:rPr lang="en-US" sz="2000" dirty="0" smtClean="0">
                <a:latin typeface="+mj-lt"/>
              </a:rPr>
              <a:t>progression to </a:t>
            </a:r>
            <a:r>
              <a:rPr lang="en-US" sz="2000" dirty="0">
                <a:latin typeface="+mj-lt"/>
              </a:rPr>
              <a:t>active </a:t>
            </a:r>
            <a:r>
              <a:rPr lang="en-US" sz="2000" dirty="0" smtClean="0">
                <a:latin typeface="+mj-lt"/>
              </a:rPr>
              <a:t>disease , with 20-fold </a:t>
            </a:r>
            <a:r>
              <a:rPr lang="en-US" sz="2000" dirty="0">
                <a:latin typeface="+mj-lt"/>
              </a:rPr>
              <a:t>increase in the probability of latent </a:t>
            </a:r>
            <a:r>
              <a:rPr lang="en-US" sz="2000" dirty="0" smtClean="0">
                <a:latin typeface="+mj-lt"/>
              </a:rPr>
              <a:t>TB </a:t>
            </a:r>
            <a:r>
              <a:rPr lang="en-US" sz="2000" dirty="0">
                <a:latin typeface="+mj-lt"/>
              </a:rPr>
              <a:t>reactivation.</a:t>
            </a:r>
            <a:endParaRPr lang="ar-LY" sz="2000" dirty="0">
              <a:latin typeface="+mj-lt"/>
            </a:endParaRPr>
          </a:p>
        </p:txBody>
      </p:sp>
      <p:pic>
        <p:nvPicPr>
          <p:cNvPr id="1026" name="Picture 2" descr="See the source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2275" y="1140430"/>
            <a:ext cx="3647325" cy="32616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16" name="مستطيل 15"/>
          <p:cNvSpPr/>
          <p:nvPr/>
        </p:nvSpPr>
        <p:spPr>
          <a:xfrm>
            <a:off x="870032" y="332209"/>
            <a:ext cx="2299027" cy="523220"/>
          </a:xfrm>
          <a:prstGeom prst="rect">
            <a:avLst/>
          </a:prstGeom>
        </p:spPr>
        <p:txBody>
          <a:bodyPr wrap="none">
            <a:spAutoFit/>
          </a:bodyPr>
          <a:lstStyle/>
          <a:p>
            <a:pPr lvl="0"/>
            <a:r>
              <a:rPr lang="en-US" sz="2800" b="1" dirty="0">
                <a:solidFill>
                  <a:schemeClr val="accent2"/>
                </a:solidFill>
              </a:rPr>
              <a:t>HIV and TB  </a:t>
            </a:r>
          </a:p>
        </p:txBody>
      </p:sp>
      <p:sp>
        <p:nvSpPr>
          <p:cNvPr id="2" name="مربع نص 1"/>
          <p:cNvSpPr txBox="1"/>
          <p:nvPr/>
        </p:nvSpPr>
        <p:spPr>
          <a:xfrm>
            <a:off x="8661115" y="4835723"/>
            <a:ext cx="482885"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7</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30201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4"/>
        <p:cNvGrpSpPr/>
        <p:nvPr/>
      </p:nvGrpSpPr>
      <p:grpSpPr>
        <a:xfrm>
          <a:off x="0" y="0"/>
          <a:ext cx="0" cy="0"/>
          <a:chOff x="0" y="0"/>
          <a:chExt cx="0" cy="0"/>
        </a:xfrm>
      </p:grpSpPr>
      <p:grpSp>
        <p:nvGrpSpPr>
          <p:cNvPr id="1335" name="Google Shape;1335;p51"/>
          <p:cNvGrpSpPr/>
          <p:nvPr/>
        </p:nvGrpSpPr>
        <p:grpSpPr>
          <a:xfrm rot="381796">
            <a:off x="2817039" y="310323"/>
            <a:ext cx="3402266" cy="3211632"/>
            <a:chOff x="-1569242" y="803144"/>
            <a:chExt cx="3759512" cy="3548861"/>
          </a:xfrm>
        </p:grpSpPr>
        <p:grpSp>
          <p:nvGrpSpPr>
            <p:cNvPr id="1336" name="Google Shape;1336;p51"/>
            <p:cNvGrpSpPr/>
            <p:nvPr/>
          </p:nvGrpSpPr>
          <p:grpSpPr>
            <a:xfrm rot="-1123382">
              <a:off x="-689761" y="3165079"/>
              <a:ext cx="335600" cy="336607"/>
              <a:chOff x="2196965" y="159603"/>
              <a:chExt cx="783000" cy="249223"/>
            </a:xfrm>
          </p:grpSpPr>
          <p:cxnSp>
            <p:nvCxnSpPr>
              <p:cNvPr id="1337" name="Google Shape;1337;p51"/>
              <p:cNvCxnSpPr/>
              <p:nvPr/>
            </p:nvCxnSpPr>
            <p:spPr>
              <a:xfrm>
                <a:off x="2196965" y="301184"/>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38" name="Google Shape;1338;p51"/>
              <p:cNvCxnSpPr/>
              <p:nvPr/>
            </p:nvCxnSpPr>
            <p:spPr>
              <a:xfrm>
                <a:off x="2196965" y="335125"/>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39" name="Google Shape;1339;p51"/>
              <p:cNvCxnSpPr/>
              <p:nvPr/>
            </p:nvCxnSpPr>
            <p:spPr>
              <a:xfrm>
                <a:off x="2196965" y="371975"/>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40" name="Google Shape;1340;p51"/>
              <p:cNvCxnSpPr/>
              <p:nvPr/>
            </p:nvCxnSpPr>
            <p:spPr>
              <a:xfrm>
                <a:off x="2196965" y="408825"/>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41" name="Google Shape;1341;p51"/>
              <p:cNvCxnSpPr/>
              <p:nvPr/>
            </p:nvCxnSpPr>
            <p:spPr>
              <a:xfrm>
                <a:off x="2196965" y="159603"/>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42" name="Google Shape;1342;p51"/>
              <p:cNvCxnSpPr/>
              <p:nvPr/>
            </p:nvCxnSpPr>
            <p:spPr>
              <a:xfrm>
                <a:off x="2196965" y="193543"/>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43" name="Google Shape;1343;p51"/>
              <p:cNvCxnSpPr/>
              <p:nvPr/>
            </p:nvCxnSpPr>
            <p:spPr>
              <a:xfrm>
                <a:off x="2196965" y="230393"/>
                <a:ext cx="783000" cy="0"/>
              </a:xfrm>
              <a:prstGeom prst="straightConnector1">
                <a:avLst/>
              </a:prstGeom>
              <a:noFill/>
              <a:ln w="9525" cap="flat" cmpd="sng">
                <a:solidFill>
                  <a:schemeClr val="accent1"/>
                </a:solidFill>
                <a:prstDash val="solid"/>
                <a:round/>
                <a:headEnd type="none" w="med" len="med"/>
                <a:tailEnd type="none" w="med" len="med"/>
              </a:ln>
            </p:spPr>
          </p:cxnSp>
          <p:cxnSp>
            <p:nvCxnSpPr>
              <p:cNvPr id="1344" name="Google Shape;1344;p51"/>
              <p:cNvCxnSpPr/>
              <p:nvPr/>
            </p:nvCxnSpPr>
            <p:spPr>
              <a:xfrm>
                <a:off x="2196965" y="267243"/>
                <a:ext cx="783000" cy="0"/>
              </a:xfrm>
              <a:prstGeom prst="straightConnector1">
                <a:avLst/>
              </a:prstGeom>
              <a:noFill/>
              <a:ln w="9525" cap="flat" cmpd="sng">
                <a:solidFill>
                  <a:schemeClr val="accent1"/>
                </a:solidFill>
                <a:prstDash val="solid"/>
                <a:round/>
                <a:headEnd type="none" w="med" len="med"/>
                <a:tailEnd type="none" w="med" len="med"/>
              </a:ln>
            </p:spPr>
          </p:cxnSp>
        </p:grpSp>
        <p:sp>
          <p:nvSpPr>
            <p:cNvPr id="1345" name="Google Shape;1345;p51"/>
            <p:cNvSpPr/>
            <p:nvPr/>
          </p:nvSpPr>
          <p:spPr>
            <a:xfrm rot="7706384" flipH="1">
              <a:off x="-850158" y="1321030"/>
              <a:ext cx="2535978" cy="2513090"/>
            </a:xfrm>
            <a:custGeom>
              <a:avLst/>
              <a:gdLst/>
              <a:ahLst/>
              <a:cxnLst/>
              <a:rect l="l" t="t" r="r" b="b"/>
              <a:pathLst>
                <a:path w="91644" h="90549" extrusionOk="0">
                  <a:moveTo>
                    <a:pt x="65495" y="1"/>
                  </a:moveTo>
                  <a:cubicBezTo>
                    <a:pt x="61193" y="1"/>
                    <a:pt x="56859" y="973"/>
                    <a:pt x="53043" y="2964"/>
                  </a:cubicBezTo>
                  <a:cubicBezTo>
                    <a:pt x="51353" y="3845"/>
                    <a:pt x="49769" y="4857"/>
                    <a:pt x="48209" y="5833"/>
                  </a:cubicBezTo>
                  <a:cubicBezTo>
                    <a:pt x="45268" y="7666"/>
                    <a:pt x="42304" y="9381"/>
                    <a:pt x="38541" y="9798"/>
                  </a:cubicBezTo>
                  <a:cubicBezTo>
                    <a:pt x="37831" y="9877"/>
                    <a:pt x="37122" y="9909"/>
                    <a:pt x="36415" y="9909"/>
                  </a:cubicBezTo>
                  <a:cubicBezTo>
                    <a:pt x="33291" y="9909"/>
                    <a:pt x="30189" y="9277"/>
                    <a:pt x="27064" y="9238"/>
                  </a:cubicBezTo>
                  <a:cubicBezTo>
                    <a:pt x="26995" y="9237"/>
                    <a:pt x="26926" y="9237"/>
                    <a:pt x="26858" y="9237"/>
                  </a:cubicBezTo>
                  <a:cubicBezTo>
                    <a:pt x="19021" y="9237"/>
                    <a:pt x="11236" y="13268"/>
                    <a:pt x="6692" y="19323"/>
                  </a:cubicBezTo>
                  <a:cubicBezTo>
                    <a:pt x="2108" y="25431"/>
                    <a:pt x="810" y="33384"/>
                    <a:pt x="2906" y="40337"/>
                  </a:cubicBezTo>
                  <a:cubicBezTo>
                    <a:pt x="3989" y="43933"/>
                    <a:pt x="5930" y="47326"/>
                    <a:pt x="6228" y="51088"/>
                  </a:cubicBezTo>
                  <a:cubicBezTo>
                    <a:pt x="6954" y="60411"/>
                    <a:pt x="1" y="67817"/>
                    <a:pt x="5502" y="77008"/>
                  </a:cubicBezTo>
                  <a:cubicBezTo>
                    <a:pt x="8907" y="82688"/>
                    <a:pt x="14765" y="85855"/>
                    <a:pt x="21849" y="86259"/>
                  </a:cubicBezTo>
                  <a:cubicBezTo>
                    <a:pt x="22847" y="86317"/>
                    <a:pt x="23847" y="86337"/>
                    <a:pt x="24848" y="86337"/>
                  </a:cubicBezTo>
                  <a:cubicBezTo>
                    <a:pt x="27150" y="86337"/>
                    <a:pt x="29457" y="86231"/>
                    <a:pt x="31754" y="86231"/>
                  </a:cubicBezTo>
                  <a:cubicBezTo>
                    <a:pt x="33441" y="86231"/>
                    <a:pt x="35122" y="86288"/>
                    <a:pt x="36791" y="86486"/>
                  </a:cubicBezTo>
                  <a:cubicBezTo>
                    <a:pt x="41554" y="87045"/>
                    <a:pt x="46019" y="88712"/>
                    <a:pt x="50650" y="89808"/>
                  </a:cubicBezTo>
                  <a:cubicBezTo>
                    <a:pt x="52792" y="90310"/>
                    <a:pt x="54938" y="90549"/>
                    <a:pt x="57057" y="90549"/>
                  </a:cubicBezTo>
                  <a:cubicBezTo>
                    <a:pt x="69987" y="90549"/>
                    <a:pt x="81896" y="81663"/>
                    <a:pt x="85702" y="69746"/>
                  </a:cubicBezTo>
                  <a:cubicBezTo>
                    <a:pt x="87119" y="65293"/>
                    <a:pt x="87643" y="60947"/>
                    <a:pt x="86488" y="56494"/>
                  </a:cubicBezTo>
                  <a:cubicBezTo>
                    <a:pt x="85333" y="52089"/>
                    <a:pt x="83095" y="47814"/>
                    <a:pt x="83499" y="43111"/>
                  </a:cubicBezTo>
                  <a:cubicBezTo>
                    <a:pt x="83880" y="38396"/>
                    <a:pt x="86964" y="34170"/>
                    <a:pt x="88548" y="29633"/>
                  </a:cubicBezTo>
                  <a:cubicBezTo>
                    <a:pt x="91643" y="20811"/>
                    <a:pt x="88548" y="10595"/>
                    <a:pt x="80987" y="4892"/>
                  </a:cubicBezTo>
                  <a:cubicBezTo>
                    <a:pt x="76701" y="1666"/>
                    <a:pt x="71126" y="1"/>
                    <a:pt x="654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51"/>
            <p:cNvSpPr/>
            <p:nvPr/>
          </p:nvSpPr>
          <p:spPr>
            <a:xfrm rot="9676618" flipH="1">
              <a:off x="-1553922" y="2463323"/>
              <a:ext cx="114302" cy="114302"/>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51"/>
            <p:cNvSpPr/>
            <p:nvPr/>
          </p:nvSpPr>
          <p:spPr>
            <a:xfrm rot="-1123382">
              <a:off x="-1346830" y="2500280"/>
              <a:ext cx="210004" cy="210004"/>
            </a:xfrm>
            <a:prstGeom prst="ellipse">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8" name="Google Shape;1348;p51"/>
            <p:cNvGrpSpPr/>
            <p:nvPr/>
          </p:nvGrpSpPr>
          <p:grpSpPr>
            <a:xfrm rot="-1123382">
              <a:off x="1482829" y="3246043"/>
              <a:ext cx="580548" cy="383290"/>
              <a:chOff x="7209371" y="1376950"/>
              <a:chExt cx="892995" cy="589575"/>
            </a:xfrm>
          </p:grpSpPr>
          <p:sp>
            <p:nvSpPr>
              <p:cNvPr id="1349" name="Google Shape;1349;p51"/>
              <p:cNvSpPr/>
              <p:nvPr/>
            </p:nvSpPr>
            <p:spPr>
              <a:xfrm rot="-7856404">
                <a:off x="7259641" y="1434621"/>
                <a:ext cx="269660" cy="256058"/>
              </a:xfrm>
              <a:prstGeom prst="pentagon">
                <a:avLst>
                  <a:gd name="hf" fmla="val 105146"/>
                  <a:gd name="vf" fmla="val 110557"/>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51"/>
              <p:cNvSpPr/>
              <p:nvPr/>
            </p:nvSpPr>
            <p:spPr>
              <a:xfrm rot="-7855416">
                <a:off x="7656216" y="1529078"/>
                <a:ext cx="376001" cy="357093"/>
              </a:xfrm>
              <a:prstGeom prst="pentagon">
                <a:avLst>
                  <a:gd name="hf" fmla="val 105146"/>
                  <a:gd name="vf" fmla="val 11055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51" name="Google Shape;1351;p51"/>
            <p:cNvSpPr/>
            <p:nvPr/>
          </p:nvSpPr>
          <p:spPr>
            <a:xfrm rot="8471736">
              <a:off x="-790572" y="1119542"/>
              <a:ext cx="283969" cy="289095"/>
            </a:xfrm>
            <a:prstGeom prst="mathPlus">
              <a:avLst>
                <a:gd name="adj1" fmla="val 23520"/>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51"/>
            <p:cNvSpPr/>
            <p:nvPr/>
          </p:nvSpPr>
          <p:spPr>
            <a:xfrm rot="647568">
              <a:off x="1699598" y="1735797"/>
              <a:ext cx="325786" cy="318269"/>
            </a:xfrm>
            <a:prstGeom prst="mathPlus">
              <a:avLst>
                <a:gd name="adj1" fmla="val 2352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51"/>
            <p:cNvSpPr/>
            <p:nvPr/>
          </p:nvSpPr>
          <p:spPr>
            <a:xfrm rot="9676618" flipH="1">
              <a:off x="1060519" y="1494592"/>
              <a:ext cx="183304" cy="183304"/>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54" name="Google Shape;1354;p51"/>
          <p:cNvSpPr txBox="1">
            <a:spLocks noGrp="1"/>
          </p:cNvSpPr>
          <p:nvPr>
            <p:ph type="title"/>
          </p:nvPr>
        </p:nvSpPr>
        <p:spPr>
          <a:xfrm>
            <a:off x="3779650" y="1030176"/>
            <a:ext cx="1584600" cy="1825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2</a:t>
            </a:r>
            <a:endParaRPr/>
          </a:p>
        </p:txBody>
      </p:sp>
      <p:sp>
        <p:nvSpPr>
          <p:cNvPr id="1356" name="Google Shape;1356;p51"/>
          <p:cNvSpPr txBox="1">
            <a:spLocks noGrp="1"/>
          </p:cNvSpPr>
          <p:nvPr>
            <p:ph type="title" idx="2"/>
          </p:nvPr>
        </p:nvSpPr>
        <p:spPr>
          <a:xfrm>
            <a:off x="2060100" y="3247855"/>
            <a:ext cx="5023800" cy="841800"/>
          </a:xfrm>
          <a:prstGeom prst="rect">
            <a:avLst/>
          </a:prstGeom>
        </p:spPr>
        <p:txBody>
          <a:bodyPr spcFirstLastPara="1" wrap="square" lIns="91425" tIns="91425" rIns="91425" bIns="91425" anchor="ctr" anchorCtr="0">
            <a:noAutofit/>
          </a:bodyPr>
          <a:lstStyle/>
          <a:p>
            <a:pPr lvl="0"/>
            <a:r>
              <a:rPr lang="en-US" sz="2800" dirty="0">
                <a:solidFill>
                  <a:schemeClr val="bg2">
                    <a:lumMod val="25000"/>
                  </a:schemeClr>
                </a:solidFill>
                <a:latin typeface="+mj-lt"/>
              </a:rPr>
              <a:t>Discuss effect of TB on mortality of HIV </a:t>
            </a:r>
          </a:p>
        </p:txBody>
      </p:sp>
      <p:sp>
        <p:nvSpPr>
          <p:cNvPr id="2" name="مربع نص 1"/>
          <p:cNvSpPr txBox="1"/>
          <p:nvPr/>
        </p:nvSpPr>
        <p:spPr>
          <a:xfrm>
            <a:off x="8620018" y="4828854"/>
            <a:ext cx="390418" cy="314646"/>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8</a:t>
            </a:r>
            <a:endParaRPr lang="ar-SA"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56"/>
                                        </p:tgtEl>
                                        <p:attrNameLst>
                                          <p:attrName>style.visibility</p:attrName>
                                        </p:attrNameLst>
                                      </p:cBhvr>
                                      <p:to>
                                        <p:strVal val="visible"/>
                                      </p:to>
                                    </p:set>
                                    <p:animEffect transition="in" filter="barn(inVertical)">
                                      <p:cBhvr>
                                        <p:cTn id="7" dur="500"/>
                                        <p:tgtEl>
                                          <p:spTgt spid="1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34959" y="791111"/>
            <a:ext cx="3986390" cy="750012"/>
          </a:xfrm>
        </p:spPr>
        <p:txBody>
          <a:bodyPr/>
          <a:lstStyle/>
          <a:p>
            <a:pPr lvl="0"/>
            <a:r>
              <a:rPr lang="en-US" sz="4000" dirty="0">
                <a:solidFill>
                  <a:schemeClr val="bg2">
                    <a:lumMod val="25000"/>
                  </a:schemeClr>
                </a:solidFill>
              </a:rPr>
              <a:t/>
            </a:r>
            <a:br>
              <a:rPr lang="en-US" sz="4000" dirty="0">
                <a:solidFill>
                  <a:schemeClr val="bg2">
                    <a:lumMod val="25000"/>
                  </a:schemeClr>
                </a:solidFill>
              </a:rPr>
            </a:br>
            <a:endParaRPr lang="ar-LY" sz="4000" dirty="0">
              <a:solidFill>
                <a:schemeClr val="accent2"/>
              </a:solidFill>
              <a:latin typeface="+mj-lt"/>
            </a:endParaRPr>
          </a:p>
        </p:txBody>
      </p:sp>
      <p:sp>
        <p:nvSpPr>
          <p:cNvPr id="5" name="مستطيل 4"/>
          <p:cNvSpPr/>
          <p:nvPr/>
        </p:nvSpPr>
        <p:spPr>
          <a:xfrm>
            <a:off x="537347" y="1695755"/>
            <a:ext cx="3960689" cy="2031325"/>
          </a:xfrm>
          <a:prstGeom prst="rect">
            <a:avLst/>
          </a:prstGeom>
        </p:spPr>
        <p:txBody>
          <a:bodyPr wrap="square">
            <a:spAutoFit/>
          </a:bodyPr>
          <a:lstStyle/>
          <a:p>
            <a:pPr algn="just"/>
            <a:r>
              <a:rPr lang="en-US" sz="1800" b="1" dirty="0">
                <a:solidFill>
                  <a:schemeClr val="bg1">
                    <a:lumMod val="50000"/>
                  </a:schemeClr>
                </a:solidFill>
                <a:latin typeface="+mj-lt"/>
              </a:rPr>
              <a:t>Routine data over 6 years from people living with HIV (PLHIV) attending health facilities in three regions of Northern Tanzania were analyzed, showing mortality trends from 2012 to 2017 for HIV and HIV/TB subpopulations. </a:t>
            </a:r>
            <a:endParaRPr lang="ar-LY" sz="1800" b="1" dirty="0">
              <a:solidFill>
                <a:schemeClr val="bg1">
                  <a:lumMod val="50000"/>
                </a:schemeClr>
              </a:solidFill>
              <a:latin typeface="+mj-lt"/>
            </a:endParaRPr>
          </a:p>
        </p:txBody>
      </p:sp>
      <p:grpSp>
        <p:nvGrpSpPr>
          <p:cNvPr id="6" name="Google Shape;4630;p82"/>
          <p:cNvGrpSpPr/>
          <p:nvPr/>
        </p:nvGrpSpPr>
        <p:grpSpPr>
          <a:xfrm>
            <a:off x="5044612" y="1695755"/>
            <a:ext cx="3387906" cy="2247759"/>
            <a:chOff x="233350" y="949250"/>
            <a:chExt cx="7137300" cy="3802300"/>
          </a:xfrm>
          <a:solidFill>
            <a:schemeClr val="accent2"/>
          </a:solidFill>
        </p:grpSpPr>
        <p:sp>
          <p:nvSpPr>
            <p:cNvPr id="7" name="Google Shape;4631;p82"/>
            <p:cNvSpPr/>
            <p:nvPr/>
          </p:nvSpPr>
          <p:spPr>
            <a:xfrm>
              <a:off x="4428450" y="2808675"/>
              <a:ext cx="1478900" cy="330100"/>
            </a:xfrm>
            <a:custGeom>
              <a:avLst/>
              <a:gdLst/>
              <a:ahLst/>
              <a:cxnLst/>
              <a:rect l="l" t="t" r="r" b="b"/>
              <a:pathLst>
                <a:path w="59156" h="13204" extrusionOk="0">
                  <a:moveTo>
                    <a:pt x="1" y="0"/>
                  </a:moveTo>
                  <a:lnTo>
                    <a:pt x="1" y="0"/>
                  </a:lnTo>
                  <a:close/>
                  <a:moveTo>
                    <a:pt x="59155" y="13203"/>
                  </a:move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632;p82"/>
            <p:cNvSpPr/>
            <p:nvPr/>
          </p:nvSpPr>
          <p:spPr>
            <a:xfrm>
              <a:off x="2909400" y="1076125"/>
              <a:ext cx="4118650" cy="3109225"/>
            </a:xfrm>
            <a:custGeom>
              <a:avLst/>
              <a:gdLst/>
              <a:ahLst/>
              <a:cxnLst/>
              <a:rect l="l" t="t" r="r" b="b"/>
              <a:pathLst>
                <a:path w="164746" h="124369" extrusionOk="0">
                  <a:moveTo>
                    <a:pt x="49520" y="11070"/>
                  </a:moveTo>
                  <a:cubicBezTo>
                    <a:pt x="49737" y="11070"/>
                    <a:pt x="49861" y="11136"/>
                    <a:pt x="49875" y="11358"/>
                  </a:cubicBezTo>
                  <a:cubicBezTo>
                    <a:pt x="49875" y="11575"/>
                    <a:pt x="49818" y="11698"/>
                    <a:pt x="49684" y="11698"/>
                  </a:cubicBezTo>
                  <a:cubicBezTo>
                    <a:pt x="49636" y="11698"/>
                    <a:pt x="49580" y="11683"/>
                    <a:pt x="49512" y="11651"/>
                  </a:cubicBezTo>
                  <a:cubicBezTo>
                    <a:pt x="49305" y="11565"/>
                    <a:pt x="49115" y="11444"/>
                    <a:pt x="48925" y="11323"/>
                  </a:cubicBezTo>
                  <a:lnTo>
                    <a:pt x="49339" y="11081"/>
                  </a:lnTo>
                  <a:cubicBezTo>
                    <a:pt x="49405" y="11074"/>
                    <a:pt x="49465" y="11070"/>
                    <a:pt x="49520" y="11070"/>
                  </a:cubicBezTo>
                  <a:close/>
                  <a:moveTo>
                    <a:pt x="46983" y="11081"/>
                  </a:moveTo>
                  <a:cubicBezTo>
                    <a:pt x="47014" y="11081"/>
                    <a:pt x="47051" y="11087"/>
                    <a:pt x="47093" y="11098"/>
                  </a:cubicBezTo>
                  <a:cubicBezTo>
                    <a:pt x="47369" y="11185"/>
                    <a:pt x="47870" y="11168"/>
                    <a:pt x="47767" y="11686"/>
                  </a:cubicBezTo>
                  <a:cubicBezTo>
                    <a:pt x="47732" y="11893"/>
                    <a:pt x="47888" y="12274"/>
                    <a:pt x="47490" y="12343"/>
                  </a:cubicBezTo>
                  <a:cubicBezTo>
                    <a:pt x="47110" y="12222"/>
                    <a:pt x="46834" y="11893"/>
                    <a:pt x="46799" y="11496"/>
                  </a:cubicBezTo>
                  <a:cubicBezTo>
                    <a:pt x="46784" y="11302"/>
                    <a:pt x="46782" y="11081"/>
                    <a:pt x="46983" y="11081"/>
                  </a:cubicBezTo>
                  <a:close/>
                  <a:moveTo>
                    <a:pt x="38158" y="11530"/>
                  </a:moveTo>
                  <a:cubicBezTo>
                    <a:pt x="38279" y="11530"/>
                    <a:pt x="38417" y="11703"/>
                    <a:pt x="38642" y="11876"/>
                  </a:cubicBezTo>
                  <a:cubicBezTo>
                    <a:pt x="38366" y="12118"/>
                    <a:pt x="38089" y="12360"/>
                    <a:pt x="37778" y="12585"/>
                  </a:cubicBezTo>
                  <a:cubicBezTo>
                    <a:pt x="35549" y="13967"/>
                    <a:pt x="35514" y="15903"/>
                    <a:pt x="37692" y="17268"/>
                  </a:cubicBezTo>
                  <a:cubicBezTo>
                    <a:pt x="38003" y="17458"/>
                    <a:pt x="38227" y="17631"/>
                    <a:pt x="38158" y="18080"/>
                  </a:cubicBezTo>
                  <a:cubicBezTo>
                    <a:pt x="38106" y="18529"/>
                    <a:pt x="37951" y="18599"/>
                    <a:pt x="37553" y="18737"/>
                  </a:cubicBezTo>
                  <a:cubicBezTo>
                    <a:pt x="36568" y="19117"/>
                    <a:pt x="36309" y="19981"/>
                    <a:pt x="36378" y="20949"/>
                  </a:cubicBezTo>
                  <a:cubicBezTo>
                    <a:pt x="36427" y="21679"/>
                    <a:pt x="36279" y="22143"/>
                    <a:pt x="35819" y="22143"/>
                  </a:cubicBezTo>
                  <a:cubicBezTo>
                    <a:pt x="35625" y="22143"/>
                    <a:pt x="35377" y="22061"/>
                    <a:pt x="35065" y="21882"/>
                  </a:cubicBezTo>
                  <a:cubicBezTo>
                    <a:pt x="34913" y="21798"/>
                    <a:pt x="34745" y="21754"/>
                    <a:pt x="34578" y="21754"/>
                  </a:cubicBezTo>
                  <a:cubicBezTo>
                    <a:pt x="34403" y="21754"/>
                    <a:pt x="34230" y="21802"/>
                    <a:pt x="34080" y="21899"/>
                  </a:cubicBezTo>
                  <a:cubicBezTo>
                    <a:pt x="33134" y="22372"/>
                    <a:pt x="32094" y="22613"/>
                    <a:pt x="31041" y="22613"/>
                  </a:cubicBezTo>
                  <a:cubicBezTo>
                    <a:pt x="30747" y="22613"/>
                    <a:pt x="30451" y="22594"/>
                    <a:pt x="30157" y="22556"/>
                  </a:cubicBezTo>
                  <a:cubicBezTo>
                    <a:pt x="29915" y="22521"/>
                    <a:pt x="29759" y="22608"/>
                    <a:pt x="29829" y="22262"/>
                  </a:cubicBezTo>
                  <a:lnTo>
                    <a:pt x="29829" y="22262"/>
                  </a:lnTo>
                  <a:lnTo>
                    <a:pt x="29829" y="22279"/>
                  </a:lnTo>
                  <a:cubicBezTo>
                    <a:pt x="29898" y="21986"/>
                    <a:pt x="29984" y="21882"/>
                    <a:pt x="30364" y="21830"/>
                  </a:cubicBezTo>
                  <a:cubicBezTo>
                    <a:pt x="31505" y="21675"/>
                    <a:pt x="32836" y="21467"/>
                    <a:pt x="33354" y="20361"/>
                  </a:cubicBezTo>
                  <a:cubicBezTo>
                    <a:pt x="33821" y="19342"/>
                    <a:pt x="33872" y="18184"/>
                    <a:pt x="34927" y="17458"/>
                  </a:cubicBezTo>
                  <a:cubicBezTo>
                    <a:pt x="35238" y="17216"/>
                    <a:pt x="34978" y="16836"/>
                    <a:pt x="34667" y="16594"/>
                  </a:cubicBezTo>
                  <a:cubicBezTo>
                    <a:pt x="33216" y="15436"/>
                    <a:pt x="33907" y="14572"/>
                    <a:pt x="35099" y="13846"/>
                  </a:cubicBezTo>
                  <a:cubicBezTo>
                    <a:pt x="35860" y="13380"/>
                    <a:pt x="36724" y="13086"/>
                    <a:pt x="37018" y="12066"/>
                  </a:cubicBezTo>
                  <a:cubicBezTo>
                    <a:pt x="37156" y="11582"/>
                    <a:pt x="37709" y="11548"/>
                    <a:pt x="38158" y="11530"/>
                  </a:cubicBezTo>
                  <a:close/>
                  <a:moveTo>
                    <a:pt x="46802" y="32066"/>
                  </a:moveTo>
                  <a:cubicBezTo>
                    <a:pt x="47245" y="32066"/>
                    <a:pt x="47720" y="32469"/>
                    <a:pt x="47888" y="33080"/>
                  </a:cubicBezTo>
                  <a:cubicBezTo>
                    <a:pt x="48059" y="33754"/>
                    <a:pt x="48393" y="34225"/>
                    <a:pt x="48918" y="34225"/>
                  </a:cubicBezTo>
                  <a:cubicBezTo>
                    <a:pt x="49080" y="34225"/>
                    <a:pt x="49261" y="34181"/>
                    <a:pt x="49460" y="34083"/>
                  </a:cubicBezTo>
                  <a:cubicBezTo>
                    <a:pt x="50103" y="33764"/>
                    <a:pt x="50701" y="33627"/>
                    <a:pt x="51269" y="33627"/>
                  </a:cubicBezTo>
                  <a:cubicBezTo>
                    <a:pt x="52489" y="33627"/>
                    <a:pt x="53566" y="34260"/>
                    <a:pt x="54628" y="35085"/>
                  </a:cubicBezTo>
                  <a:cubicBezTo>
                    <a:pt x="54818" y="35223"/>
                    <a:pt x="55008" y="35396"/>
                    <a:pt x="55163" y="35586"/>
                  </a:cubicBezTo>
                  <a:cubicBezTo>
                    <a:pt x="55543" y="36053"/>
                    <a:pt x="56684" y="36070"/>
                    <a:pt x="56321" y="36917"/>
                  </a:cubicBezTo>
                  <a:lnTo>
                    <a:pt x="56321" y="36934"/>
                  </a:lnTo>
                  <a:cubicBezTo>
                    <a:pt x="56149" y="37350"/>
                    <a:pt x="55751" y="37415"/>
                    <a:pt x="55318" y="37415"/>
                  </a:cubicBezTo>
                  <a:cubicBezTo>
                    <a:pt x="55122" y="37415"/>
                    <a:pt x="54919" y="37401"/>
                    <a:pt x="54727" y="37401"/>
                  </a:cubicBezTo>
                  <a:cubicBezTo>
                    <a:pt x="54620" y="37401"/>
                    <a:pt x="54517" y="37405"/>
                    <a:pt x="54420" y="37418"/>
                  </a:cubicBezTo>
                  <a:cubicBezTo>
                    <a:pt x="54278" y="37432"/>
                    <a:pt x="54136" y="37440"/>
                    <a:pt x="53995" y="37440"/>
                  </a:cubicBezTo>
                  <a:cubicBezTo>
                    <a:pt x="53292" y="37440"/>
                    <a:pt x="52602" y="37262"/>
                    <a:pt x="51983" y="36917"/>
                  </a:cubicBezTo>
                  <a:cubicBezTo>
                    <a:pt x="51332" y="36539"/>
                    <a:pt x="50680" y="36418"/>
                    <a:pt x="50028" y="36418"/>
                  </a:cubicBezTo>
                  <a:cubicBezTo>
                    <a:pt x="48867" y="36418"/>
                    <a:pt x="47706" y="36802"/>
                    <a:pt x="46545" y="36802"/>
                  </a:cubicBezTo>
                  <a:cubicBezTo>
                    <a:pt x="46302" y="36802"/>
                    <a:pt x="46058" y="36785"/>
                    <a:pt x="45814" y="36744"/>
                  </a:cubicBezTo>
                  <a:cubicBezTo>
                    <a:pt x="44881" y="36588"/>
                    <a:pt x="44552" y="36105"/>
                    <a:pt x="44673" y="35241"/>
                  </a:cubicBezTo>
                  <a:cubicBezTo>
                    <a:pt x="44846" y="34083"/>
                    <a:pt x="45537" y="33115"/>
                    <a:pt x="46263" y="32320"/>
                  </a:cubicBezTo>
                  <a:cubicBezTo>
                    <a:pt x="46417" y="32145"/>
                    <a:pt x="46607" y="32066"/>
                    <a:pt x="46802" y="32066"/>
                  </a:cubicBezTo>
                  <a:close/>
                  <a:moveTo>
                    <a:pt x="64554" y="31370"/>
                  </a:moveTo>
                  <a:cubicBezTo>
                    <a:pt x="64860" y="31370"/>
                    <a:pt x="65185" y="31437"/>
                    <a:pt x="65532" y="31594"/>
                  </a:cubicBezTo>
                  <a:cubicBezTo>
                    <a:pt x="65878" y="31767"/>
                    <a:pt x="65930" y="32251"/>
                    <a:pt x="65636" y="32493"/>
                  </a:cubicBezTo>
                  <a:cubicBezTo>
                    <a:pt x="64063" y="34065"/>
                    <a:pt x="64184" y="35085"/>
                    <a:pt x="65895" y="36588"/>
                  </a:cubicBezTo>
                  <a:cubicBezTo>
                    <a:pt x="67243" y="37815"/>
                    <a:pt x="67762" y="39544"/>
                    <a:pt x="68211" y="41237"/>
                  </a:cubicBezTo>
                  <a:cubicBezTo>
                    <a:pt x="68364" y="41802"/>
                    <a:pt x="68057" y="41990"/>
                    <a:pt x="67435" y="41990"/>
                  </a:cubicBezTo>
                  <a:cubicBezTo>
                    <a:pt x="67353" y="41990"/>
                    <a:pt x="67266" y="41986"/>
                    <a:pt x="67174" y="41980"/>
                  </a:cubicBezTo>
                  <a:cubicBezTo>
                    <a:pt x="66517" y="41064"/>
                    <a:pt x="64271" y="41825"/>
                    <a:pt x="64547" y="39146"/>
                  </a:cubicBezTo>
                  <a:lnTo>
                    <a:pt x="64547" y="39146"/>
                  </a:lnTo>
                  <a:lnTo>
                    <a:pt x="64547" y="39181"/>
                  </a:lnTo>
                  <a:cubicBezTo>
                    <a:pt x="64685" y="37885"/>
                    <a:pt x="63113" y="36295"/>
                    <a:pt x="62076" y="35050"/>
                  </a:cubicBezTo>
                  <a:cubicBezTo>
                    <a:pt x="61281" y="34100"/>
                    <a:pt x="61385" y="33288"/>
                    <a:pt x="62076" y="32683"/>
                  </a:cubicBezTo>
                  <a:cubicBezTo>
                    <a:pt x="62786" y="32052"/>
                    <a:pt x="63577" y="31370"/>
                    <a:pt x="64554" y="31370"/>
                  </a:cubicBezTo>
                  <a:close/>
                  <a:moveTo>
                    <a:pt x="30705" y="33465"/>
                  </a:moveTo>
                  <a:cubicBezTo>
                    <a:pt x="30874" y="33465"/>
                    <a:pt x="31043" y="33637"/>
                    <a:pt x="31090" y="33720"/>
                  </a:cubicBezTo>
                  <a:cubicBezTo>
                    <a:pt x="31920" y="35120"/>
                    <a:pt x="33579" y="35258"/>
                    <a:pt x="34719" y="36226"/>
                  </a:cubicBezTo>
                  <a:cubicBezTo>
                    <a:pt x="36205" y="37487"/>
                    <a:pt x="36275" y="39354"/>
                    <a:pt x="37191" y="40822"/>
                  </a:cubicBezTo>
                  <a:cubicBezTo>
                    <a:pt x="37484" y="41289"/>
                    <a:pt x="37571" y="41980"/>
                    <a:pt x="37968" y="42274"/>
                  </a:cubicBezTo>
                  <a:cubicBezTo>
                    <a:pt x="38403" y="42594"/>
                    <a:pt x="39075" y="43217"/>
                    <a:pt x="39556" y="43217"/>
                  </a:cubicBezTo>
                  <a:cubicBezTo>
                    <a:pt x="39725" y="43217"/>
                    <a:pt x="39870" y="43141"/>
                    <a:pt x="39973" y="42948"/>
                  </a:cubicBezTo>
                  <a:cubicBezTo>
                    <a:pt x="40336" y="42274"/>
                    <a:pt x="41234" y="41289"/>
                    <a:pt x="40543" y="40183"/>
                  </a:cubicBezTo>
                  <a:cubicBezTo>
                    <a:pt x="40301" y="39803"/>
                    <a:pt x="39610" y="39215"/>
                    <a:pt x="40284" y="38904"/>
                  </a:cubicBezTo>
                  <a:cubicBezTo>
                    <a:pt x="40592" y="38765"/>
                    <a:pt x="41024" y="38302"/>
                    <a:pt x="41439" y="38302"/>
                  </a:cubicBezTo>
                  <a:cubicBezTo>
                    <a:pt x="41746" y="38302"/>
                    <a:pt x="42043" y="38557"/>
                    <a:pt x="42271" y="39388"/>
                  </a:cubicBezTo>
                  <a:cubicBezTo>
                    <a:pt x="42782" y="41200"/>
                    <a:pt x="43748" y="43327"/>
                    <a:pt x="46038" y="43327"/>
                  </a:cubicBezTo>
                  <a:cubicBezTo>
                    <a:pt x="46150" y="43327"/>
                    <a:pt x="46266" y="43321"/>
                    <a:pt x="46384" y="43311"/>
                  </a:cubicBezTo>
                  <a:cubicBezTo>
                    <a:pt x="46463" y="43304"/>
                    <a:pt x="46542" y="43300"/>
                    <a:pt x="46620" y="43300"/>
                  </a:cubicBezTo>
                  <a:cubicBezTo>
                    <a:pt x="47585" y="43300"/>
                    <a:pt x="48526" y="43802"/>
                    <a:pt x="49487" y="43802"/>
                  </a:cubicBezTo>
                  <a:cubicBezTo>
                    <a:pt x="49955" y="43802"/>
                    <a:pt x="50429" y="43683"/>
                    <a:pt x="50912" y="43328"/>
                  </a:cubicBezTo>
                  <a:cubicBezTo>
                    <a:pt x="51106" y="43191"/>
                    <a:pt x="51242" y="43135"/>
                    <a:pt x="51336" y="43135"/>
                  </a:cubicBezTo>
                  <a:cubicBezTo>
                    <a:pt x="51643" y="43135"/>
                    <a:pt x="51508" y="43736"/>
                    <a:pt x="51534" y="44054"/>
                  </a:cubicBezTo>
                  <a:cubicBezTo>
                    <a:pt x="51845" y="45488"/>
                    <a:pt x="50843" y="46629"/>
                    <a:pt x="50618" y="47942"/>
                  </a:cubicBezTo>
                  <a:cubicBezTo>
                    <a:pt x="50585" y="48144"/>
                    <a:pt x="50240" y="48444"/>
                    <a:pt x="50046" y="48444"/>
                  </a:cubicBezTo>
                  <a:cubicBezTo>
                    <a:pt x="50041" y="48444"/>
                    <a:pt x="50036" y="48444"/>
                    <a:pt x="50031" y="48444"/>
                  </a:cubicBezTo>
                  <a:cubicBezTo>
                    <a:pt x="49523" y="48389"/>
                    <a:pt x="49010" y="48372"/>
                    <a:pt x="48494" y="48372"/>
                  </a:cubicBezTo>
                  <a:cubicBezTo>
                    <a:pt x="47534" y="48372"/>
                    <a:pt x="46564" y="48433"/>
                    <a:pt x="45600" y="48433"/>
                  </a:cubicBezTo>
                  <a:cubicBezTo>
                    <a:pt x="43779" y="48433"/>
                    <a:pt x="41984" y="48215"/>
                    <a:pt x="40336" y="46957"/>
                  </a:cubicBezTo>
                  <a:cubicBezTo>
                    <a:pt x="40033" y="46726"/>
                    <a:pt x="39675" y="46623"/>
                    <a:pt x="39308" y="46623"/>
                  </a:cubicBezTo>
                  <a:cubicBezTo>
                    <a:pt x="38250" y="46623"/>
                    <a:pt x="37116" y="47478"/>
                    <a:pt x="37000" y="48582"/>
                  </a:cubicBezTo>
                  <a:cubicBezTo>
                    <a:pt x="36972" y="48947"/>
                    <a:pt x="36796" y="49426"/>
                    <a:pt x="36527" y="49426"/>
                  </a:cubicBezTo>
                  <a:cubicBezTo>
                    <a:pt x="36465" y="49426"/>
                    <a:pt x="36398" y="49400"/>
                    <a:pt x="36326" y="49342"/>
                  </a:cubicBezTo>
                  <a:cubicBezTo>
                    <a:pt x="35376" y="48582"/>
                    <a:pt x="34045" y="48772"/>
                    <a:pt x="33147" y="47752"/>
                  </a:cubicBezTo>
                  <a:cubicBezTo>
                    <a:pt x="32334" y="46819"/>
                    <a:pt x="30900" y="46785"/>
                    <a:pt x="29673" y="46525"/>
                  </a:cubicBezTo>
                  <a:cubicBezTo>
                    <a:pt x="28913" y="46370"/>
                    <a:pt x="27807" y="46422"/>
                    <a:pt x="28567" y="44953"/>
                  </a:cubicBezTo>
                  <a:cubicBezTo>
                    <a:pt x="28982" y="44158"/>
                    <a:pt x="29034" y="43000"/>
                    <a:pt x="28515" y="42257"/>
                  </a:cubicBezTo>
                  <a:cubicBezTo>
                    <a:pt x="28230" y="41853"/>
                    <a:pt x="27848" y="41722"/>
                    <a:pt x="27412" y="41722"/>
                  </a:cubicBezTo>
                  <a:cubicBezTo>
                    <a:pt x="27028" y="41722"/>
                    <a:pt x="26602" y="41823"/>
                    <a:pt x="26165" y="41928"/>
                  </a:cubicBezTo>
                  <a:cubicBezTo>
                    <a:pt x="25497" y="42091"/>
                    <a:pt x="24818" y="42128"/>
                    <a:pt x="24133" y="42128"/>
                  </a:cubicBezTo>
                  <a:cubicBezTo>
                    <a:pt x="23569" y="42128"/>
                    <a:pt x="23001" y="42103"/>
                    <a:pt x="22432" y="42103"/>
                  </a:cubicBezTo>
                  <a:cubicBezTo>
                    <a:pt x="21707" y="42103"/>
                    <a:pt x="20980" y="42143"/>
                    <a:pt x="20255" y="42326"/>
                  </a:cubicBezTo>
                  <a:cubicBezTo>
                    <a:pt x="19287" y="42585"/>
                    <a:pt x="18319" y="42862"/>
                    <a:pt x="17559" y="43380"/>
                  </a:cubicBezTo>
                  <a:cubicBezTo>
                    <a:pt x="17082" y="43705"/>
                    <a:pt x="16613" y="43798"/>
                    <a:pt x="16149" y="43798"/>
                  </a:cubicBezTo>
                  <a:cubicBezTo>
                    <a:pt x="15538" y="43798"/>
                    <a:pt x="14935" y="43638"/>
                    <a:pt x="14326" y="43638"/>
                  </a:cubicBezTo>
                  <a:cubicBezTo>
                    <a:pt x="14292" y="43638"/>
                    <a:pt x="14258" y="43638"/>
                    <a:pt x="14223" y="43639"/>
                  </a:cubicBezTo>
                  <a:cubicBezTo>
                    <a:pt x="14120" y="43622"/>
                    <a:pt x="14016" y="43570"/>
                    <a:pt x="13930" y="43466"/>
                  </a:cubicBezTo>
                  <a:cubicBezTo>
                    <a:pt x="14043" y="43169"/>
                    <a:pt x="14308" y="43115"/>
                    <a:pt x="14562" y="43115"/>
                  </a:cubicBezTo>
                  <a:cubicBezTo>
                    <a:pt x="14617" y="43115"/>
                    <a:pt x="14672" y="43118"/>
                    <a:pt x="14725" y="43121"/>
                  </a:cubicBezTo>
                  <a:cubicBezTo>
                    <a:pt x="14838" y="43129"/>
                    <a:pt x="14949" y="43134"/>
                    <a:pt x="15058" y="43134"/>
                  </a:cubicBezTo>
                  <a:cubicBezTo>
                    <a:pt x="16723" y="43134"/>
                    <a:pt x="17967" y="42165"/>
                    <a:pt x="18388" y="40771"/>
                  </a:cubicBezTo>
                  <a:cubicBezTo>
                    <a:pt x="18976" y="38921"/>
                    <a:pt x="20808" y="38282"/>
                    <a:pt x="21482" y="37090"/>
                  </a:cubicBezTo>
                  <a:cubicBezTo>
                    <a:pt x="22174" y="35865"/>
                    <a:pt x="22770" y="35535"/>
                    <a:pt x="23579" y="35535"/>
                  </a:cubicBezTo>
                  <a:cubicBezTo>
                    <a:pt x="23899" y="35535"/>
                    <a:pt x="24254" y="35587"/>
                    <a:pt x="24661" y="35655"/>
                  </a:cubicBezTo>
                  <a:cubicBezTo>
                    <a:pt x="24682" y="35658"/>
                    <a:pt x="24703" y="35660"/>
                    <a:pt x="24725" y="35660"/>
                  </a:cubicBezTo>
                  <a:cubicBezTo>
                    <a:pt x="25065" y="35660"/>
                    <a:pt x="25513" y="35293"/>
                    <a:pt x="25854" y="35033"/>
                  </a:cubicBezTo>
                  <a:cubicBezTo>
                    <a:pt x="26267" y="34730"/>
                    <a:pt x="26584" y="34570"/>
                    <a:pt x="26849" y="34570"/>
                  </a:cubicBezTo>
                  <a:cubicBezTo>
                    <a:pt x="27249" y="34570"/>
                    <a:pt x="27529" y="34935"/>
                    <a:pt x="27841" y="35724"/>
                  </a:cubicBezTo>
                  <a:cubicBezTo>
                    <a:pt x="28325" y="36969"/>
                    <a:pt x="29742" y="37574"/>
                    <a:pt x="30952" y="38161"/>
                  </a:cubicBezTo>
                  <a:cubicBezTo>
                    <a:pt x="31712" y="38524"/>
                    <a:pt x="32732" y="38852"/>
                    <a:pt x="32680" y="39716"/>
                  </a:cubicBezTo>
                  <a:cubicBezTo>
                    <a:pt x="32594" y="40753"/>
                    <a:pt x="31488" y="40546"/>
                    <a:pt x="30710" y="40615"/>
                  </a:cubicBezTo>
                  <a:cubicBezTo>
                    <a:pt x="30312" y="40650"/>
                    <a:pt x="29794" y="40598"/>
                    <a:pt x="29673" y="41134"/>
                  </a:cubicBezTo>
                  <a:cubicBezTo>
                    <a:pt x="29552" y="41669"/>
                    <a:pt x="30036" y="41825"/>
                    <a:pt x="30382" y="42032"/>
                  </a:cubicBezTo>
                  <a:cubicBezTo>
                    <a:pt x="30898" y="42336"/>
                    <a:pt x="31474" y="42934"/>
                    <a:pt x="32011" y="42934"/>
                  </a:cubicBezTo>
                  <a:cubicBezTo>
                    <a:pt x="32175" y="42934"/>
                    <a:pt x="32336" y="42878"/>
                    <a:pt x="32490" y="42741"/>
                  </a:cubicBezTo>
                  <a:cubicBezTo>
                    <a:pt x="33354" y="41963"/>
                    <a:pt x="33890" y="40788"/>
                    <a:pt x="34512" y="39751"/>
                  </a:cubicBezTo>
                  <a:cubicBezTo>
                    <a:pt x="34586" y="39617"/>
                    <a:pt x="34289" y="39329"/>
                    <a:pt x="34602" y="39329"/>
                  </a:cubicBezTo>
                  <a:cubicBezTo>
                    <a:pt x="34653" y="39329"/>
                    <a:pt x="34719" y="39337"/>
                    <a:pt x="34806" y="39354"/>
                  </a:cubicBezTo>
                  <a:cubicBezTo>
                    <a:pt x="34890" y="39373"/>
                    <a:pt x="34965" y="39381"/>
                    <a:pt x="35031" y="39381"/>
                  </a:cubicBezTo>
                  <a:cubicBezTo>
                    <a:pt x="35567" y="39381"/>
                    <a:pt x="35557" y="38814"/>
                    <a:pt x="35341" y="38507"/>
                  </a:cubicBezTo>
                  <a:cubicBezTo>
                    <a:pt x="34806" y="37781"/>
                    <a:pt x="34546" y="36658"/>
                    <a:pt x="33561" y="36468"/>
                  </a:cubicBezTo>
                  <a:cubicBezTo>
                    <a:pt x="32248" y="36208"/>
                    <a:pt x="31591" y="35206"/>
                    <a:pt x="30727" y="34411"/>
                  </a:cubicBezTo>
                  <a:cubicBezTo>
                    <a:pt x="30468" y="34169"/>
                    <a:pt x="30278" y="33910"/>
                    <a:pt x="30485" y="33599"/>
                  </a:cubicBezTo>
                  <a:cubicBezTo>
                    <a:pt x="30551" y="33501"/>
                    <a:pt x="30628" y="33465"/>
                    <a:pt x="30705" y="33465"/>
                  </a:cubicBezTo>
                  <a:close/>
                  <a:moveTo>
                    <a:pt x="65829" y="50622"/>
                  </a:moveTo>
                  <a:cubicBezTo>
                    <a:pt x="66138" y="50622"/>
                    <a:pt x="66376" y="50877"/>
                    <a:pt x="66569" y="51209"/>
                  </a:cubicBezTo>
                  <a:cubicBezTo>
                    <a:pt x="67601" y="52923"/>
                    <a:pt x="68767" y="54401"/>
                    <a:pt x="70703" y="54401"/>
                  </a:cubicBezTo>
                  <a:cubicBezTo>
                    <a:pt x="71167" y="54401"/>
                    <a:pt x="71676" y="54316"/>
                    <a:pt x="72237" y="54129"/>
                  </a:cubicBezTo>
                  <a:cubicBezTo>
                    <a:pt x="72263" y="54119"/>
                    <a:pt x="72291" y="54114"/>
                    <a:pt x="72320" y="54114"/>
                  </a:cubicBezTo>
                  <a:cubicBezTo>
                    <a:pt x="72487" y="54114"/>
                    <a:pt x="72701" y="54260"/>
                    <a:pt x="72877" y="54319"/>
                  </a:cubicBezTo>
                  <a:cubicBezTo>
                    <a:pt x="72687" y="54406"/>
                    <a:pt x="72514" y="54527"/>
                    <a:pt x="72358" y="54665"/>
                  </a:cubicBezTo>
                  <a:lnTo>
                    <a:pt x="72358" y="54682"/>
                  </a:lnTo>
                  <a:cubicBezTo>
                    <a:pt x="71675" y="55659"/>
                    <a:pt x="71022" y="56681"/>
                    <a:pt x="69648" y="56681"/>
                  </a:cubicBezTo>
                  <a:cubicBezTo>
                    <a:pt x="69564" y="56681"/>
                    <a:pt x="69476" y="56678"/>
                    <a:pt x="69386" y="56669"/>
                  </a:cubicBezTo>
                  <a:cubicBezTo>
                    <a:pt x="69196" y="56600"/>
                    <a:pt x="68850" y="56549"/>
                    <a:pt x="68850" y="56445"/>
                  </a:cubicBezTo>
                  <a:cubicBezTo>
                    <a:pt x="68660" y="54216"/>
                    <a:pt x="66258" y="53559"/>
                    <a:pt x="65532" y="51727"/>
                  </a:cubicBezTo>
                  <a:cubicBezTo>
                    <a:pt x="65394" y="51381"/>
                    <a:pt x="64945" y="50932"/>
                    <a:pt x="65584" y="50673"/>
                  </a:cubicBezTo>
                  <a:cubicBezTo>
                    <a:pt x="65670" y="50638"/>
                    <a:pt x="65752" y="50622"/>
                    <a:pt x="65829" y="50622"/>
                  </a:cubicBezTo>
                  <a:close/>
                  <a:moveTo>
                    <a:pt x="50497" y="52695"/>
                  </a:moveTo>
                  <a:lnTo>
                    <a:pt x="50497" y="52695"/>
                  </a:lnTo>
                  <a:cubicBezTo>
                    <a:pt x="51016" y="52885"/>
                    <a:pt x="51863" y="52937"/>
                    <a:pt x="52001" y="53265"/>
                  </a:cubicBezTo>
                  <a:cubicBezTo>
                    <a:pt x="53055" y="55840"/>
                    <a:pt x="55734" y="57464"/>
                    <a:pt x="56114" y="60420"/>
                  </a:cubicBezTo>
                  <a:cubicBezTo>
                    <a:pt x="56252" y="61439"/>
                    <a:pt x="57323" y="61802"/>
                    <a:pt x="57859" y="62580"/>
                  </a:cubicBezTo>
                  <a:cubicBezTo>
                    <a:pt x="59294" y="64654"/>
                    <a:pt x="60106" y="66952"/>
                    <a:pt x="60763" y="69337"/>
                  </a:cubicBezTo>
                  <a:cubicBezTo>
                    <a:pt x="58533" y="67643"/>
                    <a:pt x="56615" y="65656"/>
                    <a:pt x="55336" y="63133"/>
                  </a:cubicBezTo>
                  <a:cubicBezTo>
                    <a:pt x="55198" y="62874"/>
                    <a:pt x="55008" y="62614"/>
                    <a:pt x="55008" y="62355"/>
                  </a:cubicBezTo>
                  <a:cubicBezTo>
                    <a:pt x="54990" y="58916"/>
                    <a:pt x="52139" y="56739"/>
                    <a:pt x="51189" y="53697"/>
                  </a:cubicBezTo>
                  <a:cubicBezTo>
                    <a:pt x="51085" y="53334"/>
                    <a:pt x="50739" y="53040"/>
                    <a:pt x="50497" y="52695"/>
                  </a:cubicBezTo>
                  <a:close/>
                  <a:moveTo>
                    <a:pt x="87976" y="1"/>
                  </a:moveTo>
                  <a:cubicBezTo>
                    <a:pt x="87018" y="1"/>
                    <a:pt x="85745" y="1010"/>
                    <a:pt x="84455" y="1127"/>
                  </a:cubicBezTo>
                  <a:cubicBezTo>
                    <a:pt x="83776" y="1176"/>
                    <a:pt x="83111" y="1512"/>
                    <a:pt x="82448" y="1512"/>
                  </a:cubicBezTo>
                  <a:cubicBezTo>
                    <a:pt x="82403" y="1512"/>
                    <a:pt x="82358" y="1511"/>
                    <a:pt x="82313" y="1507"/>
                  </a:cubicBezTo>
                  <a:cubicBezTo>
                    <a:pt x="82281" y="1506"/>
                    <a:pt x="82250" y="1506"/>
                    <a:pt x="82218" y="1506"/>
                  </a:cubicBezTo>
                  <a:cubicBezTo>
                    <a:pt x="80376" y="1506"/>
                    <a:pt x="79245" y="3375"/>
                    <a:pt x="77443" y="3375"/>
                  </a:cubicBezTo>
                  <a:cubicBezTo>
                    <a:pt x="77340" y="3375"/>
                    <a:pt x="77235" y="3369"/>
                    <a:pt x="77128" y="3356"/>
                  </a:cubicBezTo>
                  <a:cubicBezTo>
                    <a:pt x="77026" y="3344"/>
                    <a:pt x="76928" y="3335"/>
                    <a:pt x="76837" y="3335"/>
                  </a:cubicBezTo>
                  <a:cubicBezTo>
                    <a:pt x="76434" y="3335"/>
                    <a:pt x="76136" y="3491"/>
                    <a:pt x="75953" y="4082"/>
                  </a:cubicBezTo>
                  <a:cubicBezTo>
                    <a:pt x="75843" y="4459"/>
                    <a:pt x="75132" y="4980"/>
                    <a:pt x="74758" y="4980"/>
                  </a:cubicBezTo>
                  <a:cubicBezTo>
                    <a:pt x="74720" y="4980"/>
                    <a:pt x="74687" y="4974"/>
                    <a:pt x="74657" y="4964"/>
                  </a:cubicBezTo>
                  <a:cubicBezTo>
                    <a:pt x="73910" y="4715"/>
                    <a:pt x="73366" y="4590"/>
                    <a:pt x="73013" y="4590"/>
                  </a:cubicBezTo>
                  <a:cubicBezTo>
                    <a:pt x="72190" y="4590"/>
                    <a:pt x="72409" y="5268"/>
                    <a:pt x="73534" y="6623"/>
                  </a:cubicBezTo>
                  <a:cubicBezTo>
                    <a:pt x="73585" y="6692"/>
                    <a:pt x="73499" y="6882"/>
                    <a:pt x="73482" y="7003"/>
                  </a:cubicBezTo>
                  <a:cubicBezTo>
                    <a:pt x="73413" y="6968"/>
                    <a:pt x="73292" y="6951"/>
                    <a:pt x="73240" y="6882"/>
                  </a:cubicBezTo>
                  <a:cubicBezTo>
                    <a:pt x="72877" y="6381"/>
                    <a:pt x="72324" y="5914"/>
                    <a:pt x="72220" y="5344"/>
                  </a:cubicBezTo>
                  <a:cubicBezTo>
                    <a:pt x="72065" y="4531"/>
                    <a:pt x="71961" y="3840"/>
                    <a:pt x="71010" y="3650"/>
                  </a:cubicBezTo>
                  <a:cubicBezTo>
                    <a:pt x="70839" y="3615"/>
                    <a:pt x="70680" y="3599"/>
                    <a:pt x="70533" y="3599"/>
                  </a:cubicBezTo>
                  <a:cubicBezTo>
                    <a:pt x="69359" y="3599"/>
                    <a:pt x="68898" y="4626"/>
                    <a:pt x="68315" y="5517"/>
                  </a:cubicBezTo>
                  <a:cubicBezTo>
                    <a:pt x="67865" y="6208"/>
                    <a:pt x="68349" y="6536"/>
                    <a:pt x="68729" y="6934"/>
                  </a:cubicBezTo>
                  <a:cubicBezTo>
                    <a:pt x="68798" y="7003"/>
                    <a:pt x="68850" y="7089"/>
                    <a:pt x="68902" y="7176"/>
                  </a:cubicBezTo>
                  <a:cubicBezTo>
                    <a:pt x="68817" y="7188"/>
                    <a:pt x="68731" y="7200"/>
                    <a:pt x="68645" y="7200"/>
                  </a:cubicBezTo>
                  <a:cubicBezTo>
                    <a:pt x="68610" y="7200"/>
                    <a:pt x="68575" y="7198"/>
                    <a:pt x="68539" y="7193"/>
                  </a:cubicBezTo>
                  <a:cubicBezTo>
                    <a:pt x="67376" y="7024"/>
                    <a:pt x="66212" y="6691"/>
                    <a:pt x="65033" y="6691"/>
                  </a:cubicBezTo>
                  <a:cubicBezTo>
                    <a:pt x="65003" y="6691"/>
                    <a:pt x="64974" y="6691"/>
                    <a:pt x="64945" y="6692"/>
                  </a:cubicBezTo>
                  <a:cubicBezTo>
                    <a:pt x="64584" y="6692"/>
                    <a:pt x="63909" y="6196"/>
                    <a:pt x="63437" y="6196"/>
                  </a:cubicBezTo>
                  <a:cubicBezTo>
                    <a:pt x="63072" y="6196"/>
                    <a:pt x="62827" y="6492"/>
                    <a:pt x="62940" y="7538"/>
                  </a:cubicBezTo>
                  <a:cubicBezTo>
                    <a:pt x="62940" y="7608"/>
                    <a:pt x="62525" y="7711"/>
                    <a:pt x="62283" y="7798"/>
                  </a:cubicBezTo>
                  <a:cubicBezTo>
                    <a:pt x="61879" y="7955"/>
                    <a:pt x="61464" y="8005"/>
                    <a:pt x="61043" y="8005"/>
                  </a:cubicBezTo>
                  <a:cubicBezTo>
                    <a:pt x="60325" y="8005"/>
                    <a:pt x="59591" y="7860"/>
                    <a:pt x="58870" y="7860"/>
                  </a:cubicBezTo>
                  <a:cubicBezTo>
                    <a:pt x="58295" y="7860"/>
                    <a:pt x="57729" y="7952"/>
                    <a:pt x="57185" y="8282"/>
                  </a:cubicBezTo>
                  <a:cubicBezTo>
                    <a:pt x="56736" y="8610"/>
                    <a:pt x="56304" y="8938"/>
                    <a:pt x="55837" y="9267"/>
                  </a:cubicBezTo>
                  <a:cubicBezTo>
                    <a:pt x="55671" y="9381"/>
                    <a:pt x="55417" y="9527"/>
                    <a:pt x="55226" y="9527"/>
                  </a:cubicBezTo>
                  <a:cubicBezTo>
                    <a:pt x="55100" y="9527"/>
                    <a:pt x="55001" y="9463"/>
                    <a:pt x="54973" y="9284"/>
                  </a:cubicBezTo>
                  <a:cubicBezTo>
                    <a:pt x="54819" y="8258"/>
                    <a:pt x="54209" y="8003"/>
                    <a:pt x="53545" y="8003"/>
                  </a:cubicBezTo>
                  <a:cubicBezTo>
                    <a:pt x="53313" y="8003"/>
                    <a:pt x="53075" y="8034"/>
                    <a:pt x="52848" y="8074"/>
                  </a:cubicBezTo>
                  <a:cubicBezTo>
                    <a:pt x="51897" y="8264"/>
                    <a:pt x="52416" y="9232"/>
                    <a:pt x="52295" y="9854"/>
                  </a:cubicBezTo>
                  <a:cubicBezTo>
                    <a:pt x="52156" y="10615"/>
                    <a:pt x="51344" y="10096"/>
                    <a:pt x="50998" y="10545"/>
                  </a:cubicBezTo>
                  <a:cubicBezTo>
                    <a:pt x="50949" y="10609"/>
                    <a:pt x="50910" y="10635"/>
                    <a:pt x="50880" y="10635"/>
                  </a:cubicBezTo>
                  <a:cubicBezTo>
                    <a:pt x="50805" y="10635"/>
                    <a:pt x="50789" y="10469"/>
                    <a:pt x="50826" y="10321"/>
                  </a:cubicBezTo>
                  <a:cubicBezTo>
                    <a:pt x="51033" y="8990"/>
                    <a:pt x="50221" y="8541"/>
                    <a:pt x="49115" y="8161"/>
                  </a:cubicBezTo>
                  <a:cubicBezTo>
                    <a:pt x="46903" y="7400"/>
                    <a:pt x="44535" y="7176"/>
                    <a:pt x="42392" y="6070"/>
                  </a:cubicBezTo>
                  <a:cubicBezTo>
                    <a:pt x="41667" y="5697"/>
                    <a:pt x="40852" y="5536"/>
                    <a:pt x="40032" y="5536"/>
                  </a:cubicBezTo>
                  <a:cubicBezTo>
                    <a:pt x="39367" y="5536"/>
                    <a:pt x="38699" y="5642"/>
                    <a:pt x="38072" y="5828"/>
                  </a:cubicBezTo>
                  <a:cubicBezTo>
                    <a:pt x="36033" y="6432"/>
                    <a:pt x="33838" y="6502"/>
                    <a:pt x="31989" y="7642"/>
                  </a:cubicBezTo>
                  <a:cubicBezTo>
                    <a:pt x="31263" y="8074"/>
                    <a:pt x="29206" y="7296"/>
                    <a:pt x="30226" y="9457"/>
                  </a:cubicBezTo>
                  <a:cubicBezTo>
                    <a:pt x="30278" y="9578"/>
                    <a:pt x="29984" y="9854"/>
                    <a:pt x="29863" y="10079"/>
                  </a:cubicBezTo>
                  <a:cubicBezTo>
                    <a:pt x="28653" y="12412"/>
                    <a:pt x="26234" y="13224"/>
                    <a:pt x="24229" y="14555"/>
                  </a:cubicBezTo>
                  <a:cubicBezTo>
                    <a:pt x="22536" y="15661"/>
                    <a:pt x="23486" y="17112"/>
                    <a:pt x="24022" y="18236"/>
                  </a:cubicBezTo>
                  <a:cubicBezTo>
                    <a:pt x="24328" y="18880"/>
                    <a:pt x="24972" y="19241"/>
                    <a:pt x="25627" y="19241"/>
                  </a:cubicBezTo>
                  <a:cubicBezTo>
                    <a:pt x="26008" y="19241"/>
                    <a:pt x="26393" y="19119"/>
                    <a:pt x="26718" y="18858"/>
                  </a:cubicBezTo>
                  <a:cubicBezTo>
                    <a:pt x="27228" y="18470"/>
                    <a:pt x="27609" y="18306"/>
                    <a:pt x="27903" y="18306"/>
                  </a:cubicBezTo>
                  <a:cubicBezTo>
                    <a:pt x="28524" y="18306"/>
                    <a:pt x="28748" y="19042"/>
                    <a:pt x="28947" y="19946"/>
                  </a:cubicBezTo>
                  <a:cubicBezTo>
                    <a:pt x="28982" y="20223"/>
                    <a:pt x="28999" y="20499"/>
                    <a:pt x="28982" y="20776"/>
                  </a:cubicBezTo>
                  <a:cubicBezTo>
                    <a:pt x="28774" y="20551"/>
                    <a:pt x="28446" y="20396"/>
                    <a:pt x="28342" y="20119"/>
                  </a:cubicBezTo>
                  <a:cubicBezTo>
                    <a:pt x="28124" y="19474"/>
                    <a:pt x="27849" y="19234"/>
                    <a:pt x="27528" y="19234"/>
                  </a:cubicBezTo>
                  <a:cubicBezTo>
                    <a:pt x="27212" y="19234"/>
                    <a:pt x="26853" y="19465"/>
                    <a:pt x="26459" y="19774"/>
                  </a:cubicBezTo>
                  <a:cubicBezTo>
                    <a:pt x="25646" y="20379"/>
                    <a:pt x="25958" y="21260"/>
                    <a:pt x="26130" y="21899"/>
                  </a:cubicBezTo>
                  <a:cubicBezTo>
                    <a:pt x="26459" y="23092"/>
                    <a:pt x="25802" y="23420"/>
                    <a:pt x="24938" y="23627"/>
                  </a:cubicBezTo>
                  <a:cubicBezTo>
                    <a:pt x="23901" y="23852"/>
                    <a:pt x="23072" y="24267"/>
                    <a:pt x="22553" y="25269"/>
                  </a:cubicBezTo>
                  <a:cubicBezTo>
                    <a:pt x="22273" y="25790"/>
                    <a:pt x="21682" y="26043"/>
                    <a:pt x="21157" y="26043"/>
                  </a:cubicBezTo>
                  <a:cubicBezTo>
                    <a:pt x="21003" y="26043"/>
                    <a:pt x="20855" y="26021"/>
                    <a:pt x="20721" y="25978"/>
                  </a:cubicBezTo>
                  <a:cubicBezTo>
                    <a:pt x="20116" y="25788"/>
                    <a:pt x="20963" y="25390"/>
                    <a:pt x="20946" y="24993"/>
                  </a:cubicBezTo>
                  <a:cubicBezTo>
                    <a:pt x="20929" y="24543"/>
                    <a:pt x="20738" y="24129"/>
                    <a:pt x="20410" y="23835"/>
                  </a:cubicBezTo>
                  <a:cubicBezTo>
                    <a:pt x="19477" y="22798"/>
                    <a:pt x="18354" y="21709"/>
                    <a:pt x="18215" y="20327"/>
                  </a:cubicBezTo>
                  <a:cubicBezTo>
                    <a:pt x="18098" y="19205"/>
                    <a:pt x="17332" y="17921"/>
                    <a:pt x="16200" y="17921"/>
                  </a:cubicBezTo>
                  <a:cubicBezTo>
                    <a:pt x="16163" y="17921"/>
                    <a:pt x="16127" y="17922"/>
                    <a:pt x="16090" y="17925"/>
                  </a:cubicBezTo>
                  <a:cubicBezTo>
                    <a:pt x="15105" y="17976"/>
                    <a:pt x="14068" y="18391"/>
                    <a:pt x="13930" y="19221"/>
                  </a:cubicBezTo>
                  <a:cubicBezTo>
                    <a:pt x="13670" y="20430"/>
                    <a:pt x="14137" y="21709"/>
                    <a:pt x="15122" y="22470"/>
                  </a:cubicBezTo>
                  <a:cubicBezTo>
                    <a:pt x="15952" y="23109"/>
                    <a:pt x="15952" y="23161"/>
                    <a:pt x="15589" y="23489"/>
                  </a:cubicBezTo>
                  <a:cubicBezTo>
                    <a:pt x="14448" y="24526"/>
                    <a:pt x="14915" y="26116"/>
                    <a:pt x="14292" y="27377"/>
                  </a:cubicBezTo>
                  <a:cubicBezTo>
                    <a:pt x="14143" y="27687"/>
                    <a:pt x="14420" y="27822"/>
                    <a:pt x="14760" y="27822"/>
                  </a:cubicBezTo>
                  <a:cubicBezTo>
                    <a:pt x="14932" y="27822"/>
                    <a:pt x="15121" y="27787"/>
                    <a:pt x="15278" y="27723"/>
                  </a:cubicBezTo>
                  <a:cubicBezTo>
                    <a:pt x="16510" y="27249"/>
                    <a:pt x="17772" y="26919"/>
                    <a:pt x="19089" y="26919"/>
                  </a:cubicBezTo>
                  <a:cubicBezTo>
                    <a:pt x="19212" y="26919"/>
                    <a:pt x="19336" y="26922"/>
                    <a:pt x="19460" y="26928"/>
                  </a:cubicBezTo>
                  <a:lnTo>
                    <a:pt x="19874" y="26928"/>
                  </a:lnTo>
                  <a:cubicBezTo>
                    <a:pt x="19840" y="26997"/>
                    <a:pt x="19823" y="27136"/>
                    <a:pt x="19753" y="27153"/>
                  </a:cubicBezTo>
                  <a:cubicBezTo>
                    <a:pt x="18630" y="27585"/>
                    <a:pt x="17507" y="28138"/>
                    <a:pt x="16349" y="28414"/>
                  </a:cubicBezTo>
                  <a:cubicBezTo>
                    <a:pt x="15692" y="28570"/>
                    <a:pt x="14915" y="28432"/>
                    <a:pt x="14707" y="29209"/>
                  </a:cubicBezTo>
                  <a:cubicBezTo>
                    <a:pt x="14500" y="30004"/>
                    <a:pt x="15260" y="30194"/>
                    <a:pt x="15813" y="30505"/>
                  </a:cubicBezTo>
                  <a:cubicBezTo>
                    <a:pt x="17161" y="31318"/>
                    <a:pt x="17369" y="32493"/>
                    <a:pt x="16867" y="33910"/>
                  </a:cubicBezTo>
                  <a:cubicBezTo>
                    <a:pt x="16664" y="34503"/>
                    <a:pt x="16349" y="34660"/>
                    <a:pt x="15995" y="34660"/>
                  </a:cubicBezTo>
                  <a:cubicBezTo>
                    <a:pt x="15626" y="34660"/>
                    <a:pt x="15216" y="34489"/>
                    <a:pt x="14846" y="34463"/>
                  </a:cubicBezTo>
                  <a:cubicBezTo>
                    <a:pt x="13916" y="34396"/>
                    <a:pt x="12987" y="34203"/>
                    <a:pt x="12042" y="34203"/>
                  </a:cubicBezTo>
                  <a:cubicBezTo>
                    <a:pt x="12003" y="34203"/>
                    <a:pt x="11964" y="34203"/>
                    <a:pt x="11925" y="34204"/>
                  </a:cubicBezTo>
                  <a:cubicBezTo>
                    <a:pt x="10957" y="34221"/>
                    <a:pt x="9834" y="34446"/>
                    <a:pt x="9989" y="35759"/>
                  </a:cubicBezTo>
                  <a:cubicBezTo>
                    <a:pt x="10128" y="37072"/>
                    <a:pt x="9834" y="38196"/>
                    <a:pt x="9592" y="39440"/>
                  </a:cubicBezTo>
                  <a:cubicBezTo>
                    <a:pt x="9385" y="40425"/>
                    <a:pt x="8693" y="42136"/>
                    <a:pt x="10542" y="42464"/>
                  </a:cubicBezTo>
                  <a:cubicBezTo>
                    <a:pt x="12305" y="42758"/>
                    <a:pt x="12668" y="43173"/>
                    <a:pt x="11735" y="44693"/>
                  </a:cubicBezTo>
                  <a:cubicBezTo>
                    <a:pt x="11389" y="45298"/>
                    <a:pt x="10888" y="45817"/>
                    <a:pt x="10300" y="46180"/>
                  </a:cubicBezTo>
                  <a:cubicBezTo>
                    <a:pt x="9108" y="46871"/>
                    <a:pt x="8175" y="47752"/>
                    <a:pt x="8313" y="49342"/>
                  </a:cubicBezTo>
                  <a:cubicBezTo>
                    <a:pt x="8365" y="49964"/>
                    <a:pt x="8140" y="50707"/>
                    <a:pt x="7535" y="50967"/>
                  </a:cubicBezTo>
                  <a:cubicBezTo>
                    <a:pt x="5168" y="52021"/>
                    <a:pt x="3768" y="53991"/>
                    <a:pt x="2662" y="56168"/>
                  </a:cubicBezTo>
                  <a:cubicBezTo>
                    <a:pt x="1781" y="57931"/>
                    <a:pt x="122" y="59469"/>
                    <a:pt x="1279" y="61888"/>
                  </a:cubicBezTo>
                  <a:cubicBezTo>
                    <a:pt x="1936" y="63236"/>
                    <a:pt x="1573" y="64792"/>
                    <a:pt x="830" y="66209"/>
                  </a:cubicBezTo>
                  <a:cubicBezTo>
                    <a:pt x="1" y="67781"/>
                    <a:pt x="744" y="70477"/>
                    <a:pt x="2126" y="71687"/>
                  </a:cubicBezTo>
                  <a:cubicBezTo>
                    <a:pt x="2420" y="71946"/>
                    <a:pt x="2662" y="72240"/>
                    <a:pt x="2818" y="72586"/>
                  </a:cubicBezTo>
                  <a:cubicBezTo>
                    <a:pt x="4027" y="75040"/>
                    <a:pt x="5462" y="77303"/>
                    <a:pt x="7881" y="78755"/>
                  </a:cubicBezTo>
                  <a:cubicBezTo>
                    <a:pt x="8455" y="79100"/>
                    <a:pt x="9053" y="79742"/>
                    <a:pt x="9645" y="79742"/>
                  </a:cubicBezTo>
                  <a:cubicBezTo>
                    <a:pt x="9766" y="79742"/>
                    <a:pt x="9887" y="79715"/>
                    <a:pt x="10007" y="79654"/>
                  </a:cubicBezTo>
                  <a:cubicBezTo>
                    <a:pt x="12824" y="78254"/>
                    <a:pt x="16142" y="79844"/>
                    <a:pt x="18889" y="77874"/>
                  </a:cubicBezTo>
                  <a:cubicBezTo>
                    <a:pt x="19326" y="77562"/>
                    <a:pt x="19938" y="77352"/>
                    <a:pt x="20558" y="77352"/>
                  </a:cubicBezTo>
                  <a:cubicBezTo>
                    <a:pt x="21313" y="77352"/>
                    <a:pt x="22079" y="77663"/>
                    <a:pt x="22553" y="78479"/>
                  </a:cubicBezTo>
                  <a:cubicBezTo>
                    <a:pt x="23034" y="79313"/>
                    <a:pt x="23538" y="79650"/>
                    <a:pt x="24283" y="79650"/>
                  </a:cubicBezTo>
                  <a:cubicBezTo>
                    <a:pt x="24448" y="79650"/>
                    <a:pt x="24626" y="79633"/>
                    <a:pt x="24817" y="79602"/>
                  </a:cubicBezTo>
                  <a:cubicBezTo>
                    <a:pt x="24994" y="79574"/>
                    <a:pt x="25161" y="79561"/>
                    <a:pt x="25317" y="79561"/>
                  </a:cubicBezTo>
                  <a:cubicBezTo>
                    <a:pt x="26715" y="79561"/>
                    <a:pt x="27271" y="80640"/>
                    <a:pt x="26960" y="82194"/>
                  </a:cubicBezTo>
                  <a:cubicBezTo>
                    <a:pt x="26683" y="83611"/>
                    <a:pt x="25750" y="85218"/>
                    <a:pt x="26545" y="86480"/>
                  </a:cubicBezTo>
                  <a:cubicBezTo>
                    <a:pt x="27461" y="87966"/>
                    <a:pt x="28515" y="89400"/>
                    <a:pt x="29206" y="90973"/>
                  </a:cubicBezTo>
                  <a:cubicBezTo>
                    <a:pt x="30416" y="93721"/>
                    <a:pt x="31298" y="96641"/>
                    <a:pt x="29777" y="99631"/>
                  </a:cubicBezTo>
                  <a:cubicBezTo>
                    <a:pt x="28809" y="101515"/>
                    <a:pt x="28619" y="103502"/>
                    <a:pt x="29535" y="105369"/>
                  </a:cubicBezTo>
                  <a:cubicBezTo>
                    <a:pt x="30503" y="107321"/>
                    <a:pt x="31228" y="109274"/>
                    <a:pt x="31488" y="111469"/>
                  </a:cubicBezTo>
                  <a:cubicBezTo>
                    <a:pt x="31712" y="113456"/>
                    <a:pt x="31695" y="115599"/>
                    <a:pt x="33371" y="117172"/>
                  </a:cubicBezTo>
                  <a:cubicBezTo>
                    <a:pt x="34322" y="118088"/>
                    <a:pt x="34581" y="119436"/>
                    <a:pt x="35013" y="120645"/>
                  </a:cubicBezTo>
                  <a:cubicBezTo>
                    <a:pt x="35393" y="121717"/>
                    <a:pt x="34546" y="123065"/>
                    <a:pt x="35843" y="123998"/>
                  </a:cubicBezTo>
                  <a:cubicBezTo>
                    <a:pt x="36206" y="124270"/>
                    <a:pt x="36549" y="124368"/>
                    <a:pt x="36881" y="124368"/>
                  </a:cubicBezTo>
                  <a:cubicBezTo>
                    <a:pt x="37735" y="124368"/>
                    <a:pt x="38515" y="123721"/>
                    <a:pt x="39372" y="123721"/>
                  </a:cubicBezTo>
                  <a:cubicBezTo>
                    <a:pt x="39388" y="123721"/>
                    <a:pt x="39404" y="123721"/>
                    <a:pt x="39420" y="123721"/>
                  </a:cubicBezTo>
                  <a:cubicBezTo>
                    <a:pt x="39526" y="123724"/>
                    <a:pt x="39630" y="123725"/>
                    <a:pt x="39734" y="123725"/>
                  </a:cubicBezTo>
                  <a:cubicBezTo>
                    <a:pt x="44937" y="123725"/>
                    <a:pt x="47636" y="120353"/>
                    <a:pt x="49754" y="116100"/>
                  </a:cubicBezTo>
                  <a:cubicBezTo>
                    <a:pt x="50186" y="115236"/>
                    <a:pt x="49720" y="113957"/>
                    <a:pt x="50826" y="113508"/>
                  </a:cubicBezTo>
                  <a:cubicBezTo>
                    <a:pt x="52761" y="112713"/>
                    <a:pt x="53193" y="111175"/>
                    <a:pt x="52692" y="109499"/>
                  </a:cubicBezTo>
                  <a:cubicBezTo>
                    <a:pt x="51949" y="107028"/>
                    <a:pt x="53297" y="106112"/>
                    <a:pt x="55181" y="105282"/>
                  </a:cubicBezTo>
                  <a:cubicBezTo>
                    <a:pt x="57773" y="104107"/>
                    <a:pt x="59449" y="98370"/>
                    <a:pt x="57963" y="96071"/>
                  </a:cubicBezTo>
                  <a:cubicBezTo>
                    <a:pt x="56770" y="94239"/>
                    <a:pt x="57099" y="92217"/>
                    <a:pt x="57444" y="90316"/>
                  </a:cubicBezTo>
                  <a:cubicBezTo>
                    <a:pt x="57911" y="87621"/>
                    <a:pt x="59933" y="85823"/>
                    <a:pt x="61851" y="84164"/>
                  </a:cubicBezTo>
                  <a:cubicBezTo>
                    <a:pt x="65601" y="80915"/>
                    <a:pt x="68055" y="76992"/>
                    <a:pt x="69109" y="72171"/>
                  </a:cubicBezTo>
                  <a:cubicBezTo>
                    <a:pt x="69271" y="71459"/>
                    <a:pt x="69266" y="70656"/>
                    <a:pt x="68371" y="70656"/>
                  </a:cubicBezTo>
                  <a:cubicBezTo>
                    <a:pt x="68311" y="70656"/>
                    <a:pt x="68246" y="70660"/>
                    <a:pt x="68176" y="70667"/>
                  </a:cubicBezTo>
                  <a:cubicBezTo>
                    <a:pt x="67157" y="70788"/>
                    <a:pt x="66154" y="71151"/>
                    <a:pt x="65152" y="71462"/>
                  </a:cubicBezTo>
                  <a:cubicBezTo>
                    <a:pt x="63960" y="71826"/>
                    <a:pt x="63201" y="72060"/>
                    <a:pt x="62664" y="72060"/>
                  </a:cubicBezTo>
                  <a:cubicBezTo>
                    <a:pt x="61727" y="72060"/>
                    <a:pt x="61469" y="71346"/>
                    <a:pt x="60772" y="69363"/>
                  </a:cubicBezTo>
                  <a:lnTo>
                    <a:pt x="60772" y="69363"/>
                  </a:lnTo>
                  <a:cubicBezTo>
                    <a:pt x="61180" y="69747"/>
                    <a:pt x="61467" y="70422"/>
                    <a:pt x="62074" y="70422"/>
                  </a:cubicBezTo>
                  <a:cubicBezTo>
                    <a:pt x="62180" y="70422"/>
                    <a:pt x="62295" y="70402"/>
                    <a:pt x="62422" y="70356"/>
                  </a:cubicBezTo>
                  <a:cubicBezTo>
                    <a:pt x="63925" y="69769"/>
                    <a:pt x="65359" y="68957"/>
                    <a:pt x="66897" y="68455"/>
                  </a:cubicBezTo>
                  <a:cubicBezTo>
                    <a:pt x="68660" y="67868"/>
                    <a:pt x="69732" y="66209"/>
                    <a:pt x="71391" y="65639"/>
                  </a:cubicBezTo>
                  <a:cubicBezTo>
                    <a:pt x="73706" y="64844"/>
                    <a:pt x="76713" y="61716"/>
                    <a:pt x="76852" y="59383"/>
                  </a:cubicBezTo>
                  <a:cubicBezTo>
                    <a:pt x="76834" y="59072"/>
                    <a:pt x="76713" y="58778"/>
                    <a:pt x="76506" y="58553"/>
                  </a:cubicBezTo>
                  <a:cubicBezTo>
                    <a:pt x="75918" y="57810"/>
                    <a:pt x="75279" y="57153"/>
                    <a:pt x="74294" y="56894"/>
                  </a:cubicBezTo>
                  <a:cubicBezTo>
                    <a:pt x="73724" y="56739"/>
                    <a:pt x="73378" y="56151"/>
                    <a:pt x="73516" y="55581"/>
                  </a:cubicBezTo>
                  <a:cubicBezTo>
                    <a:pt x="73547" y="55481"/>
                    <a:pt x="73596" y="55443"/>
                    <a:pt x="73658" y="55443"/>
                  </a:cubicBezTo>
                  <a:cubicBezTo>
                    <a:pt x="73842" y="55443"/>
                    <a:pt x="74139" y="55775"/>
                    <a:pt x="74398" y="55788"/>
                  </a:cubicBezTo>
                  <a:cubicBezTo>
                    <a:pt x="75366" y="55855"/>
                    <a:pt x="76333" y="56083"/>
                    <a:pt x="77301" y="56083"/>
                  </a:cubicBezTo>
                  <a:cubicBezTo>
                    <a:pt x="77336" y="56083"/>
                    <a:pt x="77370" y="56083"/>
                    <a:pt x="77405" y="56082"/>
                  </a:cubicBezTo>
                  <a:cubicBezTo>
                    <a:pt x="77727" y="56077"/>
                    <a:pt x="78047" y="56073"/>
                    <a:pt x="78365" y="56073"/>
                  </a:cubicBezTo>
                  <a:cubicBezTo>
                    <a:pt x="81373" y="56073"/>
                    <a:pt x="84145" y="56432"/>
                    <a:pt x="85786" y="59746"/>
                  </a:cubicBezTo>
                  <a:cubicBezTo>
                    <a:pt x="86136" y="60461"/>
                    <a:pt x="86996" y="61297"/>
                    <a:pt x="88011" y="61297"/>
                  </a:cubicBezTo>
                  <a:cubicBezTo>
                    <a:pt x="88148" y="61297"/>
                    <a:pt x="88288" y="61282"/>
                    <a:pt x="88430" y="61249"/>
                  </a:cubicBezTo>
                  <a:cubicBezTo>
                    <a:pt x="88585" y="61214"/>
                    <a:pt x="88707" y="61197"/>
                    <a:pt x="88805" y="61197"/>
                  </a:cubicBezTo>
                  <a:cubicBezTo>
                    <a:pt x="89186" y="61197"/>
                    <a:pt x="89184" y="61451"/>
                    <a:pt x="89225" y="61837"/>
                  </a:cubicBezTo>
                  <a:cubicBezTo>
                    <a:pt x="89830" y="66554"/>
                    <a:pt x="91990" y="70685"/>
                    <a:pt x="94133" y="74832"/>
                  </a:cubicBezTo>
                  <a:cubicBezTo>
                    <a:pt x="94475" y="75487"/>
                    <a:pt x="94875" y="75911"/>
                    <a:pt x="95290" y="75911"/>
                  </a:cubicBezTo>
                  <a:cubicBezTo>
                    <a:pt x="95652" y="75911"/>
                    <a:pt x="96025" y="75588"/>
                    <a:pt x="96380" y="74815"/>
                  </a:cubicBezTo>
                  <a:cubicBezTo>
                    <a:pt x="96622" y="74297"/>
                    <a:pt x="97036" y="73847"/>
                    <a:pt x="97382" y="73381"/>
                  </a:cubicBezTo>
                  <a:lnTo>
                    <a:pt x="97538" y="73225"/>
                  </a:lnTo>
                  <a:cubicBezTo>
                    <a:pt x="98212" y="71618"/>
                    <a:pt x="98056" y="69993"/>
                    <a:pt x="97831" y="68317"/>
                  </a:cubicBezTo>
                  <a:cubicBezTo>
                    <a:pt x="97762" y="67833"/>
                    <a:pt x="97589" y="67211"/>
                    <a:pt x="98194" y="67073"/>
                  </a:cubicBezTo>
                  <a:cubicBezTo>
                    <a:pt x="99784" y="66693"/>
                    <a:pt x="100268" y="65258"/>
                    <a:pt x="101149" y="64187"/>
                  </a:cubicBezTo>
                  <a:cubicBezTo>
                    <a:pt x="102117" y="63029"/>
                    <a:pt x="103137" y="61629"/>
                    <a:pt x="104243" y="60903"/>
                  </a:cubicBezTo>
                  <a:cubicBezTo>
                    <a:pt x="104825" y="60515"/>
                    <a:pt x="105739" y="59942"/>
                    <a:pt x="106690" y="59942"/>
                  </a:cubicBezTo>
                  <a:cubicBezTo>
                    <a:pt x="107432" y="59942"/>
                    <a:pt x="108196" y="60292"/>
                    <a:pt x="108840" y="61353"/>
                  </a:cubicBezTo>
                  <a:cubicBezTo>
                    <a:pt x="109600" y="62632"/>
                    <a:pt x="110965" y="63565"/>
                    <a:pt x="111017" y="65258"/>
                  </a:cubicBezTo>
                  <a:cubicBezTo>
                    <a:pt x="111034" y="65777"/>
                    <a:pt x="110793" y="66433"/>
                    <a:pt x="111536" y="66693"/>
                  </a:cubicBezTo>
                  <a:cubicBezTo>
                    <a:pt x="111822" y="66788"/>
                    <a:pt x="112112" y="66862"/>
                    <a:pt x="112391" y="66862"/>
                  </a:cubicBezTo>
                  <a:cubicBezTo>
                    <a:pt x="112769" y="66862"/>
                    <a:pt x="113129" y="66727"/>
                    <a:pt x="113437" y="66330"/>
                  </a:cubicBezTo>
                  <a:cubicBezTo>
                    <a:pt x="113540" y="66205"/>
                    <a:pt x="113700" y="66031"/>
                    <a:pt x="113856" y="66031"/>
                  </a:cubicBezTo>
                  <a:cubicBezTo>
                    <a:pt x="113960" y="66031"/>
                    <a:pt x="114062" y="66109"/>
                    <a:pt x="114145" y="66330"/>
                  </a:cubicBezTo>
                  <a:cubicBezTo>
                    <a:pt x="114543" y="67470"/>
                    <a:pt x="114802" y="68663"/>
                    <a:pt x="115286" y="69769"/>
                  </a:cubicBezTo>
                  <a:cubicBezTo>
                    <a:pt x="116271" y="72033"/>
                    <a:pt x="114940" y="74677"/>
                    <a:pt x="116858" y="76871"/>
                  </a:cubicBezTo>
                  <a:cubicBezTo>
                    <a:pt x="118241" y="78461"/>
                    <a:pt x="118362" y="80915"/>
                    <a:pt x="119900" y="82540"/>
                  </a:cubicBezTo>
                  <a:cubicBezTo>
                    <a:pt x="120401" y="82799"/>
                    <a:pt x="120885" y="83058"/>
                    <a:pt x="121386" y="83300"/>
                  </a:cubicBezTo>
                  <a:cubicBezTo>
                    <a:pt x="121538" y="83368"/>
                    <a:pt x="121699" y="83403"/>
                    <a:pt x="121846" y="83403"/>
                  </a:cubicBezTo>
                  <a:cubicBezTo>
                    <a:pt x="122184" y="83403"/>
                    <a:pt x="122445" y="83219"/>
                    <a:pt x="122337" y="82834"/>
                  </a:cubicBezTo>
                  <a:cubicBezTo>
                    <a:pt x="121818" y="80915"/>
                    <a:pt x="121991" y="78790"/>
                    <a:pt x="119969" y="77355"/>
                  </a:cubicBezTo>
                  <a:cubicBezTo>
                    <a:pt x="118414" y="76249"/>
                    <a:pt x="117239" y="74521"/>
                    <a:pt x="117463" y="72378"/>
                  </a:cubicBezTo>
                  <a:cubicBezTo>
                    <a:pt x="117528" y="71821"/>
                    <a:pt x="116912" y="70437"/>
                    <a:pt x="117695" y="70437"/>
                  </a:cubicBezTo>
                  <a:cubicBezTo>
                    <a:pt x="117955" y="70437"/>
                    <a:pt x="118371" y="70590"/>
                    <a:pt x="119019" y="70979"/>
                  </a:cubicBezTo>
                  <a:cubicBezTo>
                    <a:pt x="120194" y="71704"/>
                    <a:pt x="121386" y="72655"/>
                    <a:pt x="121749" y="73605"/>
                  </a:cubicBezTo>
                  <a:cubicBezTo>
                    <a:pt x="122096" y="74553"/>
                    <a:pt x="122434" y="74868"/>
                    <a:pt x="122776" y="74868"/>
                  </a:cubicBezTo>
                  <a:cubicBezTo>
                    <a:pt x="123251" y="74868"/>
                    <a:pt x="123732" y="74261"/>
                    <a:pt x="124255" y="73899"/>
                  </a:cubicBezTo>
                  <a:cubicBezTo>
                    <a:pt x="124531" y="73709"/>
                    <a:pt x="124721" y="73363"/>
                    <a:pt x="125015" y="73208"/>
                  </a:cubicBezTo>
                  <a:cubicBezTo>
                    <a:pt x="126743" y="72292"/>
                    <a:pt x="127210" y="70961"/>
                    <a:pt x="126743" y="69043"/>
                  </a:cubicBezTo>
                  <a:cubicBezTo>
                    <a:pt x="126294" y="67159"/>
                    <a:pt x="125292" y="65725"/>
                    <a:pt x="123892" y="64533"/>
                  </a:cubicBezTo>
                  <a:cubicBezTo>
                    <a:pt x="122596" y="63409"/>
                    <a:pt x="122285" y="62459"/>
                    <a:pt x="123546" y="61059"/>
                  </a:cubicBezTo>
                  <a:cubicBezTo>
                    <a:pt x="123952" y="60621"/>
                    <a:pt x="124332" y="60388"/>
                    <a:pt x="124705" y="60388"/>
                  </a:cubicBezTo>
                  <a:cubicBezTo>
                    <a:pt x="124936" y="60388"/>
                    <a:pt x="125164" y="60477"/>
                    <a:pt x="125395" y="60661"/>
                  </a:cubicBezTo>
                  <a:cubicBezTo>
                    <a:pt x="126000" y="61145"/>
                    <a:pt x="125810" y="61750"/>
                    <a:pt x="125119" y="62234"/>
                  </a:cubicBezTo>
                  <a:cubicBezTo>
                    <a:pt x="124618" y="62580"/>
                    <a:pt x="124445" y="63219"/>
                    <a:pt x="125050" y="63651"/>
                  </a:cubicBezTo>
                  <a:cubicBezTo>
                    <a:pt x="125442" y="63952"/>
                    <a:pt x="125858" y="64171"/>
                    <a:pt x="126268" y="64171"/>
                  </a:cubicBezTo>
                  <a:cubicBezTo>
                    <a:pt x="126635" y="64171"/>
                    <a:pt x="126996" y="63996"/>
                    <a:pt x="127331" y="63547"/>
                  </a:cubicBezTo>
                  <a:cubicBezTo>
                    <a:pt x="127694" y="63046"/>
                    <a:pt x="128247" y="62407"/>
                    <a:pt x="127469" y="61940"/>
                  </a:cubicBezTo>
                  <a:cubicBezTo>
                    <a:pt x="126398" y="61318"/>
                    <a:pt x="127037" y="61042"/>
                    <a:pt x="127590" y="60696"/>
                  </a:cubicBezTo>
                  <a:cubicBezTo>
                    <a:pt x="130061" y="59210"/>
                    <a:pt x="133449" y="59106"/>
                    <a:pt x="134693" y="55788"/>
                  </a:cubicBezTo>
                  <a:cubicBezTo>
                    <a:pt x="135298" y="54146"/>
                    <a:pt x="136093" y="52591"/>
                    <a:pt x="135851" y="50725"/>
                  </a:cubicBezTo>
                  <a:cubicBezTo>
                    <a:pt x="135522" y="48288"/>
                    <a:pt x="133932" y="46629"/>
                    <a:pt x="132498" y="44918"/>
                  </a:cubicBezTo>
                  <a:cubicBezTo>
                    <a:pt x="131772" y="44054"/>
                    <a:pt x="131859" y="43622"/>
                    <a:pt x="132775" y="43173"/>
                  </a:cubicBezTo>
                  <a:cubicBezTo>
                    <a:pt x="133120" y="43017"/>
                    <a:pt x="133397" y="42793"/>
                    <a:pt x="133362" y="42378"/>
                  </a:cubicBezTo>
                  <a:cubicBezTo>
                    <a:pt x="133345" y="41980"/>
                    <a:pt x="133051" y="41635"/>
                    <a:pt x="132671" y="41548"/>
                  </a:cubicBezTo>
                  <a:cubicBezTo>
                    <a:pt x="132227" y="41462"/>
                    <a:pt x="131713" y="41297"/>
                    <a:pt x="131292" y="41297"/>
                  </a:cubicBezTo>
                  <a:cubicBezTo>
                    <a:pt x="131122" y="41297"/>
                    <a:pt x="130968" y="41323"/>
                    <a:pt x="130839" y="41393"/>
                  </a:cubicBezTo>
                  <a:cubicBezTo>
                    <a:pt x="130667" y="41486"/>
                    <a:pt x="130517" y="41524"/>
                    <a:pt x="130385" y="41524"/>
                  </a:cubicBezTo>
                  <a:cubicBezTo>
                    <a:pt x="129751" y="41524"/>
                    <a:pt x="129496" y="40648"/>
                    <a:pt x="128935" y="40648"/>
                  </a:cubicBezTo>
                  <a:cubicBezTo>
                    <a:pt x="128871" y="40648"/>
                    <a:pt x="128804" y="40659"/>
                    <a:pt x="128731" y="40684"/>
                  </a:cubicBezTo>
                  <a:cubicBezTo>
                    <a:pt x="129025" y="40425"/>
                    <a:pt x="129336" y="40166"/>
                    <a:pt x="129612" y="39889"/>
                  </a:cubicBezTo>
                  <a:cubicBezTo>
                    <a:pt x="129699" y="39786"/>
                    <a:pt x="129768" y="39647"/>
                    <a:pt x="129802" y="39509"/>
                  </a:cubicBezTo>
                  <a:cubicBezTo>
                    <a:pt x="129896" y="39229"/>
                    <a:pt x="130059" y="38963"/>
                    <a:pt x="130355" y="38963"/>
                  </a:cubicBezTo>
                  <a:cubicBezTo>
                    <a:pt x="130388" y="38963"/>
                    <a:pt x="130423" y="38966"/>
                    <a:pt x="130459" y="38973"/>
                  </a:cubicBezTo>
                  <a:cubicBezTo>
                    <a:pt x="130822" y="39025"/>
                    <a:pt x="130718" y="39405"/>
                    <a:pt x="130753" y="39665"/>
                  </a:cubicBezTo>
                  <a:cubicBezTo>
                    <a:pt x="130885" y="40368"/>
                    <a:pt x="131150" y="40680"/>
                    <a:pt x="131522" y="40680"/>
                  </a:cubicBezTo>
                  <a:cubicBezTo>
                    <a:pt x="131781" y="40680"/>
                    <a:pt x="132092" y="40529"/>
                    <a:pt x="132446" y="40252"/>
                  </a:cubicBezTo>
                  <a:cubicBezTo>
                    <a:pt x="132816" y="39963"/>
                    <a:pt x="133198" y="39825"/>
                    <a:pt x="133552" y="39825"/>
                  </a:cubicBezTo>
                  <a:cubicBezTo>
                    <a:pt x="134190" y="39825"/>
                    <a:pt x="134735" y="40276"/>
                    <a:pt x="134935" y="41099"/>
                  </a:cubicBezTo>
                  <a:cubicBezTo>
                    <a:pt x="135004" y="41410"/>
                    <a:pt x="135246" y="41911"/>
                    <a:pt x="135436" y="41928"/>
                  </a:cubicBezTo>
                  <a:cubicBezTo>
                    <a:pt x="136836" y="42067"/>
                    <a:pt x="137130" y="43259"/>
                    <a:pt x="137441" y="44192"/>
                  </a:cubicBezTo>
                  <a:cubicBezTo>
                    <a:pt x="137757" y="45176"/>
                    <a:pt x="138205" y="45491"/>
                    <a:pt x="138710" y="45491"/>
                  </a:cubicBezTo>
                  <a:cubicBezTo>
                    <a:pt x="139226" y="45491"/>
                    <a:pt x="139803" y="45163"/>
                    <a:pt x="140361" y="44884"/>
                  </a:cubicBezTo>
                  <a:cubicBezTo>
                    <a:pt x="141813" y="44175"/>
                    <a:pt x="140586" y="43363"/>
                    <a:pt x="140327" y="42654"/>
                  </a:cubicBezTo>
                  <a:cubicBezTo>
                    <a:pt x="140188" y="42188"/>
                    <a:pt x="139739" y="41773"/>
                    <a:pt x="139324" y="41479"/>
                  </a:cubicBezTo>
                  <a:cubicBezTo>
                    <a:pt x="137717" y="40356"/>
                    <a:pt x="137648" y="38921"/>
                    <a:pt x="138305" y="37245"/>
                  </a:cubicBezTo>
                  <a:cubicBezTo>
                    <a:pt x="138533" y="36644"/>
                    <a:pt x="138753" y="36160"/>
                    <a:pt x="139216" y="36160"/>
                  </a:cubicBezTo>
                  <a:cubicBezTo>
                    <a:pt x="139418" y="36160"/>
                    <a:pt x="139666" y="36252"/>
                    <a:pt x="139981" y="36468"/>
                  </a:cubicBezTo>
                  <a:cubicBezTo>
                    <a:pt x="140121" y="36569"/>
                    <a:pt x="140268" y="36617"/>
                    <a:pt x="140413" y="36617"/>
                  </a:cubicBezTo>
                  <a:cubicBezTo>
                    <a:pt x="140661" y="36617"/>
                    <a:pt x="140902" y="36477"/>
                    <a:pt x="141087" y="36226"/>
                  </a:cubicBezTo>
                  <a:cubicBezTo>
                    <a:pt x="142573" y="34255"/>
                    <a:pt x="142850" y="29797"/>
                    <a:pt x="141640" y="27706"/>
                  </a:cubicBezTo>
                  <a:cubicBezTo>
                    <a:pt x="141485" y="27447"/>
                    <a:pt x="141104" y="27187"/>
                    <a:pt x="141398" y="26807"/>
                  </a:cubicBezTo>
                  <a:lnTo>
                    <a:pt x="141398" y="26807"/>
                  </a:lnTo>
                  <a:cubicBezTo>
                    <a:pt x="141623" y="26997"/>
                    <a:pt x="141917" y="27153"/>
                    <a:pt x="142072" y="27395"/>
                  </a:cubicBezTo>
                  <a:cubicBezTo>
                    <a:pt x="142988" y="28812"/>
                    <a:pt x="143869" y="30229"/>
                    <a:pt x="144733" y="31663"/>
                  </a:cubicBezTo>
                  <a:cubicBezTo>
                    <a:pt x="144984" y="32062"/>
                    <a:pt x="145261" y="32460"/>
                    <a:pt x="145713" y="32460"/>
                  </a:cubicBezTo>
                  <a:cubicBezTo>
                    <a:pt x="145790" y="32460"/>
                    <a:pt x="145872" y="32449"/>
                    <a:pt x="145960" y="32424"/>
                  </a:cubicBezTo>
                  <a:cubicBezTo>
                    <a:pt x="146323" y="32320"/>
                    <a:pt x="146825" y="32043"/>
                    <a:pt x="146928" y="31750"/>
                  </a:cubicBezTo>
                  <a:cubicBezTo>
                    <a:pt x="147118" y="31197"/>
                    <a:pt x="146496" y="30972"/>
                    <a:pt x="146151" y="30644"/>
                  </a:cubicBezTo>
                  <a:cubicBezTo>
                    <a:pt x="145805" y="30298"/>
                    <a:pt x="144889" y="29935"/>
                    <a:pt x="145511" y="29348"/>
                  </a:cubicBezTo>
                  <a:cubicBezTo>
                    <a:pt x="146220" y="28674"/>
                    <a:pt x="145701" y="28363"/>
                    <a:pt x="145373" y="27982"/>
                  </a:cubicBezTo>
                  <a:cubicBezTo>
                    <a:pt x="144924" y="27464"/>
                    <a:pt x="144353" y="27049"/>
                    <a:pt x="143904" y="26513"/>
                  </a:cubicBezTo>
                  <a:cubicBezTo>
                    <a:pt x="142452" y="24803"/>
                    <a:pt x="140309" y="24008"/>
                    <a:pt x="138927" y="23455"/>
                  </a:cubicBezTo>
                  <a:cubicBezTo>
                    <a:pt x="137233" y="22781"/>
                    <a:pt x="135350" y="23368"/>
                    <a:pt x="133794" y="22349"/>
                  </a:cubicBezTo>
                  <a:cubicBezTo>
                    <a:pt x="133621" y="22228"/>
                    <a:pt x="133120" y="22141"/>
                    <a:pt x="133379" y="21934"/>
                  </a:cubicBezTo>
                  <a:cubicBezTo>
                    <a:pt x="134416" y="21156"/>
                    <a:pt x="134192" y="19843"/>
                    <a:pt x="134814" y="18910"/>
                  </a:cubicBezTo>
                  <a:cubicBezTo>
                    <a:pt x="135183" y="18357"/>
                    <a:pt x="137525" y="17996"/>
                    <a:pt x="139389" y="17996"/>
                  </a:cubicBezTo>
                  <a:cubicBezTo>
                    <a:pt x="140321" y="17996"/>
                    <a:pt x="141133" y="18086"/>
                    <a:pt x="141519" y="18287"/>
                  </a:cubicBezTo>
                  <a:cubicBezTo>
                    <a:pt x="141913" y="18491"/>
                    <a:pt x="142318" y="18567"/>
                    <a:pt x="142722" y="18567"/>
                  </a:cubicBezTo>
                  <a:cubicBezTo>
                    <a:pt x="143310" y="18567"/>
                    <a:pt x="143896" y="18407"/>
                    <a:pt x="144440" y="18253"/>
                  </a:cubicBezTo>
                  <a:cubicBezTo>
                    <a:pt x="145183" y="18028"/>
                    <a:pt x="144301" y="17320"/>
                    <a:pt x="144440" y="16905"/>
                  </a:cubicBezTo>
                  <a:cubicBezTo>
                    <a:pt x="144595" y="16473"/>
                    <a:pt x="144232" y="15764"/>
                    <a:pt x="144803" y="15626"/>
                  </a:cubicBezTo>
                  <a:cubicBezTo>
                    <a:pt x="144894" y="15602"/>
                    <a:pt x="144986" y="15590"/>
                    <a:pt x="145078" y="15590"/>
                  </a:cubicBezTo>
                  <a:cubicBezTo>
                    <a:pt x="145503" y="15590"/>
                    <a:pt x="145922" y="15838"/>
                    <a:pt x="146306" y="16179"/>
                  </a:cubicBezTo>
                  <a:cubicBezTo>
                    <a:pt x="146709" y="16532"/>
                    <a:pt x="147171" y="16997"/>
                    <a:pt x="147617" y="16997"/>
                  </a:cubicBezTo>
                  <a:cubicBezTo>
                    <a:pt x="147935" y="16997"/>
                    <a:pt x="148244" y="16760"/>
                    <a:pt x="148518" y="16075"/>
                  </a:cubicBezTo>
                  <a:cubicBezTo>
                    <a:pt x="148584" y="15900"/>
                    <a:pt x="148692" y="15801"/>
                    <a:pt x="148828" y="15801"/>
                  </a:cubicBezTo>
                  <a:cubicBezTo>
                    <a:pt x="148906" y="15801"/>
                    <a:pt x="148994" y="15833"/>
                    <a:pt x="149088" y="15903"/>
                  </a:cubicBezTo>
                  <a:cubicBezTo>
                    <a:pt x="149348" y="16110"/>
                    <a:pt x="149348" y="16335"/>
                    <a:pt x="149192" y="16646"/>
                  </a:cubicBezTo>
                  <a:cubicBezTo>
                    <a:pt x="148743" y="17596"/>
                    <a:pt x="147965" y="18547"/>
                    <a:pt x="147965" y="19497"/>
                  </a:cubicBezTo>
                  <a:cubicBezTo>
                    <a:pt x="147931" y="21122"/>
                    <a:pt x="148708" y="22677"/>
                    <a:pt x="150022" y="23627"/>
                  </a:cubicBezTo>
                  <a:cubicBezTo>
                    <a:pt x="151231" y="24561"/>
                    <a:pt x="152631" y="25269"/>
                    <a:pt x="153582" y="26513"/>
                  </a:cubicBezTo>
                  <a:cubicBezTo>
                    <a:pt x="153835" y="26852"/>
                    <a:pt x="154112" y="27339"/>
                    <a:pt x="154580" y="27339"/>
                  </a:cubicBezTo>
                  <a:cubicBezTo>
                    <a:pt x="154686" y="27339"/>
                    <a:pt x="154802" y="27314"/>
                    <a:pt x="154930" y="27257"/>
                  </a:cubicBezTo>
                  <a:cubicBezTo>
                    <a:pt x="155621" y="26928"/>
                    <a:pt x="155673" y="26271"/>
                    <a:pt x="155604" y="25615"/>
                  </a:cubicBezTo>
                  <a:cubicBezTo>
                    <a:pt x="155448" y="24025"/>
                    <a:pt x="155863" y="22435"/>
                    <a:pt x="154739" y="20845"/>
                  </a:cubicBezTo>
                  <a:cubicBezTo>
                    <a:pt x="154065" y="19877"/>
                    <a:pt x="153772" y="18823"/>
                    <a:pt x="152406" y="18737"/>
                  </a:cubicBezTo>
                  <a:cubicBezTo>
                    <a:pt x="152044" y="18720"/>
                    <a:pt x="151940" y="18478"/>
                    <a:pt x="151888" y="18201"/>
                  </a:cubicBezTo>
                  <a:cubicBezTo>
                    <a:pt x="151820" y="17931"/>
                    <a:pt x="151918" y="17578"/>
                    <a:pt x="152229" y="17578"/>
                  </a:cubicBezTo>
                  <a:cubicBezTo>
                    <a:pt x="152236" y="17578"/>
                    <a:pt x="152243" y="17579"/>
                    <a:pt x="152251" y="17579"/>
                  </a:cubicBezTo>
                  <a:cubicBezTo>
                    <a:pt x="152284" y="17581"/>
                    <a:pt x="152317" y="17582"/>
                    <a:pt x="152350" y="17582"/>
                  </a:cubicBezTo>
                  <a:cubicBezTo>
                    <a:pt x="153000" y="17582"/>
                    <a:pt x="153628" y="17254"/>
                    <a:pt x="154277" y="17254"/>
                  </a:cubicBezTo>
                  <a:cubicBezTo>
                    <a:pt x="154558" y="17254"/>
                    <a:pt x="154844" y="17316"/>
                    <a:pt x="155137" y="17493"/>
                  </a:cubicBezTo>
                  <a:cubicBezTo>
                    <a:pt x="155393" y="17649"/>
                    <a:pt x="155627" y="17726"/>
                    <a:pt x="155836" y="17726"/>
                  </a:cubicBezTo>
                  <a:cubicBezTo>
                    <a:pt x="156249" y="17726"/>
                    <a:pt x="156566" y="17427"/>
                    <a:pt x="156761" y="16853"/>
                  </a:cubicBezTo>
                  <a:cubicBezTo>
                    <a:pt x="157072" y="15920"/>
                    <a:pt x="157954" y="15505"/>
                    <a:pt x="158662" y="15039"/>
                  </a:cubicBezTo>
                  <a:cubicBezTo>
                    <a:pt x="158771" y="14969"/>
                    <a:pt x="158912" y="14953"/>
                    <a:pt x="159064" y="14953"/>
                  </a:cubicBezTo>
                  <a:cubicBezTo>
                    <a:pt x="159192" y="14953"/>
                    <a:pt x="159327" y="14964"/>
                    <a:pt x="159458" y="14964"/>
                  </a:cubicBezTo>
                  <a:cubicBezTo>
                    <a:pt x="159792" y="14964"/>
                    <a:pt x="160100" y="14892"/>
                    <a:pt x="160183" y="14382"/>
                  </a:cubicBezTo>
                  <a:cubicBezTo>
                    <a:pt x="160304" y="13501"/>
                    <a:pt x="159475" y="13310"/>
                    <a:pt x="158887" y="12965"/>
                  </a:cubicBezTo>
                  <a:cubicBezTo>
                    <a:pt x="158662" y="12827"/>
                    <a:pt x="158334" y="12550"/>
                    <a:pt x="158351" y="12395"/>
                  </a:cubicBezTo>
                  <a:cubicBezTo>
                    <a:pt x="158404" y="12154"/>
                    <a:pt x="158582" y="12097"/>
                    <a:pt x="158776" y="12097"/>
                  </a:cubicBezTo>
                  <a:cubicBezTo>
                    <a:pt x="158903" y="12097"/>
                    <a:pt x="159037" y="12122"/>
                    <a:pt x="159146" y="12135"/>
                  </a:cubicBezTo>
                  <a:cubicBezTo>
                    <a:pt x="160460" y="12308"/>
                    <a:pt x="161652" y="12999"/>
                    <a:pt x="163017" y="12999"/>
                  </a:cubicBezTo>
                  <a:cubicBezTo>
                    <a:pt x="163570" y="12999"/>
                    <a:pt x="163795" y="12913"/>
                    <a:pt x="164002" y="12274"/>
                  </a:cubicBezTo>
                  <a:cubicBezTo>
                    <a:pt x="164745" y="10182"/>
                    <a:pt x="163311" y="10010"/>
                    <a:pt x="161998" y="9923"/>
                  </a:cubicBezTo>
                  <a:cubicBezTo>
                    <a:pt x="160218" y="9820"/>
                    <a:pt x="158438" y="9543"/>
                    <a:pt x="156710" y="9076"/>
                  </a:cubicBezTo>
                  <a:cubicBezTo>
                    <a:pt x="153313" y="8169"/>
                    <a:pt x="149984" y="6872"/>
                    <a:pt x="146431" y="6872"/>
                  </a:cubicBezTo>
                  <a:cubicBezTo>
                    <a:pt x="145249" y="6872"/>
                    <a:pt x="144041" y="7016"/>
                    <a:pt x="142798" y="7366"/>
                  </a:cubicBezTo>
                  <a:cubicBezTo>
                    <a:pt x="142441" y="7468"/>
                    <a:pt x="142044" y="7507"/>
                    <a:pt x="141624" y="7507"/>
                  </a:cubicBezTo>
                  <a:cubicBezTo>
                    <a:pt x="140475" y="7507"/>
                    <a:pt x="139148" y="7211"/>
                    <a:pt x="137959" y="7072"/>
                  </a:cubicBezTo>
                  <a:cubicBezTo>
                    <a:pt x="135760" y="6810"/>
                    <a:pt x="133765" y="5577"/>
                    <a:pt x="131513" y="5577"/>
                  </a:cubicBezTo>
                  <a:cubicBezTo>
                    <a:pt x="131235" y="5577"/>
                    <a:pt x="130953" y="5596"/>
                    <a:pt x="130666" y="5637"/>
                  </a:cubicBezTo>
                  <a:cubicBezTo>
                    <a:pt x="130197" y="5701"/>
                    <a:pt x="129713" y="5752"/>
                    <a:pt x="129231" y="5752"/>
                  </a:cubicBezTo>
                  <a:cubicBezTo>
                    <a:pt x="128525" y="5752"/>
                    <a:pt x="127823" y="5641"/>
                    <a:pt x="127175" y="5292"/>
                  </a:cubicBezTo>
                  <a:cubicBezTo>
                    <a:pt x="124583" y="3857"/>
                    <a:pt x="121352" y="4808"/>
                    <a:pt x="118811" y="3097"/>
                  </a:cubicBezTo>
                  <a:cubicBezTo>
                    <a:pt x="118623" y="2965"/>
                    <a:pt x="118385" y="2894"/>
                    <a:pt x="118144" y="2894"/>
                  </a:cubicBezTo>
                  <a:cubicBezTo>
                    <a:pt x="117786" y="2894"/>
                    <a:pt x="117421" y="3050"/>
                    <a:pt x="117204" y="3391"/>
                  </a:cubicBezTo>
                  <a:cubicBezTo>
                    <a:pt x="116737" y="4117"/>
                    <a:pt x="117601" y="4134"/>
                    <a:pt x="117930" y="4462"/>
                  </a:cubicBezTo>
                  <a:cubicBezTo>
                    <a:pt x="118103" y="4670"/>
                    <a:pt x="118154" y="4946"/>
                    <a:pt x="118068" y="5188"/>
                  </a:cubicBezTo>
                  <a:cubicBezTo>
                    <a:pt x="117958" y="5398"/>
                    <a:pt x="116241" y="5510"/>
                    <a:pt x="114740" y="5510"/>
                  </a:cubicBezTo>
                  <a:cubicBezTo>
                    <a:pt x="113645" y="5510"/>
                    <a:pt x="112664" y="5450"/>
                    <a:pt x="112503" y="5326"/>
                  </a:cubicBezTo>
                  <a:cubicBezTo>
                    <a:pt x="111242" y="4410"/>
                    <a:pt x="109825" y="3719"/>
                    <a:pt x="108321" y="3287"/>
                  </a:cubicBezTo>
                  <a:cubicBezTo>
                    <a:pt x="108108" y="3224"/>
                    <a:pt x="107902" y="3198"/>
                    <a:pt x="107703" y="3198"/>
                  </a:cubicBezTo>
                  <a:cubicBezTo>
                    <a:pt x="106742" y="3198"/>
                    <a:pt x="105934" y="3807"/>
                    <a:pt x="105084" y="3807"/>
                  </a:cubicBezTo>
                  <a:cubicBezTo>
                    <a:pt x="105000" y="3807"/>
                    <a:pt x="104915" y="3801"/>
                    <a:pt x="104830" y="3788"/>
                  </a:cubicBezTo>
                  <a:cubicBezTo>
                    <a:pt x="102083" y="3391"/>
                    <a:pt x="99266" y="3909"/>
                    <a:pt x="96760" y="1559"/>
                  </a:cubicBezTo>
                  <a:cubicBezTo>
                    <a:pt x="95295" y="185"/>
                    <a:pt x="93272" y="50"/>
                    <a:pt x="91223" y="50"/>
                  </a:cubicBezTo>
                  <a:cubicBezTo>
                    <a:pt x="90718" y="50"/>
                    <a:pt x="90212" y="58"/>
                    <a:pt x="89713" y="58"/>
                  </a:cubicBezTo>
                  <a:cubicBezTo>
                    <a:pt x="89152" y="58"/>
                    <a:pt x="88600" y="48"/>
                    <a:pt x="88067" y="4"/>
                  </a:cubicBezTo>
                  <a:cubicBezTo>
                    <a:pt x="88037" y="2"/>
                    <a:pt x="88007" y="1"/>
                    <a:pt x="87976"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4633;p82"/>
            <p:cNvSpPr/>
            <p:nvPr/>
          </p:nvSpPr>
          <p:spPr>
            <a:xfrm>
              <a:off x="5913800" y="3523050"/>
              <a:ext cx="1109075" cy="813875"/>
            </a:xfrm>
            <a:custGeom>
              <a:avLst/>
              <a:gdLst/>
              <a:ahLst/>
              <a:cxnLst/>
              <a:rect l="l" t="t" r="r" b="b"/>
              <a:pathLst>
                <a:path w="44363" h="32555" extrusionOk="0">
                  <a:moveTo>
                    <a:pt x="28245" y="1"/>
                  </a:moveTo>
                  <a:cubicBezTo>
                    <a:pt x="27747" y="1"/>
                    <a:pt x="27602" y="373"/>
                    <a:pt x="27634" y="804"/>
                  </a:cubicBezTo>
                  <a:cubicBezTo>
                    <a:pt x="27737" y="2117"/>
                    <a:pt x="27979" y="3482"/>
                    <a:pt x="27996" y="4778"/>
                  </a:cubicBezTo>
                  <a:cubicBezTo>
                    <a:pt x="28014" y="5660"/>
                    <a:pt x="28567" y="7094"/>
                    <a:pt x="27634" y="7267"/>
                  </a:cubicBezTo>
                  <a:cubicBezTo>
                    <a:pt x="27521" y="7286"/>
                    <a:pt x="27406" y="7295"/>
                    <a:pt x="27290" y="7295"/>
                  </a:cubicBezTo>
                  <a:cubicBezTo>
                    <a:pt x="25431" y="7295"/>
                    <a:pt x="23230" y="4918"/>
                    <a:pt x="23555" y="3275"/>
                  </a:cubicBezTo>
                  <a:cubicBezTo>
                    <a:pt x="23754" y="2264"/>
                    <a:pt x="23333" y="1317"/>
                    <a:pt x="22034" y="1317"/>
                  </a:cubicBezTo>
                  <a:cubicBezTo>
                    <a:pt x="21978" y="1317"/>
                    <a:pt x="21920" y="1318"/>
                    <a:pt x="21862" y="1322"/>
                  </a:cubicBezTo>
                  <a:cubicBezTo>
                    <a:pt x="21814" y="1325"/>
                    <a:pt x="21765" y="1327"/>
                    <a:pt x="21716" y="1327"/>
                  </a:cubicBezTo>
                  <a:cubicBezTo>
                    <a:pt x="20777" y="1327"/>
                    <a:pt x="19668" y="752"/>
                    <a:pt x="18692" y="752"/>
                  </a:cubicBezTo>
                  <a:cubicBezTo>
                    <a:pt x="18107" y="752"/>
                    <a:pt x="17570" y="958"/>
                    <a:pt x="17144" y="1616"/>
                  </a:cubicBezTo>
                  <a:cubicBezTo>
                    <a:pt x="16642" y="2376"/>
                    <a:pt x="15295" y="2826"/>
                    <a:pt x="15191" y="4035"/>
                  </a:cubicBezTo>
                  <a:cubicBezTo>
                    <a:pt x="15162" y="4430"/>
                    <a:pt x="15144" y="4616"/>
                    <a:pt x="15002" y="4616"/>
                  </a:cubicBezTo>
                  <a:cubicBezTo>
                    <a:pt x="14889" y="4616"/>
                    <a:pt x="14698" y="4499"/>
                    <a:pt x="14361" y="4277"/>
                  </a:cubicBezTo>
                  <a:cubicBezTo>
                    <a:pt x="13724" y="3844"/>
                    <a:pt x="13113" y="3612"/>
                    <a:pt x="12606" y="3612"/>
                  </a:cubicBezTo>
                  <a:cubicBezTo>
                    <a:pt x="12042" y="3612"/>
                    <a:pt x="11607" y="3900"/>
                    <a:pt x="11406" y="4519"/>
                  </a:cubicBezTo>
                  <a:cubicBezTo>
                    <a:pt x="10784" y="6334"/>
                    <a:pt x="8710" y="7215"/>
                    <a:pt x="8624" y="9392"/>
                  </a:cubicBezTo>
                  <a:cubicBezTo>
                    <a:pt x="8607" y="10153"/>
                    <a:pt x="7933" y="10619"/>
                    <a:pt x="7086" y="10879"/>
                  </a:cubicBezTo>
                  <a:cubicBezTo>
                    <a:pt x="5669" y="11311"/>
                    <a:pt x="4355" y="11864"/>
                    <a:pt x="3007" y="12382"/>
                  </a:cubicBezTo>
                  <a:cubicBezTo>
                    <a:pt x="1003" y="13160"/>
                    <a:pt x="0" y="16910"/>
                    <a:pt x="1538" y="19018"/>
                  </a:cubicBezTo>
                  <a:cubicBezTo>
                    <a:pt x="2835" y="20798"/>
                    <a:pt x="3128" y="22595"/>
                    <a:pt x="3992" y="24375"/>
                  </a:cubicBezTo>
                  <a:cubicBezTo>
                    <a:pt x="4494" y="25360"/>
                    <a:pt x="4424" y="26276"/>
                    <a:pt x="3750" y="26950"/>
                  </a:cubicBezTo>
                  <a:cubicBezTo>
                    <a:pt x="3353" y="27348"/>
                    <a:pt x="3509" y="27797"/>
                    <a:pt x="4148" y="28298"/>
                  </a:cubicBezTo>
                  <a:cubicBezTo>
                    <a:pt x="5020" y="28962"/>
                    <a:pt x="5824" y="29302"/>
                    <a:pt x="6549" y="29302"/>
                  </a:cubicBezTo>
                  <a:cubicBezTo>
                    <a:pt x="7089" y="29302"/>
                    <a:pt x="7586" y="29114"/>
                    <a:pt x="8036" y="28730"/>
                  </a:cubicBezTo>
                  <a:cubicBezTo>
                    <a:pt x="8740" y="28095"/>
                    <a:pt x="9643" y="27747"/>
                    <a:pt x="10576" y="27747"/>
                  </a:cubicBezTo>
                  <a:cubicBezTo>
                    <a:pt x="10811" y="27747"/>
                    <a:pt x="11049" y="27769"/>
                    <a:pt x="11285" y="27814"/>
                  </a:cubicBezTo>
                  <a:cubicBezTo>
                    <a:pt x="11420" y="27836"/>
                    <a:pt x="11551" y="27846"/>
                    <a:pt x="11676" y="27846"/>
                  </a:cubicBezTo>
                  <a:cubicBezTo>
                    <a:pt x="12065" y="27846"/>
                    <a:pt x="12402" y="27743"/>
                    <a:pt x="12650" y="27521"/>
                  </a:cubicBezTo>
                  <a:cubicBezTo>
                    <a:pt x="14551" y="25793"/>
                    <a:pt x="17368" y="25343"/>
                    <a:pt x="20047" y="24790"/>
                  </a:cubicBezTo>
                  <a:cubicBezTo>
                    <a:pt x="20247" y="24746"/>
                    <a:pt x="20464" y="24721"/>
                    <a:pt x="20691" y="24721"/>
                  </a:cubicBezTo>
                  <a:cubicBezTo>
                    <a:pt x="21623" y="24721"/>
                    <a:pt x="22712" y="25150"/>
                    <a:pt x="23365" y="26484"/>
                  </a:cubicBezTo>
                  <a:cubicBezTo>
                    <a:pt x="23667" y="27105"/>
                    <a:pt x="23855" y="28198"/>
                    <a:pt x="25083" y="28198"/>
                  </a:cubicBezTo>
                  <a:cubicBezTo>
                    <a:pt x="25120" y="28198"/>
                    <a:pt x="25158" y="28197"/>
                    <a:pt x="25197" y="28195"/>
                  </a:cubicBezTo>
                  <a:cubicBezTo>
                    <a:pt x="25345" y="28183"/>
                    <a:pt x="25455" y="28022"/>
                    <a:pt x="25593" y="28022"/>
                  </a:cubicBezTo>
                  <a:cubicBezTo>
                    <a:pt x="25664" y="28022"/>
                    <a:pt x="25742" y="28065"/>
                    <a:pt x="25836" y="28195"/>
                  </a:cubicBezTo>
                  <a:cubicBezTo>
                    <a:pt x="25923" y="28298"/>
                    <a:pt x="25767" y="28592"/>
                    <a:pt x="25612" y="28713"/>
                  </a:cubicBezTo>
                  <a:cubicBezTo>
                    <a:pt x="25318" y="28938"/>
                    <a:pt x="24903" y="29128"/>
                    <a:pt x="25283" y="29646"/>
                  </a:cubicBezTo>
                  <a:cubicBezTo>
                    <a:pt x="25508" y="29871"/>
                    <a:pt x="25802" y="30026"/>
                    <a:pt x="26113" y="30078"/>
                  </a:cubicBezTo>
                  <a:cubicBezTo>
                    <a:pt x="26172" y="30086"/>
                    <a:pt x="26229" y="30090"/>
                    <a:pt x="26283" y="30090"/>
                  </a:cubicBezTo>
                  <a:cubicBezTo>
                    <a:pt x="26710" y="30090"/>
                    <a:pt x="27006" y="29856"/>
                    <a:pt x="27098" y="29473"/>
                  </a:cubicBezTo>
                  <a:cubicBezTo>
                    <a:pt x="27115" y="29335"/>
                    <a:pt x="27098" y="29197"/>
                    <a:pt x="27029" y="29076"/>
                  </a:cubicBezTo>
                  <a:cubicBezTo>
                    <a:pt x="26976" y="28903"/>
                    <a:pt x="26992" y="28848"/>
                    <a:pt x="27041" y="28848"/>
                  </a:cubicBezTo>
                  <a:cubicBezTo>
                    <a:pt x="27105" y="28848"/>
                    <a:pt x="27225" y="28941"/>
                    <a:pt x="27322" y="28990"/>
                  </a:cubicBezTo>
                  <a:cubicBezTo>
                    <a:pt x="27824" y="29266"/>
                    <a:pt x="28463" y="29473"/>
                    <a:pt x="28169" y="30113"/>
                  </a:cubicBezTo>
                  <a:cubicBezTo>
                    <a:pt x="27945" y="30597"/>
                    <a:pt x="28117" y="31029"/>
                    <a:pt x="28809" y="31461"/>
                  </a:cubicBezTo>
                  <a:cubicBezTo>
                    <a:pt x="30199" y="32318"/>
                    <a:pt x="31628" y="32554"/>
                    <a:pt x="32898" y="32554"/>
                  </a:cubicBezTo>
                  <a:cubicBezTo>
                    <a:pt x="33522" y="32554"/>
                    <a:pt x="34108" y="32497"/>
                    <a:pt x="34633" y="32429"/>
                  </a:cubicBezTo>
                  <a:cubicBezTo>
                    <a:pt x="36672" y="32135"/>
                    <a:pt x="39299" y="31824"/>
                    <a:pt x="39299" y="29145"/>
                  </a:cubicBezTo>
                  <a:cubicBezTo>
                    <a:pt x="39299" y="28938"/>
                    <a:pt x="39541" y="28799"/>
                    <a:pt x="39592" y="28575"/>
                  </a:cubicBezTo>
                  <a:cubicBezTo>
                    <a:pt x="40024" y="26968"/>
                    <a:pt x="41804" y="26363"/>
                    <a:pt x="42496" y="24998"/>
                  </a:cubicBezTo>
                  <a:cubicBezTo>
                    <a:pt x="44224" y="21559"/>
                    <a:pt x="44362" y="17722"/>
                    <a:pt x="40232" y="13661"/>
                  </a:cubicBezTo>
                  <a:cubicBezTo>
                    <a:pt x="38953" y="12399"/>
                    <a:pt x="38037" y="10671"/>
                    <a:pt x="36309" y="9859"/>
                  </a:cubicBezTo>
                  <a:cubicBezTo>
                    <a:pt x="34494" y="9012"/>
                    <a:pt x="34080" y="7716"/>
                    <a:pt x="33509" y="6472"/>
                  </a:cubicBezTo>
                  <a:cubicBezTo>
                    <a:pt x="33388" y="5608"/>
                    <a:pt x="33008" y="4761"/>
                    <a:pt x="32213" y="4346"/>
                  </a:cubicBezTo>
                  <a:cubicBezTo>
                    <a:pt x="30658" y="3465"/>
                    <a:pt x="30278" y="2100"/>
                    <a:pt x="29414" y="942"/>
                  </a:cubicBezTo>
                  <a:cubicBezTo>
                    <a:pt x="29120" y="544"/>
                    <a:pt x="28947" y="78"/>
                    <a:pt x="28377" y="9"/>
                  </a:cubicBezTo>
                  <a:cubicBezTo>
                    <a:pt x="28330" y="3"/>
                    <a:pt x="28287" y="1"/>
                    <a:pt x="28245"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4634;p82"/>
            <p:cNvSpPr/>
            <p:nvPr/>
          </p:nvSpPr>
          <p:spPr>
            <a:xfrm>
              <a:off x="6442175" y="3238700"/>
              <a:ext cx="571625" cy="311800"/>
            </a:xfrm>
            <a:custGeom>
              <a:avLst/>
              <a:gdLst/>
              <a:ahLst/>
              <a:cxnLst/>
              <a:rect l="l" t="t" r="r" b="b"/>
              <a:pathLst>
                <a:path w="22865" h="12472" extrusionOk="0">
                  <a:moveTo>
                    <a:pt x="3070" y="1"/>
                  </a:moveTo>
                  <a:cubicBezTo>
                    <a:pt x="2939" y="1"/>
                    <a:pt x="2792" y="15"/>
                    <a:pt x="2627" y="46"/>
                  </a:cubicBezTo>
                  <a:cubicBezTo>
                    <a:pt x="1833" y="202"/>
                    <a:pt x="830" y="29"/>
                    <a:pt x="415" y="927"/>
                  </a:cubicBezTo>
                  <a:cubicBezTo>
                    <a:pt x="1" y="1826"/>
                    <a:pt x="934" y="1861"/>
                    <a:pt x="1400" y="2189"/>
                  </a:cubicBezTo>
                  <a:cubicBezTo>
                    <a:pt x="1504" y="2258"/>
                    <a:pt x="1366" y="2569"/>
                    <a:pt x="1435" y="2742"/>
                  </a:cubicBezTo>
                  <a:cubicBezTo>
                    <a:pt x="1757" y="3623"/>
                    <a:pt x="1963" y="4886"/>
                    <a:pt x="3062" y="4886"/>
                  </a:cubicBezTo>
                  <a:cubicBezTo>
                    <a:pt x="3084" y="4886"/>
                    <a:pt x="3106" y="4886"/>
                    <a:pt x="3129" y="4885"/>
                  </a:cubicBezTo>
                  <a:cubicBezTo>
                    <a:pt x="3207" y="4880"/>
                    <a:pt x="3284" y="4878"/>
                    <a:pt x="3360" y="4878"/>
                  </a:cubicBezTo>
                  <a:cubicBezTo>
                    <a:pt x="4698" y="4878"/>
                    <a:pt x="5731" y="5570"/>
                    <a:pt x="6810" y="6077"/>
                  </a:cubicBezTo>
                  <a:cubicBezTo>
                    <a:pt x="7328" y="6319"/>
                    <a:pt x="8019" y="7322"/>
                    <a:pt x="7207" y="8203"/>
                  </a:cubicBezTo>
                  <a:cubicBezTo>
                    <a:pt x="6913" y="8531"/>
                    <a:pt x="6948" y="8911"/>
                    <a:pt x="7121" y="9292"/>
                  </a:cubicBezTo>
                  <a:cubicBezTo>
                    <a:pt x="7274" y="9613"/>
                    <a:pt x="7597" y="9810"/>
                    <a:pt x="7934" y="9810"/>
                  </a:cubicBezTo>
                  <a:cubicBezTo>
                    <a:pt x="8014" y="9810"/>
                    <a:pt x="8095" y="9799"/>
                    <a:pt x="8175" y="9775"/>
                  </a:cubicBezTo>
                  <a:cubicBezTo>
                    <a:pt x="8275" y="9755"/>
                    <a:pt x="8368" y="9745"/>
                    <a:pt x="8457" y="9745"/>
                  </a:cubicBezTo>
                  <a:cubicBezTo>
                    <a:pt x="8811" y="9745"/>
                    <a:pt x="9087" y="9900"/>
                    <a:pt x="9419" y="10121"/>
                  </a:cubicBezTo>
                  <a:cubicBezTo>
                    <a:pt x="10079" y="10569"/>
                    <a:pt x="10930" y="10787"/>
                    <a:pt x="11688" y="10787"/>
                  </a:cubicBezTo>
                  <a:cubicBezTo>
                    <a:pt x="12538" y="10787"/>
                    <a:pt x="13270" y="10513"/>
                    <a:pt x="13480" y="9983"/>
                  </a:cubicBezTo>
                  <a:cubicBezTo>
                    <a:pt x="13648" y="9563"/>
                    <a:pt x="13555" y="9014"/>
                    <a:pt x="14230" y="9014"/>
                  </a:cubicBezTo>
                  <a:cubicBezTo>
                    <a:pt x="14250" y="9014"/>
                    <a:pt x="14271" y="9014"/>
                    <a:pt x="14293" y="9015"/>
                  </a:cubicBezTo>
                  <a:cubicBezTo>
                    <a:pt x="15036" y="9050"/>
                    <a:pt x="15381" y="9516"/>
                    <a:pt x="15450" y="10138"/>
                  </a:cubicBezTo>
                  <a:cubicBezTo>
                    <a:pt x="15640" y="11486"/>
                    <a:pt x="16522" y="11953"/>
                    <a:pt x="17697" y="11988"/>
                  </a:cubicBezTo>
                  <a:cubicBezTo>
                    <a:pt x="18224" y="11988"/>
                    <a:pt x="18870" y="12472"/>
                    <a:pt x="19366" y="12472"/>
                  </a:cubicBezTo>
                  <a:cubicBezTo>
                    <a:pt x="19602" y="12472"/>
                    <a:pt x="19804" y="12362"/>
                    <a:pt x="19944" y="12039"/>
                  </a:cubicBezTo>
                  <a:cubicBezTo>
                    <a:pt x="20289" y="11210"/>
                    <a:pt x="19287" y="10398"/>
                    <a:pt x="18596" y="9758"/>
                  </a:cubicBezTo>
                  <a:cubicBezTo>
                    <a:pt x="18164" y="9361"/>
                    <a:pt x="17420" y="8825"/>
                    <a:pt x="17749" y="8272"/>
                  </a:cubicBezTo>
                  <a:cubicBezTo>
                    <a:pt x="17984" y="7884"/>
                    <a:pt x="18253" y="7197"/>
                    <a:pt x="18937" y="7197"/>
                  </a:cubicBezTo>
                  <a:cubicBezTo>
                    <a:pt x="19107" y="7197"/>
                    <a:pt x="19302" y="7239"/>
                    <a:pt x="19529" y="7339"/>
                  </a:cubicBezTo>
                  <a:cubicBezTo>
                    <a:pt x="19732" y="7429"/>
                    <a:pt x="19935" y="7468"/>
                    <a:pt x="20135" y="7468"/>
                  </a:cubicBezTo>
                  <a:cubicBezTo>
                    <a:pt x="20854" y="7468"/>
                    <a:pt x="21544" y="6970"/>
                    <a:pt x="22138" y="6578"/>
                  </a:cubicBezTo>
                  <a:cubicBezTo>
                    <a:pt x="22795" y="6146"/>
                    <a:pt x="22864" y="5248"/>
                    <a:pt x="22311" y="4643"/>
                  </a:cubicBezTo>
                  <a:cubicBezTo>
                    <a:pt x="22115" y="4425"/>
                    <a:pt x="21948" y="4340"/>
                    <a:pt x="21799" y="4340"/>
                  </a:cubicBezTo>
                  <a:cubicBezTo>
                    <a:pt x="21465" y="4340"/>
                    <a:pt x="21227" y="4774"/>
                    <a:pt x="20963" y="5110"/>
                  </a:cubicBezTo>
                  <a:cubicBezTo>
                    <a:pt x="20756" y="5334"/>
                    <a:pt x="20479" y="5472"/>
                    <a:pt x="20168" y="5507"/>
                  </a:cubicBezTo>
                  <a:cubicBezTo>
                    <a:pt x="20112" y="5512"/>
                    <a:pt x="20051" y="5514"/>
                    <a:pt x="19986" y="5514"/>
                  </a:cubicBezTo>
                  <a:cubicBezTo>
                    <a:pt x="18639" y="5514"/>
                    <a:pt x="15548" y="4518"/>
                    <a:pt x="14344" y="3727"/>
                  </a:cubicBezTo>
                  <a:cubicBezTo>
                    <a:pt x="13999" y="3485"/>
                    <a:pt x="13636" y="3295"/>
                    <a:pt x="13238" y="3139"/>
                  </a:cubicBezTo>
                  <a:cubicBezTo>
                    <a:pt x="11925" y="2690"/>
                    <a:pt x="10473" y="2465"/>
                    <a:pt x="9298" y="1774"/>
                  </a:cubicBezTo>
                  <a:cubicBezTo>
                    <a:pt x="8770" y="1458"/>
                    <a:pt x="8301" y="1322"/>
                    <a:pt x="7877" y="1322"/>
                  </a:cubicBezTo>
                  <a:cubicBezTo>
                    <a:pt x="7093" y="1322"/>
                    <a:pt x="6459" y="1787"/>
                    <a:pt x="5876" y="2448"/>
                  </a:cubicBezTo>
                  <a:cubicBezTo>
                    <a:pt x="5497" y="2886"/>
                    <a:pt x="5240" y="3062"/>
                    <a:pt x="5050" y="3062"/>
                  </a:cubicBezTo>
                  <a:cubicBezTo>
                    <a:pt x="4739" y="3062"/>
                    <a:pt x="4614" y="2586"/>
                    <a:pt x="4442" y="2016"/>
                  </a:cubicBezTo>
                  <a:cubicBezTo>
                    <a:pt x="4193" y="1191"/>
                    <a:pt x="4266" y="1"/>
                    <a:pt x="3070"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4635;p82"/>
            <p:cNvSpPr/>
            <p:nvPr/>
          </p:nvSpPr>
          <p:spPr>
            <a:xfrm>
              <a:off x="5898675" y="3029225"/>
              <a:ext cx="282150" cy="318450"/>
            </a:xfrm>
            <a:custGeom>
              <a:avLst/>
              <a:gdLst/>
              <a:ahLst/>
              <a:cxnLst/>
              <a:rect l="l" t="t" r="r" b="b"/>
              <a:pathLst>
                <a:path w="11286" h="12738" extrusionOk="0">
                  <a:moveTo>
                    <a:pt x="8163" y="0"/>
                  </a:moveTo>
                  <a:cubicBezTo>
                    <a:pt x="7646" y="0"/>
                    <a:pt x="7307" y="634"/>
                    <a:pt x="7121" y="1115"/>
                  </a:cubicBezTo>
                  <a:cubicBezTo>
                    <a:pt x="6498" y="2618"/>
                    <a:pt x="5081" y="3362"/>
                    <a:pt x="4027" y="4450"/>
                  </a:cubicBezTo>
                  <a:cubicBezTo>
                    <a:pt x="3562" y="4916"/>
                    <a:pt x="2753" y="5709"/>
                    <a:pt x="2170" y="5709"/>
                  </a:cubicBezTo>
                  <a:cubicBezTo>
                    <a:pt x="2125" y="5709"/>
                    <a:pt x="2082" y="5704"/>
                    <a:pt x="2040" y="5695"/>
                  </a:cubicBezTo>
                  <a:cubicBezTo>
                    <a:pt x="1767" y="5631"/>
                    <a:pt x="1536" y="5602"/>
                    <a:pt x="1339" y="5602"/>
                  </a:cubicBezTo>
                  <a:cubicBezTo>
                    <a:pt x="150" y="5602"/>
                    <a:pt x="215" y="6659"/>
                    <a:pt x="52" y="7475"/>
                  </a:cubicBezTo>
                  <a:cubicBezTo>
                    <a:pt x="1" y="9410"/>
                    <a:pt x="1625" y="11518"/>
                    <a:pt x="3267" y="12123"/>
                  </a:cubicBezTo>
                  <a:cubicBezTo>
                    <a:pt x="3638" y="12262"/>
                    <a:pt x="4019" y="12277"/>
                    <a:pt x="4389" y="12277"/>
                  </a:cubicBezTo>
                  <a:cubicBezTo>
                    <a:pt x="4488" y="12277"/>
                    <a:pt x="4586" y="12276"/>
                    <a:pt x="4683" y="12276"/>
                  </a:cubicBezTo>
                  <a:cubicBezTo>
                    <a:pt x="5034" y="12276"/>
                    <a:pt x="5369" y="12290"/>
                    <a:pt x="5669" y="12417"/>
                  </a:cubicBezTo>
                  <a:cubicBezTo>
                    <a:pt x="6156" y="12630"/>
                    <a:pt x="6559" y="12738"/>
                    <a:pt x="6895" y="12738"/>
                  </a:cubicBezTo>
                  <a:cubicBezTo>
                    <a:pt x="7678" y="12738"/>
                    <a:pt x="8093" y="12148"/>
                    <a:pt x="8348" y="10914"/>
                  </a:cubicBezTo>
                  <a:cubicBezTo>
                    <a:pt x="8572" y="9773"/>
                    <a:pt x="9073" y="8235"/>
                    <a:pt x="9937" y="7786"/>
                  </a:cubicBezTo>
                  <a:cubicBezTo>
                    <a:pt x="11268" y="7094"/>
                    <a:pt x="10577" y="6697"/>
                    <a:pt x="10231" y="6023"/>
                  </a:cubicBezTo>
                  <a:cubicBezTo>
                    <a:pt x="9782" y="5124"/>
                    <a:pt x="8797" y="4278"/>
                    <a:pt x="10058" y="3189"/>
                  </a:cubicBezTo>
                  <a:cubicBezTo>
                    <a:pt x="10404" y="2895"/>
                    <a:pt x="11285" y="2618"/>
                    <a:pt x="10853" y="1945"/>
                  </a:cubicBezTo>
                  <a:cubicBezTo>
                    <a:pt x="10266" y="1063"/>
                    <a:pt x="9402" y="286"/>
                    <a:pt x="8348" y="26"/>
                  </a:cubicBezTo>
                  <a:cubicBezTo>
                    <a:pt x="8284" y="9"/>
                    <a:pt x="8222" y="0"/>
                    <a:pt x="8163"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636;p82"/>
            <p:cNvSpPr/>
            <p:nvPr/>
          </p:nvSpPr>
          <p:spPr>
            <a:xfrm>
              <a:off x="5544400" y="3065225"/>
              <a:ext cx="541800" cy="430700"/>
            </a:xfrm>
            <a:custGeom>
              <a:avLst/>
              <a:gdLst/>
              <a:ahLst/>
              <a:cxnLst/>
              <a:rect l="l" t="t" r="r" b="b"/>
              <a:pathLst>
                <a:path w="21672" h="17228" extrusionOk="0">
                  <a:moveTo>
                    <a:pt x="7484" y="4583"/>
                  </a:moveTo>
                  <a:lnTo>
                    <a:pt x="7484" y="4583"/>
                  </a:lnTo>
                  <a:cubicBezTo>
                    <a:pt x="7486" y="4586"/>
                    <a:pt x="7488" y="4589"/>
                    <a:pt x="7491" y="4592"/>
                  </a:cubicBezTo>
                  <a:lnTo>
                    <a:pt x="7491" y="4592"/>
                  </a:lnTo>
                  <a:cubicBezTo>
                    <a:pt x="7494" y="4595"/>
                    <a:pt x="7498" y="4597"/>
                    <a:pt x="7501" y="4600"/>
                  </a:cubicBezTo>
                  <a:lnTo>
                    <a:pt x="7484" y="4583"/>
                  </a:lnTo>
                  <a:close/>
                  <a:moveTo>
                    <a:pt x="1210" y="0"/>
                  </a:moveTo>
                  <a:cubicBezTo>
                    <a:pt x="910" y="0"/>
                    <a:pt x="646" y="84"/>
                    <a:pt x="415" y="314"/>
                  </a:cubicBezTo>
                  <a:cubicBezTo>
                    <a:pt x="1" y="712"/>
                    <a:pt x="260" y="1127"/>
                    <a:pt x="571" y="1403"/>
                  </a:cubicBezTo>
                  <a:cubicBezTo>
                    <a:pt x="1833" y="2561"/>
                    <a:pt x="2939" y="3874"/>
                    <a:pt x="3872" y="5309"/>
                  </a:cubicBezTo>
                  <a:cubicBezTo>
                    <a:pt x="5894" y="8264"/>
                    <a:pt x="6948" y="12014"/>
                    <a:pt x="10663" y="13552"/>
                  </a:cubicBezTo>
                  <a:cubicBezTo>
                    <a:pt x="10715" y="13587"/>
                    <a:pt x="10733" y="13656"/>
                    <a:pt x="10733" y="13725"/>
                  </a:cubicBezTo>
                  <a:cubicBezTo>
                    <a:pt x="10007" y="15522"/>
                    <a:pt x="11579" y="15401"/>
                    <a:pt x="12478" y="15660"/>
                  </a:cubicBezTo>
                  <a:cubicBezTo>
                    <a:pt x="14932" y="16334"/>
                    <a:pt x="17420" y="16801"/>
                    <a:pt x="19961" y="17043"/>
                  </a:cubicBezTo>
                  <a:cubicBezTo>
                    <a:pt x="20276" y="17079"/>
                    <a:pt x="20618" y="17227"/>
                    <a:pt x="20904" y="17227"/>
                  </a:cubicBezTo>
                  <a:cubicBezTo>
                    <a:pt x="21167" y="17227"/>
                    <a:pt x="21382" y="17101"/>
                    <a:pt x="21482" y="16645"/>
                  </a:cubicBezTo>
                  <a:cubicBezTo>
                    <a:pt x="21672" y="15816"/>
                    <a:pt x="20842" y="15626"/>
                    <a:pt x="20306" y="15280"/>
                  </a:cubicBezTo>
                  <a:cubicBezTo>
                    <a:pt x="18129" y="13932"/>
                    <a:pt x="15502" y="14347"/>
                    <a:pt x="13204" y="13448"/>
                  </a:cubicBezTo>
                  <a:cubicBezTo>
                    <a:pt x="13103" y="13410"/>
                    <a:pt x="12986" y="13400"/>
                    <a:pt x="12863" y="13400"/>
                  </a:cubicBezTo>
                  <a:cubicBezTo>
                    <a:pt x="12726" y="13400"/>
                    <a:pt x="12582" y="13412"/>
                    <a:pt x="12448" y="13412"/>
                  </a:cubicBezTo>
                  <a:cubicBezTo>
                    <a:pt x="12162" y="13412"/>
                    <a:pt x="11919" y="13355"/>
                    <a:pt x="11873" y="12999"/>
                  </a:cubicBezTo>
                  <a:cubicBezTo>
                    <a:pt x="11769" y="12221"/>
                    <a:pt x="11614" y="11288"/>
                    <a:pt x="12409" y="10666"/>
                  </a:cubicBezTo>
                  <a:cubicBezTo>
                    <a:pt x="12979" y="10199"/>
                    <a:pt x="12806" y="9836"/>
                    <a:pt x="12478" y="9249"/>
                  </a:cubicBezTo>
                  <a:cubicBezTo>
                    <a:pt x="11908" y="8195"/>
                    <a:pt x="10352" y="8558"/>
                    <a:pt x="10076" y="7849"/>
                  </a:cubicBezTo>
                  <a:cubicBezTo>
                    <a:pt x="9542" y="6419"/>
                    <a:pt x="8354" y="5659"/>
                    <a:pt x="7491" y="4592"/>
                  </a:cubicBezTo>
                  <a:lnTo>
                    <a:pt x="7491" y="4592"/>
                  </a:lnTo>
                  <a:cubicBezTo>
                    <a:pt x="6993" y="4179"/>
                    <a:pt x="6512" y="3733"/>
                    <a:pt x="5980" y="3339"/>
                  </a:cubicBezTo>
                  <a:cubicBezTo>
                    <a:pt x="4563" y="2285"/>
                    <a:pt x="3682" y="522"/>
                    <a:pt x="1763" y="72"/>
                  </a:cubicBezTo>
                  <a:cubicBezTo>
                    <a:pt x="1567" y="28"/>
                    <a:pt x="1383" y="0"/>
                    <a:pt x="1210"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4637;p82"/>
            <p:cNvSpPr/>
            <p:nvPr/>
          </p:nvSpPr>
          <p:spPr>
            <a:xfrm>
              <a:off x="4388700" y="3530600"/>
              <a:ext cx="227275" cy="395425"/>
            </a:xfrm>
            <a:custGeom>
              <a:avLst/>
              <a:gdLst/>
              <a:ahLst/>
              <a:cxnLst/>
              <a:rect l="l" t="t" r="r" b="b"/>
              <a:pathLst>
                <a:path w="9091" h="15817" extrusionOk="0">
                  <a:moveTo>
                    <a:pt x="7622" y="0"/>
                  </a:moveTo>
                  <a:cubicBezTo>
                    <a:pt x="7155" y="0"/>
                    <a:pt x="6965" y="363"/>
                    <a:pt x="6740" y="761"/>
                  </a:cubicBezTo>
                  <a:cubicBezTo>
                    <a:pt x="5963" y="2212"/>
                    <a:pt x="5323" y="3802"/>
                    <a:pt x="3405" y="4200"/>
                  </a:cubicBezTo>
                  <a:cubicBezTo>
                    <a:pt x="2645" y="4338"/>
                    <a:pt x="2247" y="4891"/>
                    <a:pt x="2109" y="5738"/>
                  </a:cubicBezTo>
                  <a:cubicBezTo>
                    <a:pt x="1781" y="7587"/>
                    <a:pt x="1971" y="9471"/>
                    <a:pt x="917" y="11285"/>
                  </a:cubicBezTo>
                  <a:cubicBezTo>
                    <a:pt x="1" y="12910"/>
                    <a:pt x="1660" y="15813"/>
                    <a:pt x="3077" y="15813"/>
                  </a:cubicBezTo>
                  <a:cubicBezTo>
                    <a:pt x="3125" y="15815"/>
                    <a:pt x="3172" y="15816"/>
                    <a:pt x="3219" y="15816"/>
                  </a:cubicBezTo>
                  <a:cubicBezTo>
                    <a:pt x="4640" y="15816"/>
                    <a:pt x="5279" y="14808"/>
                    <a:pt x="5496" y="13670"/>
                  </a:cubicBezTo>
                  <a:cubicBezTo>
                    <a:pt x="6049" y="11095"/>
                    <a:pt x="7034" y="8676"/>
                    <a:pt x="8002" y="6256"/>
                  </a:cubicBezTo>
                  <a:cubicBezTo>
                    <a:pt x="8745" y="4373"/>
                    <a:pt x="9091" y="2645"/>
                    <a:pt x="8192" y="778"/>
                  </a:cubicBezTo>
                  <a:cubicBezTo>
                    <a:pt x="8054" y="467"/>
                    <a:pt x="8106" y="18"/>
                    <a:pt x="7622"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638;p82"/>
            <p:cNvSpPr/>
            <p:nvPr/>
          </p:nvSpPr>
          <p:spPr>
            <a:xfrm>
              <a:off x="6438300" y="1893850"/>
              <a:ext cx="267450" cy="418275"/>
            </a:xfrm>
            <a:custGeom>
              <a:avLst/>
              <a:gdLst/>
              <a:ahLst/>
              <a:cxnLst/>
              <a:rect l="l" t="t" r="r" b="b"/>
              <a:pathLst>
                <a:path w="10698" h="16731" extrusionOk="0">
                  <a:moveTo>
                    <a:pt x="4909" y="1"/>
                  </a:moveTo>
                  <a:cubicBezTo>
                    <a:pt x="4667" y="1"/>
                    <a:pt x="4504" y="61"/>
                    <a:pt x="4562" y="216"/>
                  </a:cubicBezTo>
                  <a:cubicBezTo>
                    <a:pt x="5064" y="1633"/>
                    <a:pt x="3992" y="3465"/>
                    <a:pt x="5444" y="4502"/>
                  </a:cubicBezTo>
                  <a:cubicBezTo>
                    <a:pt x="6654" y="5366"/>
                    <a:pt x="6515" y="6627"/>
                    <a:pt x="6913" y="7647"/>
                  </a:cubicBezTo>
                  <a:cubicBezTo>
                    <a:pt x="6804" y="8207"/>
                    <a:pt x="6835" y="9062"/>
                    <a:pt x="6426" y="9062"/>
                  </a:cubicBezTo>
                  <a:cubicBezTo>
                    <a:pt x="6380" y="9062"/>
                    <a:pt x="6330" y="9052"/>
                    <a:pt x="6273" y="9029"/>
                  </a:cubicBezTo>
                  <a:cubicBezTo>
                    <a:pt x="6019" y="8928"/>
                    <a:pt x="5817" y="8884"/>
                    <a:pt x="5657" y="8884"/>
                  </a:cubicBezTo>
                  <a:cubicBezTo>
                    <a:pt x="5131" y="8884"/>
                    <a:pt x="5047" y="9360"/>
                    <a:pt x="4995" y="9876"/>
                  </a:cubicBezTo>
                  <a:cubicBezTo>
                    <a:pt x="4925" y="10533"/>
                    <a:pt x="4614" y="10757"/>
                    <a:pt x="4044" y="10896"/>
                  </a:cubicBezTo>
                  <a:cubicBezTo>
                    <a:pt x="726" y="11673"/>
                    <a:pt x="0" y="13229"/>
                    <a:pt x="1659" y="16028"/>
                  </a:cubicBezTo>
                  <a:cubicBezTo>
                    <a:pt x="1834" y="16314"/>
                    <a:pt x="1935" y="16730"/>
                    <a:pt x="2351" y="16730"/>
                  </a:cubicBezTo>
                  <a:cubicBezTo>
                    <a:pt x="2389" y="16730"/>
                    <a:pt x="2429" y="16727"/>
                    <a:pt x="2471" y="16720"/>
                  </a:cubicBezTo>
                  <a:cubicBezTo>
                    <a:pt x="3007" y="16633"/>
                    <a:pt x="3197" y="16236"/>
                    <a:pt x="3301" y="15752"/>
                  </a:cubicBezTo>
                  <a:cubicBezTo>
                    <a:pt x="3405" y="15251"/>
                    <a:pt x="3301" y="14784"/>
                    <a:pt x="4009" y="14542"/>
                  </a:cubicBezTo>
                  <a:cubicBezTo>
                    <a:pt x="5651" y="13955"/>
                    <a:pt x="7241" y="13194"/>
                    <a:pt x="8866" y="12555"/>
                  </a:cubicBezTo>
                  <a:cubicBezTo>
                    <a:pt x="9298" y="12399"/>
                    <a:pt x="9643" y="12261"/>
                    <a:pt x="9799" y="11829"/>
                  </a:cubicBezTo>
                  <a:cubicBezTo>
                    <a:pt x="10300" y="10308"/>
                    <a:pt x="8866" y="5746"/>
                    <a:pt x="7604" y="4709"/>
                  </a:cubicBezTo>
                  <a:cubicBezTo>
                    <a:pt x="7397" y="4536"/>
                    <a:pt x="6809" y="4571"/>
                    <a:pt x="7016" y="4139"/>
                  </a:cubicBezTo>
                  <a:cubicBezTo>
                    <a:pt x="7082" y="4008"/>
                    <a:pt x="7166" y="3963"/>
                    <a:pt x="7262" y="3963"/>
                  </a:cubicBezTo>
                  <a:cubicBezTo>
                    <a:pt x="7468" y="3963"/>
                    <a:pt x="7725" y="4173"/>
                    <a:pt x="7950" y="4173"/>
                  </a:cubicBezTo>
                  <a:cubicBezTo>
                    <a:pt x="7979" y="4174"/>
                    <a:pt x="8009" y="4175"/>
                    <a:pt x="8039" y="4175"/>
                  </a:cubicBezTo>
                  <a:cubicBezTo>
                    <a:pt x="9008" y="4175"/>
                    <a:pt x="9913" y="3634"/>
                    <a:pt x="10265" y="2946"/>
                  </a:cubicBezTo>
                  <a:cubicBezTo>
                    <a:pt x="10697" y="2117"/>
                    <a:pt x="9695" y="1667"/>
                    <a:pt x="8987" y="1581"/>
                  </a:cubicBezTo>
                  <a:cubicBezTo>
                    <a:pt x="7811" y="1443"/>
                    <a:pt x="6930" y="786"/>
                    <a:pt x="5962" y="250"/>
                  </a:cubicBezTo>
                  <a:cubicBezTo>
                    <a:pt x="5704" y="111"/>
                    <a:pt x="5235" y="1"/>
                    <a:pt x="4909"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4639;p82"/>
            <p:cNvSpPr/>
            <p:nvPr/>
          </p:nvSpPr>
          <p:spPr>
            <a:xfrm>
              <a:off x="6901875" y="4220725"/>
              <a:ext cx="468775" cy="354550"/>
            </a:xfrm>
            <a:custGeom>
              <a:avLst/>
              <a:gdLst/>
              <a:ahLst/>
              <a:cxnLst/>
              <a:rect l="l" t="t" r="r" b="b"/>
              <a:pathLst>
                <a:path w="18751" h="14182" extrusionOk="0">
                  <a:moveTo>
                    <a:pt x="15666" y="0"/>
                  </a:moveTo>
                  <a:cubicBezTo>
                    <a:pt x="15588" y="0"/>
                    <a:pt x="15504" y="9"/>
                    <a:pt x="15415" y="28"/>
                  </a:cubicBezTo>
                  <a:cubicBezTo>
                    <a:pt x="14690" y="184"/>
                    <a:pt x="14759" y="772"/>
                    <a:pt x="14897" y="1290"/>
                  </a:cubicBezTo>
                  <a:cubicBezTo>
                    <a:pt x="15294" y="2845"/>
                    <a:pt x="14880" y="4038"/>
                    <a:pt x="13463" y="4850"/>
                  </a:cubicBezTo>
                  <a:cubicBezTo>
                    <a:pt x="13013" y="5109"/>
                    <a:pt x="12823" y="5472"/>
                    <a:pt x="13065" y="5991"/>
                  </a:cubicBezTo>
                  <a:cubicBezTo>
                    <a:pt x="13324" y="6578"/>
                    <a:pt x="12823" y="6803"/>
                    <a:pt x="12512" y="7097"/>
                  </a:cubicBezTo>
                  <a:cubicBezTo>
                    <a:pt x="12410" y="7191"/>
                    <a:pt x="12303" y="7233"/>
                    <a:pt x="12200" y="7233"/>
                  </a:cubicBezTo>
                  <a:cubicBezTo>
                    <a:pt x="12041" y="7233"/>
                    <a:pt x="11891" y="7133"/>
                    <a:pt x="11786" y="6976"/>
                  </a:cubicBezTo>
                  <a:cubicBezTo>
                    <a:pt x="11531" y="6610"/>
                    <a:pt x="11284" y="6477"/>
                    <a:pt x="11039" y="6477"/>
                  </a:cubicBezTo>
                  <a:cubicBezTo>
                    <a:pt x="10705" y="6477"/>
                    <a:pt x="10373" y="6726"/>
                    <a:pt x="10024" y="6976"/>
                  </a:cubicBezTo>
                  <a:cubicBezTo>
                    <a:pt x="8797" y="7891"/>
                    <a:pt x="7811" y="9188"/>
                    <a:pt x="6308" y="9637"/>
                  </a:cubicBezTo>
                  <a:cubicBezTo>
                    <a:pt x="4303" y="10242"/>
                    <a:pt x="2696" y="11572"/>
                    <a:pt x="812" y="12385"/>
                  </a:cubicBezTo>
                  <a:cubicBezTo>
                    <a:pt x="242" y="12627"/>
                    <a:pt x="0" y="13214"/>
                    <a:pt x="692" y="13577"/>
                  </a:cubicBezTo>
                  <a:cubicBezTo>
                    <a:pt x="1262" y="13888"/>
                    <a:pt x="1936" y="13992"/>
                    <a:pt x="2610" y="14182"/>
                  </a:cubicBezTo>
                  <a:cubicBezTo>
                    <a:pt x="3819" y="13854"/>
                    <a:pt x="4943" y="13249"/>
                    <a:pt x="5893" y="12436"/>
                  </a:cubicBezTo>
                  <a:cubicBezTo>
                    <a:pt x="7829" y="10743"/>
                    <a:pt x="10144" y="9447"/>
                    <a:pt x="12357" y="8496"/>
                  </a:cubicBezTo>
                  <a:cubicBezTo>
                    <a:pt x="14396" y="7615"/>
                    <a:pt x="15847" y="6042"/>
                    <a:pt x="17817" y="5213"/>
                  </a:cubicBezTo>
                  <a:cubicBezTo>
                    <a:pt x="18301" y="4988"/>
                    <a:pt x="18751" y="4452"/>
                    <a:pt x="18612" y="3848"/>
                  </a:cubicBezTo>
                  <a:cubicBezTo>
                    <a:pt x="18539" y="3538"/>
                    <a:pt x="18402" y="3442"/>
                    <a:pt x="18239" y="3442"/>
                  </a:cubicBezTo>
                  <a:cubicBezTo>
                    <a:pt x="18019" y="3442"/>
                    <a:pt x="17752" y="3615"/>
                    <a:pt x="17524" y="3675"/>
                  </a:cubicBezTo>
                  <a:cubicBezTo>
                    <a:pt x="17487" y="3682"/>
                    <a:pt x="17451" y="3686"/>
                    <a:pt x="17417" y="3686"/>
                  </a:cubicBezTo>
                  <a:cubicBezTo>
                    <a:pt x="17207" y="3686"/>
                    <a:pt x="17050" y="3554"/>
                    <a:pt x="17109" y="3346"/>
                  </a:cubicBezTo>
                  <a:cubicBezTo>
                    <a:pt x="17385" y="2431"/>
                    <a:pt x="16625" y="1791"/>
                    <a:pt x="16556" y="962"/>
                  </a:cubicBezTo>
                  <a:cubicBezTo>
                    <a:pt x="16526" y="461"/>
                    <a:pt x="16229" y="0"/>
                    <a:pt x="15666"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640;p82"/>
            <p:cNvSpPr/>
            <p:nvPr/>
          </p:nvSpPr>
          <p:spPr>
            <a:xfrm>
              <a:off x="6306100" y="2654825"/>
              <a:ext cx="232875" cy="385425"/>
            </a:xfrm>
            <a:custGeom>
              <a:avLst/>
              <a:gdLst/>
              <a:ahLst/>
              <a:cxnLst/>
              <a:rect l="l" t="t" r="r" b="b"/>
              <a:pathLst>
                <a:path w="9315" h="15417" extrusionOk="0">
                  <a:moveTo>
                    <a:pt x="6907" y="9941"/>
                  </a:moveTo>
                  <a:cubicBezTo>
                    <a:pt x="6738" y="10523"/>
                    <a:pt x="6645" y="11167"/>
                    <a:pt x="5910" y="11304"/>
                  </a:cubicBezTo>
                  <a:cubicBezTo>
                    <a:pt x="5905" y="11305"/>
                    <a:pt x="5899" y="11305"/>
                    <a:pt x="5892" y="11305"/>
                  </a:cubicBezTo>
                  <a:cubicBezTo>
                    <a:pt x="5767" y="11305"/>
                    <a:pt x="5547" y="11146"/>
                    <a:pt x="5547" y="11097"/>
                  </a:cubicBezTo>
                  <a:cubicBezTo>
                    <a:pt x="5616" y="10270"/>
                    <a:pt x="6304" y="10147"/>
                    <a:pt x="6907" y="9941"/>
                  </a:cubicBezTo>
                  <a:close/>
                  <a:moveTo>
                    <a:pt x="2345" y="1"/>
                  </a:moveTo>
                  <a:cubicBezTo>
                    <a:pt x="2049" y="1"/>
                    <a:pt x="1708" y="93"/>
                    <a:pt x="1419" y="93"/>
                  </a:cubicBezTo>
                  <a:cubicBezTo>
                    <a:pt x="1383" y="93"/>
                    <a:pt x="1348" y="92"/>
                    <a:pt x="1313" y="88"/>
                  </a:cubicBezTo>
                  <a:cubicBezTo>
                    <a:pt x="1306" y="88"/>
                    <a:pt x="1299" y="88"/>
                    <a:pt x="1292" y="88"/>
                  </a:cubicBezTo>
                  <a:cubicBezTo>
                    <a:pt x="885" y="88"/>
                    <a:pt x="504" y="561"/>
                    <a:pt x="639" y="883"/>
                  </a:cubicBezTo>
                  <a:cubicBezTo>
                    <a:pt x="1244" y="2283"/>
                    <a:pt x="0" y="3977"/>
                    <a:pt x="1348" y="5273"/>
                  </a:cubicBezTo>
                  <a:cubicBezTo>
                    <a:pt x="1538" y="5446"/>
                    <a:pt x="1383" y="5964"/>
                    <a:pt x="1538" y="6241"/>
                  </a:cubicBezTo>
                  <a:cubicBezTo>
                    <a:pt x="1851" y="6738"/>
                    <a:pt x="1941" y="7889"/>
                    <a:pt x="2501" y="7889"/>
                  </a:cubicBezTo>
                  <a:cubicBezTo>
                    <a:pt x="2623" y="7889"/>
                    <a:pt x="2766" y="7836"/>
                    <a:pt x="2938" y="7710"/>
                  </a:cubicBezTo>
                  <a:cubicBezTo>
                    <a:pt x="3345" y="7411"/>
                    <a:pt x="3664" y="7306"/>
                    <a:pt x="3951" y="7306"/>
                  </a:cubicBezTo>
                  <a:cubicBezTo>
                    <a:pt x="4345" y="7306"/>
                    <a:pt x="4678" y="7505"/>
                    <a:pt x="5098" y="7675"/>
                  </a:cubicBezTo>
                  <a:cubicBezTo>
                    <a:pt x="5375" y="7796"/>
                    <a:pt x="5651" y="7848"/>
                    <a:pt x="5668" y="8176"/>
                  </a:cubicBezTo>
                  <a:cubicBezTo>
                    <a:pt x="5668" y="8297"/>
                    <a:pt x="5547" y="8401"/>
                    <a:pt x="5478" y="8504"/>
                  </a:cubicBezTo>
                  <a:cubicBezTo>
                    <a:pt x="5288" y="8384"/>
                    <a:pt x="5098" y="8263"/>
                    <a:pt x="4908" y="8107"/>
                  </a:cubicBezTo>
                  <a:cubicBezTo>
                    <a:pt x="4670" y="7869"/>
                    <a:pt x="4349" y="7740"/>
                    <a:pt x="4020" y="7740"/>
                  </a:cubicBezTo>
                  <a:cubicBezTo>
                    <a:pt x="3895" y="7740"/>
                    <a:pt x="3770" y="7758"/>
                    <a:pt x="3646" y="7796"/>
                  </a:cubicBezTo>
                  <a:cubicBezTo>
                    <a:pt x="3059" y="7951"/>
                    <a:pt x="3284" y="8470"/>
                    <a:pt x="3249" y="8850"/>
                  </a:cubicBezTo>
                  <a:cubicBezTo>
                    <a:pt x="3180" y="10008"/>
                    <a:pt x="4701" y="11270"/>
                    <a:pt x="4580" y="11408"/>
                  </a:cubicBezTo>
                  <a:cubicBezTo>
                    <a:pt x="3042" y="13170"/>
                    <a:pt x="4251" y="13205"/>
                    <a:pt x="5599" y="13758"/>
                  </a:cubicBezTo>
                  <a:cubicBezTo>
                    <a:pt x="6014" y="13948"/>
                    <a:pt x="6429" y="15244"/>
                    <a:pt x="7379" y="15400"/>
                  </a:cubicBezTo>
                  <a:cubicBezTo>
                    <a:pt x="7454" y="15411"/>
                    <a:pt x="7523" y="15417"/>
                    <a:pt x="7586" y="15417"/>
                  </a:cubicBezTo>
                  <a:cubicBezTo>
                    <a:pt x="8462" y="15417"/>
                    <a:pt x="8316" y="14362"/>
                    <a:pt x="8606" y="13879"/>
                  </a:cubicBezTo>
                  <a:cubicBezTo>
                    <a:pt x="9315" y="12687"/>
                    <a:pt x="8554" y="11529"/>
                    <a:pt x="8105" y="10423"/>
                  </a:cubicBezTo>
                  <a:cubicBezTo>
                    <a:pt x="7967" y="10058"/>
                    <a:pt x="7709" y="9812"/>
                    <a:pt x="7353" y="9812"/>
                  </a:cubicBezTo>
                  <a:cubicBezTo>
                    <a:pt x="7222" y="9812"/>
                    <a:pt x="7078" y="9845"/>
                    <a:pt x="6922" y="9917"/>
                  </a:cubicBezTo>
                  <a:lnTo>
                    <a:pt x="6922" y="9917"/>
                  </a:lnTo>
                  <a:cubicBezTo>
                    <a:pt x="7290" y="9072"/>
                    <a:pt x="8114" y="7913"/>
                    <a:pt x="7103" y="7433"/>
                  </a:cubicBezTo>
                  <a:cubicBezTo>
                    <a:pt x="5789" y="6828"/>
                    <a:pt x="5530" y="5048"/>
                    <a:pt x="3854" y="4927"/>
                  </a:cubicBezTo>
                  <a:cubicBezTo>
                    <a:pt x="3335" y="4893"/>
                    <a:pt x="2886" y="4167"/>
                    <a:pt x="3318" y="3424"/>
                  </a:cubicBezTo>
                  <a:cubicBezTo>
                    <a:pt x="3975" y="2318"/>
                    <a:pt x="3353" y="1298"/>
                    <a:pt x="2955" y="348"/>
                  </a:cubicBezTo>
                  <a:cubicBezTo>
                    <a:pt x="2833" y="73"/>
                    <a:pt x="2607" y="1"/>
                    <a:pt x="2345"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641;p82"/>
            <p:cNvSpPr/>
            <p:nvPr/>
          </p:nvSpPr>
          <p:spPr>
            <a:xfrm>
              <a:off x="6139750" y="3178550"/>
              <a:ext cx="185375" cy="227425"/>
            </a:xfrm>
            <a:custGeom>
              <a:avLst/>
              <a:gdLst/>
              <a:ahLst/>
              <a:cxnLst/>
              <a:rect l="l" t="t" r="r" b="b"/>
              <a:pathLst>
                <a:path w="7415" h="9097" extrusionOk="0">
                  <a:moveTo>
                    <a:pt x="6576" y="0"/>
                  </a:moveTo>
                  <a:cubicBezTo>
                    <a:pt x="6440" y="0"/>
                    <a:pt x="6314" y="46"/>
                    <a:pt x="6222" y="154"/>
                  </a:cubicBezTo>
                  <a:cubicBezTo>
                    <a:pt x="5928" y="483"/>
                    <a:pt x="5611" y="592"/>
                    <a:pt x="5290" y="592"/>
                  </a:cubicBezTo>
                  <a:cubicBezTo>
                    <a:pt x="4988" y="592"/>
                    <a:pt x="4683" y="496"/>
                    <a:pt x="4390" y="396"/>
                  </a:cubicBezTo>
                  <a:cubicBezTo>
                    <a:pt x="3964" y="242"/>
                    <a:pt x="3597" y="173"/>
                    <a:pt x="3279" y="173"/>
                  </a:cubicBezTo>
                  <a:cubicBezTo>
                    <a:pt x="1986" y="173"/>
                    <a:pt x="1492" y="1318"/>
                    <a:pt x="1020" y="2608"/>
                  </a:cubicBezTo>
                  <a:cubicBezTo>
                    <a:pt x="364" y="4353"/>
                    <a:pt x="1" y="6064"/>
                    <a:pt x="796" y="7360"/>
                  </a:cubicBezTo>
                  <a:cubicBezTo>
                    <a:pt x="847" y="8362"/>
                    <a:pt x="761" y="8984"/>
                    <a:pt x="1470" y="9088"/>
                  </a:cubicBezTo>
                  <a:cubicBezTo>
                    <a:pt x="1519" y="9094"/>
                    <a:pt x="1568" y="9097"/>
                    <a:pt x="1614" y="9097"/>
                  </a:cubicBezTo>
                  <a:cubicBezTo>
                    <a:pt x="2117" y="9097"/>
                    <a:pt x="2435" y="8762"/>
                    <a:pt x="2593" y="8224"/>
                  </a:cubicBezTo>
                  <a:cubicBezTo>
                    <a:pt x="2634" y="8075"/>
                    <a:pt x="2578" y="7743"/>
                    <a:pt x="2746" y="7743"/>
                  </a:cubicBezTo>
                  <a:cubicBezTo>
                    <a:pt x="2792" y="7743"/>
                    <a:pt x="2854" y="7768"/>
                    <a:pt x="2938" y="7827"/>
                  </a:cubicBezTo>
                  <a:cubicBezTo>
                    <a:pt x="3173" y="7995"/>
                    <a:pt x="3380" y="8062"/>
                    <a:pt x="3567" y="8062"/>
                  </a:cubicBezTo>
                  <a:cubicBezTo>
                    <a:pt x="4013" y="8062"/>
                    <a:pt x="4340" y="7677"/>
                    <a:pt x="4632" y="7360"/>
                  </a:cubicBezTo>
                  <a:cubicBezTo>
                    <a:pt x="5116" y="6842"/>
                    <a:pt x="4563" y="6358"/>
                    <a:pt x="4373" y="5839"/>
                  </a:cubicBezTo>
                  <a:cubicBezTo>
                    <a:pt x="4183" y="5321"/>
                    <a:pt x="3491" y="4750"/>
                    <a:pt x="4442" y="4249"/>
                  </a:cubicBezTo>
                  <a:cubicBezTo>
                    <a:pt x="4943" y="3990"/>
                    <a:pt x="5790" y="3852"/>
                    <a:pt x="5427" y="3057"/>
                  </a:cubicBezTo>
                  <a:cubicBezTo>
                    <a:pt x="5274" y="2713"/>
                    <a:pt x="5030" y="2616"/>
                    <a:pt x="4752" y="2616"/>
                  </a:cubicBezTo>
                  <a:cubicBezTo>
                    <a:pt x="4400" y="2616"/>
                    <a:pt x="3994" y="2771"/>
                    <a:pt x="3647" y="2780"/>
                  </a:cubicBezTo>
                  <a:cubicBezTo>
                    <a:pt x="3388" y="2815"/>
                    <a:pt x="3129" y="2850"/>
                    <a:pt x="2887" y="2919"/>
                  </a:cubicBezTo>
                  <a:cubicBezTo>
                    <a:pt x="2887" y="2746"/>
                    <a:pt x="2800" y="2487"/>
                    <a:pt x="2887" y="2435"/>
                  </a:cubicBezTo>
                  <a:cubicBezTo>
                    <a:pt x="3111" y="2262"/>
                    <a:pt x="3405" y="2037"/>
                    <a:pt x="3664" y="2037"/>
                  </a:cubicBezTo>
                  <a:cubicBezTo>
                    <a:pt x="4321" y="2055"/>
                    <a:pt x="4995" y="2262"/>
                    <a:pt x="5634" y="2262"/>
                  </a:cubicBezTo>
                  <a:cubicBezTo>
                    <a:pt x="6481" y="2262"/>
                    <a:pt x="6861" y="1553"/>
                    <a:pt x="7242" y="931"/>
                  </a:cubicBezTo>
                  <a:cubicBezTo>
                    <a:pt x="7414" y="689"/>
                    <a:pt x="7328" y="344"/>
                    <a:pt x="7086" y="188"/>
                  </a:cubicBezTo>
                  <a:cubicBezTo>
                    <a:pt x="6932" y="73"/>
                    <a:pt x="6746" y="0"/>
                    <a:pt x="6576"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642;p82"/>
            <p:cNvSpPr/>
            <p:nvPr/>
          </p:nvSpPr>
          <p:spPr>
            <a:xfrm>
              <a:off x="4320000" y="1079225"/>
              <a:ext cx="260125" cy="163000"/>
            </a:xfrm>
            <a:custGeom>
              <a:avLst/>
              <a:gdLst/>
              <a:ahLst/>
              <a:cxnLst/>
              <a:rect l="l" t="t" r="r" b="b"/>
              <a:pathLst>
                <a:path w="10405" h="6520" extrusionOk="0">
                  <a:moveTo>
                    <a:pt x="8970" y="1"/>
                  </a:moveTo>
                  <a:cubicBezTo>
                    <a:pt x="6620" y="778"/>
                    <a:pt x="3786" y="294"/>
                    <a:pt x="1764" y="2576"/>
                  </a:cubicBezTo>
                  <a:cubicBezTo>
                    <a:pt x="502" y="3993"/>
                    <a:pt x="1" y="5410"/>
                    <a:pt x="1038" y="5876"/>
                  </a:cubicBezTo>
                  <a:cubicBezTo>
                    <a:pt x="2057" y="6274"/>
                    <a:pt x="3146" y="6499"/>
                    <a:pt x="4252" y="6516"/>
                  </a:cubicBezTo>
                  <a:cubicBezTo>
                    <a:pt x="4303" y="6518"/>
                    <a:pt x="4355" y="6520"/>
                    <a:pt x="4406" y="6520"/>
                  </a:cubicBezTo>
                  <a:cubicBezTo>
                    <a:pt x="4717" y="6520"/>
                    <a:pt x="5012" y="6455"/>
                    <a:pt x="5116" y="6084"/>
                  </a:cubicBezTo>
                  <a:cubicBezTo>
                    <a:pt x="5237" y="5652"/>
                    <a:pt x="4892" y="5479"/>
                    <a:pt x="4563" y="5323"/>
                  </a:cubicBezTo>
                  <a:cubicBezTo>
                    <a:pt x="3094" y="4598"/>
                    <a:pt x="3630" y="3924"/>
                    <a:pt x="4598" y="3198"/>
                  </a:cubicBezTo>
                  <a:cubicBezTo>
                    <a:pt x="5980" y="2144"/>
                    <a:pt x="7726" y="2126"/>
                    <a:pt x="9264" y="1487"/>
                  </a:cubicBezTo>
                  <a:cubicBezTo>
                    <a:pt x="9696" y="1331"/>
                    <a:pt x="10404" y="1556"/>
                    <a:pt x="10352" y="796"/>
                  </a:cubicBezTo>
                  <a:cubicBezTo>
                    <a:pt x="10301" y="35"/>
                    <a:pt x="9627" y="70"/>
                    <a:pt x="8970"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643;p82"/>
            <p:cNvSpPr/>
            <p:nvPr/>
          </p:nvSpPr>
          <p:spPr>
            <a:xfrm>
              <a:off x="3605850" y="1017225"/>
              <a:ext cx="246275" cy="88775"/>
            </a:xfrm>
            <a:custGeom>
              <a:avLst/>
              <a:gdLst/>
              <a:ahLst/>
              <a:cxnLst/>
              <a:rect l="l" t="t" r="r" b="b"/>
              <a:pathLst>
                <a:path w="9851" h="3551" extrusionOk="0">
                  <a:moveTo>
                    <a:pt x="3896" y="1"/>
                  </a:moveTo>
                  <a:cubicBezTo>
                    <a:pt x="2951" y="1"/>
                    <a:pt x="1998" y="113"/>
                    <a:pt x="1055" y="130"/>
                  </a:cubicBezTo>
                  <a:cubicBezTo>
                    <a:pt x="674" y="130"/>
                    <a:pt x="260" y="217"/>
                    <a:pt x="121" y="649"/>
                  </a:cubicBezTo>
                  <a:cubicBezTo>
                    <a:pt x="0" y="1046"/>
                    <a:pt x="173" y="1461"/>
                    <a:pt x="536" y="1651"/>
                  </a:cubicBezTo>
                  <a:cubicBezTo>
                    <a:pt x="1487" y="2256"/>
                    <a:pt x="2489" y="2792"/>
                    <a:pt x="3474" y="3345"/>
                  </a:cubicBezTo>
                  <a:cubicBezTo>
                    <a:pt x="3715" y="3472"/>
                    <a:pt x="3939" y="3551"/>
                    <a:pt x="4149" y="3551"/>
                  </a:cubicBezTo>
                  <a:cubicBezTo>
                    <a:pt x="4450" y="3551"/>
                    <a:pt x="4723" y="3389"/>
                    <a:pt x="4978" y="2982"/>
                  </a:cubicBezTo>
                  <a:cubicBezTo>
                    <a:pt x="5203" y="2650"/>
                    <a:pt x="5511" y="2104"/>
                    <a:pt x="5931" y="2104"/>
                  </a:cubicBezTo>
                  <a:cubicBezTo>
                    <a:pt x="6058" y="2104"/>
                    <a:pt x="6195" y="2153"/>
                    <a:pt x="6343" y="2273"/>
                  </a:cubicBezTo>
                  <a:cubicBezTo>
                    <a:pt x="6982" y="2809"/>
                    <a:pt x="7673" y="2826"/>
                    <a:pt x="8365" y="2895"/>
                  </a:cubicBezTo>
                  <a:cubicBezTo>
                    <a:pt x="8588" y="2920"/>
                    <a:pt x="8869" y="3004"/>
                    <a:pt x="9118" y="3004"/>
                  </a:cubicBezTo>
                  <a:cubicBezTo>
                    <a:pt x="9390" y="3004"/>
                    <a:pt x="9623" y="2904"/>
                    <a:pt x="9695" y="2515"/>
                  </a:cubicBezTo>
                  <a:cubicBezTo>
                    <a:pt x="9851" y="1789"/>
                    <a:pt x="9142" y="1668"/>
                    <a:pt x="8641" y="1478"/>
                  </a:cubicBezTo>
                  <a:lnTo>
                    <a:pt x="6585" y="493"/>
                  </a:lnTo>
                  <a:cubicBezTo>
                    <a:pt x="5704" y="104"/>
                    <a:pt x="4803" y="1"/>
                    <a:pt x="3896"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644;p82"/>
            <p:cNvSpPr/>
            <p:nvPr/>
          </p:nvSpPr>
          <p:spPr>
            <a:xfrm>
              <a:off x="3161275" y="1612775"/>
              <a:ext cx="115825" cy="115825"/>
            </a:xfrm>
            <a:custGeom>
              <a:avLst/>
              <a:gdLst/>
              <a:ahLst/>
              <a:cxnLst/>
              <a:rect l="l" t="t" r="r" b="b"/>
              <a:pathLst>
                <a:path w="4633" h="4633" extrusionOk="0">
                  <a:moveTo>
                    <a:pt x="2966" y="1"/>
                  </a:moveTo>
                  <a:cubicBezTo>
                    <a:pt x="2951" y="1"/>
                    <a:pt x="2936" y="1"/>
                    <a:pt x="2921" y="1"/>
                  </a:cubicBezTo>
                  <a:cubicBezTo>
                    <a:pt x="1729" y="36"/>
                    <a:pt x="1" y="2421"/>
                    <a:pt x="139" y="3803"/>
                  </a:cubicBezTo>
                  <a:cubicBezTo>
                    <a:pt x="139" y="4252"/>
                    <a:pt x="502" y="4615"/>
                    <a:pt x="951" y="4633"/>
                  </a:cubicBezTo>
                  <a:cubicBezTo>
                    <a:pt x="2956" y="4581"/>
                    <a:pt x="4632" y="3026"/>
                    <a:pt x="4529" y="1297"/>
                  </a:cubicBezTo>
                  <a:cubicBezTo>
                    <a:pt x="4478" y="482"/>
                    <a:pt x="3809" y="1"/>
                    <a:pt x="2966"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645;p82"/>
            <p:cNvSpPr/>
            <p:nvPr/>
          </p:nvSpPr>
          <p:spPr>
            <a:xfrm>
              <a:off x="6082850" y="3458350"/>
              <a:ext cx="215350" cy="82375"/>
            </a:xfrm>
            <a:custGeom>
              <a:avLst/>
              <a:gdLst/>
              <a:ahLst/>
              <a:cxnLst/>
              <a:rect l="l" t="t" r="r" b="b"/>
              <a:pathLst>
                <a:path w="8614" h="3295" extrusionOk="0">
                  <a:moveTo>
                    <a:pt x="8412" y="834"/>
                  </a:moveTo>
                  <a:lnTo>
                    <a:pt x="8412" y="834"/>
                  </a:lnTo>
                  <a:cubicBezTo>
                    <a:pt x="8408" y="835"/>
                    <a:pt x="8404" y="836"/>
                    <a:pt x="8401" y="837"/>
                  </a:cubicBezTo>
                  <a:lnTo>
                    <a:pt x="8401" y="837"/>
                  </a:lnTo>
                  <a:cubicBezTo>
                    <a:pt x="8399" y="842"/>
                    <a:pt x="8396" y="846"/>
                    <a:pt x="8394" y="851"/>
                  </a:cubicBezTo>
                  <a:lnTo>
                    <a:pt x="8412" y="834"/>
                  </a:lnTo>
                  <a:close/>
                  <a:moveTo>
                    <a:pt x="6441" y="1"/>
                  </a:moveTo>
                  <a:cubicBezTo>
                    <a:pt x="5426" y="1"/>
                    <a:pt x="4424" y="103"/>
                    <a:pt x="3504" y="557"/>
                  </a:cubicBezTo>
                  <a:cubicBezTo>
                    <a:pt x="3268" y="683"/>
                    <a:pt x="3156" y="756"/>
                    <a:pt x="3064" y="756"/>
                  </a:cubicBezTo>
                  <a:cubicBezTo>
                    <a:pt x="2968" y="756"/>
                    <a:pt x="2895" y="675"/>
                    <a:pt x="2726" y="488"/>
                  </a:cubicBezTo>
                  <a:cubicBezTo>
                    <a:pt x="2440" y="160"/>
                    <a:pt x="2158" y="41"/>
                    <a:pt x="1882" y="41"/>
                  </a:cubicBezTo>
                  <a:cubicBezTo>
                    <a:pt x="1373" y="41"/>
                    <a:pt x="881" y="443"/>
                    <a:pt x="410" y="678"/>
                  </a:cubicBezTo>
                  <a:cubicBezTo>
                    <a:pt x="0" y="866"/>
                    <a:pt x="164" y="1612"/>
                    <a:pt x="452" y="1612"/>
                  </a:cubicBezTo>
                  <a:cubicBezTo>
                    <a:pt x="455" y="1612"/>
                    <a:pt x="459" y="1612"/>
                    <a:pt x="462" y="1612"/>
                  </a:cubicBezTo>
                  <a:cubicBezTo>
                    <a:pt x="518" y="1607"/>
                    <a:pt x="572" y="1605"/>
                    <a:pt x="625" y="1605"/>
                  </a:cubicBezTo>
                  <a:cubicBezTo>
                    <a:pt x="1895" y="1605"/>
                    <a:pt x="2508" y="2753"/>
                    <a:pt x="3504" y="3184"/>
                  </a:cubicBezTo>
                  <a:cubicBezTo>
                    <a:pt x="3665" y="3259"/>
                    <a:pt x="3818" y="3295"/>
                    <a:pt x="3955" y="3295"/>
                  </a:cubicBezTo>
                  <a:cubicBezTo>
                    <a:pt x="4389" y="3295"/>
                    <a:pt x="4667" y="2934"/>
                    <a:pt x="4575" y="2303"/>
                  </a:cubicBezTo>
                  <a:cubicBezTo>
                    <a:pt x="4523" y="1905"/>
                    <a:pt x="4541" y="1784"/>
                    <a:pt x="4973" y="1698"/>
                  </a:cubicBezTo>
                  <a:cubicBezTo>
                    <a:pt x="6127" y="1457"/>
                    <a:pt x="7264" y="1130"/>
                    <a:pt x="8401" y="837"/>
                  </a:cubicBezTo>
                  <a:lnTo>
                    <a:pt x="8401" y="837"/>
                  </a:lnTo>
                  <a:cubicBezTo>
                    <a:pt x="8535" y="525"/>
                    <a:pt x="8613" y="56"/>
                    <a:pt x="8256" y="56"/>
                  </a:cubicBezTo>
                  <a:cubicBezTo>
                    <a:pt x="7656" y="37"/>
                    <a:pt x="7046" y="1"/>
                    <a:pt x="6441"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646;p82"/>
            <p:cNvSpPr/>
            <p:nvPr/>
          </p:nvSpPr>
          <p:spPr>
            <a:xfrm>
              <a:off x="5726825" y="1103850"/>
              <a:ext cx="262175" cy="54825"/>
            </a:xfrm>
            <a:custGeom>
              <a:avLst/>
              <a:gdLst/>
              <a:ahLst/>
              <a:cxnLst/>
              <a:rect l="l" t="t" r="r" b="b"/>
              <a:pathLst>
                <a:path w="10487" h="2193" extrusionOk="0">
                  <a:moveTo>
                    <a:pt x="2675" y="1"/>
                  </a:moveTo>
                  <a:cubicBezTo>
                    <a:pt x="2260" y="122"/>
                    <a:pt x="1984" y="208"/>
                    <a:pt x="1707" y="260"/>
                  </a:cubicBezTo>
                  <a:cubicBezTo>
                    <a:pt x="1625" y="276"/>
                    <a:pt x="1533" y="281"/>
                    <a:pt x="1436" y="281"/>
                  </a:cubicBezTo>
                  <a:cubicBezTo>
                    <a:pt x="1238" y="281"/>
                    <a:pt x="1018" y="259"/>
                    <a:pt x="814" y="259"/>
                  </a:cubicBezTo>
                  <a:cubicBezTo>
                    <a:pt x="370" y="259"/>
                    <a:pt x="1" y="367"/>
                    <a:pt x="83" y="1055"/>
                  </a:cubicBezTo>
                  <a:cubicBezTo>
                    <a:pt x="160" y="1671"/>
                    <a:pt x="629" y="1783"/>
                    <a:pt x="1147" y="1783"/>
                  </a:cubicBezTo>
                  <a:cubicBezTo>
                    <a:pt x="1443" y="1783"/>
                    <a:pt x="1754" y="1746"/>
                    <a:pt x="2018" y="1746"/>
                  </a:cubicBezTo>
                  <a:cubicBezTo>
                    <a:pt x="3176" y="1729"/>
                    <a:pt x="4334" y="1625"/>
                    <a:pt x="5488" y="1625"/>
                  </a:cubicBezTo>
                  <a:cubicBezTo>
                    <a:pt x="6641" y="1625"/>
                    <a:pt x="7790" y="1729"/>
                    <a:pt x="8931" y="2126"/>
                  </a:cubicBezTo>
                  <a:cubicBezTo>
                    <a:pt x="9064" y="2171"/>
                    <a:pt x="9201" y="2192"/>
                    <a:pt x="9336" y="2192"/>
                  </a:cubicBezTo>
                  <a:cubicBezTo>
                    <a:pt x="9780" y="2192"/>
                    <a:pt x="10194" y="1955"/>
                    <a:pt x="10314" y="1504"/>
                  </a:cubicBezTo>
                  <a:cubicBezTo>
                    <a:pt x="10486" y="813"/>
                    <a:pt x="9761" y="744"/>
                    <a:pt x="9294" y="606"/>
                  </a:cubicBezTo>
                  <a:cubicBezTo>
                    <a:pt x="8746" y="426"/>
                    <a:pt x="8189" y="370"/>
                    <a:pt x="7630" y="370"/>
                  </a:cubicBezTo>
                  <a:cubicBezTo>
                    <a:pt x="6715" y="370"/>
                    <a:pt x="5795" y="519"/>
                    <a:pt x="4900" y="519"/>
                  </a:cubicBezTo>
                  <a:cubicBezTo>
                    <a:pt x="4133" y="519"/>
                    <a:pt x="3384" y="409"/>
                    <a:pt x="2675"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647;p82"/>
            <p:cNvSpPr/>
            <p:nvPr/>
          </p:nvSpPr>
          <p:spPr>
            <a:xfrm>
              <a:off x="6497925" y="4391525"/>
              <a:ext cx="125725" cy="97375"/>
            </a:xfrm>
            <a:custGeom>
              <a:avLst/>
              <a:gdLst/>
              <a:ahLst/>
              <a:cxnLst/>
              <a:rect l="l" t="t" r="r" b="b"/>
              <a:pathLst>
                <a:path w="5029" h="3895" extrusionOk="0">
                  <a:moveTo>
                    <a:pt x="4062" y="0"/>
                  </a:moveTo>
                  <a:cubicBezTo>
                    <a:pt x="3557" y="0"/>
                    <a:pt x="2937" y="491"/>
                    <a:pt x="2445" y="491"/>
                  </a:cubicBezTo>
                  <a:cubicBezTo>
                    <a:pt x="2234" y="491"/>
                    <a:pt x="2046" y="401"/>
                    <a:pt x="1901" y="144"/>
                  </a:cubicBezTo>
                  <a:cubicBezTo>
                    <a:pt x="0" y="403"/>
                    <a:pt x="570" y="1975"/>
                    <a:pt x="225" y="2960"/>
                  </a:cubicBezTo>
                  <a:cubicBezTo>
                    <a:pt x="38" y="3485"/>
                    <a:pt x="566" y="3894"/>
                    <a:pt x="1172" y="3894"/>
                  </a:cubicBezTo>
                  <a:cubicBezTo>
                    <a:pt x="1185" y="3894"/>
                    <a:pt x="1197" y="3894"/>
                    <a:pt x="1210" y="3894"/>
                  </a:cubicBezTo>
                  <a:cubicBezTo>
                    <a:pt x="2298" y="3876"/>
                    <a:pt x="5029" y="1630"/>
                    <a:pt x="4804" y="783"/>
                  </a:cubicBezTo>
                  <a:cubicBezTo>
                    <a:pt x="4638" y="185"/>
                    <a:pt x="4372" y="0"/>
                    <a:pt x="4062"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648;p82"/>
            <p:cNvSpPr/>
            <p:nvPr/>
          </p:nvSpPr>
          <p:spPr>
            <a:xfrm>
              <a:off x="5334875" y="2906300"/>
              <a:ext cx="82100" cy="128050"/>
            </a:xfrm>
            <a:custGeom>
              <a:avLst/>
              <a:gdLst/>
              <a:ahLst/>
              <a:cxnLst/>
              <a:rect l="l" t="t" r="r" b="b"/>
              <a:pathLst>
                <a:path w="3284" h="5122" extrusionOk="0">
                  <a:moveTo>
                    <a:pt x="519" y="1"/>
                  </a:moveTo>
                  <a:lnTo>
                    <a:pt x="380" y="139"/>
                  </a:lnTo>
                  <a:cubicBezTo>
                    <a:pt x="104" y="1452"/>
                    <a:pt x="0" y="2766"/>
                    <a:pt x="380" y="4062"/>
                  </a:cubicBezTo>
                  <a:cubicBezTo>
                    <a:pt x="534" y="4660"/>
                    <a:pt x="796" y="5122"/>
                    <a:pt x="1420" y="5122"/>
                  </a:cubicBezTo>
                  <a:cubicBezTo>
                    <a:pt x="1500" y="5122"/>
                    <a:pt x="1585" y="5114"/>
                    <a:pt x="1676" y="5099"/>
                  </a:cubicBezTo>
                  <a:cubicBezTo>
                    <a:pt x="2471" y="4978"/>
                    <a:pt x="3284" y="4408"/>
                    <a:pt x="3111" y="3734"/>
                  </a:cubicBezTo>
                  <a:cubicBezTo>
                    <a:pt x="2748" y="2213"/>
                    <a:pt x="2108" y="744"/>
                    <a:pt x="519"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649;p82"/>
            <p:cNvSpPr/>
            <p:nvPr/>
          </p:nvSpPr>
          <p:spPr>
            <a:xfrm>
              <a:off x="4869125" y="997550"/>
              <a:ext cx="160750" cy="66150"/>
            </a:xfrm>
            <a:custGeom>
              <a:avLst/>
              <a:gdLst/>
              <a:ahLst/>
              <a:cxnLst/>
              <a:rect l="l" t="t" r="r" b="b"/>
              <a:pathLst>
                <a:path w="6430" h="2646" extrusionOk="0">
                  <a:moveTo>
                    <a:pt x="1040" y="1"/>
                  </a:moveTo>
                  <a:cubicBezTo>
                    <a:pt x="589" y="1"/>
                    <a:pt x="239" y="358"/>
                    <a:pt x="104" y="814"/>
                  </a:cubicBezTo>
                  <a:cubicBezTo>
                    <a:pt x="1" y="1108"/>
                    <a:pt x="191" y="1419"/>
                    <a:pt x="502" y="1470"/>
                  </a:cubicBezTo>
                  <a:cubicBezTo>
                    <a:pt x="1971" y="1885"/>
                    <a:pt x="3440" y="2283"/>
                    <a:pt x="4736" y="2646"/>
                  </a:cubicBezTo>
                  <a:cubicBezTo>
                    <a:pt x="5427" y="2611"/>
                    <a:pt x="5928" y="2611"/>
                    <a:pt x="6239" y="2127"/>
                  </a:cubicBezTo>
                  <a:cubicBezTo>
                    <a:pt x="6429" y="1851"/>
                    <a:pt x="6308" y="1470"/>
                    <a:pt x="6066" y="1419"/>
                  </a:cubicBezTo>
                  <a:cubicBezTo>
                    <a:pt x="4373" y="1021"/>
                    <a:pt x="2852" y="36"/>
                    <a:pt x="1072" y="2"/>
                  </a:cubicBezTo>
                  <a:cubicBezTo>
                    <a:pt x="1061" y="1"/>
                    <a:pt x="1051" y="1"/>
                    <a:pt x="1040"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650;p82"/>
            <p:cNvSpPr/>
            <p:nvPr/>
          </p:nvSpPr>
          <p:spPr>
            <a:xfrm>
              <a:off x="3763550" y="998475"/>
              <a:ext cx="117975" cy="55725"/>
            </a:xfrm>
            <a:custGeom>
              <a:avLst/>
              <a:gdLst/>
              <a:ahLst/>
              <a:cxnLst/>
              <a:rect l="l" t="t" r="r" b="b"/>
              <a:pathLst>
                <a:path w="4719" h="2229" extrusionOk="0">
                  <a:moveTo>
                    <a:pt x="747" y="0"/>
                  </a:moveTo>
                  <a:cubicBezTo>
                    <a:pt x="407" y="0"/>
                    <a:pt x="65" y="161"/>
                    <a:pt x="18" y="690"/>
                  </a:cubicBezTo>
                  <a:cubicBezTo>
                    <a:pt x="0" y="863"/>
                    <a:pt x="190" y="1053"/>
                    <a:pt x="277" y="1243"/>
                  </a:cubicBezTo>
                  <a:lnTo>
                    <a:pt x="2333" y="2228"/>
                  </a:lnTo>
                  <a:cubicBezTo>
                    <a:pt x="2437" y="2220"/>
                    <a:pt x="2541" y="2220"/>
                    <a:pt x="2644" y="2220"/>
                  </a:cubicBezTo>
                  <a:cubicBezTo>
                    <a:pt x="2748" y="2220"/>
                    <a:pt x="2852" y="2220"/>
                    <a:pt x="2955" y="2211"/>
                  </a:cubicBezTo>
                  <a:cubicBezTo>
                    <a:pt x="3647" y="2142"/>
                    <a:pt x="4718" y="2090"/>
                    <a:pt x="4511" y="1261"/>
                  </a:cubicBezTo>
                  <a:cubicBezTo>
                    <a:pt x="4255" y="308"/>
                    <a:pt x="3582" y="187"/>
                    <a:pt x="2842" y="187"/>
                  </a:cubicBezTo>
                  <a:cubicBezTo>
                    <a:pt x="2589" y="187"/>
                    <a:pt x="2328" y="201"/>
                    <a:pt x="2074" y="201"/>
                  </a:cubicBezTo>
                  <a:cubicBezTo>
                    <a:pt x="1762" y="201"/>
                    <a:pt x="1460" y="180"/>
                    <a:pt x="1193" y="85"/>
                  </a:cubicBezTo>
                  <a:cubicBezTo>
                    <a:pt x="1066" y="36"/>
                    <a:pt x="907" y="0"/>
                    <a:pt x="747"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651;p82"/>
            <p:cNvSpPr/>
            <p:nvPr/>
          </p:nvSpPr>
          <p:spPr>
            <a:xfrm>
              <a:off x="6244750" y="3463175"/>
              <a:ext cx="127900" cy="76650"/>
            </a:xfrm>
            <a:custGeom>
              <a:avLst/>
              <a:gdLst/>
              <a:ahLst/>
              <a:cxnLst/>
              <a:rect l="l" t="t" r="r" b="b"/>
              <a:pathLst>
                <a:path w="5116" h="3066" extrusionOk="0">
                  <a:moveTo>
                    <a:pt x="4184" y="1"/>
                  </a:moveTo>
                  <a:cubicBezTo>
                    <a:pt x="4093" y="1"/>
                    <a:pt x="4000" y="13"/>
                    <a:pt x="3906" y="36"/>
                  </a:cubicBezTo>
                  <a:cubicBezTo>
                    <a:pt x="3232" y="209"/>
                    <a:pt x="2575" y="416"/>
                    <a:pt x="1918" y="641"/>
                  </a:cubicBezTo>
                  <a:lnTo>
                    <a:pt x="1936" y="641"/>
                  </a:lnTo>
                  <a:cubicBezTo>
                    <a:pt x="1659" y="848"/>
                    <a:pt x="1383" y="1038"/>
                    <a:pt x="1089" y="1194"/>
                  </a:cubicBezTo>
                  <a:cubicBezTo>
                    <a:pt x="432" y="1505"/>
                    <a:pt x="0" y="2093"/>
                    <a:pt x="311" y="2680"/>
                  </a:cubicBezTo>
                  <a:cubicBezTo>
                    <a:pt x="460" y="2964"/>
                    <a:pt x="650" y="3065"/>
                    <a:pt x="856" y="3065"/>
                  </a:cubicBezTo>
                  <a:cubicBezTo>
                    <a:pt x="1178" y="3065"/>
                    <a:pt x="1537" y="2818"/>
                    <a:pt x="1832" y="2628"/>
                  </a:cubicBezTo>
                  <a:cubicBezTo>
                    <a:pt x="2558" y="2093"/>
                    <a:pt x="3370" y="1695"/>
                    <a:pt x="4234" y="1436"/>
                  </a:cubicBezTo>
                  <a:cubicBezTo>
                    <a:pt x="4631" y="1332"/>
                    <a:pt x="5115" y="1108"/>
                    <a:pt x="4994" y="606"/>
                  </a:cubicBezTo>
                  <a:cubicBezTo>
                    <a:pt x="4883" y="203"/>
                    <a:pt x="4559" y="1"/>
                    <a:pt x="4184"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4652;p82"/>
            <p:cNvSpPr/>
            <p:nvPr/>
          </p:nvSpPr>
          <p:spPr>
            <a:xfrm>
              <a:off x="6286725" y="2464325"/>
              <a:ext cx="67775" cy="93850"/>
            </a:xfrm>
            <a:custGeom>
              <a:avLst/>
              <a:gdLst/>
              <a:ahLst/>
              <a:cxnLst/>
              <a:rect l="l" t="t" r="r" b="b"/>
              <a:pathLst>
                <a:path w="2711" h="3754" extrusionOk="0">
                  <a:moveTo>
                    <a:pt x="1532" y="0"/>
                  </a:moveTo>
                  <a:cubicBezTo>
                    <a:pt x="1516" y="0"/>
                    <a:pt x="1500" y="0"/>
                    <a:pt x="1484" y="1"/>
                  </a:cubicBezTo>
                  <a:cubicBezTo>
                    <a:pt x="187" y="53"/>
                    <a:pt x="239" y="1332"/>
                    <a:pt x="101" y="2265"/>
                  </a:cubicBezTo>
                  <a:cubicBezTo>
                    <a:pt x="1" y="3066"/>
                    <a:pt x="465" y="3754"/>
                    <a:pt x="1243" y="3754"/>
                  </a:cubicBezTo>
                  <a:cubicBezTo>
                    <a:pt x="1271" y="3754"/>
                    <a:pt x="1299" y="3753"/>
                    <a:pt x="1328" y="3751"/>
                  </a:cubicBezTo>
                  <a:cubicBezTo>
                    <a:pt x="2711" y="3682"/>
                    <a:pt x="1967" y="2403"/>
                    <a:pt x="2313" y="1815"/>
                  </a:cubicBezTo>
                  <a:cubicBezTo>
                    <a:pt x="2228" y="1050"/>
                    <a:pt x="2528" y="0"/>
                    <a:pt x="1532"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4653;p82"/>
            <p:cNvSpPr/>
            <p:nvPr/>
          </p:nvSpPr>
          <p:spPr>
            <a:xfrm>
              <a:off x="6279300" y="2861375"/>
              <a:ext cx="75625" cy="97275"/>
            </a:xfrm>
            <a:custGeom>
              <a:avLst/>
              <a:gdLst/>
              <a:ahLst/>
              <a:cxnLst/>
              <a:rect l="l" t="t" r="r" b="b"/>
              <a:pathLst>
                <a:path w="3025" h="3891" extrusionOk="0">
                  <a:moveTo>
                    <a:pt x="2403" y="1"/>
                  </a:moveTo>
                  <a:cubicBezTo>
                    <a:pt x="2178" y="1"/>
                    <a:pt x="1971" y="104"/>
                    <a:pt x="1850" y="277"/>
                  </a:cubicBezTo>
                  <a:cubicBezTo>
                    <a:pt x="1504" y="1193"/>
                    <a:pt x="882" y="1884"/>
                    <a:pt x="277" y="2610"/>
                  </a:cubicBezTo>
                  <a:cubicBezTo>
                    <a:pt x="35" y="2869"/>
                    <a:pt x="1" y="3284"/>
                    <a:pt x="208" y="3578"/>
                  </a:cubicBezTo>
                  <a:cubicBezTo>
                    <a:pt x="326" y="3766"/>
                    <a:pt x="507" y="3890"/>
                    <a:pt x="682" y="3890"/>
                  </a:cubicBezTo>
                  <a:cubicBezTo>
                    <a:pt x="764" y="3890"/>
                    <a:pt x="845" y="3863"/>
                    <a:pt x="916" y="3802"/>
                  </a:cubicBezTo>
                  <a:cubicBezTo>
                    <a:pt x="1815" y="3128"/>
                    <a:pt x="2731" y="2420"/>
                    <a:pt x="3025" y="1452"/>
                  </a:cubicBezTo>
                  <a:cubicBezTo>
                    <a:pt x="2973" y="744"/>
                    <a:pt x="2921" y="225"/>
                    <a:pt x="2403"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4654;p82"/>
            <p:cNvSpPr/>
            <p:nvPr/>
          </p:nvSpPr>
          <p:spPr>
            <a:xfrm>
              <a:off x="4145025" y="994975"/>
              <a:ext cx="111500" cy="47325"/>
            </a:xfrm>
            <a:custGeom>
              <a:avLst/>
              <a:gdLst/>
              <a:ahLst/>
              <a:cxnLst/>
              <a:rect l="l" t="t" r="r" b="b"/>
              <a:pathLst>
                <a:path w="4460" h="1893" extrusionOk="0">
                  <a:moveTo>
                    <a:pt x="1539" y="105"/>
                  </a:moveTo>
                  <a:cubicBezTo>
                    <a:pt x="969" y="243"/>
                    <a:pt x="139" y="1"/>
                    <a:pt x="70" y="744"/>
                  </a:cubicBezTo>
                  <a:cubicBezTo>
                    <a:pt x="1" y="1418"/>
                    <a:pt x="813" y="1418"/>
                    <a:pt x="1332" y="1556"/>
                  </a:cubicBezTo>
                  <a:cubicBezTo>
                    <a:pt x="1764" y="1677"/>
                    <a:pt x="2213" y="1764"/>
                    <a:pt x="2645" y="1815"/>
                  </a:cubicBezTo>
                  <a:cubicBezTo>
                    <a:pt x="2898" y="1847"/>
                    <a:pt x="3179" y="1893"/>
                    <a:pt x="3440" y="1893"/>
                  </a:cubicBezTo>
                  <a:cubicBezTo>
                    <a:pt x="3890" y="1893"/>
                    <a:pt x="4279" y="1756"/>
                    <a:pt x="4356" y="1176"/>
                  </a:cubicBezTo>
                  <a:cubicBezTo>
                    <a:pt x="4459" y="346"/>
                    <a:pt x="3561" y="416"/>
                    <a:pt x="2956" y="329"/>
                  </a:cubicBezTo>
                  <a:lnTo>
                    <a:pt x="1539" y="105"/>
                  </a:ln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4655;p82"/>
            <p:cNvSpPr/>
            <p:nvPr/>
          </p:nvSpPr>
          <p:spPr>
            <a:xfrm>
              <a:off x="7213625" y="3803350"/>
              <a:ext cx="74075" cy="80050"/>
            </a:xfrm>
            <a:custGeom>
              <a:avLst/>
              <a:gdLst/>
              <a:ahLst/>
              <a:cxnLst/>
              <a:rect l="l" t="t" r="r" b="b"/>
              <a:pathLst>
                <a:path w="2963" h="3202" extrusionOk="0">
                  <a:moveTo>
                    <a:pt x="573" y="1"/>
                  </a:moveTo>
                  <a:cubicBezTo>
                    <a:pt x="233" y="1"/>
                    <a:pt x="0" y="333"/>
                    <a:pt x="59" y="704"/>
                  </a:cubicBezTo>
                  <a:cubicBezTo>
                    <a:pt x="284" y="1965"/>
                    <a:pt x="1096" y="2777"/>
                    <a:pt x="2289" y="3175"/>
                  </a:cubicBezTo>
                  <a:cubicBezTo>
                    <a:pt x="2343" y="3193"/>
                    <a:pt x="2395" y="3202"/>
                    <a:pt x="2445" y="3202"/>
                  </a:cubicBezTo>
                  <a:cubicBezTo>
                    <a:pt x="2729" y="3202"/>
                    <a:pt x="2933" y="2914"/>
                    <a:pt x="2963" y="2414"/>
                  </a:cubicBezTo>
                  <a:cubicBezTo>
                    <a:pt x="2341" y="1619"/>
                    <a:pt x="1960" y="427"/>
                    <a:pt x="751" y="30"/>
                  </a:cubicBezTo>
                  <a:cubicBezTo>
                    <a:pt x="689" y="10"/>
                    <a:pt x="630" y="1"/>
                    <a:pt x="573"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4656;p82"/>
            <p:cNvSpPr/>
            <p:nvPr/>
          </p:nvSpPr>
          <p:spPr>
            <a:xfrm>
              <a:off x="6542025" y="3118350"/>
              <a:ext cx="66075" cy="79800"/>
            </a:xfrm>
            <a:custGeom>
              <a:avLst/>
              <a:gdLst/>
              <a:ahLst/>
              <a:cxnLst/>
              <a:rect l="l" t="t" r="r" b="b"/>
              <a:pathLst>
                <a:path w="2643" h="3192" extrusionOk="0">
                  <a:moveTo>
                    <a:pt x="1295" y="1"/>
                  </a:moveTo>
                  <a:cubicBezTo>
                    <a:pt x="1273" y="1"/>
                    <a:pt x="1250" y="2"/>
                    <a:pt x="1226" y="4"/>
                  </a:cubicBezTo>
                  <a:cubicBezTo>
                    <a:pt x="275" y="108"/>
                    <a:pt x="51" y="954"/>
                    <a:pt x="33" y="1732"/>
                  </a:cubicBezTo>
                  <a:cubicBezTo>
                    <a:pt x="1" y="2354"/>
                    <a:pt x="200" y="3192"/>
                    <a:pt x="910" y="3192"/>
                  </a:cubicBezTo>
                  <a:cubicBezTo>
                    <a:pt x="950" y="3192"/>
                    <a:pt x="992" y="3189"/>
                    <a:pt x="1036" y="3184"/>
                  </a:cubicBezTo>
                  <a:cubicBezTo>
                    <a:pt x="2643" y="2959"/>
                    <a:pt x="1640" y="1767"/>
                    <a:pt x="1640" y="1110"/>
                  </a:cubicBezTo>
                  <a:cubicBezTo>
                    <a:pt x="1740" y="547"/>
                    <a:pt x="1792" y="1"/>
                    <a:pt x="1295"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4657;p82"/>
            <p:cNvSpPr/>
            <p:nvPr/>
          </p:nvSpPr>
          <p:spPr>
            <a:xfrm>
              <a:off x="4278100" y="987200"/>
              <a:ext cx="87225" cy="50150"/>
            </a:xfrm>
            <a:custGeom>
              <a:avLst/>
              <a:gdLst/>
              <a:ahLst/>
              <a:cxnLst/>
              <a:rect l="l" t="t" r="r" b="b"/>
              <a:pathLst>
                <a:path w="3489" h="2006" extrusionOk="0">
                  <a:moveTo>
                    <a:pt x="2519" y="46"/>
                  </a:moveTo>
                  <a:cubicBezTo>
                    <a:pt x="2407" y="46"/>
                    <a:pt x="2296" y="60"/>
                    <a:pt x="2195" y="87"/>
                  </a:cubicBezTo>
                  <a:cubicBezTo>
                    <a:pt x="1435" y="312"/>
                    <a:pt x="191" y="1"/>
                    <a:pt x="87" y="1107"/>
                  </a:cubicBezTo>
                  <a:cubicBezTo>
                    <a:pt x="1" y="1798"/>
                    <a:pt x="986" y="1746"/>
                    <a:pt x="1642" y="1781"/>
                  </a:cubicBezTo>
                  <a:cubicBezTo>
                    <a:pt x="2299" y="1556"/>
                    <a:pt x="3422" y="2005"/>
                    <a:pt x="3474" y="813"/>
                  </a:cubicBezTo>
                  <a:cubicBezTo>
                    <a:pt x="3488" y="284"/>
                    <a:pt x="2986" y="46"/>
                    <a:pt x="2519" y="46"/>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4658;p82"/>
            <p:cNvSpPr/>
            <p:nvPr/>
          </p:nvSpPr>
          <p:spPr>
            <a:xfrm>
              <a:off x="6595650" y="1204100"/>
              <a:ext cx="81075" cy="41800"/>
            </a:xfrm>
            <a:custGeom>
              <a:avLst/>
              <a:gdLst/>
              <a:ahLst/>
              <a:cxnLst/>
              <a:rect l="l" t="t" r="r" b="b"/>
              <a:pathLst>
                <a:path w="3243" h="1672" extrusionOk="0">
                  <a:moveTo>
                    <a:pt x="1466" y="121"/>
                  </a:moveTo>
                  <a:cubicBezTo>
                    <a:pt x="1366" y="163"/>
                    <a:pt x="1241" y="173"/>
                    <a:pt x="1106" y="173"/>
                  </a:cubicBezTo>
                  <a:cubicBezTo>
                    <a:pt x="987" y="173"/>
                    <a:pt x="861" y="165"/>
                    <a:pt x="738" y="165"/>
                  </a:cubicBezTo>
                  <a:cubicBezTo>
                    <a:pt x="371" y="165"/>
                    <a:pt x="34" y="234"/>
                    <a:pt x="14" y="778"/>
                  </a:cubicBezTo>
                  <a:cubicBezTo>
                    <a:pt x="0" y="1593"/>
                    <a:pt x="628" y="1660"/>
                    <a:pt x="1232" y="1660"/>
                  </a:cubicBezTo>
                  <a:cubicBezTo>
                    <a:pt x="1352" y="1660"/>
                    <a:pt x="1472" y="1658"/>
                    <a:pt x="1585" y="1658"/>
                  </a:cubicBezTo>
                  <a:cubicBezTo>
                    <a:pt x="1627" y="1658"/>
                    <a:pt x="1668" y="1658"/>
                    <a:pt x="1708" y="1659"/>
                  </a:cubicBezTo>
                  <a:cubicBezTo>
                    <a:pt x="1826" y="1666"/>
                    <a:pt x="1954" y="1672"/>
                    <a:pt x="2085" y="1672"/>
                  </a:cubicBezTo>
                  <a:cubicBezTo>
                    <a:pt x="2644" y="1672"/>
                    <a:pt x="3242" y="1563"/>
                    <a:pt x="3228" y="933"/>
                  </a:cubicBezTo>
                  <a:cubicBezTo>
                    <a:pt x="3194" y="0"/>
                    <a:pt x="2209" y="207"/>
                    <a:pt x="1466" y="12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4659;p82"/>
            <p:cNvSpPr/>
            <p:nvPr/>
          </p:nvSpPr>
          <p:spPr>
            <a:xfrm>
              <a:off x="5040350" y="1034625"/>
              <a:ext cx="81550" cy="46975"/>
            </a:xfrm>
            <a:custGeom>
              <a:avLst/>
              <a:gdLst/>
              <a:ahLst/>
              <a:cxnLst/>
              <a:rect l="l" t="t" r="r" b="b"/>
              <a:pathLst>
                <a:path w="3262" h="1879" extrusionOk="0">
                  <a:moveTo>
                    <a:pt x="1625" y="1"/>
                  </a:moveTo>
                  <a:cubicBezTo>
                    <a:pt x="803" y="1"/>
                    <a:pt x="279" y="461"/>
                    <a:pt x="99" y="1249"/>
                  </a:cubicBezTo>
                  <a:cubicBezTo>
                    <a:pt x="0" y="1616"/>
                    <a:pt x="339" y="1879"/>
                    <a:pt x="645" y="1879"/>
                  </a:cubicBezTo>
                  <a:cubicBezTo>
                    <a:pt x="714" y="1879"/>
                    <a:pt x="781" y="1865"/>
                    <a:pt x="842" y="1837"/>
                  </a:cubicBezTo>
                  <a:cubicBezTo>
                    <a:pt x="1620" y="1474"/>
                    <a:pt x="2829" y="1750"/>
                    <a:pt x="3106" y="800"/>
                  </a:cubicBezTo>
                  <a:cubicBezTo>
                    <a:pt x="3261" y="229"/>
                    <a:pt x="2363" y="22"/>
                    <a:pt x="1758" y="5"/>
                  </a:cubicBezTo>
                  <a:cubicBezTo>
                    <a:pt x="1713" y="2"/>
                    <a:pt x="1668" y="1"/>
                    <a:pt x="1625"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4660;p82"/>
            <p:cNvSpPr/>
            <p:nvPr/>
          </p:nvSpPr>
          <p:spPr>
            <a:xfrm>
              <a:off x="6380950" y="3302475"/>
              <a:ext cx="77800" cy="40225"/>
            </a:xfrm>
            <a:custGeom>
              <a:avLst/>
              <a:gdLst/>
              <a:ahLst/>
              <a:cxnLst/>
              <a:rect l="l" t="t" r="r" b="b"/>
              <a:pathLst>
                <a:path w="3112" h="1609" extrusionOk="0">
                  <a:moveTo>
                    <a:pt x="843" y="80"/>
                  </a:moveTo>
                  <a:cubicBezTo>
                    <a:pt x="352" y="80"/>
                    <a:pt x="1" y="466"/>
                    <a:pt x="65" y="882"/>
                  </a:cubicBezTo>
                  <a:cubicBezTo>
                    <a:pt x="161" y="1545"/>
                    <a:pt x="602" y="1578"/>
                    <a:pt x="1054" y="1578"/>
                  </a:cubicBezTo>
                  <a:cubicBezTo>
                    <a:pt x="1103" y="1578"/>
                    <a:pt x="1152" y="1577"/>
                    <a:pt x="1201" y="1577"/>
                  </a:cubicBezTo>
                  <a:cubicBezTo>
                    <a:pt x="1347" y="1577"/>
                    <a:pt x="1491" y="1581"/>
                    <a:pt x="1620" y="1608"/>
                  </a:cubicBezTo>
                  <a:cubicBezTo>
                    <a:pt x="1746" y="1549"/>
                    <a:pt x="1903" y="1535"/>
                    <a:pt x="2065" y="1535"/>
                  </a:cubicBezTo>
                  <a:cubicBezTo>
                    <a:pt x="2212" y="1535"/>
                    <a:pt x="2363" y="1547"/>
                    <a:pt x="2502" y="1547"/>
                  </a:cubicBezTo>
                  <a:cubicBezTo>
                    <a:pt x="2845" y="1547"/>
                    <a:pt x="3112" y="1478"/>
                    <a:pt x="3037" y="1003"/>
                  </a:cubicBezTo>
                  <a:cubicBezTo>
                    <a:pt x="2882" y="1"/>
                    <a:pt x="1741" y="191"/>
                    <a:pt x="963" y="87"/>
                  </a:cubicBezTo>
                  <a:cubicBezTo>
                    <a:pt x="923" y="82"/>
                    <a:pt x="882" y="80"/>
                    <a:pt x="843" y="8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4661;p82"/>
            <p:cNvSpPr/>
            <p:nvPr/>
          </p:nvSpPr>
          <p:spPr>
            <a:xfrm>
              <a:off x="4384825" y="996700"/>
              <a:ext cx="62025" cy="39775"/>
            </a:xfrm>
            <a:custGeom>
              <a:avLst/>
              <a:gdLst/>
              <a:ahLst/>
              <a:cxnLst/>
              <a:rect l="l" t="t" r="r" b="b"/>
              <a:pathLst>
                <a:path w="2481" h="1591" extrusionOk="0">
                  <a:moveTo>
                    <a:pt x="1811" y="155"/>
                  </a:moveTo>
                  <a:cubicBezTo>
                    <a:pt x="1713" y="155"/>
                    <a:pt x="1613" y="168"/>
                    <a:pt x="1521" y="191"/>
                  </a:cubicBezTo>
                  <a:cubicBezTo>
                    <a:pt x="985" y="312"/>
                    <a:pt x="121" y="1"/>
                    <a:pt x="52" y="917"/>
                  </a:cubicBezTo>
                  <a:cubicBezTo>
                    <a:pt x="0" y="1487"/>
                    <a:pt x="536" y="1574"/>
                    <a:pt x="1054" y="1591"/>
                  </a:cubicBezTo>
                  <a:cubicBezTo>
                    <a:pt x="1573" y="1418"/>
                    <a:pt x="2385" y="1556"/>
                    <a:pt x="2454" y="727"/>
                  </a:cubicBezTo>
                  <a:cubicBezTo>
                    <a:pt x="2481" y="311"/>
                    <a:pt x="2153" y="155"/>
                    <a:pt x="1811" y="155"/>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4662;p82"/>
            <p:cNvSpPr/>
            <p:nvPr/>
          </p:nvSpPr>
          <p:spPr>
            <a:xfrm>
              <a:off x="2100625" y="1004500"/>
              <a:ext cx="520200" cy="95050"/>
            </a:xfrm>
            <a:custGeom>
              <a:avLst/>
              <a:gdLst/>
              <a:ahLst/>
              <a:cxnLst/>
              <a:rect l="l" t="t" r="r" b="b"/>
              <a:pathLst>
                <a:path w="20808" h="3802" extrusionOk="0">
                  <a:moveTo>
                    <a:pt x="20756" y="0"/>
                  </a:moveTo>
                  <a:lnTo>
                    <a:pt x="20738" y="17"/>
                  </a:lnTo>
                  <a:lnTo>
                    <a:pt x="20773" y="17"/>
                  </a:lnTo>
                  <a:lnTo>
                    <a:pt x="20808" y="0"/>
                  </a:lnTo>
                  <a:close/>
                  <a:moveTo>
                    <a:pt x="1" y="3785"/>
                  </a:moveTo>
                  <a:lnTo>
                    <a:pt x="1" y="3802"/>
                  </a:lnTo>
                  <a:lnTo>
                    <a:pt x="18" y="3802"/>
                  </a:lnTo>
                  <a:lnTo>
                    <a:pt x="18" y="3785"/>
                  </a:ln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4663;p82"/>
            <p:cNvSpPr/>
            <p:nvPr/>
          </p:nvSpPr>
          <p:spPr>
            <a:xfrm>
              <a:off x="233350" y="949250"/>
              <a:ext cx="3232550" cy="3802300"/>
            </a:xfrm>
            <a:custGeom>
              <a:avLst/>
              <a:gdLst/>
              <a:ahLst/>
              <a:cxnLst/>
              <a:rect l="l" t="t" r="r" b="b"/>
              <a:pathLst>
                <a:path w="129302" h="152092" extrusionOk="0">
                  <a:moveTo>
                    <a:pt x="97270" y="1644"/>
                  </a:moveTo>
                  <a:cubicBezTo>
                    <a:pt x="97347" y="1644"/>
                    <a:pt x="97424" y="1648"/>
                    <a:pt x="97503" y="1657"/>
                  </a:cubicBezTo>
                  <a:cubicBezTo>
                    <a:pt x="97555" y="1674"/>
                    <a:pt x="97607" y="1692"/>
                    <a:pt x="97642" y="1709"/>
                  </a:cubicBezTo>
                  <a:lnTo>
                    <a:pt x="95601" y="2170"/>
                  </a:lnTo>
                  <a:lnTo>
                    <a:pt x="95601" y="2170"/>
                  </a:lnTo>
                  <a:cubicBezTo>
                    <a:pt x="96129" y="1917"/>
                    <a:pt x="96661" y="1644"/>
                    <a:pt x="97270" y="1644"/>
                  </a:cubicBezTo>
                  <a:close/>
                  <a:moveTo>
                    <a:pt x="95473" y="2210"/>
                  </a:moveTo>
                  <a:lnTo>
                    <a:pt x="95447" y="2227"/>
                  </a:lnTo>
                  <a:lnTo>
                    <a:pt x="95429" y="2227"/>
                  </a:lnTo>
                  <a:lnTo>
                    <a:pt x="95464" y="2210"/>
                  </a:lnTo>
                  <a:close/>
                  <a:moveTo>
                    <a:pt x="68358" y="8951"/>
                  </a:moveTo>
                  <a:cubicBezTo>
                    <a:pt x="68553" y="8951"/>
                    <a:pt x="68761" y="9049"/>
                    <a:pt x="68989" y="9313"/>
                  </a:cubicBezTo>
                  <a:cubicBezTo>
                    <a:pt x="69208" y="9280"/>
                    <a:pt x="69420" y="9268"/>
                    <a:pt x="69634" y="9268"/>
                  </a:cubicBezTo>
                  <a:cubicBezTo>
                    <a:pt x="69758" y="9268"/>
                    <a:pt x="69882" y="9272"/>
                    <a:pt x="70008" y="9278"/>
                  </a:cubicBezTo>
                  <a:cubicBezTo>
                    <a:pt x="70061" y="9286"/>
                    <a:pt x="70117" y="9289"/>
                    <a:pt x="70177" y="9289"/>
                  </a:cubicBezTo>
                  <a:cubicBezTo>
                    <a:pt x="70522" y="9289"/>
                    <a:pt x="70965" y="9176"/>
                    <a:pt x="71318" y="9176"/>
                  </a:cubicBezTo>
                  <a:cubicBezTo>
                    <a:pt x="71841" y="9176"/>
                    <a:pt x="72167" y="9425"/>
                    <a:pt x="71685" y="10661"/>
                  </a:cubicBezTo>
                  <a:cubicBezTo>
                    <a:pt x="71581" y="10937"/>
                    <a:pt x="71823" y="11265"/>
                    <a:pt x="72151" y="11386"/>
                  </a:cubicBezTo>
                  <a:cubicBezTo>
                    <a:pt x="72428" y="11438"/>
                    <a:pt x="72722" y="11490"/>
                    <a:pt x="72998" y="11507"/>
                  </a:cubicBezTo>
                  <a:cubicBezTo>
                    <a:pt x="72652" y="11922"/>
                    <a:pt x="72359" y="12406"/>
                    <a:pt x="71927" y="12717"/>
                  </a:cubicBezTo>
                  <a:cubicBezTo>
                    <a:pt x="71831" y="12786"/>
                    <a:pt x="71741" y="12813"/>
                    <a:pt x="71654" y="12813"/>
                  </a:cubicBezTo>
                  <a:cubicBezTo>
                    <a:pt x="71349" y="12813"/>
                    <a:pt x="71090" y="12473"/>
                    <a:pt x="70821" y="12406"/>
                  </a:cubicBezTo>
                  <a:cubicBezTo>
                    <a:pt x="69127" y="11939"/>
                    <a:pt x="69334" y="10488"/>
                    <a:pt x="68989" y="9313"/>
                  </a:cubicBezTo>
                  <a:lnTo>
                    <a:pt x="67330" y="9520"/>
                  </a:lnTo>
                  <a:cubicBezTo>
                    <a:pt x="67668" y="9295"/>
                    <a:pt x="67992" y="8951"/>
                    <a:pt x="68358" y="8951"/>
                  </a:cubicBezTo>
                  <a:close/>
                  <a:moveTo>
                    <a:pt x="51546" y="12467"/>
                  </a:moveTo>
                  <a:cubicBezTo>
                    <a:pt x="51593" y="12467"/>
                    <a:pt x="51647" y="12470"/>
                    <a:pt x="51707" y="12475"/>
                  </a:cubicBezTo>
                  <a:cubicBezTo>
                    <a:pt x="51897" y="12648"/>
                    <a:pt x="52157" y="12890"/>
                    <a:pt x="52433" y="13115"/>
                  </a:cubicBezTo>
                  <a:cubicBezTo>
                    <a:pt x="52260" y="13270"/>
                    <a:pt x="52053" y="13374"/>
                    <a:pt x="51845" y="13460"/>
                  </a:cubicBezTo>
                  <a:cubicBezTo>
                    <a:pt x="51802" y="13467"/>
                    <a:pt x="51764" y="13470"/>
                    <a:pt x="51729" y="13470"/>
                  </a:cubicBezTo>
                  <a:cubicBezTo>
                    <a:pt x="51300" y="13470"/>
                    <a:pt x="51439" y="13007"/>
                    <a:pt x="51327" y="12752"/>
                  </a:cubicBezTo>
                  <a:cubicBezTo>
                    <a:pt x="51225" y="12548"/>
                    <a:pt x="51295" y="12467"/>
                    <a:pt x="51546" y="12467"/>
                  </a:cubicBezTo>
                  <a:close/>
                  <a:moveTo>
                    <a:pt x="55481" y="12549"/>
                  </a:moveTo>
                  <a:cubicBezTo>
                    <a:pt x="55526" y="12549"/>
                    <a:pt x="55570" y="12553"/>
                    <a:pt x="55613" y="12562"/>
                  </a:cubicBezTo>
                  <a:lnTo>
                    <a:pt x="54576" y="13789"/>
                  </a:lnTo>
                  <a:lnTo>
                    <a:pt x="53954" y="13184"/>
                  </a:lnTo>
                  <a:cubicBezTo>
                    <a:pt x="54420" y="12976"/>
                    <a:pt x="54870" y="12752"/>
                    <a:pt x="55336" y="12562"/>
                  </a:cubicBezTo>
                  <a:cubicBezTo>
                    <a:pt x="55388" y="12553"/>
                    <a:pt x="55436" y="12549"/>
                    <a:pt x="55481" y="12549"/>
                  </a:cubicBezTo>
                  <a:close/>
                  <a:moveTo>
                    <a:pt x="116966" y="0"/>
                  </a:moveTo>
                  <a:cubicBezTo>
                    <a:pt x="112339" y="0"/>
                    <a:pt x="107712" y="747"/>
                    <a:pt x="103085" y="1035"/>
                  </a:cubicBezTo>
                  <a:cubicBezTo>
                    <a:pt x="101910" y="1104"/>
                    <a:pt x="100735" y="983"/>
                    <a:pt x="99542" y="1260"/>
                  </a:cubicBezTo>
                  <a:cubicBezTo>
                    <a:pt x="99533" y="1262"/>
                    <a:pt x="99523" y="1263"/>
                    <a:pt x="99512" y="1263"/>
                  </a:cubicBezTo>
                  <a:cubicBezTo>
                    <a:pt x="99194" y="1263"/>
                    <a:pt x="98389" y="307"/>
                    <a:pt x="97503" y="240"/>
                  </a:cubicBezTo>
                  <a:cubicBezTo>
                    <a:pt x="96554" y="172"/>
                    <a:pt x="95607" y="143"/>
                    <a:pt x="94661" y="143"/>
                  </a:cubicBezTo>
                  <a:cubicBezTo>
                    <a:pt x="91541" y="143"/>
                    <a:pt x="88432" y="459"/>
                    <a:pt x="85303" y="724"/>
                  </a:cubicBezTo>
                  <a:cubicBezTo>
                    <a:pt x="83379" y="875"/>
                    <a:pt x="81549" y="1637"/>
                    <a:pt x="79578" y="1637"/>
                  </a:cubicBezTo>
                  <a:cubicBezTo>
                    <a:pt x="79300" y="1637"/>
                    <a:pt x="79020" y="1622"/>
                    <a:pt x="78736" y="1588"/>
                  </a:cubicBezTo>
                  <a:cubicBezTo>
                    <a:pt x="78573" y="1568"/>
                    <a:pt x="78403" y="1557"/>
                    <a:pt x="78229" y="1557"/>
                  </a:cubicBezTo>
                  <a:cubicBezTo>
                    <a:pt x="77349" y="1557"/>
                    <a:pt x="76386" y="1840"/>
                    <a:pt x="75953" y="2677"/>
                  </a:cubicBezTo>
                  <a:cubicBezTo>
                    <a:pt x="75538" y="3489"/>
                    <a:pt x="76333" y="4163"/>
                    <a:pt x="76956" y="4750"/>
                  </a:cubicBezTo>
                  <a:cubicBezTo>
                    <a:pt x="77215" y="4992"/>
                    <a:pt x="77232" y="5511"/>
                    <a:pt x="77370" y="5891"/>
                  </a:cubicBezTo>
                  <a:cubicBezTo>
                    <a:pt x="77348" y="5890"/>
                    <a:pt x="77325" y="5889"/>
                    <a:pt x="77301" y="5889"/>
                  </a:cubicBezTo>
                  <a:cubicBezTo>
                    <a:pt x="77154" y="5889"/>
                    <a:pt x="76988" y="5912"/>
                    <a:pt x="76844" y="5912"/>
                  </a:cubicBezTo>
                  <a:cubicBezTo>
                    <a:pt x="76726" y="5912"/>
                    <a:pt x="76623" y="5896"/>
                    <a:pt x="76558" y="5839"/>
                  </a:cubicBezTo>
                  <a:cubicBezTo>
                    <a:pt x="76285" y="5586"/>
                    <a:pt x="76034" y="5489"/>
                    <a:pt x="75796" y="5489"/>
                  </a:cubicBezTo>
                  <a:cubicBezTo>
                    <a:pt x="75417" y="5489"/>
                    <a:pt x="75070" y="5733"/>
                    <a:pt x="74709" y="5977"/>
                  </a:cubicBezTo>
                  <a:lnTo>
                    <a:pt x="74709" y="5995"/>
                  </a:lnTo>
                  <a:lnTo>
                    <a:pt x="74692" y="5995"/>
                  </a:lnTo>
                  <a:cubicBezTo>
                    <a:pt x="74415" y="6358"/>
                    <a:pt x="73707" y="6479"/>
                    <a:pt x="73897" y="7066"/>
                  </a:cubicBezTo>
                  <a:cubicBezTo>
                    <a:pt x="74104" y="7654"/>
                    <a:pt x="74761" y="7671"/>
                    <a:pt x="75331" y="7723"/>
                  </a:cubicBezTo>
                  <a:lnTo>
                    <a:pt x="75625" y="7723"/>
                  </a:lnTo>
                  <a:lnTo>
                    <a:pt x="77146" y="7982"/>
                  </a:lnTo>
                  <a:cubicBezTo>
                    <a:pt x="76904" y="8068"/>
                    <a:pt x="76662" y="8120"/>
                    <a:pt x="76403" y="8120"/>
                  </a:cubicBezTo>
                  <a:cubicBezTo>
                    <a:pt x="76178" y="8103"/>
                    <a:pt x="75970" y="7930"/>
                    <a:pt x="75729" y="7861"/>
                  </a:cubicBezTo>
                  <a:cubicBezTo>
                    <a:pt x="75594" y="7823"/>
                    <a:pt x="75464" y="7807"/>
                    <a:pt x="75337" y="7807"/>
                  </a:cubicBezTo>
                  <a:cubicBezTo>
                    <a:pt x="74777" y="7807"/>
                    <a:pt x="74273" y="8116"/>
                    <a:pt x="73724" y="8172"/>
                  </a:cubicBezTo>
                  <a:cubicBezTo>
                    <a:pt x="73717" y="8173"/>
                    <a:pt x="73710" y="8174"/>
                    <a:pt x="73702" y="8174"/>
                  </a:cubicBezTo>
                  <a:cubicBezTo>
                    <a:pt x="73450" y="8174"/>
                    <a:pt x="72913" y="7613"/>
                    <a:pt x="72946" y="7394"/>
                  </a:cubicBezTo>
                  <a:cubicBezTo>
                    <a:pt x="73102" y="6479"/>
                    <a:pt x="73810" y="6098"/>
                    <a:pt x="74674" y="5995"/>
                  </a:cubicBezTo>
                  <a:lnTo>
                    <a:pt x="74674" y="5977"/>
                  </a:lnTo>
                  <a:cubicBezTo>
                    <a:pt x="74726" y="5545"/>
                    <a:pt x="74830" y="5113"/>
                    <a:pt x="74951" y="4681"/>
                  </a:cubicBezTo>
                  <a:cubicBezTo>
                    <a:pt x="75072" y="4370"/>
                    <a:pt x="75435" y="4076"/>
                    <a:pt x="75124" y="3748"/>
                  </a:cubicBezTo>
                  <a:cubicBezTo>
                    <a:pt x="74832" y="3467"/>
                    <a:pt x="74483" y="3396"/>
                    <a:pt x="74119" y="3396"/>
                  </a:cubicBezTo>
                  <a:cubicBezTo>
                    <a:pt x="73856" y="3396"/>
                    <a:pt x="73587" y="3433"/>
                    <a:pt x="73326" y="3454"/>
                  </a:cubicBezTo>
                  <a:cubicBezTo>
                    <a:pt x="72946" y="3506"/>
                    <a:pt x="72756" y="3748"/>
                    <a:pt x="72704" y="4180"/>
                  </a:cubicBezTo>
                  <a:cubicBezTo>
                    <a:pt x="72601" y="5252"/>
                    <a:pt x="72134" y="6098"/>
                    <a:pt x="70959" y="6340"/>
                  </a:cubicBezTo>
                  <a:cubicBezTo>
                    <a:pt x="70855" y="6427"/>
                    <a:pt x="70769" y="6513"/>
                    <a:pt x="70665" y="6617"/>
                  </a:cubicBezTo>
                  <a:cubicBezTo>
                    <a:pt x="70786" y="6859"/>
                    <a:pt x="70924" y="7083"/>
                    <a:pt x="71097" y="7291"/>
                  </a:cubicBezTo>
                  <a:cubicBezTo>
                    <a:pt x="71304" y="7412"/>
                    <a:pt x="71546" y="7515"/>
                    <a:pt x="71788" y="7567"/>
                  </a:cubicBezTo>
                  <a:cubicBezTo>
                    <a:pt x="71650" y="7550"/>
                    <a:pt x="71512" y="7541"/>
                    <a:pt x="71374" y="7541"/>
                  </a:cubicBezTo>
                  <a:cubicBezTo>
                    <a:pt x="71235" y="7541"/>
                    <a:pt x="71097" y="7550"/>
                    <a:pt x="70959" y="7567"/>
                  </a:cubicBezTo>
                  <a:cubicBezTo>
                    <a:pt x="70569" y="7671"/>
                    <a:pt x="70173" y="7708"/>
                    <a:pt x="69775" y="7708"/>
                  </a:cubicBezTo>
                  <a:cubicBezTo>
                    <a:pt x="68812" y="7708"/>
                    <a:pt x="67832" y="7494"/>
                    <a:pt x="66868" y="7494"/>
                  </a:cubicBezTo>
                  <a:cubicBezTo>
                    <a:pt x="66108" y="7494"/>
                    <a:pt x="65357" y="7627"/>
                    <a:pt x="64634" y="8103"/>
                  </a:cubicBezTo>
                  <a:cubicBezTo>
                    <a:pt x="64271" y="8345"/>
                    <a:pt x="63580" y="8379"/>
                    <a:pt x="63666" y="8863"/>
                  </a:cubicBezTo>
                  <a:cubicBezTo>
                    <a:pt x="63752" y="9382"/>
                    <a:pt x="64167" y="9900"/>
                    <a:pt x="64547" y="10315"/>
                  </a:cubicBezTo>
                  <a:cubicBezTo>
                    <a:pt x="64666" y="10447"/>
                    <a:pt x="64798" y="10498"/>
                    <a:pt x="64939" y="10498"/>
                  </a:cubicBezTo>
                  <a:cubicBezTo>
                    <a:pt x="65148" y="10498"/>
                    <a:pt x="65375" y="10387"/>
                    <a:pt x="65602" y="10263"/>
                  </a:cubicBezTo>
                  <a:cubicBezTo>
                    <a:pt x="66124" y="9977"/>
                    <a:pt x="66711" y="9789"/>
                    <a:pt x="67269" y="9556"/>
                  </a:cubicBezTo>
                  <a:lnTo>
                    <a:pt x="67269" y="9556"/>
                  </a:lnTo>
                  <a:cubicBezTo>
                    <a:pt x="66173" y="11022"/>
                    <a:pt x="64072" y="10911"/>
                    <a:pt x="62975" y="11974"/>
                  </a:cubicBezTo>
                  <a:cubicBezTo>
                    <a:pt x="62086" y="12850"/>
                    <a:pt x="61268" y="13162"/>
                    <a:pt x="60357" y="13162"/>
                  </a:cubicBezTo>
                  <a:cubicBezTo>
                    <a:pt x="59993" y="13162"/>
                    <a:pt x="59613" y="13112"/>
                    <a:pt x="59207" y="13028"/>
                  </a:cubicBezTo>
                  <a:cubicBezTo>
                    <a:pt x="58430" y="12873"/>
                    <a:pt x="57687" y="12510"/>
                    <a:pt x="56926" y="12233"/>
                  </a:cubicBezTo>
                  <a:cubicBezTo>
                    <a:pt x="57173" y="12050"/>
                    <a:pt x="57402" y="11981"/>
                    <a:pt x="57619" y="11981"/>
                  </a:cubicBezTo>
                  <a:cubicBezTo>
                    <a:pt x="58162" y="11981"/>
                    <a:pt x="58632" y="12416"/>
                    <a:pt x="59138" y="12613"/>
                  </a:cubicBezTo>
                  <a:cubicBezTo>
                    <a:pt x="59332" y="12687"/>
                    <a:pt x="59512" y="12718"/>
                    <a:pt x="59680" y="12718"/>
                  </a:cubicBezTo>
                  <a:cubicBezTo>
                    <a:pt x="60502" y="12718"/>
                    <a:pt x="61062" y="11967"/>
                    <a:pt x="61765" y="11680"/>
                  </a:cubicBezTo>
                  <a:cubicBezTo>
                    <a:pt x="62404" y="11421"/>
                    <a:pt x="61903" y="10851"/>
                    <a:pt x="61661" y="10384"/>
                  </a:cubicBezTo>
                  <a:cubicBezTo>
                    <a:pt x="61454" y="9987"/>
                    <a:pt x="61921" y="9745"/>
                    <a:pt x="62249" y="9537"/>
                  </a:cubicBezTo>
                  <a:cubicBezTo>
                    <a:pt x="62664" y="9295"/>
                    <a:pt x="63441" y="9226"/>
                    <a:pt x="63182" y="8518"/>
                  </a:cubicBezTo>
                  <a:cubicBezTo>
                    <a:pt x="63018" y="8098"/>
                    <a:pt x="62703" y="8030"/>
                    <a:pt x="62354" y="8030"/>
                  </a:cubicBezTo>
                  <a:cubicBezTo>
                    <a:pt x="62187" y="8030"/>
                    <a:pt x="62013" y="8045"/>
                    <a:pt x="61845" y="8045"/>
                  </a:cubicBezTo>
                  <a:cubicBezTo>
                    <a:pt x="61771" y="8045"/>
                    <a:pt x="61698" y="8042"/>
                    <a:pt x="61627" y="8034"/>
                  </a:cubicBezTo>
                  <a:cubicBezTo>
                    <a:pt x="61564" y="8027"/>
                    <a:pt x="61502" y="8024"/>
                    <a:pt x="61440" y="8024"/>
                  </a:cubicBezTo>
                  <a:cubicBezTo>
                    <a:pt x="60620" y="8024"/>
                    <a:pt x="59973" y="8583"/>
                    <a:pt x="59080" y="8583"/>
                  </a:cubicBezTo>
                  <a:cubicBezTo>
                    <a:pt x="59004" y="8583"/>
                    <a:pt x="58925" y="8579"/>
                    <a:pt x="58844" y="8570"/>
                  </a:cubicBezTo>
                  <a:cubicBezTo>
                    <a:pt x="57410" y="8414"/>
                    <a:pt x="56391" y="7671"/>
                    <a:pt x="55181" y="7187"/>
                  </a:cubicBezTo>
                  <a:cubicBezTo>
                    <a:pt x="54440" y="6892"/>
                    <a:pt x="53723" y="6767"/>
                    <a:pt x="53025" y="6767"/>
                  </a:cubicBezTo>
                  <a:cubicBezTo>
                    <a:pt x="51022" y="6767"/>
                    <a:pt x="49177" y="7799"/>
                    <a:pt x="47370" y="8812"/>
                  </a:cubicBezTo>
                  <a:cubicBezTo>
                    <a:pt x="46903" y="9071"/>
                    <a:pt x="46765" y="9434"/>
                    <a:pt x="46972" y="9969"/>
                  </a:cubicBezTo>
                  <a:cubicBezTo>
                    <a:pt x="47155" y="10426"/>
                    <a:pt x="47351" y="10748"/>
                    <a:pt x="47819" y="10748"/>
                  </a:cubicBezTo>
                  <a:cubicBezTo>
                    <a:pt x="47883" y="10748"/>
                    <a:pt x="47952" y="10742"/>
                    <a:pt x="48026" y="10730"/>
                  </a:cubicBezTo>
                  <a:lnTo>
                    <a:pt x="50498" y="10280"/>
                  </a:lnTo>
                  <a:cubicBezTo>
                    <a:pt x="50618" y="10263"/>
                    <a:pt x="50739" y="10229"/>
                    <a:pt x="50878" y="10194"/>
                  </a:cubicBezTo>
                  <a:lnTo>
                    <a:pt x="50878" y="10194"/>
                  </a:lnTo>
                  <a:cubicBezTo>
                    <a:pt x="50878" y="10298"/>
                    <a:pt x="50860" y="10401"/>
                    <a:pt x="50860" y="10505"/>
                  </a:cubicBezTo>
                  <a:cubicBezTo>
                    <a:pt x="50614" y="11663"/>
                    <a:pt x="50148" y="12321"/>
                    <a:pt x="49280" y="12321"/>
                  </a:cubicBezTo>
                  <a:cubicBezTo>
                    <a:pt x="48931" y="12321"/>
                    <a:pt x="48517" y="12214"/>
                    <a:pt x="48026" y="11991"/>
                  </a:cubicBezTo>
                  <a:cubicBezTo>
                    <a:pt x="46374" y="11254"/>
                    <a:pt x="44693" y="10979"/>
                    <a:pt x="42955" y="10979"/>
                  </a:cubicBezTo>
                  <a:cubicBezTo>
                    <a:pt x="42002" y="10979"/>
                    <a:pt x="41033" y="11062"/>
                    <a:pt x="40042" y="11196"/>
                  </a:cubicBezTo>
                  <a:cubicBezTo>
                    <a:pt x="38536" y="11404"/>
                    <a:pt x="37062" y="12285"/>
                    <a:pt x="35569" y="12285"/>
                  </a:cubicBezTo>
                  <a:cubicBezTo>
                    <a:pt x="35195" y="12285"/>
                    <a:pt x="34820" y="12230"/>
                    <a:pt x="34443" y="12095"/>
                  </a:cubicBezTo>
                  <a:cubicBezTo>
                    <a:pt x="32698" y="11490"/>
                    <a:pt x="30900" y="11110"/>
                    <a:pt x="29068" y="10920"/>
                  </a:cubicBezTo>
                  <a:cubicBezTo>
                    <a:pt x="27080" y="10698"/>
                    <a:pt x="25171" y="10202"/>
                    <a:pt x="23146" y="10202"/>
                  </a:cubicBezTo>
                  <a:cubicBezTo>
                    <a:pt x="22337" y="10202"/>
                    <a:pt x="21510" y="10281"/>
                    <a:pt x="20652" y="10488"/>
                  </a:cubicBezTo>
                  <a:cubicBezTo>
                    <a:pt x="18383" y="11055"/>
                    <a:pt x="16215" y="12269"/>
                    <a:pt x="13793" y="12269"/>
                  </a:cubicBezTo>
                  <a:cubicBezTo>
                    <a:pt x="13559" y="12269"/>
                    <a:pt x="13322" y="12258"/>
                    <a:pt x="13083" y="12233"/>
                  </a:cubicBezTo>
                  <a:cubicBezTo>
                    <a:pt x="13049" y="12230"/>
                    <a:pt x="13015" y="12229"/>
                    <a:pt x="12982" y="12229"/>
                  </a:cubicBezTo>
                  <a:cubicBezTo>
                    <a:pt x="12473" y="12229"/>
                    <a:pt x="12176" y="12605"/>
                    <a:pt x="12323" y="13287"/>
                  </a:cubicBezTo>
                  <a:cubicBezTo>
                    <a:pt x="12498" y="14071"/>
                    <a:pt x="12325" y="14707"/>
                    <a:pt x="11687" y="14707"/>
                  </a:cubicBezTo>
                  <a:cubicBezTo>
                    <a:pt x="11510" y="14707"/>
                    <a:pt x="11296" y="14658"/>
                    <a:pt x="11044" y="14549"/>
                  </a:cubicBezTo>
                  <a:cubicBezTo>
                    <a:pt x="10655" y="14378"/>
                    <a:pt x="10292" y="14308"/>
                    <a:pt x="9947" y="14308"/>
                  </a:cubicBezTo>
                  <a:cubicBezTo>
                    <a:pt x="9034" y="14308"/>
                    <a:pt x="8242" y="14801"/>
                    <a:pt x="7415" y="15240"/>
                  </a:cubicBezTo>
                  <a:cubicBezTo>
                    <a:pt x="6965" y="15482"/>
                    <a:pt x="6672" y="15914"/>
                    <a:pt x="6879" y="16467"/>
                  </a:cubicBezTo>
                  <a:cubicBezTo>
                    <a:pt x="7027" y="16886"/>
                    <a:pt x="7334" y="16988"/>
                    <a:pt x="7700" y="16988"/>
                  </a:cubicBezTo>
                  <a:cubicBezTo>
                    <a:pt x="7802" y="16988"/>
                    <a:pt x="7910" y="16980"/>
                    <a:pt x="8020" y="16968"/>
                  </a:cubicBezTo>
                  <a:cubicBezTo>
                    <a:pt x="8305" y="16929"/>
                    <a:pt x="8590" y="16910"/>
                    <a:pt x="8875" y="16910"/>
                  </a:cubicBezTo>
                  <a:cubicBezTo>
                    <a:pt x="8970" y="16910"/>
                    <a:pt x="9065" y="16912"/>
                    <a:pt x="9160" y="16917"/>
                  </a:cubicBezTo>
                  <a:cubicBezTo>
                    <a:pt x="9186" y="16919"/>
                    <a:pt x="9214" y="16920"/>
                    <a:pt x="9242" y="16920"/>
                  </a:cubicBezTo>
                  <a:cubicBezTo>
                    <a:pt x="9458" y="16920"/>
                    <a:pt x="9735" y="16862"/>
                    <a:pt x="9947" y="16862"/>
                  </a:cubicBezTo>
                  <a:cubicBezTo>
                    <a:pt x="10131" y="16862"/>
                    <a:pt x="10266" y="16906"/>
                    <a:pt x="10266" y="17072"/>
                  </a:cubicBezTo>
                  <a:cubicBezTo>
                    <a:pt x="10266" y="17498"/>
                    <a:pt x="9728" y="17637"/>
                    <a:pt x="9291" y="17637"/>
                  </a:cubicBezTo>
                  <a:cubicBezTo>
                    <a:pt x="9214" y="17637"/>
                    <a:pt x="9141" y="17633"/>
                    <a:pt x="9074" y="17625"/>
                  </a:cubicBezTo>
                  <a:cubicBezTo>
                    <a:pt x="8873" y="17604"/>
                    <a:pt x="8677" y="17594"/>
                    <a:pt x="8484" y="17594"/>
                  </a:cubicBezTo>
                  <a:cubicBezTo>
                    <a:pt x="6314" y="17594"/>
                    <a:pt x="4587" y="18859"/>
                    <a:pt x="2714" y="19716"/>
                  </a:cubicBezTo>
                  <a:cubicBezTo>
                    <a:pt x="1193" y="20407"/>
                    <a:pt x="2351" y="21548"/>
                    <a:pt x="2282" y="22429"/>
                  </a:cubicBezTo>
                  <a:cubicBezTo>
                    <a:pt x="2264" y="22814"/>
                    <a:pt x="2455" y="22907"/>
                    <a:pt x="2706" y="22907"/>
                  </a:cubicBezTo>
                  <a:cubicBezTo>
                    <a:pt x="2939" y="22907"/>
                    <a:pt x="3223" y="22827"/>
                    <a:pt x="3440" y="22827"/>
                  </a:cubicBezTo>
                  <a:cubicBezTo>
                    <a:pt x="3665" y="22827"/>
                    <a:pt x="3872" y="22982"/>
                    <a:pt x="4079" y="23069"/>
                  </a:cubicBezTo>
                  <a:cubicBezTo>
                    <a:pt x="3924" y="23242"/>
                    <a:pt x="3751" y="23380"/>
                    <a:pt x="3544" y="23501"/>
                  </a:cubicBezTo>
                  <a:cubicBezTo>
                    <a:pt x="2610" y="23881"/>
                    <a:pt x="1643" y="24192"/>
                    <a:pt x="709" y="24589"/>
                  </a:cubicBezTo>
                  <a:cubicBezTo>
                    <a:pt x="329" y="24745"/>
                    <a:pt x="1" y="25142"/>
                    <a:pt x="226" y="25609"/>
                  </a:cubicBezTo>
                  <a:cubicBezTo>
                    <a:pt x="325" y="25816"/>
                    <a:pt x="462" y="25880"/>
                    <a:pt x="615" y="25880"/>
                  </a:cubicBezTo>
                  <a:cubicBezTo>
                    <a:pt x="807" y="25880"/>
                    <a:pt x="1026" y="25778"/>
                    <a:pt x="1228" y="25730"/>
                  </a:cubicBezTo>
                  <a:cubicBezTo>
                    <a:pt x="2248" y="25454"/>
                    <a:pt x="3354" y="25350"/>
                    <a:pt x="4252" y="24866"/>
                  </a:cubicBezTo>
                  <a:cubicBezTo>
                    <a:pt x="4601" y="24679"/>
                    <a:pt x="4965" y="24620"/>
                    <a:pt x="5336" y="24620"/>
                  </a:cubicBezTo>
                  <a:cubicBezTo>
                    <a:pt x="5952" y="24620"/>
                    <a:pt x="6585" y="24782"/>
                    <a:pt x="7191" y="24782"/>
                  </a:cubicBezTo>
                  <a:cubicBezTo>
                    <a:pt x="7702" y="24782"/>
                    <a:pt x="8195" y="24667"/>
                    <a:pt x="8642" y="24244"/>
                  </a:cubicBezTo>
                  <a:cubicBezTo>
                    <a:pt x="9143" y="23760"/>
                    <a:pt x="9627" y="23276"/>
                    <a:pt x="10128" y="22809"/>
                  </a:cubicBezTo>
                  <a:cubicBezTo>
                    <a:pt x="10518" y="22438"/>
                    <a:pt x="10935" y="22335"/>
                    <a:pt x="11366" y="22335"/>
                  </a:cubicBezTo>
                  <a:cubicBezTo>
                    <a:pt x="11904" y="22335"/>
                    <a:pt x="12465" y="22495"/>
                    <a:pt x="13026" y="22495"/>
                  </a:cubicBezTo>
                  <a:cubicBezTo>
                    <a:pt x="13270" y="22495"/>
                    <a:pt x="13515" y="22465"/>
                    <a:pt x="13757" y="22377"/>
                  </a:cubicBezTo>
                  <a:cubicBezTo>
                    <a:pt x="14876" y="21972"/>
                    <a:pt x="15968" y="21278"/>
                    <a:pt x="17215" y="21278"/>
                  </a:cubicBezTo>
                  <a:cubicBezTo>
                    <a:pt x="17721" y="21278"/>
                    <a:pt x="18252" y="21392"/>
                    <a:pt x="18820" y="21686"/>
                  </a:cubicBezTo>
                  <a:cubicBezTo>
                    <a:pt x="20272" y="22429"/>
                    <a:pt x="22242" y="22343"/>
                    <a:pt x="21966" y="24780"/>
                  </a:cubicBezTo>
                  <a:cubicBezTo>
                    <a:pt x="21914" y="25212"/>
                    <a:pt x="22104" y="25868"/>
                    <a:pt x="22415" y="26127"/>
                  </a:cubicBezTo>
                  <a:cubicBezTo>
                    <a:pt x="23746" y="27251"/>
                    <a:pt x="23659" y="29411"/>
                    <a:pt x="23210" y="29981"/>
                  </a:cubicBezTo>
                  <a:cubicBezTo>
                    <a:pt x="22052" y="31485"/>
                    <a:pt x="22484" y="32573"/>
                    <a:pt x="22985" y="33973"/>
                  </a:cubicBezTo>
                  <a:cubicBezTo>
                    <a:pt x="23124" y="34405"/>
                    <a:pt x="22795" y="35045"/>
                    <a:pt x="22553" y="35529"/>
                  </a:cubicBezTo>
                  <a:cubicBezTo>
                    <a:pt x="21447" y="37844"/>
                    <a:pt x="19356" y="39469"/>
                    <a:pt x="18233" y="41802"/>
                  </a:cubicBezTo>
                  <a:cubicBezTo>
                    <a:pt x="17455" y="43409"/>
                    <a:pt x="17058" y="48783"/>
                    <a:pt x="18354" y="49734"/>
                  </a:cubicBezTo>
                  <a:cubicBezTo>
                    <a:pt x="20220" y="51116"/>
                    <a:pt x="19927" y="52862"/>
                    <a:pt x="20238" y="54659"/>
                  </a:cubicBezTo>
                  <a:cubicBezTo>
                    <a:pt x="20428" y="55748"/>
                    <a:pt x="20410" y="57528"/>
                    <a:pt x="20687" y="57752"/>
                  </a:cubicBezTo>
                  <a:cubicBezTo>
                    <a:pt x="22380" y="59083"/>
                    <a:pt x="22242" y="61364"/>
                    <a:pt x="23625" y="62764"/>
                  </a:cubicBezTo>
                  <a:cubicBezTo>
                    <a:pt x="23915" y="63066"/>
                    <a:pt x="24197" y="63258"/>
                    <a:pt x="24508" y="63258"/>
                  </a:cubicBezTo>
                  <a:cubicBezTo>
                    <a:pt x="24660" y="63258"/>
                    <a:pt x="24820" y="63212"/>
                    <a:pt x="24990" y="63110"/>
                  </a:cubicBezTo>
                  <a:cubicBezTo>
                    <a:pt x="25508" y="62816"/>
                    <a:pt x="25526" y="62246"/>
                    <a:pt x="25197" y="61831"/>
                  </a:cubicBezTo>
                  <a:cubicBezTo>
                    <a:pt x="23607" y="59671"/>
                    <a:pt x="23746" y="56888"/>
                    <a:pt x="22536" y="54590"/>
                  </a:cubicBezTo>
                  <a:cubicBezTo>
                    <a:pt x="22415" y="54348"/>
                    <a:pt x="22605" y="53933"/>
                    <a:pt x="22692" y="53605"/>
                  </a:cubicBezTo>
                  <a:cubicBezTo>
                    <a:pt x="22704" y="53568"/>
                    <a:pt x="22878" y="53539"/>
                    <a:pt x="22981" y="53539"/>
                  </a:cubicBezTo>
                  <a:cubicBezTo>
                    <a:pt x="23021" y="53539"/>
                    <a:pt x="23050" y="53543"/>
                    <a:pt x="23054" y="53553"/>
                  </a:cubicBezTo>
                  <a:cubicBezTo>
                    <a:pt x="23175" y="53812"/>
                    <a:pt x="23366" y="54106"/>
                    <a:pt x="23366" y="54400"/>
                  </a:cubicBezTo>
                  <a:cubicBezTo>
                    <a:pt x="23383" y="56819"/>
                    <a:pt x="24973" y="58617"/>
                    <a:pt x="26027" y="60569"/>
                  </a:cubicBezTo>
                  <a:cubicBezTo>
                    <a:pt x="26977" y="62297"/>
                    <a:pt x="28654" y="63663"/>
                    <a:pt x="27720" y="65978"/>
                  </a:cubicBezTo>
                  <a:cubicBezTo>
                    <a:pt x="27530" y="66445"/>
                    <a:pt x="27928" y="66791"/>
                    <a:pt x="28273" y="67136"/>
                  </a:cubicBezTo>
                  <a:cubicBezTo>
                    <a:pt x="29138" y="68000"/>
                    <a:pt x="30226" y="68536"/>
                    <a:pt x="31246" y="69193"/>
                  </a:cubicBezTo>
                  <a:cubicBezTo>
                    <a:pt x="32910" y="70222"/>
                    <a:pt x="34447" y="71516"/>
                    <a:pt x="36422" y="71516"/>
                  </a:cubicBezTo>
                  <a:cubicBezTo>
                    <a:pt x="36867" y="71516"/>
                    <a:pt x="37334" y="71451"/>
                    <a:pt x="37830" y="71301"/>
                  </a:cubicBezTo>
                  <a:cubicBezTo>
                    <a:pt x="37930" y="71272"/>
                    <a:pt x="38022" y="71258"/>
                    <a:pt x="38107" y="71258"/>
                  </a:cubicBezTo>
                  <a:cubicBezTo>
                    <a:pt x="38527" y="71258"/>
                    <a:pt x="38793" y="71582"/>
                    <a:pt x="39023" y="71941"/>
                  </a:cubicBezTo>
                  <a:cubicBezTo>
                    <a:pt x="39748" y="73098"/>
                    <a:pt x="40768" y="73721"/>
                    <a:pt x="42116" y="74032"/>
                  </a:cubicBezTo>
                  <a:cubicBezTo>
                    <a:pt x="43585" y="74360"/>
                    <a:pt x="45296" y="74775"/>
                    <a:pt x="45745" y="76399"/>
                  </a:cubicBezTo>
                  <a:cubicBezTo>
                    <a:pt x="46194" y="78110"/>
                    <a:pt x="47439" y="79112"/>
                    <a:pt x="48648" y="79907"/>
                  </a:cubicBezTo>
                  <a:cubicBezTo>
                    <a:pt x="49237" y="80296"/>
                    <a:pt x="50039" y="81326"/>
                    <a:pt x="50895" y="81326"/>
                  </a:cubicBezTo>
                  <a:cubicBezTo>
                    <a:pt x="51372" y="81326"/>
                    <a:pt x="51865" y="81007"/>
                    <a:pt x="52347" y="80080"/>
                  </a:cubicBezTo>
                  <a:cubicBezTo>
                    <a:pt x="52462" y="79850"/>
                    <a:pt x="52631" y="79714"/>
                    <a:pt x="52813" y="79714"/>
                  </a:cubicBezTo>
                  <a:cubicBezTo>
                    <a:pt x="53013" y="79714"/>
                    <a:pt x="53228" y="79880"/>
                    <a:pt x="53401" y="80270"/>
                  </a:cubicBezTo>
                  <a:cubicBezTo>
                    <a:pt x="54593" y="83156"/>
                    <a:pt x="53919" y="85697"/>
                    <a:pt x="51621" y="87943"/>
                  </a:cubicBezTo>
                  <a:cubicBezTo>
                    <a:pt x="50498" y="89049"/>
                    <a:pt x="49806" y="90604"/>
                    <a:pt x="50774" y="92194"/>
                  </a:cubicBezTo>
                  <a:cubicBezTo>
                    <a:pt x="51085" y="92730"/>
                    <a:pt x="51068" y="92886"/>
                    <a:pt x="50688" y="93283"/>
                  </a:cubicBezTo>
                  <a:cubicBezTo>
                    <a:pt x="49685" y="94337"/>
                    <a:pt x="49703" y="95875"/>
                    <a:pt x="50567" y="96636"/>
                  </a:cubicBezTo>
                  <a:cubicBezTo>
                    <a:pt x="52208" y="98087"/>
                    <a:pt x="52986" y="99971"/>
                    <a:pt x="53971" y="101803"/>
                  </a:cubicBezTo>
                  <a:cubicBezTo>
                    <a:pt x="55440" y="104516"/>
                    <a:pt x="56771" y="107281"/>
                    <a:pt x="59933" y="108629"/>
                  </a:cubicBezTo>
                  <a:cubicBezTo>
                    <a:pt x="61661" y="109372"/>
                    <a:pt x="62629" y="111014"/>
                    <a:pt x="62664" y="113122"/>
                  </a:cubicBezTo>
                  <a:cubicBezTo>
                    <a:pt x="62716" y="116319"/>
                    <a:pt x="62871" y="119516"/>
                    <a:pt x="63096" y="122713"/>
                  </a:cubicBezTo>
                  <a:cubicBezTo>
                    <a:pt x="63251" y="125115"/>
                    <a:pt x="64426" y="127431"/>
                    <a:pt x="63631" y="129920"/>
                  </a:cubicBezTo>
                  <a:cubicBezTo>
                    <a:pt x="63303" y="130922"/>
                    <a:pt x="63459" y="131907"/>
                    <a:pt x="63839" y="132875"/>
                  </a:cubicBezTo>
                  <a:cubicBezTo>
                    <a:pt x="64323" y="134067"/>
                    <a:pt x="64461" y="135363"/>
                    <a:pt x="64288" y="136642"/>
                  </a:cubicBezTo>
                  <a:cubicBezTo>
                    <a:pt x="64184" y="137593"/>
                    <a:pt x="64582" y="138664"/>
                    <a:pt x="65653" y="139148"/>
                  </a:cubicBezTo>
                  <a:cubicBezTo>
                    <a:pt x="65680" y="139159"/>
                    <a:pt x="65711" y="139163"/>
                    <a:pt x="65743" y="139163"/>
                  </a:cubicBezTo>
                  <a:cubicBezTo>
                    <a:pt x="65886" y="139163"/>
                    <a:pt x="66069" y="139076"/>
                    <a:pt x="66205" y="139076"/>
                  </a:cubicBezTo>
                  <a:cubicBezTo>
                    <a:pt x="66332" y="139076"/>
                    <a:pt x="66419" y="139151"/>
                    <a:pt x="66397" y="139442"/>
                  </a:cubicBezTo>
                  <a:cubicBezTo>
                    <a:pt x="66362" y="139995"/>
                    <a:pt x="67071" y="140565"/>
                    <a:pt x="66293" y="141135"/>
                  </a:cubicBezTo>
                  <a:cubicBezTo>
                    <a:pt x="65895" y="141412"/>
                    <a:pt x="65360" y="142259"/>
                    <a:pt x="65774" y="142414"/>
                  </a:cubicBezTo>
                  <a:cubicBezTo>
                    <a:pt x="66898" y="142846"/>
                    <a:pt x="66500" y="143797"/>
                    <a:pt x="66777" y="144488"/>
                  </a:cubicBezTo>
                  <a:cubicBezTo>
                    <a:pt x="67468" y="146164"/>
                    <a:pt x="68505" y="147668"/>
                    <a:pt x="69801" y="148929"/>
                  </a:cubicBezTo>
                  <a:cubicBezTo>
                    <a:pt x="71823" y="150906"/>
                    <a:pt x="74091" y="152091"/>
                    <a:pt x="76808" y="152091"/>
                  </a:cubicBezTo>
                  <a:cubicBezTo>
                    <a:pt x="77226" y="152091"/>
                    <a:pt x="77656" y="152063"/>
                    <a:pt x="78096" y="152005"/>
                  </a:cubicBezTo>
                  <a:cubicBezTo>
                    <a:pt x="78355" y="151953"/>
                    <a:pt x="78580" y="151781"/>
                    <a:pt x="78718" y="151556"/>
                  </a:cubicBezTo>
                  <a:cubicBezTo>
                    <a:pt x="78874" y="151262"/>
                    <a:pt x="78615" y="151038"/>
                    <a:pt x="78355" y="150882"/>
                  </a:cubicBezTo>
                  <a:cubicBezTo>
                    <a:pt x="77595" y="150415"/>
                    <a:pt x="76835" y="149914"/>
                    <a:pt x="76040" y="149482"/>
                  </a:cubicBezTo>
                  <a:cubicBezTo>
                    <a:pt x="73914" y="148342"/>
                    <a:pt x="73551" y="146648"/>
                    <a:pt x="74899" y="144695"/>
                  </a:cubicBezTo>
                  <a:cubicBezTo>
                    <a:pt x="75608" y="143658"/>
                    <a:pt x="75694" y="142570"/>
                    <a:pt x="74173" y="142017"/>
                  </a:cubicBezTo>
                  <a:cubicBezTo>
                    <a:pt x="73707" y="141861"/>
                    <a:pt x="72929" y="141550"/>
                    <a:pt x="73551" y="140997"/>
                  </a:cubicBezTo>
                  <a:cubicBezTo>
                    <a:pt x="74260" y="140340"/>
                    <a:pt x="74260" y="139597"/>
                    <a:pt x="74415" y="138837"/>
                  </a:cubicBezTo>
                  <a:cubicBezTo>
                    <a:pt x="74605" y="137783"/>
                    <a:pt x="73534" y="136193"/>
                    <a:pt x="75677" y="135985"/>
                  </a:cubicBezTo>
                  <a:cubicBezTo>
                    <a:pt x="75746" y="135985"/>
                    <a:pt x="75850" y="135588"/>
                    <a:pt x="75798" y="135432"/>
                  </a:cubicBezTo>
                  <a:cubicBezTo>
                    <a:pt x="75444" y="134260"/>
                    <a:pt x="75867" y="133923"/>
                    <a:pt x="76900" y="133923"/>
                  </a:cubicBezTo>
                  <a:cubicBezTo>
                    <a:pt x="76978" y="133923"/>
                    <a:pt x="77060" y="133925"/>
                    <a:pt x="77146" y="133929"/>
                  </a:cubicBezTo>
                  <a:cubicBezTo>
                    <a:pt x="77188" y="133931"/>
                    <a:pt x="77231" y="133932"/>
                    <a:pt x="77272" y="133932"/>
                  </a:cubicBezTo>
                  <a:cubicBezTo>
                    <a:pt x="78202" y="133932"/>
                    <a:pt x="78980" y="133388"/>
                    <a:pt x="79427" y="132512"/>
                  </a:cubicBezTo>
                  <a:cubicBezTo>
                    <a:pt x="79859" y="131648"/>
                    <a:pt x="79738" y="130836"/>
                    <a:pt x="79047" y="130110"/>
                  </a:cubicBezTo>
                  <a:cubicBezTo>
                    <a:pt x="78857" y="129902"/>
                    <a:pt x="78822" y="129557"/>
                    <a:pt x="78701" y="129280"/>
                  </a:cubicBezTo>
                  <a:lnTo>
                    <a:pt x="78701" y="129280"/>
                  </a:lnTo>
                  <a:cubicBezTo>
                    <a:pt x="78977" y="129298"/>
                    <a:pt x="79237" y="129332"/>
                    <a:pt x="79513" y="129384"/>
                  </a:cubicBezTo>
                  <a:cubicBezTo>
                    <a:pt x="79669" y="129427"/>
                    <a:pt x="79830" y="129448"/>
                    <a:pt x="79991" y="129448"/>
                  </a:cubicBezTo>
                  <a:cubicBezTo>
                    <a:pt x="80347" y="129448"/>
                    <a:pt x="80702" y="129344"/>
                    <a:pt x="80999" y="129142"/>
                  </a:cubicBezTo>
                  <a:cubicBezTo>
                    <a:pt x="82900" y="128001"/>
                    <a:pt x="83350" y="125841"/>
                    <a:pt x="84473" y="124148"/>
                  </a:cubicBezTo>
                  <a:cubicBezTo>
                    <a:pt x="85216" y="123024"/>
                    <a:pt x="86149" y="121815"/>
                    <a:pt x="85544" y="120225"/>
                  </a:cubicBezTo>
                  <a:cubicBezTo>
                    <a:pt x="85026" y="118808"/>
                    <a:pt x="85959" y="118186"/>
                    <a:pt x="86927" y="117356"/>
                  </a:cubicBezTo>
                  <a:cubicBezTo>
                    <a:pt x="88258" y="116233"/>
                    <a:pt x="90314" y="116371"/>
                    <a:pt x="91230" y="115213"/>
                  </a:cubicBezTo>
                  <a:cubicBezTo>
                    <a:pt x="93096" y="112846"/>
                    <a:pt x="93788" y="109908"/>
                    <a:pt x="93874" y="106866"/>
                  </a:cubicBezTo>
                  <a:cubicBezTo>
                    <a:pt x="93909" y="105743"/>
                    <a:pt x="93563" y="104637"/>
                    <a:pt x="94635" y="103635"/>
                  </a:cubicBezTo>
                  <a:cubicBezTo>
                    <a:pt x="95637" y="102650"/>
                    <a:pt x="96432" y="101492"/>
                    <a:pt x="97002" y="100213"/>
                  </a:cubicBezTo>
                  <a:cubicBezTo>
                    <a:pt x="98350" y="97189"/>
                    <a:pt x="97555" y="95668"/>
                    <a:pt x="93770" y="93404"/>
                  </a:cubicBezTo>
                  <a:cubicBezTo>
                    <a:pt x="92864" y="92866"/>
                    <a:pt x="92012" y="92178"/>
                    <a:pt x="90923" y="92178"/>
                  </a:cubicBezTo>
                  <a:cubicBezTo>
                    <a:pt x="90787" y="92178"/>
                    <a:pt x="90648" y="92189"/>
                    <a:pt x="90504" y="92212"/>
                  </a:cubicBezTo>
                  <a:cubicBezTo>
                    <a:pt x="90375" y="92232"/>
                    <a:pt x="90250" y="92241"/>
                    <a:pt x="90128" y="92241"/>
                  </a:cubicBezTo>
                  <a:cubicBezTo>
                    <a:pt x="89316" y="92241"/>
                    <a:pt x="88640" y="91827"/>
                    <a:pt x="87964" y="91451"/>
                  </a:cubicBezTo>
                  <a:cubicBezTo>
                    <a:pt x="86720" y="90760"/>
                    <a:pt x="85423" y="90190"/>
                    <a:pt x="84076" y="89740"/>
                  </a:cubicBezTo>
                  <a:cubicBezTo>
                    <a:pt x="83419" y="89533"/>
                    <a:pt x="82365" y="89412"/>
                    <a:pt x="82226" y="88306"/>
                  </a:cubicBezTo>
                  <a:cubicBezTo>
                    <a:pt x="81898" y="85511"/>
                    <a:pt x="80349" y="82231"/>
                    <a:pt x="77208" y="82231"/>
                  </a:cubicBezTo>
                  <a:cubicBezTo>
                    <a:pt x="77047" y="82231"/>
                    <a:pt x="76883" y="82240"/>
                    <a:pt x="76714" y="82258"/>
                  </a:cubicBezTo>
                  <a:cubicBezTo>
                    <a:pt x="76610" y="82274"/>
                    <a:pt x="76507" y="82282"/>
                    <a:pt x="76405" y="82282"/>
                  </a:cubicBezTo>
                  <a:cubicBezTo>
                    <a:pt x="75873" y="82282"/>
                    <a:pt x="75365" y="82061"/>
                    <a:pt x="75003" y="81670"/>
                  </a:cubicBezTo>
                  <a:cubicBezTo>
                    <a:pt x="73810" y="80478"/>
                    <a:pt x="72722" y="79147"/>
                    <a:pt x="71356" y="78179"/>
                  </a:cubicBezTo>
                  <a:cubicBezTo>
                    <a:pt x="70652" y="77672"/>
                    <a:pt x="69937" y="76844"/>
                    <a:pt x="68958" y="76844"/>
                  </a:cubicBezTo>
                  <a:cubicBezTo>
                    <a:pt x="68735" y="76844"/>
                    <a:pt x="68499" y="76887"/>
                    <a:pt x="68246" y="76987"/>
                  </a:cubicBezTo>
                  <a:cubicBezTo>
                    <a:pt x="68013" y="77081"/>
                    <a:pt x="67785" y="77113"/>
                    <a:pt x="67562" y="77113"/>
                  </a:cubicBezTo>
                  <a:cubicBezTo>
                    <a:pt x="67089" y="77113"/>
                    <a:pt x="66635" y="76969"/>
                    <a:pt x="66189" y="76969"/>
                  </a:cubicBezTo>
                  <a:cubicBezTo>
                    <a:pt x="64783" y="76969"/>
                    <a:pt x="63941" y="75706"/>
                    <a:pt x="62605" y="75706"/>
                  </a:cubicBezTo>
                  <a:cubicBezTo>
                    <a:pt x="62579" y="75706"/>
                    <a:pt x="62552" y="75707"/>
                    <a:pt x="62525" y="75708"/>
                  </a:cubicBezTo>
                  <a:cubicBezTo>
                    <a:pt x="62280" y="75708"/>
                    <a:pt x="61828" y="76012"/>
                    <a:pt x="61511" y="76012"/>
                  </a:cubicBezTo>
                  <a:cubicBezTo>
                    <a:pt x="61248" y="76012"/>
                    <a:pt x="61077" y="75802"/>
                    <a:pt x="61195" y="75034"/>
                  </a:cubicBezTo>
                  <a:cubicBezTo>
                    <a:pt x="61232" y="74788"/>
                    <a:pt x="60883" y="74612"/>
                    <a:pt x="60617" y="74612"/>
                  </a:cubicBezTo>
                  <a:cubicBezTo>
                    <a:pt x="60509" y="74612"/>
                    <a:pt x="60415" y="74641"/>
                    <a:pt x="60365" y="74706"/>
                  </a:cubicBezTo>
                  <a:cubicBezTo>
                    <a:pt x="59225" y="76088"/>
                    <a:pt x="57099" y="76071"/>
                    <a:pt x="56166" y="77747"/>
                  </a:cubicBezTo>
                  <a:cubicBezTo>
                    <a:pt x="55842" y="78325"/>
                    <a:pt x="55457" y="78771"/>
                    <a:pt x="54917" y="78771"/>
                  </a:cubicBezTo>
                  <a:cubicBezTo>
                    <a:pt x="54649" y="78771"/>
                    <a:pt x="54343" y="78661"/>
                    <a:pt x="53988" y="78404"/>
                  </a:cubicBezTo>
                  <a:cubicBezTo>
                    <a:pt x="53637" y="78125"/>
                    <a:pt x="53206" y="77982"/>
                    <a:pt x="52772" y="77982"/>
                  </a:cubicBezTo>
                  <a:cubicBezTo>
                    <a:pt x="52480" y="77982"/>
                    <a:pt x="52186" y="78047"/>
                    <a:pt x="51915" y="78179"/>
                  </a:cubicBezTo>
                  <a:cubicBezTo>
                    <a:pt x="51373" y="78410"/>
                    <a:pt x="50918" y="78527"/>
                    <a:pt x="50541" y="78527"/>
                  </a:cubicBezTo>
                  <a:cubicBezTo>
                    <a:pt x="49618" y="78527"/>
                    <a:pt x="49166" y="77825"/>
                    <a:pt x="49080" y="76365"/>
                  </a:cubicBezTo>
                  <a:cubicBezTo>
                    <a:pt x="49046" y="75397"/>
                    <a:pt x="49184" y="74446"/>
                    <a:pt x="49478" y="73530"/>
                  </a:cubicBezTo>
                  <a:cubicBezTo>
                    <a:pt x="50012" y="71861"/>
                    <a:pt x="49095" y="70692"/>
                    <a:pt x="47366" y="70692"/>
                  </a:cubicBezTo>
                  <a:cubicBezTo>
                    <a:pt x="47305" y="70692"/>
                    <a:pt x="47243" y="70693"/>
                    <a:pt x="47179" y="70696"/>
                  </a:cubicBezTo>
                  <a:cubicBezTo>
                    <a:pt x="46730" y="70714"/>
                    <a:pt x="46281" y="70765"/>
                    <a:pt x="45814" y="70783"/>
                  </a:cubicBezTo>
                  <a:cubicBezTo>
                    <a:pt x="45755" y="70784"/>
                    <a:pt x="45699" y="70786"/>
                    <a:pt x="45645" y="70786"/>
                  </a:cubicBezTo>
                  <a:cubicBezTo>
                    <a:pt x="45148" y="70786"/>
                    <a:pt x="44886" y="70683"/>
                    <a:pt x="45088" y="69919"/>
                  </a:cubicBezTo>
                  <a:cubicBezTo>
                    <a:pt x="45469" y="68484"/>
                    <a:pt x="46143" y="67240"/>
                    <a:pt x="46886" y="65996"/>
                  </a:cubicBezTo>
                  <a:cubicBezTo>
                    <a:pt x="47214" y="65443"/>
                    <a:pt x="47231" y="64993"/>
                    <a:pt x="46747" y="64613"/>
                  </a:cubicBezTo>
                  <a:cubicBezTo>
                    <a:pt x="46406" y="64334"/>
                    <a:pt x="45929" y="64209"/>
                    <a:pt x="45417" y="64209"/>
                  </a:cubicBezTo>
                  <a:cubicBezTo>
                    <a:pt x="44221" y="64209"/>
                    <a:pt x="42833" y="64889"/>
                    <a:pt x="42531" y="65857"/>
                  </a:cubicBezTo>
                  <a:cubicBezTo>
                    <a:pt x="42161" y="67044"/>
                    <a:pt x="40793" y="67929"/>
                    <a:pt x="39553" y="67929"/>
                  </a:cubicBezTo>
                  <a:cubicBezTo>
                    <a:pt x="39113" y="67929"/>
                    <a:pt x="38689" y="67817"/>
                    <a:pt x="38331" y="67568"/>
                  </a:cubicBezTo>
                  <a:cubicBezTo>
                    <a:pt x="36966" y="66601"/>
                    <a:pt x="35998" y="64872"/>
                    <a:pt x="36517" y="63455"/>
                  </a:cubicBezTo>
                  <a:cubicBezTo>
                    <a:pt x="37571" y="60569"/>
                    <a:pt x="37986" y="56802"/>
                    <a:pt x="41822" y="56093"/>
                  </a:cubicBezTo>
                  <a:cubicBezTo>
                    <a:pt x="44259" y="55627"/>
                    <a:pt x="46696" y="55299"/>
                    <a:pt x="49167" y="55126"/>
                  </a:cubicBezTo>
                  <a:cubicBezTo>
                    <a:pt x="49252" y="55120"/>
                    <a:pt x="49338" y="55117"/>
                    <a:pt x="49425" y="55117"/>
                  </a:cubicBezTo>
                  <a:cubicBezTo>
                    <a:pt x="50819" y="55117"/>
                    <a:pt x="52364" y="55920"/>
                    <a:pt x="51811" y="58133"/>
                  </a:cubicBezTo>
                  <a:cubicBezTo>
                    <a:pt x="51707" y="58582"/>
                    <a:pt x="52087" y="59204"/>
                    <a:pt x="52329" y="59688"/>
                  </a:cubicBezTo>
                  <a:cubicBezTo>
                    <a:pt x="52602" y="60250"/>
                    <a:pt x="52992" y="60846"/>
                    <a:pt x="53666" y="60846"/>
                  </a:cubicBezTo>
                  <a:cubicBezTo>
                    <a:pt x="53675" y="60846"/>
                    <a:pt x="53685" y="60846"/>
                    <a:pt x="53695" y="60846"/>
                  </a:cubicBezTo>
                  <a:cubicBezTo>
                    <a:pt x="54455" y="60811"/>
                    <a:pt x="54628" y="60085"/>
                    <a:pt x="54852" y="59498"/>
                  </a:cubicBezTo>
                  <a:cubicBezTo>
                    <a:pt x="55146" y="58703"/>
                    <a:pt x="55146" y="57822"/>
                    <a:pt x="54887" y="57027"/>
                  </a:cubicBezTo>
                  <a:cubicBezTo>
                    <a:pt x="54127" y="54642"/>
                    <a:pt x="54922" y="53017"/>
                    <a:pt x="57116" y="51894"/>
                  </a:cubicBezTo>
                  <a:cubicBezTo>
                    <a:pt x="58291" y="51307"/>
                    <a:pt x="59328" y="50442"/>
                    <a:pt x="60469" y="49786"/>
                  </a:cubicBezTo>
                  <a:cubicBezTo>
                    <a:pt x="62128" y="48818"/>
                    <a:pt x="61575" y="46641"/>
                    <a:pt x="63096" y="45448"/>
                  </a:cubicBezTo>
                  <a:cubicBezTo>
                    <a:pt x="64720" y="44169"/>
                    <a:pt x="65757" y="42113"/>
                    <a:pt x="68194" y="42061"/>
                  </a:cubicBezTo>
                  <a:cubicBezTo>
                    <a:pt x="68574" y="42044"/>
                    <a:pt x="69006" y="41888"/>
                    <a:pt x="69075" y="41456"/>
                  </a:cubicBezTo>
                  <a:cubicBezTo>
                    <a:pt x="69369" y="39711"/>
                    <a:pt x="70924" y="39417"/>
                    <a:pt x="72151" y="38760"/>
                  </a:cubicBezTo>
                  <a:cubicBezTo>
                    <a:pt x="72321" y="38667"/>
                    <a:pt x="72565" y="38512"/>
                    <a:pt x="72753" y="38512"/>
                  </a:cubicBezTo>
                  <a:cubicBezTo>
                    <a:pt x="72950" y="38512"/>
                    <a:pt x="73086" y="38680"/>
                    <a:pt x="73015" y="39261"/>
                  </a:cubicBezTo>
                  <a:cubicBezTo>
                    <a:pt x="72956" y="39796"/>
                    <a:pt x="73330" y="40078"/>
                    <a:pt x="73743" y="40078"/>
                  </a:cubicBezTo>
                  <a:cubicBezTo>
                    <a:pt x="73931" y="40078"/>
                    <a:pt x="74127" y="40020"/>
                    <a:pt x="74294" y="39901"/>
                  </a:cubicBezTo>
                  <a:cubicBezTo>
                    <a:pt x="75746" y="38898"/>
                    <a:pt x="77457" y="38501"/>
                    <a:pt x="78995" y="37723"/>
                  </a:cubicBezTo>
                  <a:cubicBezTo>
                    <a:pt x="79738" y="37326"/>
                    <a:pt x="80291" y="36773"/>
                    <a:pt x="79790" y="35995"/>
                  </a:cubicBezTo>
                  <a:cubicBezTo>
                    <a:pt x="79597" y="35708"/>
                    <a:pt x="79414" y="35603"/>
                    <a:pt x="79239" y="35603"/>
                  </a:cubicBezTo>
                  <a:cubicBezTo>
                    <a:pt x="78865" y="35603"/>
                    <a:pt x="78524" y="36083"/>
                    <a:pt x="78183" y="36306"/>
                  </a:cubicBezTo>
                  <a:cubicBezTo>
                    <a:pt x="77820" y="36545"/>
                    <a:pt x="77447" y="36741"/>
                    <a:pt x="77083" y="36741"/>
                  </a:cubicBezTo>
                  <a:cubicBezTo>
                    <a:pt x="76789" y="36741"/>
                    <a:pt x="76501" y="36612"/>
                    <a:pt x="76230" y="36272"/>
                  </a:cubicBezTo>
                  <a:cubicBezTo>
                    <a:pt x="75677" y="35563"/>
                    <a:pt x="76126" y="35148"/>
                    <a:pt x="76731" y="34751"/>
                  </a:cubicBezTo>
                  <a:cubicBezTo>
                    <a:pt x="77318" y="34371"/>
                    <a:pt x="77284" y="33818"/>
                    <a:pt x="77025" y="33196"/>
                  </a:cubicBezTo>
                  <a:cubicBezTo>
                    <a:pt x="76921" y="32919"/>
                    <a:pt x="76161" y="33023"/>
                    <a:pt x="76593" y="32643"/>
                  </a:cubicBezTo>
                  <a:cubicBezTo>
                    <a:pt x="76708" y="32536"/>
                    <a:pt x="76805" y="32492"/>
                    <a:pt x="76888" y="32492"/>
                  </a:cubicBezTo>
                  <a:cubicBezTo>
                    <a:pt x="77143" y="32492"/>
                    <a:pt x="77279" y="32892"/>
                    <a:pt x="77474" y="33126"/>
                  </a:cubicBezTo>
                  <a:cubicBezTo>
                    <a:pt x="77830" y="33563"/>
                    <a:pt x="78559" y="33892"/>
                    <a:pt x="79019" y="33892"/>
                  </a:cubicBezTo>
                  <a:cubicBezTo>
                    <a:pt x="79251" y="33892"/>
                    <a:pt x="79415" y="33808"/>
                    <a:pt x="79427" y="33610"/>
                  </a:cubicBezTo>
                  <a:cubicBezTo>
                    <a:pt x="79485" y="32639"/>
                    <a:pt x="79866" y="32465"/>
                    <a:pt x="80317" y="32465"/>
                  </a:cubicBezTo>
                  <a:cubicBezTo>
                    <a:pt x="80569" y="32465"/>
                    <a:pt x="80843" y="32519"/>
                    <a:pt x="81095" y="32519"/>
                  </a:cubicBezTo>
                  <a:cubicBezTo>
                    <a:pt x="81194" y="32519"/>
                    <a:pt x="81290" y="32511"/>
                    <a:pt x="81380" y="32487"/>
                  </a:cubicBezTo>
                  <a:cubicBezTo>
                    <a:pt x="81894" y="32340"/>
                    <a:pt x="82271" y="31830"/>
                    <a:pt x="82830" y="31830"/>
                  </a:cubicBezTo>
                  <a:cubicBezTo>
                    <a:pt x="82928" y="31830"/>
                    <a:pt x="83031" y="31846"/>
                    <a:pt x="83142" y="31882"/>
                  </a:cubicBezTo>
                  <a:cubicBezTo>
                    <a:pt x="82658" y="32470"/>
                    <a:pt x="82192" y="33075"/>
                    <a:pt x="81708" y="33679"/>
                  </a:cubicBezTo>
                  <a:cubicBezTo>
                    <a:pt x="81604" y="33766"/>
                    <a:pt x="81483" y="33835"/>
                    <a:pt x="81362" y="33904"/>
                  </a:cubicBezTo>
                  <a:cubicBezTo>
                    <a:pt x="81034" y="34129"/>
                    <a:pt x="80775" y="34423"/>
                    <a:pt x="80878" y="34872"/>
                  </a:cubicBezTo>
                  <a:cubicBezTo>
                    <a:pt x="80999" y="35304"/>
                    <a:pt x="81380" y="35252"/>
                    <a:pt x="81673" y="35425"/>
                  </a:cubicBezTo>
                  <a:cubicBezTo>
                    <a:pt x="81973" y="35596"/>
                    <a:pt x="82292" y="35648"/>
                    <a:pt x="82615" y="35648"/>
                  </a:cubicBezTo>
                  <a:cubicBezTo>
                    <a:pt x="83130" y="35648"/>
                    <a:pt x="83658" y="35514"/>
                    <a:pt x="84141" y="35514"/>
                  </a:cubicBezTo>
                  <a:cubicBezTo>
                    <a:pt x="84489" y="35514"/>
                    <a:pt x="84814" y="35584"/>
                    <a:pt x="85095" y="35822"/>
                  </a:cubicBezTo>
                  <a:cubicBezTo>
                    <a:pt x="85535" y="36187"/>
                    <a:pt x="85875" y="36332"/>
                    <a:pt x="86134" y="36332"/>
                  </a:cubicBezTo>
                  <a:cubicBezTo>
                    <a:pt x="86710" y="36332"/>
                    <a:pt x="86887" y="35618"/>
                    <a:pt x="86875" y="35010"/>
                  </a:cubicBezTo>
                  <a:cubicBezTo>
                    <a:pt x="86858" y="34215"/>
                    <a:pt x="87601" y="32729"/>
                    <a:pt x="85665" y="32625"/>
                  </a:cubicBezTo>
                  <a:cubicBezTo>
                    <a:pt x="84991" y="32591"/>
                    <a:pt x="85130" y="31986"/>
                    <a:pt x="85596" y="31485"/>
                  </a:cubicBezTo>
                  <a:cubicBezTo>
                    <a:pt x="87186" y="29791"/>
                    <a:pt x="86650" y="27527"/>
                    <a:pt x="84508" y="26767"/>
                  </a:cubicBezTo>
                  <a:cubicBezTo>
                    <a:pt x="84006" y="26594"/>
                    <a:pt x="83557" y="26214"/>
                    <a:pt x="83661" y="25834"/>
                  </a:cubicBezTo>
                  <a:cubicBezTo>
                    <a:pt x="83972" y="24503"/>
                    <a:pt x="83039" y="23432"/>
                    <a:pt x="83090" y="22170"/>
                  </a:cubicBezTo>
                  <a:cubicBezTo>
                    <a:pt x="83108" y="21773"/>
                    <a:pt x="83073" y="21375"/>
                    <a:pt x="82624" y="21220"/>
                  </a:cubicBezTo>
                  <a:cubicBezTo>
                    <a:pt x="82529" y="21188"/>
                    <a:pt x="82437" y="21174"/>
                    <a:pt x="82348" y="21174"/>
                  </a:cubicBezTo>
                  <a:cubicBezTo>
                    <a:pt x="82049" y="21174"/>
                    <a:pt x="81787" y="21339"/>
                    <a:pt x="81587" y="21565"/>
                  </a:cubicBezTo>
                  <a:cubicBezTo>
                    <a:pt x="81086" y="22135"/>
                    <a:pt x="80464" y="22602"/>
                    <a:pt x="79755" y="22913"/>
                  </a:cubicBezTo>
                  <a:cubicBezTo>
                    <a:pt x="79583" y="22995"/>
                    <a:pt x="79411" y="23071"/>
                    <a:pt x="79247" y="23071"/>
                  </a:cubicBezTo>
                  <a:cubicBezTo>
                    <a:pt x="79097" y="23071"/>
                    <a:pt x="78954" y="23008"/>
                    <a:pt x="78822" y="22827"/>
                  </a:cubicBezTo>
                  <a:cubicBezTo>
                    <a:pt x="78563" y="22498"/>
                    <a:pt x="78753" y="22274"/>
                    <a:pt x="78960" y="22015"/>
                  </a:cubicBezTo>
                  <a:cubicBezTo>
                    <a:pt x="79496" y="21254"/>
                    <a:pt x="79254" y="20736"/>
                    <a:pt x="78459" y="20338"/>
                  </a:cubicBezTo>
                  <a:cubicBezTo>
                    <a:pt x="78131" y="20165"/>
                    <a:pt x="77837" y="19941"/>
                    <a:pt x="77578" y="19664"/>
                  </a:cubicBezTo>
                  <a:cubicBezTo>
                    <a:pt x="77168" y="19146"/>
                    <a:pt x="76356" y="18913"/>
                    <a:pt x="75491" y="18913"/>
                  </a:cubicBezTo>
                  <a:cubicBezTo>
                    <a:pt x="74278" y="18913"/>
                    <a:pt x="72961" y="19371"/>
                    <a:pt x="72497" y="20148"/>
                  </a:cubicBezTo>
                  <a:cubicBezTo>
                    <a:pt x="72065" y="20874"/>
                    <a:pt x="71788" y="21824"/>
                    <a:pt x="70803" y="22170"/>
                  </a:cubicBezTo>
                  <a:cubicBezTo>
                    <a:pt x="70354" y="22326"/>
                    <a:pt x="70043" y="22792"/>
                    <a:pt x="70337" y="23276"/>
                  </a:cubicBezTo>
                  <a:cubicBezTo>
                    <a:pt x="71356" y="25004"/>
                    <a:pt x="70043" y="25488"/>
                    <a:pt x="68902" y="26024"/>
                  </a:cubicBezTo>
                  <a:cubicBezTo>
                    <a:pt x="67693" y="26577"/>
                    <a:pt x="66241" y="26801"/>
                    <a:pt x="66345" y="28685"/>
                  </a:cubicBezTo>
                  <a:cubicBezTo>
                    <a:pt x="66379" y="29117"/>
                    <a:pt x="65895" y="29601"/>
                    <a:pt x="65584" y="30016"/>
                  </a:cubicBezTo>
                  <a:cubicBezTo>
                    <a:pt x="65442" y="30197"/>
                    <a:pt x="65232" y="30465"/>
                    <a:pt x="64983" y="30465"/>
                  </a:cubicBezTo>
                  <a:cubicBezTo>
                    <a:pt x="64899" y="30465"/>
                    <a:pt x="64811" y="30435"/>
                    <a:pt x="64720" y="30361"/>
                  </a:cubicBezTo>
                  <a:cubicBezTo>
                    <a:pt x="64409" y="30120"/>
                    <a:pt x="64288" y="29705"/>
                    <a:pt x="64409" y="29342"/>
                  </a:cubicBezTo>
                  <a:cubicBezTo>
                    <a:pt x="64893" y="27596"/>
                    <a:pt x="65083" y="25989"/>
                    <a:pt x="62508" y="25903"/>
                  </a:cubicBezTo>
                  <a:cubicBezTo>
                    <a:pt x="62249" y="25903"/>
                    <a:pt x="61938" y="25644"/>
                    <a:pt x="61748" y="25436"/>
                  </a:cubicBezTo>
                  <a:cubicBezTo>
                    <a:pt x="61084" y="24759"/>
                    <a:pt x="60400" y="24243"/>
                    <a:pt x="59552" y="24243"/>
                  </a:cubicBezTo>
                  <a:cubicBezTo>
                    <a:pt x="59252" y="24243"/>
                    <a:pt x="58932" y="24307"/>
                    <a:pt x="58585" y="24451"/>
                  </a:cubicBezTo>
                  <a:cubicBezTo>
                    <a:pt x="58566" y="24457"/>
                    <a:pt x="58545" y="24459"/>
                    <a:pt x="58523" y="24459"/>
                  </a:cubicBezTo>
                  <a:cubicBezTo>
                    <a:pt x="58409" y="24459"/>
                    <a:pt x="58269" y="24394"/>
                    <a:pt x="58153" y="24365"/>
                  </a:cubicBezTo>
                  <a:cubicBezTo>
                    <a:pt x="58758" y="23501"/>
                    <a:pt x="57687" y="22429"/>
                    <a:pt x="58827" y="21462"/>
                  </a:cubicBezTo>
                  <a:cubicBezTo>
                    <a:pt x="61800" y="18990"/>
                    <a:pt x="65757" y="18558"/>
                    <a:pt x="68781" y="16294"/>
                  </a:cubicBezTo>
                  <a:lnTo>
                    <a:pt x="69455" y="15828"/>
                  </a:lnTo>
                  <a:cubicBezTo>
                    <a:pt x="70337" y="15586"/>
                    <a:pt x="71218" y="15206"/>
                    <a:pt x="72117" y="15119"/>
                  </a:cubicBezTo>
                  <a:cubicBezTo>
                    <a:pt x="74346" y="14912"/>
                    <a:pt x="75331" y="13910"/>
                    <a:pt x="75262" y="11767"/>
                  </a:cubicBezTo>
                  <a:cubicBezTo>
                    <a:pt x="75262" y="11596"/>
                    <a:pt x="75299" y="11543"/>
                    <a:pt x="75353" y="11543"/>
                  </a:cubicBezTo>
                  <a:cubicBezTo>
                    <a:pt x="75441" y="11543"/>
                    <a:pt x="75574" y="11687"/>
                    <a:pt x="75659" y="11698"/>
                  </a:cubicBezTo>
                  <a:cubicBezTo>
                    <a:pt x="76835" y="11749"/>
                    <a:pt x="77733" y="12683"/>
                    <a:pt x="78943" y="12752"/>
                  </a:cubicBezTo>
                  <a:cubicBezTo>
                    <a:pt x="79461" y="12769"/>
                    <a:pt x="79945" y="13391"/>
                    <a:pt x="80412" y="13789"/>
                  </a:cubicBezTo>
                  <a:cubicBezTo>
                    <a:pt x="80395" y="13944"/>
                    <a:pt x="80325" y="14082"/>
                    <a:pt x="80204" y="14203"/>
                  </a:cubicBezTo>
                  <a:cubicBezTo>
                    <a:pt x="79099" y="14649"/>
                    <a:pt x="78211" y="15599"/>
                    <a:pt x="76924" y="15599"/>
                  </a:cubicBezTo>
                  <a:cubicBezTo>
                    <a:pt x="76763" y="15599"/>
                    <a:pt x="76595" y="15584"/>
                    <a:pt x="76420" y="15551"/>
                  </a:cubicBezTo>
                  <a:cubicBezTo>
                    <a:pt x="76325" y="15534"/>
                    <a:pt x="76229" y="15525"/>
                    <a:pt x="76135" y="15525"/>
                  </a:cubicBezTo>
                  <a:cubicBezTo>
                    <a:pt x="75478" y="15525"/>
                    <a:pt x="74895" y="15947"/>
                    <a:pt x="74985" y="16778"/>
                  </a:cubicBezTo>
                  <a:cubicBezTo>
                    <a:pt x="75041" y="17437"/>
                    <a:pt x="75422" y="17620"/>
                    <a:pt x="75866" y="17620"/>
                  </a:cubicBezTo>
                  <a:cubicBezTo>
                    <a:pt x="76109" y="17620"/>
                    <a:pt x="76372" y="17565"/>
                    <a:pt x="76610" y="17504"/>
                  </a:cubicBezTo>
                  <a:cubicBezTo>
                    <a:pt x="76822" y="17451"/>
                    <a:pt x="77015" y="17425"/>
                    <a:pt x="77193" y="17425"/>
                  </a:cubicBezTo>
                  <a:cubicBezTo>
                    <a:pt x="77828" y="17425"/>
                    <a:pt x="78286" y="17750"/>
                    <a:pt x="78839" y="18316"/>
                  </a:cubicBezTo>
                  <a:cubicBezTo>
                    <a:pt x="79617" y="19094"/>
                    <a:pt x="80723" y="19612"/>
                    <a:pt x="81794" y="19993"/>
                  </a:cubicBezTo>
                  <a:cubicBezTo>
                    <a:pt x="81906" y="20034"/>
                    <a:pt x="82005" y="20053"/>
                    <a:pt x="82094" y="20053"/>
                  </a:cubicBezTo>
                  <a:cubicBezTo>
                    <a:pt x="82595" y="20053"/>
                    <a:pt x="82747" y="19445"/>
                    <a:pt x="82762" y="18887"/>
                  </a:cubicBezTo>
                  <a:cubicBezTo>
                    <a:pt x="82805" y="18878"/>
                    <a:pt x="82849" y="18874"/>
                    <a:pt x="82892" y="18874"/>
                  </a:cubicBezTo>
                  <a:cubicBezTo>
                    <a:pt x="82935" y="18874"/>
                    <a:pt x="82978" y="18878"/>
                    <a:pt x="83021" y="18887"/>
                  </a:cubicBezTo>
                  <a:cubicBezTo>
                    <a:pt x="83375" y="18985"/>
                    <a:pt x="83662" y="19030"/>
                    <a:pt x="83892" y="19030"/>
                  </a:cubicBezTo>
                  <a:cubicBezTo>
                    <a:pt x="85038" y="19030"/>
                    <a:pt x="84816" y="17932"/>
                    <a:pt x="84629" y="16882"/>
                  </a:cubicBezTo>
                  <a:cubicBezTo>
                    <a:pt x="84577" y="16588"/>
                    <a:pt x="84404" y="16122"/>
                    <a:pt x="84525" y="16018"/>
                  </a:cubicBezTo>
                  <a:cubicBezTo>
                    <a:pt x="84606" y="15948"/>
                    <a:pt x="84680" y="15920"/>
                    <a:pt x="84749" y="15920"/>
                  </a:cubicBezTo>
                  <a:cubicBezTo>
                    <a:pt x="84985" y="15920"/>
                    <a:pt x="85161" y="16252"/>
                    <a:pt x="85389" y="16346"/>
                  </a:cubicBezTo>
                  <a:cubicBezTo>
                    <a:pt x="85637" y="16436"/>
                    <a:pt x="85876" y="16474"/>
                    <a:pt x="86110" y="16474"/>
                  </a:cubicBezTo>
                  <a:cubicBezTo>
                    <a:pt x="86771" y="16474"/>
                    <a:pt x="87381" y="16174"/>
                    <a:pt x="87981" y="15931"/>
                  </a:cubicBezTo>
                  <a:cubicBezTo>
                    <a:pt x="88344" y="15793"/>
                    <a:pt x="88500" y="15275"/>
                    <a:pt x="88258" y="15033"/>
                  </a:cubicBezTo>
                  <a:cubicBezTo>
                    <a:pt x="87065" y="13754"/>
                    <a:pt x="85976" y="12406"/>
                    <a:pt x="84819" y="11110"/>
                  </a:cubicBezTo>
                  <a:cubicBezTo>
                    <a:pt x="84162" y="10350"/>
                    <a:pt x="83160" y="9779"/>
                    <a:pt x="82537" y="8915"/>
                  </a:cubicBezTo>
                  <a:cubicBezTo>
                    <a:pt x="82209" y="8379"/>
                    <a:pt x="81639" y="8034"/>
                    <a:pt x="81017" y="7999"/>
                  </a:cubicBezTo>
                  <a:cubicBezTo>
                    <a:pt x="80983" y="7995"/>
                    <a:pt x="80950" y="7994"/>
                    <a:pt x="80916" y="7994"/>
                  </a:cubicBezTo>
                  <a:cubicBezTo>
                    <a:pt x="80688" y="7994"/>
                    <a:pt x="80453" y="8074"/>
                    <a:pt x="80228" y="8074"/>
                  </a:cubicBezTo>
                  <a:cubicBezTo>
                    <a:pt x="80056" y="8074"/>
                    <a:pt x="79890" y="8027"/>
                    <a:pt x="79738" y="7861"/>
                  </a:cubicBezTo>
                  <a:cubicBezTo>
                    <a:pt x="80170" y="7757"/>
                    <a:pt x="80602" y="7654"/>
                    <a:pt x="81017" y="7585"/>
                  </a:cubicBezTo>
                  <a:cubicBezTo>
                    <a:pt x="81518" y="7481"/>
                    <a:pt x="82192" y="7567"/>
                    <a:pt x="82226" y="6859"/>
                  </a:cubicBezTo>
                  <a:cubicBezTo>
                    <a:pt x="82278" y="6202"/>
                    <a:pt x="81673" y="6167"/>
                    <a:pt x="81207" y="6046"/>
                  </a:cubicBezTo>
                  <a:cubicBezTo>
                    <a:pt x="81086" y="6012"/>
                    <a:pt x="80948" y="5960"/>
                    <a:pt x="80844" y="5891"/>
                  </a:cubicBezTo>
                  <a:cubicBezTo>
                    <a:pt x="80958" y="5878"/>
                    <a:pt x="81101" y="5837"/>
                    <a:pt x="81223" y="5837"/>
                  </a:cubicBezTo>
                  <a:cubicBezTo>
                    <a:pt x="81267" y="5837"/>
                    <a:pt x="81309" y="5843"/>
                    <a:pt x="81345" y="5856"/>
                  </a:cubicBezTo>
                  <a:cubicBezTo>
                    <a:pt x="81816" y="6065"/>
                    <a:pt x="82272" y="6151"/>
                    <a:pt x="82714" y="6151"/>
                  </a:cubicBezTo>
                  <a:cubicBezTo>
                    <a:pt x="83993" y="6151"/>
                    <a:pt x="85157" y="5437"/>
                    <a:pt x="86236" y="4923"/>
                  </a:cubicBezTo>
                  <a:cubicBezTo>
                    <a:pt x="89182" y="3528"/>
                    <a:pt x="92334" y="3094"/>
                    <a:pt x="95401" y="2235"/>
                  </a:cubicBezTo>
                  <a:lnTo>
                    <a:pt x="95401" y="2235"/>
                  </a:lnTo>
                  <a:cubicBezTo>
                    <a:pt x="93986" y="3267"/>
                    <a:pt x="92263" y="3834"/>
                    <a:pt x="90504" y="3834"/>
                  </a:cubicBezTo>
                  <a:cubicBezTo>
                    <a:pt x="90401" y="3834"/>
                    <a:pt x="90295" y="3831"/>
                    <a:pt x="90191" y="3831"/>
                  </a:cubicBezTo>
                  <a:cubicBezTo>
                    <a:pt x="89827" y="3831"/>
                    <a:pt x="89479" y="3873"/>
                    <a:pt x="89277" y="4249"/>
                  </a:cubicBezTo>
                  <a:cubicBezTo>
                    <a:pt x="89018" y="4802"/>
                    <a:pt x="89467" y="5113"/>
                    <a:pt x="89744" y="5528"/>
                  </a:cubicBezTo>
                  <a:cubicBezTo>
                    <a:pt x="90251" y="6307"/>
                    <a:pt x="90887" y="6586"/>
                    <a:pt x="91608" y="6586"/>
                  </a:cubicBezTo>
                  <a:cubicBezTo>
                    <a:pt x="91943" y="6586"/>
                    <a:pt x="92297" y="6525"/>
                    <a:pt x="92664" y="6427"/>
                  </a:cubicBezTo>
                  <a:cubicBezTo>
                    <a:pt x="93037" y="6322"/>
                    <a:pt x="93404" y="6272"/>
                    <a:pt x="93755" y="6272"/>
                  </a:cubicBezTo>
                  <a:cubicBezTo>
                    <a:pt x="95314" y="6272"/>
                    <a:pt x="96561" y="7243"/>
                    <a:pt x="96518" y="8639"/>
                  </a:cubicBezTo>
                  <a:cubicBezTo>
                    <a:pt x="96501" y="9123"/>
                    <a:pt x="96000" y="9710"/>
                    <a:pt x="96155" y="10073"/>
                  </a:cubicBezTo>
                  <a:cubicBezTo>
                    <a:pt x="96656" y="11300"/>
                    <a:pt x="95758" y="12302"/>
                    <a:pt x="95378" y="13045"/>
                  </a:cubicBezTo>
                  <a:cubicBezTo>
                    <a:pt x="94393" y="15016"/>
                    <a:pt x="93649" y="16709"/>
                    <a:pt x="95412" y="18541"/>
                  </a:cubicBezTo>
                  <a:cubicBezTo>
                    <a:pt x="95602" y="18714"/>
                    <a:pt x="95723" y="18938"/>
                    <a:pt x="95758" y="19180"/>
                  </a:cubicBezTo>
                  <a:cubicBezTo>
                    <a:pt x="95810" y="21358"/>
                    <a:pt x="97901" y="20788"/>
                    <a:pt x="99007" y="21479"/>
                  </a:cubicBezTo>
                  <a:cubicBezTo>
                    <a:pt x="99192" y="21597"/>
                    <a:pt x="99367" y="21648"/>
                    <a:pt x="99531" y="21648"/>
                  </a:cubicBezTo>
                  <a:cubicBezTo>
                    <a:pt x="100207" y="21648"/>
                    <a:pt x="100708" y="20784"/>
                    <a:pt x="101098" y="20200"/>
                  </a:cubicBezTo>
                  <a:cubicBezTo>
                    <a:pt x="102256" y="18472"/>
                    <a:pt x="104088" y="17055"/>
                    <a:pt x="105729" y="16536"/>
                  </a:cubicBezTo>
                  <a:cubicBezTo>
                    <a:pt x="109220" y="15396"/>
                    <a:pt x="112486" y="13547"/>
                    <a:pt x="116254" y="13115"/>
                  </a:cubicBezTo>
                  <a:cubicBezTo>
                    <a:pt x="117965" y="12907"/>
                    <a:pt x="119935" y="12320"/>
                    <a:pt x="120021" y="9883"/>
                  </a:cubicBezTo>
                  <a:cubicBezTo>
                    <a:pt x="120021" y="9693"/>
                    <a:pt x="120349" y="9485"/>
                    <a:pt x="120557" y="9330"/>
                  </a:cubicBezTo>
                  <a:cubicBezTo>
                    <a:pt x="121663" y="8552"/>
                    <a:pt x="123132" y="8034"/>
                    <a:pt x="122631" y="6202"/>
                  </a:cubicBezTo>
                  <a:cubicBezTo>
                    <a:pt x="122594" y="6055"/>
                    <a:pt x="122626" y="6020"/>
                    <a:pt x="122682" y="6020"/>
                  </a:cubicBezTo>
                  <a:cubicBezTo>
                    <a:pt x="122731" y="6020"/>
                    <a:pt x="122799" y="6046"/>
                    <a:pt x="122855" y="6046"/>
                  </a:cubicBezTo>
                  <a:cubicBezTo>
                    <a:pt x="122928" y="6051"/>
                    <a:pt x="122998" y="6053"/>
                    <a:pt x="123064" y="6053"/>
                  </a:cubicBezTo>
                  <a:cubicBezTo>
                    <a:pt x="124269" y="6053"/>
                    <a:pt x="124381" y="5321"/>
                    <a:pt x="123840" y="4387"/>
                  </a:cubicBezTo>
                  <a:cubicBezTo>
                    <a:pt x="123581" y="3921"/>
                    <a:pt x="123875" y="3955"/>
                    <a:pt x="124048" y="3817"/>
                  </a:cubicBezTo>
                  <a:cubicBezTo>
                    <a:pt x="125240" y="2867"/>
                    <a:pt x="126640" y="2728"/>
                    <a:pt x="128092" y="2659"/>
                  </a:cubicBezTo>
                  <a:cubicBezTo>
                    <a:pt x="128575" y="2625"/>
                    <a:pt x="129180" y="2521"/>
                    <a:pt x="129249" y="1934"/>
                  </a:cubicBezTo>
                  <a:cubicBezTo>
                    <a:pt x="129301" y="1363"/>
                    <a:pt x="128714" y="1242"/>
                    <a:pt x="128299" y="1190"/>
                  </a:cubicBezTo>
                  <a:cubicBezTo>
                    <a:pt x="125707" y="948"/>
                    <a:pt x="123132" y="430"/>
                    <a:pt x="120557" y="171"/>
                  </a:cubicBezTo>
                  <a:cubicBezTo>
                    <a:pt x="119360" y="50"/>
                    <a:pt x="118163" y="0"/>
                    <a:pt x="116966"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664;p82"/>
            <p:cNvSpPr/>
            <p:nvPr/>
          </p:nvSpPr>
          <p:spPr>
            <a:xfrm>
              <a:off x="1581325" y="1051125"/>
              <a:ext cx="283000" cy="91675"/>
            </a:xfrm>
            <a:custGeom>
              <a:avLst/>
              <a:gdLst/>
              <a:ahLst/>
              <a:cxnLst/>
              <a:rect l="l" t="t" r="r" b="b"/>
              <a:pathLst>
                <a:path w="11320" h="3667" extrusionOk="0">
                  <a:moveTo>
                    <a:pt x="6214" y="0"/>
                  </a:moveTo>
                  <a:cubicBezTo>
                    <a:pt x="5926" y="0"/>
                    <a:pt x="5584" y="48"/>
                    <a:pt x="5219" y="71"/>
                  </a:cubicBezTo>
                  <a:cubicBezTo>
                    <a:pt x="5082" y="56"/>
                    <a:pt x="4943" y="49"/>
                    <a:pt x="4804" y="49"/>
                  </a:cubicBezTo>
                  <a:cubicBezTo>
                    <a:pt x="3493" y="49"/>
                    <a:pt x="2115" y="667"/>
                    <a:pt x="709" y="1073"/>
                  </a:cubicBezTo>
                  <a:cubicBezTo>
                    <a:pt x="432" y="1177"/>
                    <a:pt x="208" y="1401"/>
                    <a:pt x="69" y="1678"/>
                  </a:cubicBezTo>
                  <a:cubicBezTo>
                    <a:pt x="0" y="1781"/>
                    <a:pt x="242" y="2213"/>
                    <a:pt x="363" y="2231"/>
                  </a:cubicBezTo>
                  <a:cubicBezTo>
                    <a:pt x="2163" y="2438"/>
                    <a:pt x="3786" y="3667"/>
                    <a:pt x="5640" y="3667"/>
                  </a:cubicBezTo>
                  <a:cubicBezTo>
                    <a:pt x="6100" y="3667"/>
                    <a:pt x="6574" y="3591"/>
                    <a:pt x="7068" y="3406"/>
                  </a:cubicBezTo>
                  <a:cubicBezTo>
                    <a:pt x="7396" y="3281"/>
                    <a:pt x="7767" y="3236"/>
                    <a:pt x="8142" y="3236"/>
                  </a:cubicBezTo>
                  <a:cubicBezTo>
                    <a:pt x="8439" y="3236"/>
                    <a:pt x="8738" y="3264"/>
                    <a:pt x="9021" y="3302"/>
                  </a:cubicBezTo>
                  <a:cubicBezTo>
                    <a:pt x="9277" y="3340"/>
                    <a:pt x="9523" y="3370"/>
                    <a:pt x="9759" y="3370"/>
                  </a:cubicBezTo>
                  <a:cubicBezTo>
                    <a:pt x="10271" y="3370"/>
                    <a:pt x="10728" y="3229"/>
                    <a:pt x="11095" y="2732"/>
                  </a:cubicBezTo>
                  <a:cubicBezTo>
                    <a:pt x="11320" y="2473"/>
                    <a:pt x="11268" y="2075"/>
                    <a:pt x="10991" y="1885"/>
                  </a:cubicBezTo>
                  <a:cubicBezTo>
                    <a:pt x="10479" y="1524"/>
                    <a:pt x="10006" y="1077"/>
                    <a:pt x="9430" y="1077"/>
                  </a:cubicBezTo>
                  <a:cubicBezTo>
                    <a:pt x="9151" y="1077"/>
                    <a:pt x="8847" y="1182"/>
                    <a:pt x="8503" y="1453"/>
                  </a:cubicBezTo>
                  <a:cubicBezTo>
                    <a:pt x="8280" y="1626"/>
                    <a:pt x="7919" y="1737"/>
                    <a:pt x="7612" y="1737"/>
                  </a:cubicBezTo>
                  <a:cubicBezTo>
                    <a:pt x="7277" y="1737"/>
                    <a:pt x="7006" y="1605"/>
                    <a:pt x="7051" y="1280"/>
                  </a:cubicBezTo>
                  <a:cubicBezTo>
                    <a:pt x="7179" y="207"/>
                    <a:pt x="6812" y="0"/>
                    <a:pt x="6214"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665;p82"/>
            <p:cNvSpPr/>
            <p:nvPr/>
          </p:nvSpPr>
          <p:spPr>
            <a:xfrm>
              <a:off x="3144425" y="1319375"/>
              <a:ext cx="213450" cy="95575"/>
            </a:xfrm>
            <a:custGeom>
              <a:avLst/>
              <a:gdLst/>
              <a:ahLst/>
              <a:cxnLst/>
              <a:rect l="l" t="t" r="r" b="b"/>
              <a:pathLst>
                <a:path w="8538" h="3823" extrusionOk="0">
                  <a:moveTo>
                    <a:pt x="6155" y="1"/>
                  </a:moveTo>
                  <a:cubicBezTo>
                    <a:pt x="6054" y="1"/>
                    <a:pt x="5950" y="7"/>
                    <a:pt x="5842" y="20"/>
                  </a:cubicBezTo>
                  <a:cubicBezTo>
                    <a:pt x="4846" y="139"/>
                    <a:pt x="3874" y="469"/>
                    <a:pt x="2859" y="469"/>
                  </a:cubicBezTo>
                  <a:cubicBezTo>
                    <a:pt x="2396" y="469"/>
                    <a:pt x="1923" y="400"/>
                    <a:pt x="1435" y="211"/>
                  </a:cubicBezTo>
                  <a:cubicBezTo>
                    <a:pt x="1292" y="150"/>
                    <a:pt x="1133" y="113"/>
                    <a:pt x="974" y="113"/>
                  </a:cubicBezTo>
                  <a:cubicBezTo>
                    <a:pt x="501" y="113"/>
                    <a:pt x="35" y="441"/>
                    <a:pt x="35" y="1438"/>
                  </a:cubicBezTo>
                  <a:cubicBezTo>
                    <a:pt x="1" y="3771"/>
                    <a:pt x="1573" y="3580"/>
                    <a:pt x="3025" y="3822"/>
                  </a:cubicBezTo>
                  <a:cubicBezTo>
                    <a:pt x="4338" y="3753"/>
                    <a:pt x="5617" y="3408"/>
                    <a:pt x="6792" y="2837"/>
                  </a:cubicBezTo>
                  <a:cubicBezTo>
                    <a:pt x="7415" y="2526"/>
                    <a:pt x="8538" y="2474"/>
                    <a:pt x="8192" y="1541"/>
                  </a:cubicBezTo>
                  <a:cubicBezTo>
                    <a:pt x="7892" y="720"/>
                    <a:pt x="7218" y="1"/>
                    <a:pt x="6155"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666;p82"/>
            <p:cNvSpPr/>
            <p:nvPr/>
          </p:nvSpPr>
          <p:spPr>
            <a:xfrm>
              <a:off x="1453000" y="2509000"/>
              <a:ext cx="263575" cy="113100"/>
            </a:xfrm>
            <a:custGeom>
              <a:avLst/>
              <a:gdLst/>
              <a:ahLst/>
              <a:cxnLst/>
              <a:rect l="l" t="t" r="r" b="b"/>
              <a:pathLst>
                <a:path w="10543" h="4524" extrusionOk="0">
                  <a:moveTo>
                    <a:pt x="3451" y="1"/>
                  </a:moveTo>
                  <a:cubicBezTo>
                    <a:pt x="2445" y="1"/>
                    <a:pt x="1486" y="228"/>
                    <a:pt x="761" y="702"/>
                  </a:cubicBezTo>
                  <a:cubicBezTo>
                    <a:pt x="398" y="927"/>
                    <a:pt x="1" y="1186"/>
                    <a:pt x="243" y="1687"/>
                  </a:cubicBezTo>
                  <a:cubicBezTo>
                    <a:pt x="390" y="1972"/>
                    <a:pt x="609" y="2083"/>
                    <a:pt x="855" y="2083"/>
                  </a:cubicBezTo>
                  <a:cubicBezTo>
                    <a:pt x="1012" y="2083"/>
                    <a:pt x="1180" y="2038"/>
                    <a:pt x="1349" y="1964"/>
                  </a:cubicBezTo>
                  <a:cubicBezTo>
                    <a:pt x="1677" y="1828"/>
                    <a:pt x="1990" y="1776"/>
                    <a:pt x="2298" y="1776"/>
                  </a:cubicBezTo>
                  <a:cubicBezTo>
                    <a:pt x="2932" y="1776"/>
                    <a:pt x="3543" y="1997"/>
                    <a:pt x="4217" y="2171"/>
                  </a:cubicBezTo>
                  <a:cubicBezTo>
                    <a:pt x="5708" y="2540"/>
                    <a:pt x="6405" y="4523"/>
                    <a:pt x="7868" y="4523"/>
                  </a:cubicBezTo>
                  <a:cubicBezTo>
                    <a:pt x="8118" y="4523"/>
                    <a:pt x="8391" y="4465"/>
                    <a:pt x="8693" y="4332"/>
                  </a:cubicBezTo>
                  <a:cubicBezTo>
                    <a:pt x="8824" y="4337"/>
                    <a:pt x="8947" y="4340"/>
                    <a:pt x="9062" y="4340"/>
                  </a:cubicBezTo>
                  <a:cubicBezTo>
                    <a:pt x="10032" y="4340"/>
                    <a:pt x="10475" y="4144"/>
                    <a:pt x="10491" y="3727"/>
                  </a:cubicBezTo>
                  <a:cubicBezTo>
                    <a:pt x="10542" y="2897"/>
                    <a:pt x="9817" y="2724"/>
                    <a:pt x="9264" y="2517"/>
                  </a:cubicBezTo>
                  <a:cubicBezTo>
                    <a:pt x="8711" y="2292"/>
                    <a:pt x="8209" y="1964"/>
                    <a:pt x="7777" y="1567"/>
                  </a:cubicBezTo>
                  <a:cubicBezTo>
                    <a:pt x="6685" y="547"/>
                    <a:pt x="5011" y="1"/>
                    <a:pt x="3451"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667;p82"/>
            <p:cNvSpPr/>
            <p:nvPr/>
          </p:nvSpPr>
          <p:spPr>
            <a:xfrm>
              <a:off x="1880725" y="1020350"/>
              <a:ext cx="162025" cy="112025"/>
            </a:xfrm>
            <a:custGeom>
              <a:avLst/>
              <a:gdLst/>
              <a:ahLst/>
              <a:cxnLst/>
              <a:rect l="l" t="t" r="r" b="b"/>
              <a:pathLst>
                <a:path w="6481" h="4481" extrusionOk="0">
                  <a:moveTo>
                    <a:pt x="4294" y="0"/>
                  </a:moveTo>
                  <a:cubicBezTo>
                    <a:pt x="4062" y="0"/>
                    <a:pt x="3818" y="44"/>
                    <a:pt x="3560" y="144"/>
                  </a:cubicBezTo>
                  <a:cubicBezTo>
                    <a:pt x="3094" y="317"/>
                    <a:pt x="2593" y="541"/>
                    <a:pt x="2886" y="1198"/>
                  </a:cubicBezTo>
                  <a:cubicBezTo>
                    <a:pt x="3042" y="1509"/>
                    <a:pt x="3232" y="1820"/>
                    <a:pt x="3457" y="2114"/>
                  </a:cubicBezTo>
                  <a:cubicBezTo>
                    <a:pt x="3147" y="2260"/>
                    <a:pt x="2851" y="2348"/>
                    <a:pt x="2545" y="2348"/>
                  </a:cubicBezTo>
                  <a:cubicBezTo>
                    <a:pt x="2270" y="2348"/>
                    <a:pt x="1987" y="2277"/>
                    <a:pt x="1677" y="2114"/>
                  </a:cubicBezTo>
                  <a:cubicBezTo>
                    <a:pt x="1531" y="2037"/>
                    <a:pt x="1393" y="2002"/>
                    <a:pt x="1262" y="2002"/>
                  </a:cubicBezTo>
                  <a:cubicBezTo>
                    <a:pt x="867" y="2002"/>
                    <a:pt x="545" y="2320"/>
                    <a:pt x="311" y="2736"/>
                  </a:cubicBezTo>
                  <a:cubicBezTo>
                    <a:pt x="0" y="3289"/>
                    <a:pt x="467" y="3479"/>
                    <a:pt x="813" y="3807"/>
                  </a:cubicBezTo>
                  <a:cubicBezTo>
                    <a:pt x="1327" y="4309"/>
                    <a:pt x="1837" y="4480"/>
                    <a:pt x="2344" y="4480"/>
                  </a:cubicBezTo>
                  <a:cubicBezTo>
                    <a:pt x="3164" y="4480"/>
                    <a:pt x="3976" y="4032"/>
                    <a:pt x="4787" y="3807"/>
                  </a:cubicBezTo>
                  <a:lnTo>
                    <a:pt x="5081" y="3514"/>
                  </a:lnTo>
                  <a:cubicBezTo>
                    <a:pt x="5237" y="2788"/>
                    <a:pt x="5098" y="1924"/>
                    <a:pt x="6204" y="1734"/>
                  </a:cubicBezTo>
                  <a:cubicBezTo>
                    <a:pt x="6464" y="1699"/>
                    <a:pt x="6481" y="1129"/>
                    <a:pt x="6222" y="921"/>
                  </a:cubicBezTo>
                  <a:cubicBezTo>
                    <a:pt x="5644" y="436"/>
                    <a:pt x="5027" y="0"/>
                    <a:pt x="4294"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668;p82"/>
            <p:cNvSpPr/>
            <p:nvPr/>
          </p:nvSpPr>
          <p:spPr>
            <a:xfrm>
              <a:off x="1688900" y="2603450"/>
              <a:ext cx="165050" cy="73950"/>
            </a:xfrm>
            <a:custGeom>
              <a:avLst/>
              <a:gdLst/>
              <a:ahLst/>
              <a:cxnLst/>
              <a:rect l="l" t="t" r="r" b="b"/>
              <a:pathLst>
                <a:path w="6602" h="2958" extrusionOk="0">
                  <a:moveTo>
                    <a:pt x="2842" y="0"/>
                  </a:moveTo>
                  <a:cubicBezTo>
                    <a:pt x="2588" y="0"/>
                    <a:pt x="2332" y="28"/>
                    <a:pt x="2074" y="87"/>
                  </a:cubicBezTo>
                  <a:cubicBezTo>
                    <a:pt x="1452" y="225"/>
                    <a:pt x="1055" y="1331"/>
                    <a:pt x="225" y="1694"/>
                  </a:cubicBezTo>
                  <a:cubicBezTo>
                    <a:pt x="0" y="1798"/>
                    <a:pt x="277" y="2247"/>
                    <a:pt x="536" y="2454"/>
                  </a:cubicBezTo>
                  <a:cubicBezTo>
                    <a:pt x="957" y="2789"/>
                    <a:pt x="2162" y="2958"/>
                    <a:pt x="3373" y="2958"/>
                  </a:cubicBezTo>
                  <a:cubicBezTo>
                    <a:pt x="4599" y="2958"/>
                    <a:pt x="5830" y="2785"/>
                    <a:pt x="6256" y="2437"/>
                  </a:cubicBezTo>
                  <a:cubicBezTo>
                    <a:pt x="6395" y="2282"/>
                    <a:pt x="6515" y="2109"/>
                    <a:pt x="6602" y="1919"/>
                  </a:cubicBezTo>
                  <a:cubicBezTo>
                    <a:pt x="6481" y="1711"/>
                    <a:pt x="6429" y="1469"/>
                    <a:pt x="6291" y="1366"/>
                  </a:cubicBezTo>
                  <a:cubicBezTo>
                    <a:pt x="5231" y="636"/>
                    <a:pt x="4065" y="0"/>
                    <a:pt x="2842"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669;p82"/>
            <p:cNvSpPr/>
            <p:nvPr/>
          </p:nvSpPr>
          <p:spPr>
            <a:xfrm>
              <a:off x="1922200" y="1344925"/>
              <a:ext cx="129625" cy="64525"/>
            </a:xfrm>
            <a:custGeom>
              <a:avLst/>
              <a:gdLst/>
              <a:ahLst/>
              <a:cxnLst/>
              <a:rect l="l" t="t" r="r" b="b"/>
              <a:pathLst>
                <a:path w="5185" h="2581" extrusionOk="0">
                  <a:moveTo>
                    <a:pt x="1901" y="1"/>
                  </a:moveTo>
                  <a:lnTo>
                    <a:pt x="1227" y="467"/>
                  </a:lnTo>
                  <a:cubicBezTo>
                    <a:pt x="934" y="1020"/>
                    <a:pt x="0" y="1383"/>
                    <a:pt x="415" y="2144"/>
                  </a:cubicBezTo>
                  <a:cubicBezTo>
                    <a:pt x="602" y="2475"/>
                    <a:pt x="838" y="2581"/>
                    <a:pt x="1096" y="2581"/>
                  </a:cubicBezTo>
                  <a:cubicBezTo>
                    <a:pt x="1482" y="2581"/>
                    <a:pt x="1915" y="2344"/>
                    <a:pt x="2299" y="2282"/>
                  </a:cubicBezTo>
                  <a:cubicBezTo>
                    <a:pt x="2552" y="2236"/>
                    <a:pt x="2806" y="2213"/>
                    <a:pt x="3064" y="2213"/>
                  </a:cubicBezTo>
                  <a:cubicBezTo>
                    <a:pt x="3194" y="2213"/>
                    <a:pt x="3324" y="2219"/>
                    <a:pt x="3457" y="2230"/>
                  </a:cubicBezTo>
                  <a:cubicBezTo>
                    <a:pt x="3730" y="2245"/>
                    <a:pt x="4039" y="2324"/>
                    <a:pt x="4314" y="2324"/>
                  </a:cubicBezTo>
                  <a:cubicBezTo>
                    <a:pt x="4665" y="2324"/>
                    <a:pt x="4959" y="2195"/>
                    <a:pt x="5047" y="1643"/>
                  </a:cubicBezTo>
                  <a:cubicBezTo>
                    <a:pt x="5185" y="744"/>
                    <a:pt x="4563" y="277"/>
                    <a:pt x="3768" y="122"/>
                  </a:cubicBezTo>
                  <a:cubicBezTo>
                    <a:pt x="3146" y="35"/>
                    <a:pt x="2523" y="1"/>
                    <a:pt x="1901"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70;p82"/>
            <p:cNvSpPr/>
            <p:nvPr/>
          </p:nvSpPr>
          <p:spPr>
            <a:xfrm>
              <a:off x="1787825" y="1030550"/>
              <a:ext cx="94250" cy="44825"/>
            </a:xfrm>
            <a:custGeom>
              <a:avLst/>
              <a:gdLst/>
              <a:ahLst/>
              <a:cxnLst/>
              <a:rect l="l" t="t" r="r" b="b"/>
              <a:pathLst>
                <a:path w="3770" h="1793" extrusionOk="0">
                  <a:moveTo>
                    <a:pt x="2929" y="0"/>
                  </a:moveTo>
                  <a:cubicBezTo>
                    <a:pt x="2800" y="0"/>
                    <a:pt x="2676" y="17"/>
                    <a:pt x="2576" y="47"/>
                  </a:cubicBezTo>
                  <a:cubicBezTo>
                    <a:pt x="2412" y="93"/>
                    <a:pt x="2229" y="105"/>
                    <a:pt x="2039" y="105"/>
                  </a:cubicBezTo>
                  <a:cubicBezTo>
                    <a:pt x="1817" y="105"/>
                    <a:pt x="1584" y="88"/>
                    <a:pt x="1360" y="88"/>
                  </a:cubicBezTo>
                  <a:cubicBezTo>
                    <a:pt x="763" y="88"/>
                    <a:pt x="227" y="208"/>
                    <a:pt x="105" y="1084"/>
                  </a:cubicBezTo>
                  <a:cubicBezTo>
                    <a:pt x="1" y="1792"/>
                    <a:pt x="865" y="1688"/>
                    <a:pt x="1504" y="1740"/>
                  </a:cubicBezTo>
                  <a:cubicBezTo>
                    <a:pt x="2265" y="1568"/>
                    <a:pt x="3405" y="1792"/>
                    <a:pt x="3665" y="652"/>
                  </a:cubicBezTo>
                  <a:cubicBezTo>
                    <a:pt x="3769" y="167"/>
                    <a:pt x="3329" y="0"/>
                    <a:pt x="2929"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671;p82"/>
            <p:cNvSpPr/>
            <p:nvPr/>
          </p:nvSpPr>
          <p:spPr>
            <a:xfrm>
              <a:off x="1870350" y="2639275"/>
              <a:ext cx="59225" cy="44325"/>
            </a:xfrm>
            <a:custGeom>
              <a:avLst/>
              <a:gdLst/>
              <a:ahLst/>
              <a:cxnLst/>
              <a:rect l="l" t="t" r="r" b="b"/>
              <a:pathLst>
                <a:path w="2369" h="1773" extrusionOk="0">
                  <a:moveTo>
                    <a:pt x="922" y="1"/>
                  </a:moveTo>
                  <a:cubicBezTo>
                    <a:pt x="435" y="1"/>
                    <a:pt x="1" y="156"/>
                    <a:pt x="1" y="762"/>
                  </a:cubicBezTo>
                  <a:cubicBezTo>
                    <a:pt x="1" y="1414"/>
                    <a:pt x="337" y="1773"/>
                    <a:pt x="982" y="1773"/>
                  </a:cubicBezTo>
                  <a:cubicBezTo>
                    <a:pt x="1038" y="1773"/>
                    <a:pt x="1097" y="1770"/>
                    <a:pt x="1158" y="1765"/>
                  </a:cubicBezTo>
                  <a:cubicBezTo>
                    <a:pt x="1711" y="1730"/>
                    <a:pt x="2368" y="1678"/>
                    <a:pt x="2299" y="901"/>
                  </a:cubicBezTo>
                  <a:cubicBezTo>
                    <a:pt x="2264" y="175"/>
                    <a:pt x="1642" y="2"/>
                    <a:pt x="1003" y="2"/>
                  </a:cubicBezTo>
                  <a:cubicBezTo>
                    <a:pt x="976" y="1"/>
                    <a:pt x="949" y="1"/>
                    <a:pt x="922"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672;p82"/>
            <p:cNvSpPr/>
            <p:nvPr/>
          </p:nvSpPr>
          <p:spPr>
            <a:xfrm>
              <a:off x="2264800" y="4630125"/>
              <a:ext cx="62675" cy="39225"/>
            </a:xfrm>
            <a:custGeom>
              <a:avLst/>
              <a:gdLst/>
              <a:ahLst/>
              <a:cxnLst/>
              <a:rect l="l" t="t" r="r" b="b"/>
              <a:pathLst>
                <a:path w="2507" h="1569" extrusionOk="0">
                  <a:moveTo>
                    <a:pt x="1176" y="52"/>
                  </a:moveTo>
                  <a:cubicBezTo>
                    <a:pt x="675" y="87"/>
                    <a:pt x="1" y="1"/>
                    <a:pt x="1" y="813"/>
                  </a:cubicBezTo>
                  <a:cubicBezTo>
                    <a:pt x="1" y="1241"/>
                    <a:pt x="341" y="1568"/>
                    <a:pt x="742" y="1568"/>
                  </a:cubicBezTo>
                  <a:cubicBezTo>
                    <a:pt x="811" y="1568"/>
                    <a:pt x="881" y="1559"/>
                    <a:pt x="951" y="1539"/>
                  </a:cubicBezTo>
                  <a:cubicBezTo>
                    <a:pt x="1077" y="1515"/>
                    <a:pt x="1221" y="1513"/>
                    <a:pt x="1369" y="1513"/>
                  </a:cubicBezTo>
                  <a:cubicBezTo>
                    <a:pt x="1403" y="1513"/>
                    <a:pt x="1437" y="1513"/>
                    <a:pt x="1471" y="1513"/>
                  </a:cubicBezTo>
                  <a:cubicBezTo>
                    <a:pt x="1947" y="1513"/>
                    <a:pt x="2434" y="1491"/>
                    <a:pt x="2472" y="830"/>
                  </a:cubicBezTo>
                  <a:cubicBezTo>
                    <a:pt x="2506" y="52"/>
                    <a:pt x="1781" y="87"/>
                    <a:pt x="1176" y="52"/>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673;p82"/>
            <p:cNvSpPr/>
            <p:nvPr/>
          </p:nvSpPr>
          <p:spPr>
            <a:xfrm>
              <a:off x="1604225" y="2645350"/>
              <a:ext cx="56175" cy="38275"/>
            </a:xfrm>
            <a:custGeom>
              <a:avLst/>
              <a:gdLst/>
              <a:ahLst/>
              <a:cxnLst/>
              <a:rect l="l" t="t" r="r" b="b"/>
              <a:pathLst>
                <a:path w="2247" h="1531" extrusionOk="0">
                  <a:moveTo>
                    <a:pt x="1003" y="1"/>
                  </a:moveTo>
                  <a:cubicBezTo>
                    <a:pt x="536" y="35"/>
                    <a:pt x="0" y="1"/>
                    <a:pt x="17" y="554"/>
                  </a:cubicBezTo>
                  <a:cubicBezTo>
                    <a:pt x="17" y="1297"/>
                    <a:pt x="640" y="1452"/>
                    <a:pt x="1262" y="1522"/>
                  </a:cubicBezTo>
                  <a:cubicBezTo>
                    <a:pt x="1319" y="1528"/>
                    <a:pt x="1377" y="1531"/>
                    <a:pt x="1434" y="1531"/>
                  </a:cubicBezTo>
                  <a:cubicBezTo>
                    <a:pt x="1857" y="1531"/>
                    <a:pt x="2247" y="1352"/>
                    <a:pt x="2247" y="865"/>
                  </a:cubicBezTo>
                  <a:cubicBezTo>
                    <a:pt x="2247" y="18"/>
                    <a:pt x="1504" y="139"/>
                    <a:pt x="1003"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4674;p82"/>
            <p:cNvSpPr/>
            <p:nvPr/>
          </p:nvSpPr>
          <p:spPr>
            <a:xfrm>
              <a:off x="7045475" y="3384250"/>
              <a:ext cx="47375" cy="53550"/>
            </a:xfrm>
            <a:custGeom>
              <a:avLst/>
              <a:gdLst/>
              <a:ahLst/>
              <a:cxnLst/>
              <a:rect l="l" t="t" r="r" b="b"/>
              <a:pathLst>
                <a:path w="1895" h="2142" extrusionOk="0">
                  <a:moveTo>
                    <a:pt x="416" y="1"/>
                  </a:moveTo>
                  <a:cubicBezTo>
                    <a:pt x="93" y="1"/>
                    <a:pt x="0" y="338"/>
                    <a:pt x="63" y="618"/>
                  </a:cubicBezTo>
                  <a:cubicBezTo>
                    <a:pt x="201" y="1292"/>
                    <a:pt x="339" y="2035"/>
                    <a:pt x="1203" y="2139"/>
                  </a:cubicBezTo>
                  <a:cubicBezTo>
                    <a:pt x="1224" y="2141"/>
                    <a:pt x="1245" y="2142"/>
                    <a:pt x="1265" y="2142"/>
                  </a:cubicBezTo>
                  <a:cubicBezTo>
                    <a:pt x="1645" y="2142"/>
                    <a:pt x="1895" y="1835"/>
                    <a:pt x="1895" y="1327"/>
                  </a:cubicBezTo>
                  <a:cubicBezTo>
                    <a:pt x="1670" y="705"/>
                    <a:pt x="1273" y="169"/>
                    <a:pt x="529" y="13"/>
                  </a:cubicBezTo>
                  <a:cubicBezTo>
                    <a:pt x="489" y="5"/>
                    <a:pt x="451" y="1"/>
                    <a:pt x="416"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4675;p82"/>
            <p:cNvSpPr/>
            <p:nvPr/>
          </p:nvSpPr>
          <p:spPr>
            <a:xfrm>
              <a:off x="4291500" y="1250400"/>
              <a:ext cx="54900" cy="37900"/>
            </a:xfrm>
            <a:custGeom>
              <a:avLst/>
              <a:gdLst/>
              <a:ahLst/>
              <a:cxnLst/>
              <a:rect l="l" t="t" r="r" b="b"/>
              <a:pathLst>
                <a:path w="2196" h="1516" extrusionOk="0">
                  <a:moveTo>
                    <a:pt x="1013" y="0"/>
                  </a:moveTo>
                  <a:cubicBezTo>
                    <a:pt x="676" y="0"/>
                    <a:pt x="369" y="181"/>
                    <a:pt x="190" y="464"/>
                  </a:cubicBezTo>
                  <a:cubicBezTo>
                    <a:pt x="0" y="706"/>
                    <a:pt x="35" y="1034"/>
                    <a:pt x="259" y="1224"/>
                  </a:cubicBezTo>
                  <a:cubicBezTo>
                    <a:pt x="466" y="1444"/>
                    <a:pt x="678" y="1515"/>
                    <a:pt x="892" y="1515"/>
                  </a:cubicBezTo>
                  <a:cubicBezTo>
                    <a:pt x="1233" y="1515"/>
                    <a:pt x="1579" y="1336"/>
                    <a:pt x="1919" y="1293"/>
                  </a:cubicBezTo>
                  <a:cubicBezTo>
                    <a:pt x="2195" y="567"/>
                    <a:pt x="1901" y="153"/>
                    <a:pt x="1175" y="14"/>
                  </a:cubicBezTo>
                  <a:cubicBezTo>
                    <a:pt x="1121" y="5"/>
                    <a:pt x="1066" y="0"/>
                    <a:pt x="1013"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4676;p82"/>
            <p:cNvSpPr/>
            <p:nvPr/>
          </p:nvSpPr>
          <p:spPr>
            <a:xfrm>
              <a:off x="6323375" y="3314875"/>
              <a:ext cx="50125" cy="37325"/>
            </a:xfrm>
            <a:custGeom>
              <a:avLst/>
              <a:gdLst/>
              <a:ahLst/>
              <a:cxnLst/>
              <a:rect l="l" t="t" r="r" b="b"/>
              <a:pathLst>
                <a:path w="2005" h="1493" extrusionOk="0">
                  <a:moveTo>
                    <a:pt x="754" y="1"/>
                  </a:moveTo>
                  <a:cubicBezTo>
                    <a:pt x="409" y="1"/>
                    <a:pt x="93" y="129"/>
                    <a:pt x="52" y="542"/>
                  </a:cubicBezTo>
                  <a:cubicBezTo>
                    <a:pt x="0" y="1198"/>
                    <a:pt x="536" y="1371"/>
                    <a:pt x="1106" y="1492"/>
                  </a:cubicBezTo>
                  <a:cubicBezTo>
                    <a:pt x="1504" y="1475"/>
                    <a:pt x="1988" y="1440"/>
                    <a:pt x="1988" y="905"/>
                  </a:cubicBezTo>
                  <a:cubicBezTo>
                    <a:pt x="2005" y="317"/>
                    <a:pt x="1504" y="110"/>
                    <a:pt x="1020" y="23"/>
                  </a:cubicBezTo>
                  <a:cubicBezTo>
                    <a:pt x="932" y="9"/>
                    <a:pt x="842" y="1"/>
                    <a:pt x="754"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4677;p82"/>
            <p:cNvSpPr/>
            <p:nvPr/>
          </p:nvSpPr>
          <p:spPr>
            <a:xfrm>
              <a:off x="6680225" y="1890750"/>
              <a:ext cx="46075" cy="42200"/>
            </a:xfrm>
            <a:custGeom>
              <a:avLst/>
              <a:gdLst/>
              <a:ahLst/>
              <a:cxnLst/>
              <a:rect l="l" t="t" r="r" b="b"/>
              <a:pathLst>
                <a:path w="1843" h="1688" extrusionOk="0">
                  <a:moveTo>
                    <a:pt x="1376" y="1"/>
                  </a:moveTo>
                  <a:cubicBezTo>
                    <a:pt x="1345" y="1"/>
                    <a:pt x="1312" y="4"/>
                    <a:pt x="1280" y="11"/>
                  </a:cubicBezTo>
                  <a:cubicBezTo>
                    <a:pt x="675" y="29"/>
                    <a:pt x="156" y="478"/>
                    <a:pt x="70" y="1083"/>
                  </a:cubicBezTo>
                  <a:cubicBezTo>
                    <a:pt x="1" y="1446"/>
                    <a:pt x="208" y="1670"/>
                    <a:pt x="675" y="1688"/>
                  </a:cubicBezTo>
                  <a:cubicBezTo>
                    <a:pt x="1193" y="1480"/>
                    <a:pt x="1643" y="1135"/>
                    <a:pt x="1781" y="513"/>
                  </a:cubicBezTo>
                  <a:cubicBezTo>
                    <a:pt x="1843" y="250"/>
                    <a:pt x="1642" y="1"/>
                    <a:pt x="1376"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4678;p82"/>
            <p:cNvSpPr/>
            <p:nvPr/>
          </p:nvSpPr>
          <p:spPr>
            <a:xfrm>
              <a:off x="3550975" y="1955400"/>
              <a:ext cx="53600" cy="126175"/>
            </a:xfrm>
            <a:custGeom>
              <a:avLst/>
              <a:gdLst/>
              <a:ahLst/>
              <a:cxnLst/>
              <a:rect l="l" t="t" r="r" b="b"/>
              <a:pathLst>
                <a:path w="2144" h="5047" extrusionOk="0">
                  <a:moveTo>
                    <a:pt x="1297" y="0"/>
                  </a:moveTo>
                  <a:cubicBezTo>
                    <a:pt x="778" y="0"/>
                    <a:pt x="260" y="363"/>
                    <a:pt x="364" y="795"/>
                  </a:cubicBezTo>
                  <a:cubicBezTo>
                    <a:pt x="640" y="1850"/>
                    <a:pt x="122" y="2731"/>
                    <a:pt x="1" y="3491"/>
                  </a:cubicBezTo>
                  <a:cubicBezTo>
                    <a:pt x="70" y="4338"/>
                    <a:pt x="1" y="5047"/>
                    <a:pt x="951" y="5047"/>
                  </a:cubicBezTo>
                  <a:cubicBezTo>
                    <a:pt x="1781" y="5047"/>
                    <a:pt x="1971" y="4476"/>
                    <a:pt x="2040" y="3785"/>
                  </a:cubicBezTo>
                  <a:cubicBezTo>
                    <a:pt x="2144" y="2748"/>
                    <a:pt x="1642" y="1746"/>
                    <a:pt x="1936" y="692"/>
                  </a:cubicBezTo>
                  <a:cubicBezTo>
                    <a:pt x="2023" y="381"/>
                    <a:pt x="1712" y="0"/>
                    <a:pt x="1297"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4679;p82"/>
            <p:cNvSpPr/>
            <p:nvPr/>
          </p:nvSpPr>
          <p:spPr>
            <a:xfrm>
              <a:off x="3910000" y="2161475"/>
              <a:ext cx="93775" cy="45400"/>
            </a:xfrm>
            <a:custGeom>
              <a:avLst/>
              <a:gdLst/>
              <a:ahLst/>
              <a:cxnLst/>
              <a:rect l="l" t="t" r="r" b="b"/>
              <a:pathLst>
                <a:path w="3751" h="1816" extrusionOk="0">
                  <a:moveTo>
                    <a:pt x="1383" y="1"/>
                  </a:moveTo>
                  <a:cubicBezTo>
                    <a:pt x="778" y="87"/>
                    <a:pt x="1" y="18"/>
                    <a:pt x="122" y="640"/>
                  </a:cubicBezTo>
                  <a:cubicBezTo>
                    <a:pt x="329" y="1625"/>
                    <a:pt x="1297" y="1815"/>
                    <a:pt x="2195" y="1815"/>
                  </a:cubicBezTo>
                  <a:cubicBezTo>
                    <a:pt x="2835" y="1815"/>
                    <a:pt x="3751" y="1712"/>
                    <a:pt x="3613" y="951"/>
                  </a:cubicBezTo>
                  <a:cubicBezTo>
                    <a:pt x="3466" y="240"/>
                    <a:pt x="2970" y="188"/>
                    <a:pt x="2455" y="188"/>
                  </a:cubicBezTo>
                  <a:cubicBezTo>
                    <a:pt x="2366" y="188"/>
                    <a:pt x="2276" y="189"/>
                    <a:pt x="2187" y="189"/>
                  </a:cubicBezTo>
                  <a:cubicBezTo>
                    <a:pt x="1880" y="189"/>
                    <a:pt x="1588" y="170"/>
                    <a:pt x="1383"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4680;p82"/>
            <p:cNvSpPr/>
            <p:nvPr/>
          </p:nvSpPr>
          <p:spPr>
            <a:xfrm>
              <a:off x="4125600" y="2173875"/>
              <a:ext cx="50575" cy="37600"/>
            </a:xfrm>
            <a:custGeom>
              <a:avLst/>
              <a:gdLst/>
              <a:ahLst/>
              <a:cxnLst/>
              <a:rect l="l" t="t" r="r" b="b"/>
              <a:pathLst>
                <a:path w="2023" h="1504" extrusionOk="0">
                  <a:moveTo>
                    <a:pt x="1294" y="1"/>
                  </a:moveTo>
                  <a:cubicBezTo>
                    <a:pt x="1249" y="1"/>
                    <a:pt x="1204" y="3"/>
                    <a:pt x="1158" y="6"/>
                  </a:cubicBezTo>
                  <a:cubicBezTo>
                    <a:pt x="691" y="144"/>
                    <a:pt x="0" y="109"/>
                    <a:pt x="17" y="904"/>
                  </a:cubicBezTo>
                  <a:cubicBezTo>
                    <a:pt x="17" y="1352"/>
                    <a:pt x="364" y="1503"/>
                    <a:pt x="748" y="1503"/>
                  </a:cubicBezTo>
                  <a:cubicBezTo>
                    <a:pt x="809" y="1503"/>
                    <a:pt x="872" y="1499"/>
                    <a:pt x="933" y="1492"/>
                  </a:cubicBezTo>
                  <a:cubicBezTo>
                    <a:pt x="1486" y="1440"/>
                    <a:pt x="2022" y="1233"/>
                    <a:pt x="2022" y="593"/>
                  </a:cubicBezTo>
                  <a:cubicBezTo>
                    <a:pt x="2022" y="156"/>
                    <a:pt x="1711" y="1"/>
                    <a:pt x="1294" y="1"/>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681;p82"/>
            <p:cNvSpPr/>
            <p:nvPr/>
          </p:nvSpPr>
          <p:spPr>
            <a:xfrm>
              <a:off x="3415775" y="2038325"/>
              <a:ext cx="44925" cy="38175"/>
            </a:xfrm>
            <a:custGeom>
              <a:avLst/>
              <a:gdLst/>
              <a:ahLst/>
              <a:cxnLst/>
              <a:rect l="l" t="t" r="r" b="b"/>
              <a:pathLst>
                <a:path w="1797" h="1527" extrusionOk="0">
                  <a:moveTo>
                    <a:pt x="812" y="0"/>
                  </a:moveTo>
                  <a:cubicBezTo>
                    <a:pt x="383" y="0"/>
                    <a:pt x="1" y="211"/>
                    <a:pt x="34" y="710"/>
                  </a:cubicBezTo>
                  <a:cubicBezTo>
                    <a:pt x="34" y="1164"/>
                    <a:pt x="400" y="1527"/>
                    <a:pt x="845" y="1527"/>
                  </a:cubicBezTo>
                  <a:cubicBezTo>
                    <a:pt x="874" y="1527"/>
                    <a:pt x="903" y="1525"/>
                    <a:pt x="933" y="1522"/>
                  </a:cubicBezTo>
                  <a:cubicBezTo>
                    <a:pt x="1382" y="1522"/>
                    <a:pt x="1745" y="1315"/>
                    <a:pt x="1797" y="796"/>
                  </a:cubicBezTo>
                  <a:cubicBezTo>
                    <a:pt x="1745" y="226"/>
                    <a:pt x="1330" y="19"/>
                    <a:pt x="864" y="1"/>
                  </a:cubicBezTo>
                  <a:cubicBezTo>
                    <a:pt x="847" y="1"/>
                    <a:pt x="829" y="0"/>
                    <a:pt x="812" y="0"/>
                  </a:cubicBezTo>
                  <a:close/>
                </a:path>
              </a:pathLst>
            </a:custGeom>
            <a:grp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4685;p82"/>
          <p:cNvGrpSpPr/>
          <p:nvPr/>
        </p:nvGrpSpPr>
        <p:grpSpPr>
          <a:xfrm>
            <a:off x="6849164" y="2849962"/>
            <a:ext cx="189489" cy="332132"/>
            <a:chOff x="8370831" y="3202002"/>
            <a:chExt cx="218129" cy="382376"/>
          </a:xfrm>
        </p:grpSpPr>
        <p:sp>
          <p:nvSpPr>
            <p:cNvPr id="59" name="Google Shape;4686;p82"/>
            <p:cNvSpPr/>
            <p:nvPr/>
          </p:nvSpPr>
          <p:spPr>
            <a:xfrm>
              <a:off x="8370831" y="3202002"/>
              <a:ext cx="218129" cy="382376"/>
            </a:xfrm>
            <a:custGeom>
              <a:avLst/>
              <a:gdLst/>
              <a:ahLst/>
              <a:cxnLst/>
              <a:rect l="l" t="t" r="r" b="b"/>
              <a:pathLst>
                <a:path w="23990" h="42054" extrusionOk="0">
                  <a:moveTo>
                    <a:pt x="11991" y="0"/>
                  </a:moveTo>
                  <a:cubicBezTo>
                    <a:pt x="11992" y="0"/>
                    <a:pt x="11992" y="0"/>
                    <a:pt x="11993" y="0"/>
                  </a:cubicBezTo>
                  <a:lnTo>
                    <a:pt x="11993" y="0"/>
                  </a:lnTo>
                  <a:cubicBezTo>
                    <a:pt x="11994" y="0"/>
                    <a:pt x="11995" y="0"/>
                    <a:pt x="11995" y="0"/>
                  </a:cubicBezTo>
                  <a:close/>
                  <a:moveTo>
                    <a:pt x="11993" y="0"/>
                  </a:moveTo>
                  <a:cubicBezTo>
                    <a:pt x="5373" y="1"/>
                    <a:pt x="1" y="4974"/>
                    <a:pt x="1" y="11110"/>
                  </a:cubicBezTo>
                  <a:cubicBezTo>
                    <a:pt x="1" y="14754"/>
                    <a:pt x="1894" y="17985"/>
                    <a:pt x="4823" y="20011"/>
                  </a:cubicBezTo>
                  <a:lnTo>
                    <a:pt x="12062" y="42054"/>
                  </a:lnTo>
                  <a:lnTo>
                    <a:pt x="18950" y="20154"/>
                  </a:lnTo>
                  <a:cubicBezTo>
                    <a:pt x="21999" y="18136"/>
                    <a:pt x="23990" y="14843"/>
                    <a:pt x="23990" y="11110"/>
                  </a:cubicBezTo>
                  <a:cubicBezTo>
                    <a:pt x="23990" y="4978"/>
                    <a:pt x="18618" y="1"/>
                    <a:pt x="11993" y="0"/>
                  </a:cubicBezTo>
                  <a:close/>
                </a:path>
              </a:pathLst>
            </a:custGeom>
            <a:solidFill>
              <a:schemeClr val="tx1"/>
            </a:solid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4687;p82"/>
            <p:cNvSpPr/>
            <p:nvPr/>
          </p:nvSpPr>
          <p:spPr>
            <a:xfrm>
              <a:off x="8397745" y="3226607"/>
              <a:ext cx="164347" cy="152181"/>
            </a:xfrm>
            <a:custGeom>
              <a:avLst/>
              <a:gdLst/>
              <a:ahLst/>
              <a:cxnLst/>
              <a:rect l="l" t="t" r="r" b="b"/>
              <a:pathLst>
                <a:path w="18075" h="16737" extrusionOk="0">
                  <a:moveTo>
                    <a:pt x="9035" y="0"/>
                  </a:moveTo>
                  <a:cubicBezTo>
                    <a:pt x="4045" y="0"/>
                    <a:pt x="1" y="3747"/>
                    <a:pt x="1" y="8368"/>
                  </a:cubicBezTo>
                  <a:cubicBezTo>
                    <a:pt x="1" y="12990"/>
                    <a:pt x="4045" y="16736"/>
                    <a:pt x="9035" y="16736"/>
                  </a:cubicBezTo>
                  <a:cubicBezTo>
                    <a:pt x="14026" y="16736"/>
                    <a:pt x="18075" y="12990"/>
                    <a:pt x="18075" y="8368"/>
                  </a:cubicBezTo>
                  <a:cubicBezTo>
                    <a:pt x="18075" y="3747"/>
                    <a:pt x="14030" y="0"/>
                    <a:pt x="9035" y="0"/>
                  </a:cubicBezTo>
                  <a:close/>
                </a:path>
              </a:pathLst>
            </a:custGeom>
            <a:no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 name="مستطيل 61"/>
          <p:cNvSpPr/>
          <p:nvPr/>
        </p:nvSpPr>
        <p:spPr>
          <a:xfrm>
            <a:off x="620163" y="558891"/>
            <a:ext cx="8024954" cy="461665"/>
          </a:xfrm>
          <a:prstGeom prst="rect">
            <a:avLst/>
          </a:prstGeom>
        </p:spPr>
        <p:txBody>
          <a:bodyPr wrap="none">
            <a:spAutoFit/>
          </a:bodyPr>
          <a:lstStyle/>
          <a:p>
            <a:r>
              <a:rPr lang="en-US" sz="2400" b="1" dirty="0">
                <a:solidFill>
                  <a:schemeClr val="accent2"/>
                </a:solidFill>
              </a:rPr>
              <a:t>Study in Tanzania about effect of TB on HIV mortality </a:t>
            </a:r>
            <a:endParaRPr lang="ar-LY" sz="2400" b="1" dirty="0">
              <a:solidFill>
                <a:schemeClr val="accent2"/>
              </a:solidFill>
            </a:endParaRPr>
          </a:p>
        </p:txBody>
      </p:sp>
      <p:sp>
        <p:nvSpPr>
          <p:cNvPr id="3" name="مربع نص 2"/>
          <p:cNvSpPr txBox="1"/>
          <p:nvPr/>
        </p:nvSpPr>
        <p:spPr>
          <a:xfrm>
            <a:off x="8697434" y="4763386"/>
            <a:ext cx="691116" cy="307777"/>
          </a:xfrm>
          <a:prstGeom prst="rect">
            <a:avLst/>
          </a:prstGeom>
          <a:noFill/>
        </p:spPr>
        <p:txBody>
          <a:bodyPr wrap="square" rtlCol="1">
            <a:spAutoFit/>
          </a:bodyPr>
          <a:lstStyle/>
          <a:p>
            <a:r>
              <a:rPr lang="en-US" b="1" dirty="0" smtClean="0">
                <a:effectLst>
                  <a:outerShdw blurRad="38100" dist="38100" dir="2700000" algn="tl">
                    <a:srgbClr val="000000">
                      <a:alpha val="43137"/>
                    </a:srgbClr>
                  </a:outerShdw>
                </a:effectLst>
              </a:rPr>
              <a:t>9</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96135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Linic Presentation by Slidesgo">
  <a:themeElements>
    <a:clrScheme name="Simple Light">
      <a:dk1>
        <a:srgbClr val="557F85"/>
      </a:dk1>
      <a:lt1>
        <a:srgbClr val="48BCBD"/>
      </a:lt1>
      <a:dk2>
        <a:srgbClr val="C9F6F7"/>
      </a:dk2>
      <a:lt2>
        <a:srgbClr val="FFFBD3"/>
      </a:lt2>
      <a:accent1>
        <a:srgbClr val="ECD45A"/>
      </a:accent1>
      <a:accent2>
        <a:srgbClr val="D8B60C"/>
      </a:accent2>
      <a:accent3>
        <a:srgbClr val="CCCCCC"/>
      </a:accent3>
      <a:accent4>
        <a:srgbClr val="F9FFFF"/>
      </a:accent4>
      <a:accent5>
        <a:srgbClr val="E6E6E6"/>
      </a:accent5>
      <a:accent6>
        <a:srgbClr val="EBEBEB"/>
      </a:accent6>
      <a:hlink>
        <a:srgbClr val="D8B60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15107</TotalTime>
  <Words>401</Words>
  <Application>Microsoft Office PowerPoint</Application>
  <PresentationFormat>عرض على الشاشة (9:16)‏</PresentationFormat>
  <Paragraphs>70</Paragraphs>
  <Slides>19</Slides>
  <Notes>7</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19</vt:i4>
      </vt:variant>
    </vt:vector>
  </HeadingPairs>
  <TitlesOfParts>
    <vt:vector size="25" baseType="lpstr">
      <vt:lpstr>Arial</vt:lpstr>
      <vt:lpstr>Open Sans</vt:lpstr>
      <vt:lpstr>Open Sans Light</vt:lpstr>
      <vt:lpstr>Fjalla One</vt:lpstr>
      <vt:lpstr>Times New Roman</vt:lpstr>
      <vt:lpstr>Linic Presentation by Slidesgo</vt:lpstr>
      <vt:lpstr>HIV&amp;TB Co-infection </vt:lpstr>
      <vt:lpstr>Objectives </vt:lpstr>
      <vt:lpstr>عرض تقديمي في PowerPoint</vt:lpstr>
      <vt:lpstr>1</vt:lpstr>
      <vt:lpstr>- TB and HIV are public health problems, which have a synergistic effect to each other. In people living with HIV, TB increases HIV replication and viral heterogeneity </vt:lpstr>
      <vt:lpstr>- HIV and TB can work together to shorten the life of the person infected. Someone with untreated latent TB infection and HIV infection is much   more likely to develop active TB disease during his or her lifetime than someone with HIV infection </vt:lpstr>
      <vt:lpstr>HIV infection is the most powerful known risk factor for Mycobacterium tuberculosis infection and progression to active disease , with 20-fold increase in the probability of latent TB reactivation.</vt:lpstr>
      <vt:lpstr>2</vt:lpstr>
      <vt:lpstr> </vt:lpstr>
      <vt:lpstr>Results     </vt:lpstr>
      <vt:lpstr>Global co-infection mortality </vt:lpstr>
      <vt:lpstr>Global co-infection mortality (2019)</vt:lpstr>
      <vt:lpstr>3</vt:lpstr>
      <vt:lpstr>عرض تقديمي في PowerPoint</vt:lpstr>
      <vt:lpstr>preventing TB in HIV patients </vt:lpstr>
      <vt:lpstr>  The most widely recommended regimen for TB preventive therapy is isoniazid 300 mg daily for 6 months</vt:lpstr>
      <vt:lpstr>Conclusion </vt:lpstr>
      <vt:lpstr> Reference</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Nueropathology of HIV infection in adult</dc:title>
  <dc:creator>WPCC</dc:creator>
  <cp:lastModifiedBy>home</cp:lastModifiedBy>
  <cp:revision>50</cp:revision>
  <dcterms:modified xsi:type="dcterms:W3CDTF">2022-05-23T21:10:39Z</dcterms:modified>
</cp:coreProperties>
</file>