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3" r:id="rId1"/>
    <p:sldMasterId id="2147483674" r:id="rId2"/>
  </p:sldMasterIdLst>
  <p:notesMasterIdLst>
    <p:notesMasterId r:id="rId21"/>
  </p:notesMasterIdLst>
  <p:sldIdLst>
    <p:sldId id="256" r:id="rId3"/>
    <p:sldId id="271" r:id="rId4"/>
    <p:sldId id="261" r:id="rId5"/>
    <p:sldId id="258" r:id="rId6"/>
    <p:sldId id="264" r:id="rId7"/>
    <p:sldId id="263" r:id="rId8"/>
    <p:sldId id="298" r:id="rId9"/>
    <p:sldId id="299" r:id="rId10"/>
    <p:sldId id="300" r:id="rId11"/>
    <p:sldId id="302" r:id="rId12"/>
    <p:sldId id="301" r:id="rId13"/>
    <p:sldId id="259" r:id="rId14"/>
    <p:sldId id="305" r:id="rId15"/>
    <p:sldId id="303" r:id="rId16"/>
    <p:sldId id="306" r:id="rId17"/>
    <p:sldId id="268" r:id="rId18"/>
    <p:sldId id="279" r:id="rId19"/>
    <p:sldId id="307" r:id="rId20"/>
  </p:sldIdLst>
  <p:sldSz cx="9144000" cy="5143500" type="screen16x9"/>
  <p:notesSz cx="6858000" cy="9144000"/>
  <p:embeddedFontLst>
    <p:embeddedFont>
      <p:font typeface="Anaheim" panose="020B0604020202020204" charset="0"/>
      <p:regular r:id="rId22"/>
    </p:embeddedFont>
    <p:embeddedFont>
      <p:font typeface="Barlow Semi Condensed" panose="00000506000000000000" pitchFamily="2" charset="0"/>
      <p:regular r:id="rId23"/>
      <p:bold r:id="rId24"/>
      <p:italic r:id="rId25"/>
      <p:boldItalic r:id="rId26"/>
    </p:embeddedFont>
    <p:embeddedFont>
      <p:font typeface="Bebas Neue" panose="020B0606020202050201" pitchFamily="34" charset="0"/>
      <p:regular r:id="rId27"/>
    </p:embeddedFont>
    <p:embeddedFont>
      <p:font typeface="Montserrat ExtraBold" panose="00000900000000000000" pitchFamily="2" charset="0"/>
      <p:bold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52D533-FF00-4253-91AF-32A001696863}" v="101" dt="2022-04-01T21:59:12.074"/>
    <p1510:client id="{09B1229A-376A-47FC-8344-B65D94C9ED48}" v="364" dt="2022-04-02T03:44:04.948"/>
    <p1510:client id="{1F6D9600-C383-405B-8914-38BB3985B027}" v="18" dt="2022-03-31T21:20:16.874"/>
    <p1510:client id="{4D40601D-4827-43B0-A131-672EB36AC190}" v="191" dt="2022-04-01T13:40:06.354"/>
    <p1510:client id="{644EB6DD-4303-46D3-AD09-A6C62D26CB18}" v="302" dt="2022-04-01T21:11:11.051"/>
    <p1510:client id="{76C8F22E-D3CB-48EB-B359-E78A70ADC046}" v="668" dt="2022-04-02T02:38:55.339"/>
    <p1510:client id="{7B19A661-11BF-4D34-B07E-74F8E288A642}" v="997" dt="2022-04-03T00:32:57.858"/>
    <p1510:client id="{A1305DC7-25E7-4251-B67F-D35BDE3A8646}" v="44" dt="2022-03-28T17:15:21.059"/>
    <p1510:client id="{EF7846D2-102A-449B-8073-FC060BDE3698}" v="635" dt="2022-03-28T21:38:30.247"/>
  </p1510:revLst>
</p1510:revInfo>
</file>

<file path=ppt/tableStyles.xml><?xml version="1.0" encoding="utf-8"?>
<a:tblStyleLst xmlns:a="http://schemas.openxmlformats.org/drawingml/2006/main" def="{C20E392E-E76C-4D03-9395-7623D854C7F8}">
  <a:tblStyle styleId="{C20E392E-E76C-4D03-9395-7623D854C7F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5.fntdata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34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4.fntdata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3.fntdata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10cdedd6e13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10cdedd6e13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e1d838b627_4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e1d838b627_4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189003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f5046c90f3_0_2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f5046c90f3_0_2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e1d838b627_4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e1d838b627_4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19930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10d267b59ef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10d267b59ef_1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Google Shape;637;g10cefb9ac2b_0_287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8" name="Google Shape;638;g10cefb9ac2b_0_287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ge1d838b627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0" name="Google Shape;460;ge1d838b627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f15a0c138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Google Shape;254;gf15a0c138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1020731a921_0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1020731a921_0_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f02a322fd6_3_287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f02a322fd6_3_287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e1d838b627_4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e1d838b627_4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e1d838b627_4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e1d838b627_4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874140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e1d838b627_4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e1d838b627_4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819815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e1d838b627_4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e1d838b627_4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97308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tBDf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 rot="10800000">
            <a:off x="713225" y="539500"/>
            <a:ext cx="84588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" name="Google Shape;11;p2"/>
          <p:cNvCxnSpPr/>
          <p:nvPr/>
        </p:nvCxnSpPr>
        <p:spPr>
          <a:xfrm rot="10800000">
            <a:off x="713225" y="-125"/>
            <a:ext cx="0" cy="5176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" name="Google Shape;12;p2"/>
          <p:cNvCxnSpPr/>
          <p:nvPr/>
        </p:nvCxnSpPr>
        <p:spPr>
          <a:xfrm rot="10800000">
            <a:off x="8430775" y="-125"/>
            <a:ext cx="0" cy="5176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4228713" y="2068400"/>
            <a:ext cx="3941400" cy="225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Montserrat ExtraBold"/>
              <a:buNone/>
              <a:defRPr sz="50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4228713" y="1243875"/>
            <a:ext cx="2614200" cy="596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ldNum" idx="12"/>
          </p:nvPr>
        </p:nvSpPr>
        <p:spPr>
          <a:xfrm>
            <a:off x="8539700" y="82400"/>
            <a:ext cx="495300" cy="37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buNone/>
              <a:defRPr sz="1200"/>
            </a:lvl1pPr>
            <a:lvl2pPr lvl="1" algn="ctr">
              <a:buNone/>
              <a:defRPr sz="1200"/>
            </a:lvl2pPr>
            <a:lvl3pPr lvl="2" algn="ctr">
              <a:buNone/>
              <a:defRPr sz="1200"/>
            </a:lvl3pPr>
            <a:lvl4pPr lvl="3" algn="ctr">
              <a:buNone/>
              <a:defRPr sz="1200"/>
            </a:lvl4pPr>
            <a:lvl5pPr lvl="4" algn="ctr">
              <a:buNone/>
              <a:defRPr sz="1200"/>
            </a:lvl5pPr>
            <a:lvl6pPr lvl="5" algn="ctr">
              <a:buNone/>
              <a:defRPr sz="1200"/>
            </a:lvl6pPr>
            <a:lvl7pPr lvl="6" algn="ctr">
              <a:buNone/>
              <a:defRPr sz="1200"/>
            </a:lvl7pPr>
            <a:lvl8pPr lvl="7" algn="ctr">
              <a:buNone/>
              <a:defRPr sz="1200"/>
            </a:lvl8pPr>
            <a:lvl9pPr lvl="8" algn="ctr">
              <a:buNone/>
              <a:defRPr sz="1200"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 txBox="1">
            <a:spLocks noGrp="1"/>
          </p:cNvSpPr>
          <p:nvPr>
            <p:ph type="title" hasCustomPrompt="1"/>
          </p:nvPr>
        </p:nvSpPr>
        <p:spPr>
          <a:xfrm>
            <a:off x="1376100" y="1739400"/>
            <a:ext cx="3195900" cy="107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0000"/>
              <a:buNone/>
              <a:defRPr sz="7200"/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68" name="Google Shape;68;p11"/>
          <p:cNvSpPr txBox="1">
            <a:spLocks noGrp="1"/>
          </p:cNvSpPr>
          <p:nvPr>
            <p:ph type="subTitle" idx="1"/>
          </p:nvPr>
        </p:nvSpPr>
        <p:spPr>
          <a:xfrm>
            <a:off x="1376100" y="2812500"/>
            <a:ext cx="2772900" cy="5916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sldNum" idx="12"/>
          </p:nvPr>
        </p:nvSpPr>
        <p:spPr>
          <a:xfrm>
            <a:off x="8539700" y="82400"/>
            <a:ext cx="495300" cy="37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buNone/>
              <a:defRPr sz="1200"/>
            </a:lvl1pPr>
            <a:lvl2pPr lvl="1" algn="ctr" rtl="0">
              <a:buNone/>
              <a:defRPr sz="1200"/>
            </a:lvl2pPr>
            <a:lvl3pPr lvl="2" algn="ctr" rtl="0">
              <a:buNone/>
              <a:defRPr sz="1200"/>
            </a:lvl3pPr>
            <a:lvl4pPr lvl="3" algn="ctr" rtl="0">
              <a:buNone/>
              <a:defRPr sz="1200"/>
            </a:lvl4pPr>
            <a:lvl5pPr lvl="4" algn="ctr" rtl="0">
              <a:buNone/>
              <a:defRPr sz="1200"/>
            </a:lvl5pPr>
            <a:lvl6pPr lvl="5" algn="ctr" rtl="0">
              <a:buNone/>
              <a:defRPr sz="1200"/>
            </a:lvl6pPr>
            <a:lvl7pPr lvl="6" algn="ctr" rtl="0">
              <a:buNone/>
              <a:defRPr sz="1200"/>
            </a:lvl7pPr>
            <a:lvl8pPr lvl="7" algn="ctr" rtl="0">
              <a:buNone/>
              <a:defRPr sz="1200"/>
            </a:lvl8pPr>
            <a:lvl9pPr lvl="8" algn="ctr" rtl="0">
              <a:buNone/>
              <a:defRPr sz="1200"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2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Google Shape;72;p13"/>
          <p:cNvCxnSpPr/>
          <p:nvPr/>
        </p:nvCxnSpPr>
        <p:spPr>
          <a:xfrm rot="10800000">
            <a:off x="-66750" y="4599425"/>
            <a:ext cx="92775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3" name="Google Shape;73;p13"/>
          <p:cNvCxnSpPr/>
          <p:nvPr/>
        </p:nvCxnSpPr>
        <p:spPr>
          <a:xfrm>
            <a:off x="8430775" y="-52350"/>
            <a:ext cx="0" cy="5248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4" name="Google Shape;74;p13"/>
          <p:cNvSpPr txBox="1">
            <a:spLocks noGrp="1"/>
          </p:cNvSpPr>
          <p:nvPr>
            <p:ph type="title"/>
          </p:nvPr>
        </p:nvSpPr>
        <p:spPr>
          <a:xfrm>
            <a:off x="1902150" y="1605760"/>
            <a:ext cx="2160900" cy="652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400" i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75" name="Google Shape;75;p13"/>
          <p:cNvSpPr txBox="1">
            <a:spLocks noGrp="1"/>
          </p:cNvSpPr>
          <p:nvPr>
            <p:ph type="subTitle" idx="1"/>
          </p:nvPr>
        </p:nvSpPr>
        <p:spPr>
          <a:xfrm>
            <a:off x="1902150" y="2269236"/>
            <a:ext cx="2166600" cy="52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title" idx="2" hasCustomPrompt="1"/>
          </p:nvPr>
        </p:nvSpPr>
        <p:spPr>
          <a:xfrm>
            <a:off x="1212450" y="1605760"/>
            <a:ext cx="689700" cy="65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6400" i="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77" name="Google Shape;77;p13"/>
          <p:cNvSpPr txBox="1">
            <a:spLocks noGrp="1"/>
          </p:cNvSpPr>
          <p:nvPr>
            <p:ph type="title" idx="3"/>
          </p:nvPr>
        </p:nvSpPr>
        <p:spPr>
          <a:xfrm>
            <a:off x="5714013" y="1605760"/>
            <a:ext cx="2165700" cy="652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400" i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subTitle" idx="4"/>
          </p:nvPr>
        </p:nvSpPr>
        <p:spPr>
          <a:xfrm>
            <a:off x="5714013" y="2269236"/>
            <a:ext cx="2166600" cy="52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title" idx="5" hasCustomPrompt="1"/>
          </p:nvPr>
        </p:nvSpPr>
        <p:spPr>
          <a:xfrm>
            <a:off x="5074112" y="1605760"/>
            <a:ext cx="639900" cy="65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6400" i="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0" name="Google Shape;80;p13"/>
          <p:cNvSpPr txBox="1">
            <a:spLocks noGrp="1"/>
          </p:cNvSpPr>
          <p:nvPr>
            <p:ph type="title" idx="6"/>
          </p:nvPr>
        </p:nvSpPr>
        <p:spPr>
          <a:xfrm>
            <a:off x="1902150" y="3086015"/>
            <a:ext cx="2160900" cy="652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400" i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subTitle" idx="7"/>
          </p:nvPr>
        </p:nvSpPr>
        <p:spPr>
          <a:xfrm>
            <a:off x="1902150" y="3754335"/>
            <a:ext cx="2166600" cy="52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title" idx="8" hasCustomPrompt="1"/>
          </p:nvPr>
        </p:nvSpPr>
        <p:spPr>
          <a:xfrm>
            <a:off x="1212450" y="3086008"/>
            <a:ext cx="689700" cy="65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6400" i="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3" name="Google Shape;83;p13"/>
          <p:cNvSpPr txBox="1">
            <a:spLocks noGrp="1"/>
          </p:cNvSpPr>
          <p:nvPr>
            <p:ph type="title" idx="9"/>
          </p:nvPr>
        </p:nvSpPr>
        <p:spPr>
          <a:xfrm>
            <a:off x="5714013" y="3086015"/>
            <a:ext cx="2165700" cy="652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400" i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ubTitle" idx="13"/>
          </p:nvPr>
        </p:nvSpPr>
        <p:spPr>
          <a:xfrm>
            <a:off x="5714013" y="3754335"/>
            <a:ext cx="2166600" cy="52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title" idx="14" hasCustomPrompt="1"/>
          </p:nvPr>
        </p:nvSpPr>
        <p:spPr>
          <a:xfrm>
            <a:off x="5074114" y="3086008"/>
            <a:ext cx="639900" cy="65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6400" i="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6" name="Google Shape;86;p13"/>
          <p:cNvSpPr txBox="1">
            <a:spLocks noGrp="1"/>
          </p:cNvSpPr>
          <p:nvPr>
            <p:ph type="title" idx="15"/>
          </p:nvPr>
        </p:nvSpPr>
        <p:spPr>
          <a:xfrm>
            <a:off x="720000" y="539500"/>
            <a:ext cx="77040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sldNum" idx="12"/>
          </p:nvPr>
        </p:nvSpPr>
        <p:spPr>
          <a:xfrm>
            <a:off x="8539700" y="82400"/>
            <a:ext cx="495300" cy="37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buNone/>
              <a:defRPr sz="1200"/>
            </a:lvl1pPr>
            <a:lvl2pPr lvl="1" algn="ctr" rtl="0">
              <a:buNone/>
              <a:defRPr sz="1200"/>
            </a:lvl2pPr>
            <a:lvl3pPr lvl="2" algn="ctr" rtl="0">
              <a:buNone/>
              <a:defRPr sz="1200"/>
            </a:lvl3pPr>
            <a:lvl4pPr lvl="3" algn="ctr" rtl="0">
              <a:buNone/>
              <a:defRPr sz="1200"/>
            </a:lvl4pPr>
            <a:lvl5pPr lvl="4" algn="ctr" rtl="0">
              <a:buNone/>
              <a:defRPr sz="1200"/>
            </a:lvl5pPr>
            <a:lvl6pPr lvl="5" algn="ctr" rtl="0">
              <a:buNone/>
              <a:defRPr sz="1200"/>
            </a:lvl6pPr>
            <a:lvl7pPr lvl="6" algn="ctr" rtl="0">
              <a:buNone/>
              <a:defRPr sz="1200"/>
            </a:lvl7pPr>
            <a:lvl8pPr lvl="7" algn="ctr" rtl="0">
              <a:buNone/>
              <a:defRPr sz="1200"/>
            </a:lvl8pPr>
            <a:lvl9pPr lvl="8" algn="ctr" rtl="0">
              <a:buNone/>
              <a:defRPr sz="1200"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2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9" name="Google Shape;89;p14"/>
          <p:cNvCxnSpPr/>
          <p:nvPr/>
        </p:nvCxnSpPr>
        <p:spPr>
          <a:xfrm>
            <a:off x="8430775" y="0"/>
            <a:ext cx="0" cy="5248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548625" y="4693300"/>
            <a:ext cx="477300" cy="35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buNone/>
              <a:defRPr sz="1200"/>
            </a:lvl1pPr>
            <a:lvl2pPr lvl="1" algn="ctr" rtl="0">
              <a:buNone/>
              <a:defRPr sz="1200"/>
            </a:lvl2pPr>
            <a:lvl3pPr lvl="2" algn="ctr" rtl="0">
              <a:buNone/>
              <a:defRPr sz="1200"/>
            </a:lvl3pPr>
            <a:lvl4pPr lvl="3" algn="ctr" rtl="0">
              <a:buNone/>
              <a:defRPr sz="1200"/>
            </a:lvl4pPr>
            <a:lvl5pPr lvl="4" algn="ctr" rtl="0">
              <a:buNone/>
              <a:defRPr sz="1200"/>
            </a:lvl5pPr>
            <a:lvl6pPr lvl="5" algn="ctr" rtl="0">
              <a:buNone/>
              <a:defRPr sz="1200"/>
            </a:lvl6pPr>
            <a:lvl7pPr lvl="6" algn="ctr" rtl="0">
              <a:buNone/>
              <a:defRPr sz="1200"/>
            </a:lvl7pPr>
            <a:lvl8pPr lvl="7" algn="ctr" rtl="0">
              <a:buNone/>
              <a:defRPr sz="1200"/>
            </a:lvl8pPr>
            <a:lvl9pPr lvl="8" algn="ctr" rtl="0">
              <a:buNone/>
              <a:defRPr sz="1200"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91" name="Google Shape;91;p14"/>
          <p:cNvCxnSpPr/>
          <p:nvPr/>
        </p:nvCxnSpPr>
        <p:spPr>
          <a:xfrm rot="10800000">
            <a:off x="-66750" y="4599425"/>
            <a:ext cx="92775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2" name="Google Shape;92;p14"/>
          <p:cNvSpPr txBox="1">
            <a:spLocks noGrp="1"/>
          </p:cNvSpPr>
          <p:nvPr>
            <p:ph type="title"/>
          </p:nvPr>
        </p:nvSpPr>
        <p:spPr>
          <a:xfrm>
            <a:off x="720000" y="539500"/>
            <a:ext cx="77040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CUSTOM_4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4" name="Google Shape;94;p15"/>
          <p:cNvCxnSpPr/>
          <p:nvPr/>
        </p:nvCxnSpPr>
        <p:spPr>
          <a:xfrm rot="10800000">
            <a:off x="-66750" y="1252975"/>
            <a:ext cx="92775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5" name="Google Shape;95;p15"/>
          <p:cNvCxnSpPr/>
          <p:nvPr/>
        </p:nvCxnSpPr>
        <p:spPr>
          <a:xfrm>
            <a:off x="6129875" y="-52350"/>
            <a:ext cx="0" cy="5248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6" name="Google Shape;96;p15"/>
          <p:cNvCxnSpPr/>
          <p:nvPr/>
        </p:nvCxnSpPr>
        <p:spPr>
          <a:xfrm>
            <a:off x="714675" y="-109275"/>
            <a:ext cx="0" cy="5248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7" name="Google Shape;97;p15"/>
          <p:cNvSpPr txBox="1">
            <a:spLocks noGrp="1"/>
          </p:cNvSpPr>
          <p:nvPr>
            <p:ph type="title"/>
          </p:nvPr>
        </p:nvSpPr>
        <p:spPr>
          <a:xfrm>
            <a:off x="720000" y="523649"/>
            <a:ext cx="77040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5"/>
          <p:cNvSpPr txBox="1">
            <a:spLocks noGrp="1"/>
          </p:cNvSpPr>
          <p:nvPr>
            <p:ph type="sldNum" idx="12"/>
          </p:nvPr>
        </p:nvSpPr>
        <p:spPr>
          <a:xfrm>
            <a:off x="8548625" y="4693300"/>
            <a:ext cx="477300" cy="35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buNone/>
              <a:defRPr sz="1200"/>
            </a:lvl1pPr>
            <a:lvl2pPr lvl="1" algn="ctr" rtl="0">
              <a:buNone/>
              <a:defRPr sz="1200"/>
            </a:lvl2pPr>
            <a:lvl3pPr lvl="2" algn="ctr" rtl="0">
              <a:buNone/>
              <a:defRPr sz="1200"/>
            </a:lvl3pPr>
            <a:lvl4pPr lvl="3" algn="ctr" rtl="0">
              <a:buNone/>
              <a:defRPr sz="1200"/>
            </a:lvl4pPr>
            <a:lvl5pPr lvl="4" algn="ctr" rtl="0">
              <a:buNone/>
              <a:defRPr sz="1200"/>
            </a:lvl5pPr>
            <a:lvl6pPr lvl="5" algn="ctr" rtl="0">
              <a:buNone/>
              <a:defRPr sz="1200"/>
            </a:lvl6pPr>
            <a:lvl7pPr lvl="6" algn="ctr" rtl="0">
              <a:buNone/>
              <a:defRPr sz="1200"/>
            </a:lvl7pPr>
            <a:lvl8pPr lvl="7" algn="ctr" rtl="0">
              <a:buNone/>
              <a:defRPr sz="1200"/>
            </a:lvl8pPr>
            <a:lvl9pPr lvl="8" algn="ctr" rtl="0">
              <a:buNone/>
              <a:defRPr sz="1200"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3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6"/>
          <p:cNvSpPr txBox="1">
            <a:spLocks noGrp="1"/>
          </p:cNvSpPr>
          <p:nvPr>
            <p:ph type="title"/>
          </p:nvPr>
        </p:nvSpPr>
        <p:spPr>
          <a:xfrm>
            <a:off x="2010600" y="3322825"/>
            <a:ext cx="5123100" cy="437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2200"/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2200"/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2200"/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2200"/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2200"/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2200"/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2200"/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2200"/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2200"/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subTitle" idx="1"/>
          </p:nvPr>
        </p:nvSpPr>
        <p:spPr>
          <a:xfrm>
            <a:off x="2010305" y="1383275"/>
            <a:ext cx="5123100" cy="178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02" name="Google Shape;102;p16"/>
          <p:cNvCxnSpPr/>
          <p:nvPr/>
        </p:nvCxnSpPr>
        <p:spPr>
          <a:xfrm>
            <a:off x="8430775" y="-52350"/>
            <a:ext cx="0" cy="5248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3" name="Google Shape;103;p16"/>
          <p:cNvCxnSpPr/>
          <p:nvPr/>
        </p:nvCxnSpPr>
        <p:spPr>
          <a:xfrm rot="10800000">
            <a:off x="-66750" y="4599425"/>
            <a:ext cx="92775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4" name="Google Shape;104;p16"/>
          <p:cNvCxnSpPr/>
          <p:nvPr/>
        </p:nvCxnSpPr>
        <p:spPr>
          <a:xfrm>
            <a:off x="713225" y="-109275"/>
            <a:ext cx="0" cy="5248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5" name="Google Shape;105;p16"/>
          <p:cNvSpPr txBox="1">
            <a:spLocks noGrp="1"/>
          </p:cNvSpPr>
          <p:nvPr>
            <p:ph type="sldNum" idx="12"/>
          </p:nvPr>
        </p:nvSpPr>
        <p:spPr>
          <a:xfrm>
            <a:off x="8548625" y="4693300"/>
            <a:ext cx="477300" cy="35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buNone/>
              <a:defRPr sz="1200"/>
            </a:lvl1pPr>
            <a:lvl2pPr lvl="1" algn="ctr" rtl="0">
              <a:buNone/>
              <a:defRPr sz="1200"/>
            </a:lvl2pPr>
            <a:lvl3pPr lvl="2" algn="ctr" rtl="0">
              <a:buNone/>
              <a:defRPr sz="1200"/>
            </a:lvl3pPr>
            <a:lvl4pPr lvl="3" algn="ctr" rtl="0">
              <a:buNone/>
              <a:defRPr sz="1200"/>
            </a:lvl4pPr>
            <a:lvl5pPr lvl="4" algn="ctr" rtl="0">
              <a:buNone/>
              <a:defRPr sz="1200"/>
            </a:lvl5pPr>
            <a:lvl6pPr lvl="5" algn="ctr" rtl="0">
              <a:buNone/>
              <a:defRPr sz="1200"/>
            </a:lvl6pPr>
            <a:lvl7pPr lvl="6" algn="ctr" rtl="0">
              <a:buNone/>
              <a:defRPr sz="1200"/>
            </a:lvl7pPr>
            <a:lvl8pPr lvl="7" algn="ctr" rtl="0">
              <a:buNone/>
              <a:defRPr sz="1200"/>
            </a:lvl8pPr>
            <a:lvl9pPr lvl="8" algn="ctr" rtl="0">
              <a:buNone/>
              <a:defRPr sz="1200"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">
  <p:cSld name="CUSTOM_1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subTitle" idx="1"/>
          </p:nvPr>
        </p:nvSpPr>
        <p:spPr>
          <a:xfrm>
            <a:off x="5201845" y="2848675"/>
            <a:ext cx="2675700" cy="77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title"/>
          </p:nvPr>
        </p:nvSpPr>
        <p:spPr>
          <a:xfrm>
            <a:off x="5201845" y="1692100"/>
            <a:ext cx="2697900" cy="965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cxnSp>
        <p:nvCxnSpPr>
          <p:cNvPr id="109" name="Google Shape;109;p17"/>
          <p:cNvCxnSpPr/>
          <p:nvPr/>
        </p:nvCxnSpPr>
        <p:spPr>
          <a:xfrm rot="10800000">
            <a:off x="713225" y="539500"/>
            <a:ext cx="84588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0" name="Google Shape;110;p17"/>
          <p:cNvCxnSpPr/>
          <p:nvPr/>
        </p:nvCxnSpPr>
        <p:spPr>
          <a:xfrm rot="10800000">
            <a:off x="713225" y="-125"/>
            <a:ext cx="0" cy="5176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1" name="Google Shape;111;p17"/>
          <p:cNvSpPr txBox="1">
            <a:spLocks noGrp="1"/>
          </p:cNvSpPr>
          <p:nvPr>
            <p:ph type="sldNum" idx="12"/>
          </p:nvPr>
        </p:nvSpPr>
        <p:spPr>
          <a:xfrm>
            <a:off x="8539700" y="82400"/>
            <a:ext cx="495300" cy="37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buNone/>
              <a:defRPr sz="1200"/>
            </a:lvl1pPr>
            <a:lvl2pPr lvl="1" algn="ctr" rtl="0">
              <a:buNone/>
              <a:defRPr sz="1200"/>
            </a:lvl2pPr>
            <a:lvl3pPr lvl="2" algn="ctr" rtl="0">
              <a:buNone/>
              <a:defRPr sz="1200"/>
            </a:lvl3pPr>
            <a:lvl4pPr lvl="3" algn="ctr" rtl="0">
              <a:buNone/>
              <a:defRPr sz="1200"/>
            </a:lvl4pPr>
            <a:lvl5pPr lvl="4" algn="ctr" rtl="0">
              <a:buNone/>
              <a:defRPr sz="1200"/>
            </a:lvl5pPr>
            <a:lvl6pPr lvl="5" algn="ctr" rtl="0">
              <a:buNone/>
              <a:defRPr sz="1200"/>
            </a:lvl6pPr>
            <a:lvl7pPr lvl="6" algn="ctr" rtl="0">
              <a:buNone/>
              <a:defRPr sz="1200"/>
            </a:lvl7pPr>
            <a:lvl8pPr lvl="7" algn="ctr" rtl="0">
              <a:buNone/>
              <a:defRPr sz="1200"/>
            </a:lvl8pPr>
            <a:lvl9pPr lvl="8" algn="ctr" rtl="0">
              <a:buNone/>
              <a:defRPr sz="1200"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BLANK_1_1_1_2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8"/>
          <p:cNvSpPr txBox="1">
            <a:spLocks noGrp="1"/>
          </p:cNvSpPr>
          <p:nvPr>
            <p:ph type="title"/>
          </p:nvPr>
        </p:nvSpPr>
        <p:spPr>
          <a:xfrm>
            <a:off x="709400" y="2160738"/>
            <a:ext cx="2490000" cy="42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400" i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14" name="Google Shape;114;p18"/>
          <p:cNvSpPr txBox="1">
            <a:spLocks noGrp="1"/>
          </p:cNvSpPr>
          <p:nvPr>
            <p:ph type="subTitle" idx="1"/>
          </p:nvPr>
        </p:nvSpPr>
        <p:spPr>
          <a:xfrm>
            <a:off x="709400" y="2618919"/>
            <a:ext cx="2490000" cy="48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title" idx="2"/>
          </p:nvPr>
        </p:nvSpPr>
        <p:spPr>
          <a:xfrm>
            <a:off x="3327000" y="2162088"/>
            <a:ext cx="2487300" cy="42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400" i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16" name="Google Shape;116;p18"/>
          <p:cNvSpPr txBox="1">
            <a:spLocks noGrp="1"/>
          </p:cNvSpPr>
          <p:nvPr>
            <p:ph type="subTitle" idx="3"/>
          </p:nvPr>
        </p:nvSpPr>
        <p:spPr>
          <a:xfrm>
            <a:off x="3327001" y="2618319"/>
            <a:ext cx="2490000" cy="48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18"/>
          <p:cNvSpPr txBox="1">
            <a:spLocks noGrp="1"/>
          </p:cNvSpPr>
          <p:nvPr>
            <p:ph type="title" idx="4"/>
          </p:nvPr>
        </p:nvSpPr>
        <p:spPr>
          <a:xfrm>
            <a:off x="5944600" y="2162088"/>
            <a:ext cx="2490000" cy="42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400" i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18" name="Google Shape;118;p18"/>
          <p:cNvSpPr txBox="1">
            <a:spLocks noGrp="1"/>
          </p:cNvSpPr>
          <p:nvPr>
            <p:ph type="subTitle" idx="5"/>
          </p:nvPr>
        </p:nvSpPr>
        <p:spPr>
          <a:xfrm>
            <a:off x="5944600" y="2618319"/>
            <a:ext cx="2490000" cy="48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19" name="Google Shape;119;p18"/>
          <p:cNvCxnSpPr/>
          <p:nvPr/>
        </p:nvCxnSpPr>
        <p:spPr>
          <a:xfrm>
            <a:off x="8430775" y="-52350"/>
            <a:ext cx="0" cy="5248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0" name="Google Shape;120;p18"/>
          <p:cNvSpPr txBox="1">
            <a:spLocks noGrp="1"/>
          </p:cNvSpPr>
          <p:nvPr>
            <p:ph type="sldNum" idx="12"/>
          </p:nvPr>
        </p:nvSpPr>
        <p:spPr>
          <a:xfrm>
            <a:off x="8548625" y="4693300"/>
            <a:ext cx="477300" cy="35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buNone/>
              <a:defRPr sz="1200"/>
            </a:lvl1pPr>
            <a:lvl2pPr lvl="1" algn="ctr" rtl="0">
              <a:buNone/>
              <a:defRPr sz="1200"/>
            </a:lvl2pPr>
            <a:lvl3pPr lvl="2" algn="ctr" rtl="0">
              <a:buNone/>
              <a:defRPr sz="1200"/>
            </a:lvl3pPr>
            <a:lvl4pPr lvl="3" algn="ctr" rtl="0">
              <a:buNone/>
              <a:defRPr sz="1200"/>
            </a:lvl4pPr>
            <a:lvl5pPr lvl="4" algn="ctr" rtl="0">
              <a:buNone/>
              <a:defRPr sz="1200"/>
            </a:lvl5pPr>
            <a:lvl6pPr lvl="5" algn="ctr" rtl="0">
              <a:buNone/>
              <a:defRPr sz="1200"/>
            </a:lvl6pPr>
            <a:lvl7pPr lvl="6" algn="ctr" rtl="0">
              <a:buNone/>
              <a:defRPr sz="1200"/>
            </a:lvl7pPr>
            <a:lvl8pPr lvl="7" algn="ctr" rtl="0">
              <a:buNone/>
              <a:defRPr sz="1200"/>
            </a:lvl8pPr>
            <a:lvl9pPr lvl="8" algn="ctr" rtl="0">
              <a:buNone/>
              <a:defRPr sz="1200"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1" name="Google Shape;121;p18"/>
          <p:cNvSpPr txBox="1">
            <a:spLocks noGrp="1"/>
          </p:cNvSpPr>
          <p:nvPr>
            <p:ph type="title" idx="6"/>
          </p:nvPr>
        </p:nvSpPr>
        <p:spPr>
          <a:xfrm>
            <a:off x="720000" y="4018650"/>
            <a:ext cx="77040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BLANK_1_1_1_1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3" name="Google Shape;123;p19"/>
          <p:cNvCxnSpPr/>
          <p:nvPr/>
        </p:nvCxnSpPr>
        <p:spPr>
          <a:xfrm rot="10800000">
            <a:off x="-133500" y="542075"/>
            <a:ext cx="92775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4" name="Google Shape;124;p19"/>
          <p:cNvCxnSpPr/>
          <p:nvPr/>
        </p:nvCxnSpPr>
        <p:spPr>
          <a:xfrm>
            <a:off x="8430775" y="-52350"/>
            <a:ext cx="0" cy="5248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5" name="Google Shape;125;p19"/>
          <p:cNvSpPr txBox="1">
            <a:spLocks noGrp="1"/>
          </p:cNvSpPr>
          <p:nvPr>
            <p:ph type="title"/>
          </p:nvPr>
        </p:nvSpPr>
        <p:spPr>
          <a:xfrm>
            <a:off x="1377225" y="952875"/>
            <a:ext cx="2212800" cy="443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26" name="Google Shape;126;p19"/>
          <p:cNvSpPr txBox="1">
            <a:spLocks noGrp="1"/>
          </p:cNvSpPr>
          <p:nvPr>
            <p:ph type="subTitle" idx="1"/>
          </p:nvPr>
        </p:nvSpPr>
        <p:spPr>
          <a:xfrm>
            <a:off x="1377531" y="1396366"/>
            <a:ext cx="22122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19"/>
          <p:cNvSpPr txBox="1">
            <a:spLocks noGrp="1"/>
          </p:cNvSpPr>
          <p:nvPr>
            <p:ph type="title" idx="2"/>
          </p:nvPr>
        </p:nvSpPr>
        <p:spPr>
          <a:xfrm>
            <a:off x="5039875" y="952875"/>
            <a:ext cx="2212800" cy="443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28" name="Google Shape;128;p19"/>
          <p:cNvSpPr txBox="1">
            <a:spLocks noGrp="1"/>
          </p:cNvSpPr>
          <p:nvPr>
            <p:ph type="subTitle" idx="3"/>
          </p:nvPr>
        </p:nvSpPr>
        <p:spPr>
          <a:xfrm>
            <a:off x="5040180" y="1396366"/>
            <a:ext cx="22122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19"/>
          <p:cNvSpPr txBox="1">
            <a:spLocks noGrp="1"/>
          </p:cNvSpPr>
          <p:nvPr>
            <p:ph type="title" idx="4"/>
          </p:nvPr>
        </p:nvSpPr>
        <p:spPr>
          <a:xfrm>
            <a:off x="1377225" y="2394325"/>
            <a:ext cx="2212800" cy="443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30" name="Google Shape;130;p19"/>
          <p:cNvSpPr txBox="1">
            <a:spLocks noGrp="1"/>
          </p:cNvSpPr>
          <p:nvPr>
            <p:ph type="subTitle" idx="5"/>
          </p:nvPr>
        </p:nvSpPr>
        <p:spPr>
          <a:xfrm>
            <a:off x="1377531" y="2837819"/>
            <a:ext cx="22122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19"/>
          <p:cNvSpPr txBox="1">
            <a:spLocks noGrp="1"/>
          </p:cNvSpPr>
          <p:nvPr>
            <p:ph type="title" idx="6"/>
          </p:nvPr>
        </p:nvSpPr>
        <p:spPr>
          <a:xfrm>
            <a:off x="5039875" y="2394325"/>
            <a:ext cx="2212800" cy="443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32" name="Google Shape;132;p19"/>
          <p:cNvSpPr txBox="1">
            <a:spLocks noGrp="1"/>
          </p:cNvSpPr>
          <p:nvPr>
            <p:ph type="subTitle" idx="7"/>
          </p:nvPr>
        </p:nvSpPr>
        <p:spPr>
          <a:xfrm>
            <a:off x="5040180" y="2837819"/>
            <a:ext cx="22122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19"/>
          <p:cNvSpPr txBox="1">
            <a:spLocks noGrp="1"/>
          </p:cNvSpPr>
          <p:nvPr>
            <p:ph type="title" idx="8"/>
          </p:nvPr>
        </p:nvSpPr>
        <p:spPr>
          <a:xfrm>
            <a:off x="720000" y="4018650"/>
            <a:ext cx="77040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19"/>
          <p:cNvSpPr txBox="1">
            <a:spLocks noGrp="1"/>
          </p:cNvSpPr>
          <p:nvPr>
            <p:ph type="sldNum" idx="12"/>
          </p:nvPr>
        </p:nvSpPr>
        <p:spPr>
          <a:xfrm>
            <a:off x="8548625" y="4693300"/>
            <a:ext cx="477300" cy="35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buNone/>
              <a:defRPr sz="1200"/>
            </a:lvl1pPr>
            <a:lvl2pPr lvl="1" algn="ctr" rtl="0">
              <a:buNone/>
              <a:defRPr sz="1200"/>
            </a:lvl2pPr>
            <a:lvl3pPr lvl="2" algn="ctr" rtl="0">
              <a:buNone/>
              <a:defRPr sz="1200"/>
            </a:lvl3pPr>
            <a:lvl4pPr lvl="3" algn="ctr" rtl="0">
              <a:buNone/>
              <a:defRPr sz="1200"/>
            </a:lvl4pPr>
            <a:lvl5pPr lvl="4" algn="ctr" rtl="0">
              <a:buNone/>
              <a:defRPr sz="1200"/>
            </a:lvl5pPr>
            <a:lvl6pPr lvl="5" algn="ctr" rtl="0">
              <a:buNone/>
              <a:defRPr sz="1200"/>
            </a:lvl6pPr>
            <a:lvl7pPr lvl="6" algn="ctr" rtl="0">
              <a:buNone/>
              <a:defRPr sz="1200"/>
            </a:lvl7pPr>
            <a:lvl8pPr lvl="7" algn="ctr" rtl="0">
              <a:buNone/>
              <a:defRPr sz="1200"/>
            </a:lvl8pPr>
            <a:lvl9pPr lvl="8" algn="ctr" rtl="0">
              <a:buNone/>
              <a:defRPr sz="1200"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BLANK_1_1_1_1_1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6" name="Google Shape;136;p20"/>
          <p:cNvCxnSpPr/>
          <p:nvPr/>
        </p:nvCxnSpPr>
        <p:spPr>
          <a:xfrm rot="10800000">
            <a:off x="-66750" y="4599425"/>
            <a:ext cx="92775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7" name="Google Shape;137;p20"/>
          <p:cNvCxnSpPr/>
          <p:nvPr/>
        </p:nvCxnSpPr>
        <p:spPr>
          <a:xfrm>
            <a:off x="8430775" y="-104700"/>
            <a:ext cx="0" cy="5248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8" name="Google Shape;138;p20"/>
          <p:cNvSpPr txBox="1">
            <a:spLocks noGrp="1"/>
          </p:cNvSpPr>
          <p:nvPr>
            <p:ph type="title"/>
          </p:nvPr>
        </p:nvSpPr>
        <p:spPr>
          <a:xfrm>
            <a:off x="935412" y="1547550"/>
            <a:ext cx="21852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39" name="Google Shape;139;p20"/>
          <p:cNvSpPr txBox="1">
            <a:spLocks noGrp="1"/>
          </p:cNvSpPr>
          <p:nvPr>
            <p:ph type="subTitle" idx="1"/>
          </p:nvPr>
        </p:nvSpPr>
        <p:spPr>
          <a:xfrm>
            <a:off x="935412" y="2057876"/>
            <a:ext cx="21852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20"/>
          <p:cNvSpPr txBox="1">
            <a:spLocks noGrp="1"/>
          </p:cNvSpPr>
          <p:nvPr>
            <p:ph type="title" idx="2"/>
          </p:nvPr>
        </p:nvSpPr>
        <p:spPr>
          <a:xfrm>
            <a:off x="3479388" y="1547550"/>
            <a:ext cx="21852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41" name="Google Shape;141;p20"/>
          <p:cNvSpPr txBox="1">
            <a:spLocks noGrp="1"/>
          </p:cNvSpPr>
          <p:nvPr>
            <p:ph type="subTitle" idx="3"/>
          </p:nvPr>
        </p:nvSpPr>
        <p:spPr>
          <a:xfrm>
            <a:off x="3479388" y="2057876"/>
            <a:ext cx="21852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20"/>
          <p:cNvSpPr txBox="1">
            <a:spLocks noGrp="1"/>
          </p:cNvSpPr>
          <p:nvPr>
            <p:ph type="title" idx="4"/>
          </p:nvPr>
        </p:nvSpPr>
        <p:spPr>
          <a:xfrm>
            <a:off x="935412" y="2992049"/>
            <a:ext cx="21852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43" name="Google Shape;143;p20"/>
          <p:cNvSpPr txBox="1">
            <a:spLocks noGrp="1"/>
          </p:cNvSpPr>
          <p:nvPr>
            <p:ph type="subTitle" idx="5"/>
          </p:nvPr>
        </p:nvSpPr>
        <p:spPr>
          <a:xfrm>
            <a:off x="935412" y="3502374"/>
            <a:ext cx="21852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20"/>
          <p:cNvSpPr txBox="1">
            <a:spLocks noGrp="1"/>
          </p:cNvSpPr>
          <p:nvPr>
            <p:ph type="title" idx="6"/>
          </p:nvPr>
        </p:nvSpPr>
        <p:spPr>
          <a:xfrm>
            <a:off x="3479388" y="2992049"/>
            <a:ext cx="21852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45" name="Google Shape;145;p20"/>
          <p:cNvSpPr txBox="1">
            <a:spLocks noGrp="1"/>
          </p:cNvSpPr>
          <p:nvPr>
            <p:ph type="subTitle" idx="7"/>
          </p:nvPr>
        </p:nvSpPr>
        <p:spPr>
          <a:xfrm>
            <a:off x="3479388" y="3502374"/>
            <a:ext cx="21852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20"/>
          <p:cNvSpPr txBox="1">
            <a:spLocks noGrp="1"/>
          </p:cNvSpPr>
          <p:nvPr>
            <p:ph type="title" idx="8"/>
          </p:nvPr>
        </p:nvSpPr>
        <p:spPr>
          <a:xfrm>
            <a:off x="6023388" y="1547550"/>
            <a:ext cx="21852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47" name="Google Shape;147;p20"/>
          <p:cNvSpPr txBox="1">
            <a:spLocks noGrp="1"/>
          </p:cNvSpPr>
          <p:nvPr>
            <p:ph type="subTitle" idx="9"/>
          </p:nvPr>
        </p:nvSpPr>
        <p:spPr>
          <a:xfrm>
            <a:off x="6023388" y="2057876"/>
            <a:ext cx="21852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20"/>
          <p:cNvSpPr txBox="1">
            <a:spLocks noGrp="1"/>
          </p:cNvSpPr>
          <p:nvPr>
            <p:ph type="title" idx="13"/>
          </p:nvPr>
        </p:nvSpPr>
        <p:spPr>
          <a:xfrm>
            <a:off x="6023388" y="2992049"/>
            <a:ext cx="21852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49" name="Google Shape;149;p20"/>
          <p:cNvSpPr txBox="1">
            <a:spLocks noGrp="1"/>
          </p:cNvSpPr>
          <p:nvPr>
            <p:ph type="subTitle" idx="14"/>
          </p:nvPr>
        </p:nvSpPr>
        <p:spPr>
          <a:xfrm>
            <a:off x="6023388" y="3502374"/>
            <a:ext cx="21852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20"/>
          <p:cNvSpPr txBox="1">
            <a:spLocks noGrp="1"/>
          </p:cNvSpPr>
          <p:nvPr>
            <p:ph type="sldNum" idx="12"/>
          </p:nvPr>
        </p:nvSpPr>
        <p:spPr>
          <a:xfrm>
            <a:off x="8548625" y="4693300"/>
            <a:ext cx="477300" cy="35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buNone/>
              <a:defRPr sz="1200"/>
            </a:lvl1pPr>
            <a:lvl2pPr lvl="1" algn="ctr" rtl="0">
              <a:buNone/>
              <a:defRPr sz="1200"/>
            </a:lvl2pPr>
            <a:lvl3pPr lvl="2" algn="ctr" rtl="0">
              <a:buNone/>
              <a:defRPr sz="1200"/>
            </a:lvl3pPr>
            <a:lvl4pPr lvl="3" algn="ctr" rtl="0">
              <a:buNone/>
              <a:defRPr sz="1200"/>
            </a:lvl4pPr>
            <a:lvl5pPr lvl="4" algn="ctr" rtl="0">
              <a:buNone/>
              <a:defRPr sz="1200"/>
            </a:lvl5pPr>
            <a:lvl6pPr lvl="5" algn="ctr" rtl="0">
              <a:buNone/>
              <a:defRPr sz="1200"/>
            </a:lvl6pPr>
            <a:lvl7pPr lvl="6" algn="ctr" rtl="0">
              <a:buNone/>
              <a:defRPr sz="1200"/>
            </a:lvl7pPr>
            <a:lvl8pPr lvl="7" algn="ctr" rtl="0">
              <a:buNone/>
              <a:defRPr sz="1200"/>
            </a:lvl8pPr>
            <a:lvl9pPr lvl="8" algn="ctr" rtl="0">
              <a:buNone/>
              <a:defRPr sz="1200"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1" name="Google Shape;151;p20"/>
          <p:cNvSpPr txBox="1">
            <a:spLocks noGrp="1"/>
          </p:cNvSpPr>
          <p:nvPr>
            <p:ph type="title" idx="15"/>
          </p:nvPr>
        </p:nvSpPr>
        <p:spPr>
          <a:xfrm>
            <a:off x="720000" y="539500"/>
            <a:ext cx="77040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8430775" y="-52350"/>
            <a:ext cx="0" cy="5248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" name="Google Shape;18;p3"/>
          <p:cNvCxnSpPr/>
          <p:nvPr/>
        </p:nvCxnSpPr>
        <p:spPr>
          <a:xfrm rot="10800000">
            <a:off x="0" y="539500"/>
            <a:ext cx="92775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" name="Google Shape;19;p3"/>
          <p:cNvCxnSpPr/>
          <p:nvPr/>
        </p:nvCxnSpPr>
        <p:spPr>
          <a:xfrm>
            <a:off x="716750" y="544225"/>
            <a:ext cx="0" cy="46389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 flipH="1">
            <a:off x="1015788" y="2930250"/>
            <a:ext cx="3561000" cy="1525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title" idx="2" hasCustomPrompt="1"/>
          </p:nvPr>
        </p:nvSpPr>
        <p:spPr>
          <a:xfrm flipH="1">
            <a:off x="4041900" y="816325"/>
            <a:ext cx="534900" cy="663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4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2" name="Google Shape;22;p3"/>
          <p:cNvSpPr txBox="1">
            <a:spLocks noGrp="1"/>
          </p:cNvSpPr>
          <p:nvPr>
            <p:ph type="subTitle" idx="1"/>
          </p:nvPr>
        </p:nvSpPr>
        <p:spPr>
          <a:xfrm flipH="1">
            <a:off x="1840500" y="816325"/>
            <a:ext cx="2201400" cy="66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sldNum" idx="12"/>
          </p:nvPr>
        </p:nvSpPr>
        <p:spPr>
          <a:xfrm>
            <a:off x="8539700" y="82400"/>
            <a:ext cx="495300" cy="37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buNone/>
              <a:defRPr sz="1200"/>
            </a:lvl1pPr>
            <a:lvl2pPr lvl="1" algn="ctr" rtl="0">
              <a:buNone/>
              <a:defRPr sz="1200"/>
            </a:lvl2pPr>
            <a:lvl3pPr lvl="2" algn="ctr" rtl="0">
              <a:buNone/>
              <a:defRPr sz="1200"/>
            </a:lvl3pPr>
            <a:lvl4pPr lvl="3" algn="ctr" rtl="0">
              <a:buNone/>
              <a:defRPr sz="1200"/>
            </a:lvl4pPr>
            <a:lvl5pPr lvl="4" algn="ctr" rtl="0">
              <a:buNone/>
              <a:defRPr sz="1200"/>
            </a:lvl5pPr>
            <a:lvl6pPr lvl="5" algn="ctr" rtl="0">
              <a:buNone/>
              <a:defRPr sz="1200"/>
            </a:lvl6pPr>
            <a:lvl7pPr lvl="6" algn="ctr" rtl="0">
              <a:buNone/>
              <a:defRPr sz="1200"/>
            </a:lvl7pPr>
            <a:lvl8pPr lvl="7" algn="ctr" rtl="0">
              <a:buNone/>
              <a:defRPr sz="1200"/>
            </a:lvl8pPr>
            <a:lvl9pPr lvl="8" algn="ctr" rtl="0">
              <a:buNone/>
              <a:defRPr sz="1200"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BLANK_1_1_1_1_1_1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3" name="Google Shape;153;p21"/>
          <p:cNvCxnSpPr/>
          <p:nvPr/>
        </p:nvCxnSpPr>
        <p:spPr>
          <a:xfrm rot="10800000">
            <a:off x="-66750" y="539500"/>
            <a:ext cx="92775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4" name="Google Shape;154;p21"/>
          <p:cNvCxnSpPr/>
          <p:nvPr/>
        </p:nvCxnSpPr>
        <p:spPr>
          <a:xfrm>
            <a:off x="8430775" y="-52350"/>
            <a:ext cx="0" cy="5248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5" name="Google Shape;155;p21"/>
          <p:cNvCxnSpPr/>
          <p:nvPr/>
        </p:nvCxnSpPr>
        <p:spPr>
          <a:xfrm rot="10800000">
            <a:off x="-66750" y="4599425"/>
            <a:ext cx="92775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6" name="Google Shape;156;p21"/>
          <p:cNvSpPr txBox="1">
            <a:spLocks noGrp="1"/>
          </p:cNvSpPr>
          <p:nvPr>
            <p:ph type="subTitle" idx="1"/>
          </p:nvPr>
        </p:nvSpPr>
        <p:spPr>
          <a:xfrm>
            <a:off x="4572675" y="1808062"/>
            <a:ext cx="3854400" cy="476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21"/>
          <p:cNvSpPr txBox="1">
            <a:spLocks noGrp="1"/>
          </p:cNvSpPr>
          <p:nvPr>
            <p:ph type="subTitle" idx="2"/>
          </p:nvPr>
        </p:nvSpPr>
        <p:spPr>
          <a:xfrm>
            <a:off x="4573300" y="2844168"/>
            <a:ext cx="3854100" cy="476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21"/>
          <p:cNvSpPr txBox="1">
            <a:spLocks noGrp="1"/>
          </p:cNvSpPr>
          <p:nvPr>
            <p:ph type="title"/>
          </p:nvPr>
        </p:nvSpPr>
        <p:spPr>
          <a:xfrm>
            <a:off x="720000" y="539500"/>
            <a:ext cx="77040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21"/>
          <p:cNvSpPr txBox="1">
            <a:spLocks noGrp="1"/>
          </p:cNvSpPr>
          <p:nvPr>
            <p:ph type="title" idx="3" hasCustomPrompt="1"/>
          </p:nvPr>
        </p:nvSpPr>
        <p:spPr>
          <a:xfrm>
            <a:off x="839974" y="1592025"/>
            <a:ext cx="836400" cy="54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160" name="Google Shape;160;p21"/>
          <p:cNvSpPr txBox="1">
            <a:spLocks noGrp="1"/>
          </p:cNvSpPr>
          <p:nvPr>
            <p:ph type="title" idx="4" hasCustomPrompt="1"/>
          </p:nvPr>
        </p:nvSpPr>
        <p:spPr>
          <a:xfrm>
            <a:off x="841274" y="2628299"/>
            <a:ext cx="836100" cy="54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161" name="Google Shape;161;p21"/>
          <p:cNvSpPr txBox="1">
            <a:spLocks noGrp="1"/>
          </p:cNvSpPr>
          <p:nvPr>
            <p:ph type="title" idx="5"/>
          </p:nvPr>
        </p:nvSpPr>
        <p:spPr>
          <a:xfrm>
            <a:off x="4572675" y="1439888"/>
            <a:ext cx="38532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400" i="0"/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62" name="Google Shape;162;p21"/>
          <p:cNvSpPr txBox="1">
            <a:spLocks noGrp="1"/>
          </p:cNvSpPr>
          <p:nvPr>
            <p:ph type="title" idx="6"/>
          </p:nvPr>
        </p:nvSpPr>
        <p:spPr>
          <a:xfrm>
            <a:off x="4573275" y="2476331"/>
            <a:ext cx="38532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400" i="0"/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63" name="Google Shape;163;p21"/>
          <p:cNvSpPr txBox="1">
            <a:spLocks noGrp="1"/>
          </p:cNvSpPr>
          <p:nvPr>
            <p:ph type="subTitle" idx="7"/>
          </p:nvPr>
        </p:nvSpPr>
        <p:spPr>
          <a:xfrm>
            <a:off x="4576625" y="3880275"/>
            <a:ext cx="3854100" cy="476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p21"/>
          <p:cNvSpPr txBox="1">
            <a:spLocks noGrp="1"/>
          </p:cNvSpPr>
          <p:nvPr>
            <p:ph type="title" idx="8" hasCustomPrompt="1"/>
          </p:nvPr>
        </p:nvSpPr>
        <p:spPr>
          <a:xfrm>
            <a:off x="843404" y="3664573"/>
            <a:ext cx="836100" cy="54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165" name="Google Shape;165;p21"/>
          <p:cNvSpPr txBox="1">
            <a:spLocks noGrp="1"/>
          </p:cNvSpPr>
          <p:nvPr>
            <p:ph type="title" idx="9"/>
          </p:nvPr>
        </p:nvSpPr>
        <p:spPr>
          <a:xfrm>
            <a:off x="4576600" y="3512775"/>
            <a:ext cx="38532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400" i="0"/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66" name="Google Shape;166;p21"/>
          <p:cNvSpPr txBox="1">
            <a:spLocks noGrp="1"/>
          </p:cNvSpPr>
          <p:nvPr>
            <p:ph type="sldNum" idx="12"/>
          </p:nvPr>
        </p:nvSpPr>
        <p:spPr>
          <a:xfrm>
            <a:off x="8548625" y="4693300"/>
            <a:ext cx="477300" cy="35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buNone/>
              <a:defRPr sz="1200"/>
            </a:lvl1pPr>
            <a:lvl2pPr lvl="1" algn="ctr" rtl="0">
              <a:buNone/>
              <a:defRPr sz="1200"/>
            </a:lvl2pPr>
            <a:lvl3pPr lvl="2" algn="ctr" rtl="0">
              <a:buNone/>
              <a:defRPr sz="1200"/>
            </a:lvl3pPr>
            <a:lvl4pPr lvl="3" algn="ctr" rtl="0">
              <a:buNone/>
              <a:defRPr sz="1200"/>
            </a:lvl4pPr>
            <a:lvl5pPr lvl="4" algn="ctr" rtl="0">
              <a:buNone/>
              <a:defRPr sz="1200"/>
            </a:lvl5pPr>
            <a:lvl6pPr lvl="5" algn="ctr" rtl="0">
              <a:buNone/>
              <a:defRPr sz="1200"/>
            </a:lvl6pPr>
            <a:lvl7pPr lvl="6" algn="ctr" rtl="0">
              <a:buNone/>
              <a:defRPr sz="1200"/>
            </a:lvl7pPr>
            <a:lvl8pPr lvl="7" algn="ctr" rtl="0">
              <a:buNone/>
              <a:defRPr sz="1200"/>
            </a:lvl8pPr>
            <a:lvl9pPr lvl="8" algn="ctr" rtl="0">
              <a:buNone/>
              <a:defRPr sz="1200"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BLANK_1_1_1_1_1_1_2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8" name="Google Shape;168;p22"/>
          <p:cNvCxnSpPr/>
          <p:nvPr/>
        </p:nvCxnSpPr>
        <p:spPr>
          <a:xfrm rot="10800000">
            <a:off x="-19075" y="539500"/>
            <a:ext cx="91911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9" name="Google Shape;169;p22"/>
          <p:cNvSpPr txBox="1">
            <a:spLocks noGrp="1"/>
          </p:cNvSpPr>
          <p:nvPr>
            <p:ph type="ctrTitle"/>
          </p:nvPr>
        </p:nvSpPr>
        <p:spPr>
          <a:xfrm>
            <a:off x="1041131" y="844300"/>
            <a:ext cx="4399200" cy="99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200"/>
              <a:buNone/>
              <a:defRPr sz="5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70" name="Google Shape;170;p22"/>
          <p:cNvSpPr txBox="1">
            <a:spLocks noGrp="1"/>
          </p:cNvSpPr>
          <p:nvPr>
            <p:ph type="subTitle" idx="1"/>
          </p:nvPr>
        </p:nvSpPr>
        <p:spPr>
          <a:xfrm>
            <a:off x="1041131" y="1842100"/>
            <a:ext cx="4399200" cy="128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71" name="Google Shape;171;p22"/>
          <p:cNvSpPr txBox="1"/>
          <p:nvPr/>
        </p:nvSpPr>
        <p:spPr>
          <a:xfrm>
            <a:off x="1041125" y="3756800"/>
            <a:ext cx="3937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rPr>
              <a:t>CREDITS: This presentation template was created by </a:t>
            </a:r>
            <a:r>
              <a:rPr lang="en" sz="1200" u="sng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rPr>
              <a:t>, including infographics &amp; images by </a:t>
            </a:r>
            <a:r>
              <a:rPr lang="en" sz="1200" u="sng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endParaRPr sz="1200" u="sng">
              <a:solidFill>
                <a:schemeClr val="dk1"/>
              </a:solidFill>
              <a:highlight>
                <a:srgbClr val="DFDEFC"/>
              </a:highlight>
              <a:latin typeface="Anaheim"/>
              <a:ea typeface="Anaheim"/>
              <a:cs typeface="Anaheim"/>
              <a:sym typeface="Anaheim"/>
            </a:endParaRPr>
          </a:p>
        </p:txBody>
      </p:sp>
      <p:sp>
        <p:nvSpPr>
          <p:cNvPr id="172" name="Google Shape;172;p22"/>
          <p:cNvSpPr txBox="1">
            <a:spLocks noGrp="1"/>
          </p:cNvSpPr>
          <p:nvPr>
            <p:ph type="sldNum" idx="12"/>
          </p:nvPr>
        </p:nvSpPr>
        <p:spPr>
          <a:xfrm>
            <a:off x="8548625" y="4693300"/>
            <a:ext cx="477300" cy="35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buNone/>
              <a:defRPr sz="1200"/>
            </a:lvl1pPr>
            <a:lvl2pPr lvl="1" algn="ctr" rtl="0">
              <a:buNone/>
              <a:defRPr sz="1200"/>
            </a:lvl2pPr>
            <a:lvl3pPr lvl="2" algn="ctr" rtl="0">
              <a:buNone/>
              <a:defRPr sz="1200"/>
            </a:lvl3pPr>
            <a:lvl4pPr lvl="3" algn="ctr" rtl="0">
              <a:buNone/>
              <a:defRPr sz="1200"/>
            </a:lvl4pPr>
            <a:lvl5pPr lvl="4" algn="ctr" rtl="0">
              <a:buNone/>
              <a:defRPr sz="1200"/>
            </a:lvl5pPr>
            <a:lvl6pPr lvl="5" algn="ctr" rtl="0">
              <a:buNone/>
              <a:defRPr sz="1200"/>
            </a:lvl6pPr>
            <a:lvl7pPr lvl="6" algn="ctr" rtl="0">
              <a:buNone/>
              <a:defRPr sz="1200"/>
            </a:lvl7pPr>
            <a:lvl8pPr lvl="7" algn="ctr" rtl="0">
              <a:buNone/>
              <a:defRPr sz="1200"/>
            </a:lvl8pPr>
            <a:lvl9pPr lvl="8" algn="ctr" rtl="0">
              <a:buNone/>
              <a:defRPr sz="1200"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73" name="Google Shape;173;p22"/>
          <p:cNvCxnSpPr/>
          <p:nvPr/>
        </p:nvCxnSpPr>
        <p:spPr>
          <a:xfrm rot="10800000">
            <a:off x="708750" y="-16650"/>
            <a:ext cx="0" cy="5176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4" name="Google Shape;174;p22"/>
          <p:cNvCxnSpPr/>
          <p:nvPr/>
        </p:nvCxnSpPr>
        <p:spPr>
          <a:xfrm rot="10800000">
            <a:off x="8430775" y="539550"/>
            <a:ext cx="0" cy="46206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5"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6" name="Google Shape;176;p23"/>
          <p:cNvCxnSpPr/>
          <p:nvPr/>
        </p:nvCxnSpPr>
        <p:spPr>
          <a:xfrm rot="10800000">
            <a:off x="-66750" y="539500"/>
            <a:ext cx="92775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7" name="Google Shape;177;p23"/>
          <p:cNvCxnSpPr/>
          <p:nvPr/>
        </p:nvCxnSpPr>
        <p:spPr>
          <a:xfrm>
            <a:off x="8430775" y="-52350"/>
            <a:ext cx="0" cy="5248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8" name="Google Shape;178;p23"/>
          <p:cNvCxnSpPr/>
          <p:nvPr/>
        </p:nvCxnSpPr>
        <p:spPr>
          <a:xfrm rot="10800000">
            <a:off x="-66750" y="4599425"/>
            <a:ext cx="92775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6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0" name="Google Shape;180;p24"/>
          <p:cNvCxnSpPr/>
          <p:nvPr/>
        </p:nvCxnSpPr>
        <p:spPr>
          <a:xfrm rot="10800000">
            <a:off x="-39275" y="4599425"/>
            <a:ext cx="92775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1" name="Google Shape;181;p24"/>
          <p:cNvCxnSpPr/>
          <p:nvPr/>
        </p:nvCxnSpPr>
        <p:spPr>
          <a:xfrm>
            <a:off x="8430775" y="-52350"/>
            <a:ext cx="0" cy="5248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2" name="Google Shape;182;p24"/>
          <p:cNvCxnSpPr/>
          <p:nvPr/>
        </p:nvCxnSpPr>
        <p:spPr>
          <a:xfrm rot="10800000">
            <a:off x="713225" y="-20575"/>
            <a:ext cx="0" cy="4620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CUSTOM"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7"/>
          <p:cNvSpPr txBox="1">
            <a:spLocks noGrp="1"/>
          </p:cNvSpPr>
          <p:nvPr>
            <p:ph type="title"/>
          </p:nvPr>
        </p:nvSpPr>
        <p:spPr>
          <a:xfrm>
            <a:off x="1048350" y="323850"/>
            <a:ext cx="70473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Google Shape;25;p4"/>
          <p:cNvCxnSpPr/>
          <p:nvPr/>
        </p:nvCxnSpPr>
        <p:spPr>
          <a:xfrm>
            <a:off x="8430775" y="-52350"/>
            <a:ext cx="0" cy="5248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6" name="Google Shape;26;p4"/>
          <p:cNvCxnSpPr/>
          <p:nvPr/>
        </p:nvCxnSpPr>
        <p:spPr>
          <a:xfrm rot="10800000">
            <a:off x="-66750" y="4599425"/>
            <a:ext cx="92775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7" name="Google Shape;27;p4"/>
          <p:cNvSpPr txBox="1">
            <a:spLocks noGrp="1"/>
          </p:cNvSpPr>
          <p:nvPr>
            <p:ph type="title"/>
          </p:nvPr>
        </p:nvSpPr>
        <p:spPr>
          <a:xfrm>
            <a:off x="720000" y="539500"/>
            <a:ext cx="77040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Montserrat ExtraBold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body" idx="1"/>
          </p:nvPr>
        </p:nvSpPr>
        <p:spPr>
          <a:xfrm>
            <a:off x="720000" y="1112200"/>
            <a:ext cx="7704000" cy="347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 sz="1200"/>
            </a:lvl1pPr>
            <a:lvl2pPr marL="914400" lvl="1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AutoNum type="alphaLcPeriod"/>
              <a:defRPr/>
            </a:lvl2pPr>
            <a:lvl3pPr marL="1371600" lvl="2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AutoNum type="romanLcPeriod"/>
              <a:defRPr/>
            </a:lvl3pPr>
            <a:lvl4pPr marL="1828800" lvl="3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AutoNum type="arabicPeriod"/>
              <a:defRPr/>
            </a:lvl4pPr>
            <a:lvl5pPr marL="2286000" lvl="4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AutoNum type="alphaLcPeriod"/>
              <a:defRPr/>
            </a:lvl5pPr>
            <a:lvl6pPr marL="2743200" lvl="5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AutoNum type="romanLcPeriod"/>
              <a:defRPr/>
            </a:lvl6pPr>
            <a:lvl7pPr marL="3200400" lvl="6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AutoNum type="arabicPeriod"/>
              <a:defRPr/>
            </a:lvl7pPr>
            <a:lvl8pPr marL="3657600" lvl="7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AutoNum type="alphaLcPeriod"/>
              <a:defRPr/>
            </a:lvl8pPr>
            <a:lvl9pPr marL="4114800" lvl="8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AutoNum type="romanLcPeriod"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ldNum" idx="12"/>
          </p:nvPr>
        </p:nvSpPr>
        <p:spPr>
          <a:xfrm>
            <a:off x="8548625" y="4693300"/>
            <a:ext cx="477300" cy="35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buNone/>
              <a:defRPr sz="1200"/>
            </a:lvl1pPr>
            <a:lvl2pPr lvl="1" algn="ctr" rtl="0">
              <a:buNone/>
              <a:defRPr sz="1200"/>
            </a:lvl2pPr>
            <a:lvl3pPr lvl="2" algn="ctr" rtl="0">
              <a:buNone/>
              <a:defRPr sz="1200"/>
            </a:lvl3pPr>
            <a:lvl4pPr lvl="3" algn="ctr" rtl="0">
              <a:buNone/>
              <a:defRPr sz="1200"/>
            </a:lvl4pPr>
            <a:lvl5pPr lvl="4" algn="ctr" rtl="0">
              <a:buNone/>
              <a:defRPr sz="1200"/>
            </a:lvl5pPr>
            <a:lvl6pPr lvl="5" algn="ctr" rtl="0">
              <a:buNone/>
              <a:defRPr sz="1200"/>
            </a:lvl6pPr>
            <a:lvl7pPr lvl="6" algn="ctr" rtl="0">
              <a:buNone/>
              <a:defRPr sz="1200"/>
            </a:lvl7pPr>
            <a:lvl8pPr lvl="7" algn="ctr" rtl="0">
              <a:buNone/>
              <a:defRPr sz="1200"/>
            </a:lvl8pPr>
            <a:lvl9pPr lvl="8" algn="ctr" rtl="0">
              <a:buNone/>
              <a:defRPr sz="1200"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Google Shape;31;p5"/>
          <p:cNvCxnSpPr/>
          <p:nvPr/>
        </p:nvCxnSpPr>
        <p:spPr>
          <a:xfrm rot="10800000">
            <a:off x="-66750" y="4599425"/>
            <a:ext cx="92775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2" name="Google Shape;32;p5"/>
          <p:cNvCxnSpPr/>
          <p:nvPr/>
        </p:nvCxnSpPr>
        <p:spPr>
          <a:xfrm>
            <a:off x="-26550" y="539725"/>
            <a:ext cx="84546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" name="Google Shape;33;p5"/>
          <p:cNvCxnSpPr/>
          <p:nvPr/>
        </p:nvCxnSpPr>
        <p:spPr>
          <a:xfrm rot="10800000">
            <a:off x="715400" y="535266"/>
            <a:ext cx="0" cy="46191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" name="Google Shape;34;p5"/>
          <p:cNvCxnSpPr/>
          <p:nvPr/>
        </p:nvCxnSpPr>
        <p:spPr>
          <a:xfrm>
            <a:off x="8430775" y="-109275"/>
            <a:ext cx="0" cy="5248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5" name="Google Shape;35;p5"/>
          <p:cNvSpPr txBox="1">
            <a:spLocks noGrp="1"/>
          </p:cNvSpPr>
          <p:nvPr>
            <p:ph type="subTitle" idx="1"/>
          </p:nvPr>
        </p:nvSpPr>
        <p:spPr>
          <a:xfrm>
            <a:off x="1324100" y="1439505"/>
            <a:ext cx="2498700" cy="42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400" b="1"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ubTitle" idx="2"/>
          </p:nvPr>
        </p:nvSpPr>
        <p:spPr>
          <a:xfrm>
            <a:off x="5316250" y="3194963"/>
            <a:ext cx="2498700" cy="42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400" b="1"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subTitle" idx="3"/>
          </p:nvPr>
        </p:nvSpPr>
        <p:spPr>
          <a:xfrm>
            <a:off x="1324117" y="1859802"/>
            <a:ext cx="2498700" cy="54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subTitle" idx="4"/>
          </p:nvPr>
        </p:nvSpPr>
        <p:spPr>
          <a:xfrm>
            <a:off x="5316258" y="3615187"/>
            <a:ext cx="2498700" cy="54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title"/>
          </p:nvPr>
        </p:nvSpPr>
        <p:spPr>
          <a:xfrm>
            <a:off x="720000" y="539500"/>
            <a:ext cx="77040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sldNum" idx="12"/>
          </p:nvPr>
        </p:nvSpPr>
        <p:spPr>
          <a:xfrm>
            <a:off x="8539700" y="82400"/>
            <a:ext cx="495300" cy="37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buNone/>
              <a:defRPr sz="1200"/>
            </a:lvl1pPr>
            <a:lvl2pPr lvl="1" algn="ctr" rtl="0">
              <a:buNone/>
              <a:defRPr sz="1200"/>
            </a:lvl2pPr>
            <a:lvl3pPr lvl="2" algn="ctr" rtl="0">
              <a:buNone/>
              <a:defRPr sz="1200"/>
            </a:lvl3pPr>
            <a:lvl4pPr lvl="3" algn="ctr" rtl="0">
              <a:buNone/>
              <a:defRPr sz="1200"/>
            </a:lvl4pPr>
            <a:lvl5pPr lvl="4" algn="ctr" rtl="0">
              <a:buNone/>
              <a:defRPr sz="1200"/>
            </a:lvl5pPr>
            <a:lvl6pPr lvl="5" algn="ctr" rtl="0">
              <a:buNone/>
              <a:defRPr sz="1200"/>
            </a:lvl6pPr>
            <a:lvl7pPr lvl="6" algn="ctr" rtl="0">
              <a:buNone/>
              <a:defRPr sz="1200"/>
            </a:lvl7pPr>
            <a:lvl8pPr lvl="7" algn="ctr" rtl="0">
              <a:buNone/>
              <a:defRPr sz="1200"/>
            </a:lvl8pPr>
            <a:lvl9pPr lvl="8" algn="ctr" rtl="0">
              <a:buNone/>
              <a:defRPr sz="1200"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"/>
          <p:cNvSpPr txBox="1">
            <a:spLocks noGrp="1"/>
          </p:cNvSpPr>
          <p:nvPr>
            <p:ph type="title"/>
          </p:nvPr>
        </p:nvSpPr>
        <p:spPr>
          <a:xfrm>
            <a:off x="720000" y="539500"/>
            <a:ext cx="77040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sldNum" idx="12"/>
          </p:nvPr>
        </p:nvSpPr>
        <p:spPr>
          <a:xfrm>
            <a:off x="8539700" y="82400"/>
            <a:ext cx="495300" cy="37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buNone/>
              <a:defRPr sz="1200"/>
            </a:lvl1pPr>
            <a:lvl2pPr lvl="1" algn="ctr" rtl="0">
              <a:buNone/>
              <a:defRPr sz="1200"/>
            </a:lvl2pPr>
            <a:lvl3pPr lvl="2" algn="ctr" rtl="0">
              <a:buNone/>
              <a:defRPr sz="1200"/>
            </a:lvl3pPr>
            <a:lvl4pPr lvl="3" algn="ctr" rtl="0">
              <a:buNone/>
              <a:defRPr sz="1200"/>
            </a:lvl4pPr>
            <a:lvl5pPr lvl="4" algn="ctr" rtl="0">
              <a:buNone/>
              <a:defRPr sz="1200"/>
            </a:lvl5pPr>
            <a:lvl6pPr lvl="5" algn="ctr" rtl="0">
              <a:buNone/>
              <a:defRPr sz="1200"/>
            </a:lvl6pPr>
            <a:lvl7pPr lvl="6" algn="ctr" rtl="0">
              <a:buNone/>
              <a:defRPr sz="1200"/>
            </a:lvl7pPr>
            <a:lvl8pPr lvl="7" algn="ctr" rtl="0">
              <a:buNone/>
              <a:defRPr sz="1200"/>
            </a:lvl8pPr>
            <a:lvl9pPr lvl="8" algn="ctr" rtl="0">
              <a:buNone/>
              <a:defRPr sz="1200"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44" name="Google Shape;44;p6"/>
          <p:cNvCxnSpPr/>
          <p:nvPr/>
        </p:nvCxnSpPr>
        <p:spPr>
          <a:xfrm rot="10800000">
            <a:off x="-66750" y="4599425"/>
            <a:ext cx="92775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5" name="Google Shape;45;p6"/>
          <p:cNvCxnSpPr/>
          <p:nvPr/>
        </p:nvCxnSpPr>
        <p:spPr>
          <a:xfrm rot="10800000">
            <a:off x="715400" y="-19134"/>
            <a:ext cx="0" cy="51735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>
            <a:spLocks noGrp="1"/>
          </p:cNvSpPr>
          <p:nvPr>
            <p:ph type="title"/>
          </p:nvPr>
        </p:nvSpPr>
        <p:spPr>
          <a:xfrm>
            <a:off x="1989750" y="1026119"/>
            <a:ext cx="5164500" cy="934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b="0"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1"/>
          </p:nvPr>
        </p:nvSpPr>
        <p:spPr>
          <a:xfrm>
            <a:off x="1989750" y="2119663"/>
            <a:ext cx="5164500" cy="199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●"/>
              <a:defRPr sz="1400">
                <a:solidFill>
                  <a:srgbClr val="434343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○"/>
              <a:defRPr>
                <a:solidFill>
                  <a:srgbClr val="434343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■"/>
              <a:defRPr>
                <a:solidFill>
                  <a:srgbClr val="434343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●"/>
              <a:defRPr>
                <a:solidFill>
                  <a:srgbClr val="434343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○"/>
              <a:defRPr>
                <a:solidFill>
                  <a:srgbClr val="434343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■"/>
              <a:defRPr>
                <a:solidFill>
                  <a:srgbClr val="434343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●"/>
              <a:defRPr>
                <a:solidFill>
                  <a:srgbClr val="434343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○"/>
              <a:defRPr>
                <a:solidFill>
                  <a:srgbClr val="434343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■"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8539700" y="82400"/>
            <a:ext cx="495300" cy="37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buNone/>
              <a:defRPr sz="1200"/>
            </a:lvl1pPr>
            <a:lvl2pPr lvl="1" algn="ctr" rtl="0">
              <a:buNone/>
              <a:defRPr sz="1200"/>
            </a:lvl2pPr>
            <a:lvl3pPr lvl="2" algn="ctr" rtl="0">
              <a:buNone/>
              <a:defRPr sz="1200"/>
            </a:lvl3pPr>
            <a:lvl4pPr lvl="3" algn="ctr" rtl="0">
              <a:buNone/>
              <a:defRPr sz="1200"/>
            </a:lvl4pPr>
            <a:lvl5pPr lvl="4" algn="ctr" rtl="0">
              <a:buNone/>
              <a:defRPr sz="1200"/>
            </a:lvl5pPr>
            <a:lvl6pPr lvl="5" algn="ctr" rtl="0">
              <a:buNone/>
              <a:defRPr sz="1200"/>
            </a:lvl6pPr>
            <a:lvl7pPr lvl="6" algn="ctr" rtl="0">
              <a:buNone/>
              <a:defRPr sz="1200"/>
            </a:lvl7pPr>
            <a:lvl8pPr lvl="7" algn="ctr" rtl="0">
              <a:buNone/>
              <a:defRPr sz="1200"/>
            </a:lvl8pPr>
            <a:lvl9pPr lvl="8" algn="ctr" rtl="0">
              <a:buNone/>
              <a:defRPr sz="1200"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" name="Google Shape;51;p8"/>
          <p:cNvCxnSpPr/>
          <p:nvPr/>
        </p:nvCxnSpPr>
        <p:spPr>
          <a:xfrm rot="10800000">
            <a:off x="-66750" y="539500"/>
            <a:ext cx="92775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2" name="Google Shape;52;p8"/>
          <p:cNvCxnSpPr/>
          <p:nvPr/>
        </p:nvCxnSpPr>
        <p:spPr>
          <a:xfrm>
            <a:off x="8430775" y="-52350"/>
            <a:ext cx="0" cy="5248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3" name="Google Shape;53;p8"/>
          <p:cNvSpPr txBox="1">
            <a:spLocks noGrp="1"/>
          </p:cNvSpPr>
          <p:nvPr>
            <p:ph type="title"/>
          </p:nvPr>
        </p:nvSpPr>
        <p:spPr>
          <a:xfrm>
            <a:off x="3847175" y="784375"/>
            <a:ext cx="4372800" cy="2529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sldNum" idx="12"/>
          </p:nvPr>
        </p:nvSpPr>
        <p:spPr>
          <a:xfrm>
            <a:off x="8539700" y="82400"/>
            <a:ext cx="495300" cy="37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buNone/>
              <a:defRPr sz="1200"/>
            </a:lvl1pPr>
            <a:lvl2pPr lvl="1" algn="ctr" rtl="0">
              <a:buNone/>
              <a:defRPr sz="1200"/>
            </a:lvl2pPr>
            <a:lvl3pPr lvl="2" algn="ctr" rtl="0">
              <a:buNone/>
              <a:defRPr sz="1200"/>
            </a:lvl3pPr>
            <a:lvl4pPr lvl="3" algn="ctr" rtl="0">
              <a:buNone/>
              <a:defRPr sz="1200"/>
            </a:lvl4pPr>
            <a:lvl5pPr lvl="4" algn="ctr" rtl="0">
              <a:buNone/>
              <a:defRPr sz="1200"/>
            </a:lvl5pPr>
            <a:lvl6pPr lvl="5" algn="ctr" rtl="0">
              <a:buNone/>
              <a:defRPr sz="1200"/>
            </a:lvl6pPr>
            <a:lvl7pPr lvl="6" algn="ctr" rtl="0">
              <a:buNone/>
              <a:defRPr sz="1200"/>
            </a:lvl7pPr>
            <a:lvl8pPr lvl="7" algn="ctr" rtl="0">
              <a:buNone/>
              <a:defRPr sz="1200"/>
            </a:lvl8pPr>
            <a:lvl9pPr lvl="8" algn="ctr" rtl="0">
              <a:buNone/>
              <a:defRPr sz="1200"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Google Shape;56;p9"/>
          <p:cNvCxnSpPr/>
          <p:nvPr/>
        </p:nvCxnSpPr>
        <p:spPr>
          <a:xfrm>
            <a:off x="8430775" y="-52350"/>
            <a:ext cx="0" cy="5248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7" name="Google Shape;57;p9"/>
          <p:cNvCxnSpPr/>
          <p:nvPr/>
        </p:nvCxnSpPr>
        <p:spPr>
          <a:xfrm rot="10800000">
            <a:off x="-66750" y="4599425"/>
            <a:ext cx="92775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8" name="Google Shape;58;p9"/>
          <p:cNvSpPr txBox="1">
            <a:spLocks noGrp="1"/>
          </p:cNvSpPr>
          <p:nvPr>
            <p:ph type="subTitle" idx="1"/>
          </p:nvPr>
        </p:nvSpPr>
        <p:spPr>
          <a:xfrm flipH="1">
            <a:off x="4096403" y="1076525"/>
            <a:ext cx="3985500" cy="160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 flipH="1">
            <a:off x="4096403" y="3220485"/>
            <a:ext cx="3985500" cy="9426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548625" y="4693300"/>
            <a:ext cx="477300" cy="35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buNone/>
              <a:defRPr sz="1200"/>
            </a:lvl1pPr>
            <a:lvl2pPr lvl="1" algn="ctr" rtl="0">
              <a:buNone/>
              <a:defRPr sz="1200"/>
            </a:lvl2pPr>
            <a:lvl3pPr lvl="2" algn="ctr" rtl="0">
              <a:buNone/>
              <a:defRPr sz="1200"/>
            </a:lvl3pPr>
            <a:lvl4pPr lvl="3" algn="ctr" rtl="0">
              <a:buNone/>
              <a:defRPr sz="1200"/>
            </a:lvl4pPr>
            <a:lvl5pPr lvl="4" algn="ctr" rtl="0">
              <a:buNone/>
              <a:defRPr sz="1200"/>
            </a:lvl5pPr>
            <a:lvl6pPr lvl="5" algn="ctr" rtl="0">
              <a:buNone/>
              <a:defRPr sz="1200"/>
            </a:lvl6pPr>
            <a:lvl7pPr lvl="6" algn="ctr" rtl="0">
              <a:buNone/>
              <a:defRPr sz="1200"/>
            </a:lvl7pPr>
            <a:lvl8pPr lvl="7" algn="ctr" rtl="0">
              <a:buNone/>
              <a:defRPr sz="1200"/>
            </a:lvl8pPr>
            <a:lvl9pPr lvl="8" algn="ctr" rtl="0">
              <a:buNone/>
              <a:defRPr sz="1200"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2" name="Google Shape;62;p10"/>
          <p:cNvCxnSpPr/>
          <p:nvPr/>
        </p:nvCxnSpPr>
        <p:spPr>
          <a:xfrm rot="10800000">
            <a:off x="-133500" y="539500"/>
            <a:ext cx="92775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3" name="Google Shape;63;p10"/>
          <p:cNvCxnSpPr/>
          <p:nvPr/>
        </p:nvCxnSpPr>
        <p:spPr>
          <a:xfrm>
            <a:off x="8430775" y="-52350"/>
            <a:ext cx="0" cy="5248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4" name="Google Shape;64;p10"/>
          <p:cNvSpPr txBox="1">
            <a:spLocks noGrp="1"/>
          </p:cNvSpPr>
          <p:nvPr>
            <p:ph type="title"/>
          </p:nvPr>
        </p:nvSpPr>
        <p:spPr>
          <a:xfrm rot="380">
            <a:off x="713225" y="2571900"/>
            <a:ext cx="2713200" cy="2027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0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sldNum" idx="12"/>
          </p:nvPr>
        </p:nvSpPr>
        <p:spPr>
          <a:xfrm>
            <a:off x="8548625" y="4693300"/>
            <a:ext cx="477300" cy="35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buNone/>
              <a:defRPr sz="1200"/>
            </a:lvl1pPr>
            <a:lvl2pPr lvl="1" algn="ctr" rtl="0">
              <a:buNone/>
              <a:defRPr sz="1200"/>
            </a:lvl2pPr>
            <a:lvl3pPr lvl="2" algn="ctr" rtl="0">
              <a:buNone/>
              <a:defRPr sz="1200"/>
            </a:lvl3pPr>
            <a:lvl4pPr lvl="3" algn="ctr" rtl="0">
              <a:buNone/>
              <a:defRPr sz="1200"/>
            </a:lvl4pPr>
            <a:lvl5pPr lvl="4" algn="ctr" rtl="0">
              <a:buNone/>
              <a:defRPr sz="1200"/>
            </a:lvl5pPr>
            <a:lvl6pPr lvl="5" algn="ctr" rtl="0">
              <a:buNone/>
              <a:defRPr sz="1200"/>
            </a:lvl6pPr>
            <a:lvl7pPr lvl="6" algn="ctr" rtl="0">
              <a:buNone/>
              <a:defRPr sz="1200"/>
            </a:lvl7pPr>
            <a:lvl8pPr lvl="7" algn="ctr" rtl="0">
              <a:buNone/>
              <a:defRPr sz="1200"/>
            </a:lvl8pPr>
            <a:lvl9pPr lvl="8" algn="ctr" rtl="0">
              <a:buNone/>
              <a:defRPr sz="1200"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Barlow Semi Condensed"/>
              <a:buNone/>
              <a:defRPr sz="3600" b="1">
                <a:solidFill>
                  <a:schemeClr val="dk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Char char="●"/>
              <a:defRPr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Char char="○"/>
              <a:defRPr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Char char="■"/>
              <a:defRPr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Char char="●"/>
              <a:defRPr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Char char="○"/>
              <a:defRPr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Char char="■"/>
              <a:defRPr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Char char="●"/>
              <a:defRPr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naheim"/>
              <a:buChar char="○"/>
              <a:defRPr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Anaheim"/>
              <a:buChar char="■"/>
              <a:defRPr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300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lvl="1" algn="r">
              <a:buNone/>
              <a:defRPr sz="1300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lvl="2" algn="r">
              <a:buNone/>
              <a:defRPr sz="1300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lvl="3" algn="r">
              <a:buNone/>
              <a:defRPr sz="1300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lvl="4" algn="r">
              <a:buNone/>
              <a:defRPr sz="1300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lvl="5" algn="r">
              <a:buNone/>
              <a:defRPr sz="1300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lvl="6" algn="r">
              <a:buNone/>
              <a:defRPr sz="1300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lvl="7" algn="r">
              <a:buNone/>
              <a:defRPr sz="1300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lvl="8" algn="r">
              <a:buNone/>
              <a:defRPr sz="1300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5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85" name="Google Shape;185;p25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1" r:id="rId1"/>
    <p:sldLayoutId id="2147483672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 t="-9000" b="-9000"/>
          </a:stretch>
        </a:blipFill>
        <a:effectLst/>
      </p:bgPr>
    </p:bg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8"/>
          <p:cNvSpPr txBox="1">
            <a:spLocks noGrp="1"/>
          </p:cNvSpPr>
          <p:nvPr>
            <p:ph type="ctrTitle"/>
          </p:nvPr>
        </p:nvSpPr>
        <p:spPr>
          <a:xfrm>
            <a:off x="4419213" y="216740"/>
            <a:ext cx="4124280" cy="198408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/>
          <a:p>
            <a:r>
              <a:rPr lang="en" sz="6600">
                <a:solidFill>
                  <a:schemeClr val="tx1"/>
                </a:solidFill>
              </a:rPr>
              <a:t>Injury and violence</a:t>
            </a:r>
            <a:r>
              <a:rPr lang="en" sz="6600" i="1">
                <a:solidFill>
                  <a:schemeClr val="tx1"/>
                </a:solidFill>
              </a:rPr>
              <a:t> </a:t>
            </a:r>
          </a:p>
        </p:txBody>
      </p:sp>
      <p:sp>
        <p:nvSpPr>
          <p:cNvPr id="195" name="Google Shape;195;p28"/>
          <p:cNvSpPr txBox="1">
            <a:spLocks noGrp="1"/>
          </p:cNvSpPr>
          <p:nvPr>
            <p:ph type="subTitle" idx="1"/>
          </p:nvPr>
        </p:nvSpPr>
        <p:spPr>
          <a:xfrm>
            <a:off x="944493" y="3293655"/>
            <a:ext cx="2515140" cy="329700"/>
          </a:xfrm>
          <a:prstGeom prst="rect">
            <a:avLst/>
          </a:prstGeom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indent="0"/>
            <a:r>
              <a:rPr lang="en" sz="2000" b="1" dirty="0">
                <a:solidFill>
                  <a:schemeClr val="tx1"/>
                </a:solidFill>
              </a:rPr>
              <a:t>Presented by: Aseel </a:t>
            </a:r>
            <a:r>
              <a:rPr lang="en" sz="2000" b="1" dirty="0" err="1">
                <a:solidFill>
                  <a:schemeClr val="tx1"/>
                </a:solidFill>
              </a:rPr>
              <a:t>buhalfaya</a:t>
            </a:r>
            <a:endParaRPr lang="en" sz="2000" b="1" dirty="0">
              <a:solidFill>
                <a:schemeClr val="tx1"/>
              </a:solidFill>
            </a:endParaRPr>
          </a:p>
          <a:p>
            <a:pPr marL="0" indent="0"/>
            <a:r>
              <a:rPr lang="en" sz="2000" b="1" dirty="0">
                <a:solidFill>
                  <a:schemeClr val="tx1"/>
                </a:solidFill>
              </a:rPr>
              <a:t>Student number:2724 </a:t>
            </a:r>
          </a:p>
          <a:p>
            <a:pPr marL="0" indent="0"/>
            <a:r>
              <a:rPr lang="en" sz="2000" b="1" dirty="0">
                <a:solidFill>
                  <a:schemeClr val="tx1"/>
                </a:solidFill>
              </a:rPr>
              <a:t>Year 2 AMS</a:t>
            </a:r>
          </a:p>
          <a:p>
            <a:pPr marL="0" indent="0"/>
            <a:r>
              <a:rPr lang="en" sz="2000" b="1" dirty="0">
                <a:solidFill>
                  <a:schemeClr val="tx1"/>
                </a:solidFill>
              </a:rPr>
              <a:t>Block: PTS </a:t>
            </a:r>
          </a:p>
        </p:txBody>
      </p:sp>
      <p:sp>
        <p:nvSpPr>
          <p:cNvPr id="200" name="Google Shape;200;p28"/>
          <p:cNvSpPr txBox="1">
            <a:spLocks noGrp="1"/>
          </p:cNvSpPr>
          <p:nvPr>
            <p:ph type="sldNum" idx="12"/>
          </p:nvPr>
        </p:nvSpPr>
        <p:spPr>
          <a:xfrm>
            <a:off x="8539700" y="82400"/>
            <a:ext cx="495300" cy="37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</a:t>
            </a:fld>
            <a:endParaRPr/>
          </a:p>
        </p:txBody>
      </p:sp>
      <p:pic>
        <p:nvPicPr>
          <p:cNvPr id="2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0D1393E4-A27C-9D8C-DA37-481B0DF40D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380" y="8857"/>
            <a:ext cx="1249680" cy="889066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35"/>
          <p:cNvSpPr txBox="1">
            <a:spLocks noGrp="1"/>
          </p:cNvSpPr>
          <p:nvPr>
            <p:ph type="subTitle" idx="1"/>
          </p:nvPr>
        </p:nvSpPr>
        <p:spPr>
          <a:xfrm>
            <a:off x="1156460" y="631785"/>
            <a:ext cx="2392020" cy="420300"/>
          </a:xfrm>
          <a:prstGeom prst="rect">
            <a:avLst/>
          </a:prstGeom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indent="0"/>
            <a:r>
              <a:rPr lang="en" sz="2800"/>
              <a:t>Perinatal death </a:t>
            </a:r>
            <a:endParaRPr lang="en-US"/>
          </a:p>
        </p:txBody>
      </p:sp>
      <p:sp>
        <p:nvSpPr>
          <p:cNvPr id="318" name="Google Shape;318;p35"/>
          <p:cNvSpPr txBox="1">
            <a:spLocks noGrp="1"/>
          </p:cNvSpPr>
          <p:nvPr>
            <p:ph type="sldNum" idx="12"/>
          </p:nvPr>
        </p:nvSpPr>
        <p:spPr>
          <a:xfrm>
            <a:off x="8539700" y="82400"/>
            <a:ext cx="495300" cy="37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dirty="0"/>
              <a:t>10</a:t>
            </a:fld>
            <a:endParaRPr/>
          </a:p>
        </p:txBody>
      </p:sp>
      <p:cxnSp>
        <p:nvCxnSpPr>
          <p:cNvPr id="319" name="Google Shape;319;p35"/>
          <p:cNvCxnSpPr/>
          <p:nvPr/>
        </p:nvCxnSpPr>
        <p:spPr>
          <a:xfrm rot="10800000">
            <a:off x="4564750" y="-19685"/>
            <a:ext cx="0" cy="46191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20" name="Google Shape;320;p35"/>
          <p:cNvSpPr txBox="1">
            <a:spLocks noGrp="1"/>
          </p:cNvSpPr>
          <p:nvPr>
            <p:ph type="title"/>
          </p:nvPr>
        </p:nvSpPr>
        <p:spPr>
          <a:xfrm>
            <a:off x="590460" y="5944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2800" dirty="0"/>
              <a:t>Maternal complications and Birth outcomes 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3E1C38EC-4DCF-FB55-6FBC-DA69577D06B9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>
            <a:off x="693578" y="1946487"/>
            <a:ext cx="2498700" cy="1757580"/>
          </a:xfrm>
        </p:spPr>
        <p:txBody>
          <a:bodyPr/>
          <a:lstStyle/>
          <a:p>
            <a:r>
              <a:rPr lang="en-US" sz="1800">
                <a:solidFill>
                  <a:srgbClr val="434343"/>
                </a:solidFill>
              </a:rPr>
              <a:t>The physical or sexual trauma to the mother </a:t>
            </a:r>
            <a:r>
              <a:rPr lang="en-US" sz="1800" b="1">
                <a:solidFill>
                  <a:schemeClr val="bg1">
                    <a:lumMod val="10000"/>
                  </a:schemeClr>
                </a:solidFill>
              </a:rPr>
              <a:t>abuse</a:t>
            </a:r>
            <a:r>
              <a:rPr lang="en-US" sz="1800">
                <a:solidFill>
                  <a:srgbClr val="434343"/>
                </a:solidFill>
              </a:rPr>
              <a:t> during pregnancy increases the risk of </a:t>
            </a:r>
            <a:r>
              <a:rPr lang="en-US" sz="1800" b="1">
                <a:solidFill>
                  <a:schemeClr val="bg1">
                    <a:lumMod val="10000"/>
                  </a:schemeClr>
                </a:solidFill>
              </a:rPr>
              <a:t>perinatal death</a:t>
            </a:r>
            <a:r>
              <a:rPr lang="en-US" sz="1800">
                <a:solidFill>
                  <a:srgbClr val="434343"/>
                </a:solidFill>
              </a:rPr>
              <a:t> because of negative maternal coping behaviors such as poor maternal nutrition 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3A78B64-245B-AC4B-39E5-2ED50D57354C}"/>
              </a:ext>
            </a:extLst>
          </p:cNvPr>
          <p:cNvSpPr>
            <a:spLocks noGrp="1"/>
          </p:cNvSpPr>
          <p:nvPr>
            <p:ph type="subTitle" idx="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DFDA3F14-0C93-E80C-E689-F63FD94E35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5840" y="849285"/>
            <a:ext cx="3253740" cy="349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305227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F04B58A0-DB79-59C7-E7BA-16EBBF0C29A5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>
            <a:off x="600217" y="2347482"/>
            <a:ext cx="5318100" cy="858420"/>
          </a:xfrm>
        </p:spPr>
        <p:txBody>
          <a:bodyPr/>
          <a:lstStyle/>
          <a:p>
            <a:r>
              <a:rPr lang="en-US" sz="1800"/>
              <a:t>Placenta is the structure that provides nutrients and oxygen for the fetus </a:t>
            </a:r>
          </a:p>
          <a:p>
            <a:r>
              <a:rPr lang="en-US" sz="1800" b="1">
                <a:solidFill>
                  <a:schemeClr val="bg1">
                    <a:lumMod val="10000"/>
                  </a:schemeClr>
                </a:solidFill>
              </a:rPr>
              <a:t>Placenta abruption</a:t>
            </a:r>
            <a:r>
              <a:rPr lang="en-US" sz="1800"/>
              <a:t> is a consequence of </a:t>
            </a:r>
            <a:r>
              <a:rPr lang="en-US" sz="1800" b="1">
                <a:solidFill>
                  <a:schemeClr val="bg1">
                    <a:lumMod val="10000"/>
                  </a:schemeClr>
                </a:solidFill>
              </a:rPr>
              <a:t>IPV</a:t>
            </a:r>
            <a:r>
              <a:rPr lang="en-US" sz="1800"/>
              <a:t> </a:t>
            </a:r>
          </a:p>
          <a:p>
            <a:r>
              <a:rPr lang="en-US" sz="1800"/>
              <a:t>The common risk factors of placenta abruption include hypertension trauma and substance use which these risk factors have been associated with </a:t>
            </a:r>
            <a:r>
              <a:rPr lang="en-US" sz="1800" b="1">
                <a:solidFill>
                  <a:schemeClr val="bg1">
                    <a:lumMod val="10000"/>
                  </a:schemeClr>
                </a:solidFill>
              </a:rPr>
              <a:t>IPV</a:t>
            </a:r>
            <a:r>
              <a:rPr lang="en-US" sz="1800"/>
              <a:t>.</a:t>
            </a:r>
          </a:p>
          <a:p>
            <a:r>
              <a:rPr lang="en-US" sz="1800" b="1">
                <a:solidFill>
                  <a:schemeClr val="bg1">
                    <a:lumMod val="10000"/>
                  </a:schemeClr>
                </a:solidFill>
              </a:rPr>
              <a:t>Violence</a:t>
            </a:r>
            <a:r>
              <a:rPr lang="en-US" sz="1800"/>
              <a:t> and </a:t>
            </a:r>
            <a:r>
              <a:rPr lang="en-US" sz="1800" b="1">
                <a:solidFill>
                  <a:schemeClr val="bg1">
                    <a:lumMod val="10000"/>
                  </a:schemeClr>
                </a:solidFill>
              </a:rPr>
              <a:t>assault</a:t>
            </a:r>
            <a:r>
              <a:rPr lang="en-US" sz="1800"/>
              <a:t> such as blunt force to the abdomen by a partner is one of causes of placenta abruption. 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F911448-4A68-2C8E-03E6-87AA47F25D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600" y="188980"/>
            <a:ext cx="7825920" cy="374580"/>
          </a:xfrm>
        </p:spPr>
        <p:txBody>
          <a:bodyPr/>
          <a:lstStyle/>
          <a:p>
            <a:r>
              <a:rPr lang="en-US" sz="2800" dirty="0"/>
              <a:t>Maternal complications and birth outcomes</a:t>
            </a:r>
            <a:r>
              <a:rPr lang="en-US" sz="3200" dirty="0"/>
              <a:t> </a:t>
            </a:r>
            <a:endParaRPr lang="en-US" sz="320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4EA746-91DE-E80B-380C-80CB20A3D70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 lang="en"/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F188D27-FC11-999C-0369-2EB7884C4B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7380" y="700365"/>
            <a:ext cx="3237840" cy="420300"/>
          </a:xfrm>
        </p:spPr>
        <p:txBody>
          <a:bodyPr/>
          <a:lstStyle/>
          <a:p>
            <a:r>
              <a:rPr lang="en-US"/>
              <a:t>Placenta abruption </a:t>
            </a:r>
          </a:p>
        </p:txBody>
      </p:sp>
      <p:pic>
        <p:nvPicPr>
          <p:cNvPr id="10" name="Picture 10">
            <a:extLst>
              <a:ext uri="{FF2B5EF4-FFF2-40B4-BE49-F238E27FC236}">
                <a16:creationId xmlns:a16="http://schemas.microsoft.com/office/drawing/2014/main" id="{AD312FEE-2BF6-6BFB-25AA-40680AFCA7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9300" y="701040"/>
            <a:ext cx="2567940" cy="2080260"/>
          </a:xfrm>
          <a:prstGeom prst="rect">
            <a:avLst/>
          </a:prstGeom>
        </p:spPr>
      </p:pic>
      <p:pic>
        <p:nvPicPr>
          <p:cNvPr id="11" name="Picture 11">
            <a:extLst>
              <a:ext uri="{FF2B5EF4-FFF2-40B4-BE49-F238E27FC236}">
                <a16:creationId xmlns:a16="http://schemas.microsoft.com/office/drawing/2014/main" id="{CDAB3BDE-BD0B-74AA-395D-A741011F96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3080" y="2885112"/>
            <a:ext cx="2743200" cy="1636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029779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1"/>
          <p:cNvSpPr txBox="1">
            <a:spLocks noGrp="1"/>
          </p:cNvSpPr>
          <p:nvPr>
            <p:ph type="subTitle" idx="1"/>
          </p:nvPr>
        </p:nvSpPr>
        <p:spPr>
          <a:xfrm>
            <a:off x="676805" y="80255"/>
            <a:ext cx="7393860" cy="178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3600" b="1">
                <a:solidFill>
                  <a:schemeClr val="bg1">
                    <a:lumMod val="10000"/>
                  </a:schemeClr>
                </a:solidFill>
              </a:rPr>
              <a:t>What can trigger domestic violence and abuse during pregnancy?</a:t>
            </a:r>
            <a:endParaRPr lang="en-US" sz="3600" b="1">
              <a:solidFill>
                <a:schemeClr val="bg1">
                  <a:lumMod val="10000"/>
                </a:schemeClr>
              </a:solidFill>
            </a:endParaRPr>
          </a:p>
          <a:p>
            <a:pPr marL="0" indent="0"/>
            <a:endParaRPr lang="en" sz="3600" b="1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235" name="Google Shape;235;p31"/>
          <p:cNvSpPr txBox="1">
            <a:spLocks noGrp="1"/>
          </p:cNvSpPr>
          <p:nvPr>
            <p:ph type="sldNum" idx="12"/>
          </p:nvPr>
        </p:nvSpPr>
        <p:spPr>
          <a:xfrm>
            <a:off x="8548625" y="4693300"/>
            <a:ext cx="477300" cy="35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09A0CF3-5D13-7A75-4102-7F64F25D5D07}"/>
              </a:ext>
            </a:extLst>
          </p:cNvPr>
          <p:cNvSpPr txBox="1"/>
          <p:nvPr/>
        </p:nvSpPr>
        <p:spPr>
          <a:xfrm>
            <a:off x="1377315" y="1632585"/>
            <a:ext cx="5539740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457200" indent="-457200">
              <a:buChar char="•"/>
            </a:pPr>
            <a:r>
              <a:rPr lang="en-US" sz="3200" b="1" dirty="0">
                <a:solidFill>
                  <a:schemeClr val="bg1">
                    <a:lumMod val="10000"/>
                  </a:schemeClr>
                </a:solidFill>
              </a:rPr>
              <a:t>Unplanned pregnancy </a:t>
            </a:r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D2FD24-4514-8854-4773-B8DCD1284402}"/>
              </a:ext>
            </a:extLst>
          </p:cNvPr>
          <p:cNvSpPr txBox="1"/>
          <p:nvPr/>
        </p:nvSpPr>
        <p:spPr>
          <a:xfrm>
            <a:off x="1443990" y="2392680"/>
            <a:ext cx="3550920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457200" indent="-457200">
              <a:buChar char="•"/>
            </a:pPr>
            <a:r>
              <a:rPr lang="en-US" sz="3200" b="1" dirty="0">
                <a:solidFill>
                  <a:schemeClr val="bg1">
                    <a:lumMod val="10000"/>
                  </a:schemeClr>
                </a:solidFill>
              </a:rPr>
              <a:t>Responsibility 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BE4B94-80F8-0DF3-9462-590F61C4FE93}"/>
              </a:ext>
            </a:extLst>
          </p:cNvPr>
          <p:cNvSpPr txBox="1"/>
          <p:nvPr/>
        </p:nvSpPr>
        <p:spPr>
          <a:xfrm>
            <a:off x="1442085" y="3175635"/>
            <a:ext cx="2743200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457200" indent="-457200">
              <a:buChar char="•"/>
            </a:pPr>
            <a:r>
              <a:rPr lang="en-US" sz="3200" b="1" dirty="0">
                <a:solidFill>
                  <a:schemeClr val="bg1">
                    <a:lumMod val="10000"/>
                  </a:schemeClr>
                </a:solidFill>
              </a:rPr>
              <a:t>Jealousy </a:t>
            </a:r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" grpId="0"/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35"/>
          <p:cNvSpPr txBox="1">
            <a:spLocks noGrp="1"/>
          </p:cNvSpPr>
          <p:nvPr>
            <p:ph type="sldNum" idx="12"/>
          </p:nvPr>
        </p:nvSpPr>
        <p:spPr>
          <a:xfrm>
            <a:off x="8539700" y="82400"/>
            <a:ext cx="495300" cy="37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dirty="0"/>
              <a:t>13</a:t>
            </a:fld>
            <a:endParaRPr/>
          </a:p>
        </p:txBody>
      </p:sp>
      <p:cxnSp>
        <p:nvCxnSpPr>
          <p:cNvPr id="319" name="Google Shape;319;p35"/>
          <p:cNvCxnSpPr/>
          <p:nvPr/>
        </p:nvCxnSpPr>
        <p:spPr>
          <a:xfrm rot="10800000">
            <a:off x="4564750" y="-19685"/>
            <a:ext cx="0" cy="46191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20" name="Google Shape;320;p35"/>
          <p:cNvSpPr txBox="1">
            <a:spLocks noGrp="1"/>
          </p:cNvSpPr>
          <p:nvPr>
            <p:ph type="title"/>
          </p:nvPr>
        </p:nvSpPr>
        <p:spPr>
          <a:xfrm>
            <a:off x="750480" y="-1676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>
                <a:solidFill>
                  <a:schemeClr val="tx1"/>
                </a:solidFill>
              </a:rPr>
              <a:t>Did you know? 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3A78B64-245B-AC4B-39E5-2ED50D57354C}"/>
              </a:ext>
            </a:extLst>
          </p:cNvPr>
          <p:cNvSpPr>
            <a:spLocks noGrp="1"/>
          </p:cNvSpPr>
          <p:nvPr>
            <p:ph type="subTitle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91791590-676F-5E71-ECA9-F153778602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5940" y="2361525"/>
            <a:ext cx="3527400" cy="420300"/>
          </a:xfrm>
        </p:spPr>
        <p:txBody>
          <a:bodyPr/>
          <a:lstStyle/>
          <a:p>
            <a:r>
              <a:rPr lang="en-US" sz="2800"/>
              <a:t>Children who witness domestic violence are </a:t>
            </a:r>
            <a:r>
              <a:rPr lang="en-US" sz="2800" u="sng">
                <a:solidFill>
                  <a:schemeClr val="bg1">
                    <a:lumMod val="10000"/>
                  </a:schemeClr>
                </a:solidFill>
              </a:rPr>
              <a:t>3 times</a:t>
            </a:r>
            <a:r>
              <a:rPr lang="en-US" sz="2800"/>
              <a:t> more likely to repeat the cycle in adulthood </a:t>
            </a:r>
          </a:p>
        </p:txBody>
      </p:sp>
      <p:pic>
        <p:nvPicPr>
          <p:cNvPr id="8" name="Picture 8" descr="A picture containing person, indoor, young, posing&#10;&#10;Description automatically generated">
            <a:extLst>
              <a:ext uri="{FF2B5EF4-FFF2-40B4-BE49-F238E27FC236}">
                <a16:creationId xmlns:a16="http://schemas.microsoft.com/office/drawing/2014/main" id="{A17C6A12-EB41-F84E-D0B0-BA0D8D5874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2020" y="742784"/>
            <a:ext cx="3566160" cy="3536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11671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8263-27B1-7FCA-9016-5F5A2DF47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219460"/>
            <a:ext cx="7704000" cy="572700"/>
          </a:xfrm>
        </p:spPr>
        <p:txBody>
          <a:bodyPr/>
          <a:lstStyle/>
          <a:p>
            <a:r>
              <a:rPr lang="en-US"/>
              <a:t>The cycle of overlapping violence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637AECD-B941-D477-D4F0-E35BDF9F60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 lang="en"/>
          </a:p>
        </p:txBody>
      </p:sp>
      <p:pic>
        <p:nvPicPr>
          <p:cNvPr id="27" name="Picture 27" descr="Text&#10;&#10;Description automatically generated">
            <a:extLst>
              <a:ext uri="{FF2B5EF4-FFF2-40B4-BE49-F238E27FC236}">
                <a16:creationId xmlns:a16="http://schemas.microsoft.com/office/drawing/2014/main" id="{1F0BA21B-1BBB-8A5F-6772-09DF611FC1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5880" y="1060569"/>
            <a:ext cx="6408420" cy="3410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19821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217BCA-FB73-DE27-5368-8E823FEBA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does the victim stay 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690233E-07D6-634B-2329-02DAB1418EF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 lang="en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0962E8-7DF0-2362-0822-CEBD9D1B03DE}"/>
              </a:ext>
            </a:extLst>
          </p:cNvPr>
          <p:cNvSpPr txBox="1"/>
          <p:nvPr/>
        </p:nvSpPr>
        <p:spPr>
          <a:xfrm>
            <a:off x="1059288" y="2045327"/>
            <a:ext cx="3821804" cy="166199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800" b="1">
                <a:solidFill>
                  <a:schemeClr val="bg1">
                    <a:lumMod val="10000"/>
                  </a:schemeClr>
                </a:solidFill>
              </a:rPr>
              <a:t>Distorted thoughts </a:t>
            </a:r>
            <a:r>
              <a:rPr lang="en-US"/>
              <a:t>: being controlled is traumatizing and it leads to confusion, doubt and self-blame. </a:t>
            </a:r>
          </a:p>
          <a:p>
            <a:endParaRPr lang="en-US"/>
          </a:p>
          <a:p>
            <a:r>
              <a:rPr lang="en-US"/>
              <a:t>Women shared " I believed I deserved it" or </a:t>
            </a:r>
          </a:p>
          <a:p>
            <a:r>
              <a:rPr lang="en-US"/>
              <a:t>" I was ashamed, embarrassed and blamed myself because I thought I triggered him " 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8C98495-BC62-6938-807C-0443D3EF492D}"/>
              </a:ext>
            </a:extLst>
          </p:cNvPr>
          <p:cNvSpPr txBox="1"/>
          <p:nvPr/>
        </p:nvSpPr>
        <p:spPr>
          <a:xfrm>
            <a:off x="968733" y="1246434"/>
            <a:ext cx="4666980" cy="61555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chemeClr val="bg1">
                    <a:lumMod val="10000"/>
                  </a:schemeClr>
                </a:solidFill>
              </a:rPr>
              <a:t>Fear</a:t>
            </a:r>
            <a:r>
              <a:rPr lang="en-US"/>
              <a:t>: the threats and emotional harm is powerful and abusers use this to control and keep women trapped .</a:t>
            </a:r>
          </a:p>
        </p:txBody>
      </p:sp>
      <p:pic>
        <p:nvPicPr>
          <p:cNvPr id="7" name="Picture 7" descr="A picture containing silhouette&#10;&#10;Description automatically generated">
            <a:extLst>
              <a:ext uri="{FF2B5EF4-FFF2-40B4-BE49-F238E27FC236}">
                <a16:creationId xmlns:a16="http://schemas.microsoft.com/office/drawing/2014/main" id="{A1244D1B-CFFE-3577-8267-4F5A55A4A4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111" y="1031367"/>
            <a:ext cx="3049073" cy="2774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3826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40"/>
          <p:cNvSpPr txBox="1">
            <a:spLocks noGrp="1"/>
          </p:cNvSpPr>
          <p:nvPr>
            <p:ph type="sldNum" idx="12"/>
          </p:nvPr>
        </p:nvSpPr>
        <p:spPr>
          <a:xfrm>
            <a:off x="8539700" y="82400"/>
            <a:ext cx="495300" cy="37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  <p:cxnSp>
        <p:nvCxnSpPr>
          <p:cNvPr id="413" name="Google Shape;413;p40"/>
          <p:cNvCxnSpPr/>
          <p:nvPr/>
        </p:nvCxnSpPr>
        <p:spPr>
          <a:xfrm>
            <a:off x="8430775" y="-52350"/>
            <a:ext cx="0" cy="5248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15" name="Google Shape;415;p40"/>
          <p:cNvSpPr txBox="1"/>
          <p:nvPr/>
        </p:nvSpPr>
        <p:spPr>
          <a:xfrm flipH="1">
            <a:off x="6117150" y="4604000"/>
            <a:ext cx="1073400" cy="2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naheim"/>
                <a:ea typeface="Anaheim"/>
                <a:cs typeface="Anaheim"/>
                <a:sym typeface="Anaheim"/>
              </a:rPr>
              <a:t>Mental health</a:t>
            </a:r>
            <a:endParaRPr sz="1200">
              <a:latin typeface="Anaheim"/>
              <a:ea typeface="Anaheim"/>
              <a:cs typeface="Anaheim"/>
              <a:sym typeface="Anaheim"/>
            </a:endParaRPr>
          </a:p>
        </p:txBody>
      </p:sp>
      <p:cxnSp>
        <p:nvCxnSpPr>
          <p:cNvPr id="417" name="Google Shape;417;p40"/>
          <p:cNvCxnSpPr/>
          <p:nvPr/>
        </p:nvCxnSpPr>
        <p:spPr>
          <a:xfrm rot="10800000">
            <a:off x="-60150" y="535450"/>
            <a:ext cx="92388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8" name="Google Shape;418;p40"/>
          <p:cNvCxnSpPr/>
          <p:nvPr/>
        </p:nvCxnSpPr>
        <p:spPr>
          <a:xfrm>
            <a:off x="712200" y="537575"/>
            <a:ext cx="0" cy="4658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4E608C71-2CCD-3C35-08E2-CAA95B206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812" y="-55592"/>
            <a:ext cx="7993279" cy="2055113"/>
          </a:xfrm>
        </p:spPr>
        <p:txBody>
          <a:bodyPr/>
          <a:lstStyle/>
          <a:p>
            <a:r>
              <a:rPr lang="en-US" sz="4800">
                <a:solidFill>
                  <a:schemeClr val="bg1">
                    <a:lumMod val="10000"/>
                  </a:schemeClr>
                </a:solidFill>
              </a:rPr>
              <a:t>"I do this for my baby "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F6DF4A57-CDB8-BF7E-B8C5-83106663AA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2013" y="2966080"/>
            <a:ext cx="6845842" cy="768684"/>
          </a:xfrm>
        </p:spPr>
        <p:txBody>
          <a:bodyPr/>
          <a:lstStyle/>
          <a:p>
            <a:r>
              <a:rPr lang="en-US" sz="2800" b="1">
                <a:solidFill>
                  <a:schemeClr val="bg1">
                    <a:lumMod val="10000"/>
                  </a:schemeClr>
                </a:solidFill>
              </a:rPr>
              <a:t>Children </a:t>
            </a:r>
            <a:r>
              <a:rPr lang="en-US"/>
              <a:t>: </a:t>
            </a:r>
            <a:r>
              <a:rPr lang="en-US" sz="2400"/>
              <a:t>mothers put their children first for sacrificing their own  safety..</a:t>
            </a:r>
          </a:p>
          <a:p>
            <a:endParaRPr lang="en-US" sz="2400"/>
          </a:p>
          <a:p>
            <a:r>
              <a:rPr lang="en-US" sz="2000" b="1" u="sng">
                <a:solidFill>
                  <a:schemeClr val="bg1">
                    <a:lumMod val="10000"/>
                  </a:schemeClr>
                </a:solidFill>
              </a:rPr>
              <a:t>" </a:t>
            </a:r>
            <a:r>
              <a:rPr lang="en-US" sz="2000" b="1">
                <a:solidFill>
                  <a:schemeClr val="bg1">
                    <a:lumMod val="10000"/>
                  </a:schemeClr>
                </a:solidFill>
              </a:rPr>
              <a:t>I was afraid if he wasn’t beating me he would beat his kids" </a:t>
            </a:r>
          </a:p>
          <a:p>
            <a:endParaRPr lang="en-US" sz="2000" b="1">
              <a:solidFill>
                <a:schemeClr val="bg1">
                  <a:lumMod val="10000"/>
                </a:schemeClr>
              </a:solidFill>
            </a:endParaRPr>
          </a:p>
          <a:p>
            <a:r>
              <a:rPr lang="en-US" sz="2000" b="1">
                <a:solidFill>
                  <a:schemeClr val="bg1">
                    <a:lumMod val="10000"/>
                  </a:schemeClr>
                </a:solidFill>
              </a:rPr>
              <a:t>" I stayed for 20 years protected our children all the while I was being abused" </a:t>
            </a:r>
          </a:p>
          <a:p>
            <a:endParaRPr lang="en-US"/>
          </a:p>
          <a:p>
            <a:r>
              <a:rPr lang="en-US" sz="2000" dirty="0"/>
              <a:t>Staying for the benefit of the children</a:t>
            </a:r>
            <a:r>
              <a:rPr lang="en-US" dirty="0"/>
              <a:t> : </a:t>
            </a:r>
            <a:r>
              <a:rPr lang="en-US" sz="2000" b="1" dirty="0">
                <a:solidFill>
                  <a:schemeClr val="bg1">
                    <a:lumMod val="10000"/>
                  </a:schemeClr>
                </a:solidFill>
              </a:rPr>
              <a:t>" I wanted my son to have a father "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Google Shape;640;p51"/>
          <p:cNvSpPr txBox="1">
            <a:spLocks noGrp="1"/>
          </p:cNvSpPr>
          <p:nvPr>
            <p:ph type="title"/>
          </p:nvPr>
        </p:nvSpPr>
        <p:spPr>
          <a:xfrm>
            <a:off x="483780" y="31852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dirty="0"/>
              <a:t>References: </a:t>
            </a:r>
          </a:p>
        </p:txBody>
      </p:sp>
      <p:sp>
        <p:nvSpPr>
          <p:cNvPr id="642" name="Google Shape;642;p51"/>
          <p:cNvSpPr txBox="1">
            <a:spLocks noGrp="1"/>
          </p:cNvSpPr>
          <p:nvPr>
            <p:ph type="sldNum" idx="12"/>
          </p:nvPr>
        </p:nvSpPr>
        <p:spPr>
          <a:xfrm>
            <a:off x="8548625" y="4693300"/>
            <a:ext cx="477300" cy="35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C889C28-1339-36EF-0CFC-D8A9E06A6247}"/>
              </a:ext>
            </a:extLst>
          </p:cNvPr>
          <p:cNvSpPr txBox="1"/>
          <p:nvPr/>
        </p:nvSpPr>
        <p:spPr>
          <a:xfrm>
            <a:off x="512445" y="1842135"/>
            <a:ext cx="6812280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rgbClr val="000000"/>
                </a:solidFill>
              </a:rPr>
              <a:t>2. 1. Intimate Partner Violence | ATrain Education [Internet]. Atrainceu.com. 2022 [cited 2 April 2022]. Available from: https://www.atrainceu.com/content/1-intimate-partner-violence-0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26ED3C-2AD1-0219-AF1A-80C92D0AB574}"/>
              </a:ext>
            </a:extLst>
          </p:cNvPr>
          <p:cNvSpPr txBox="1"/>
          <p:nvPr/>
        </p:nvSpPr>
        <p:spPr>
          <a:xfrm>
            <a:off x="480060" y="979170"/>
            <a:ext cx="7894320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1. Domestic Violence in Pregnancy: How Abuse Affects Your Pregnancy [Internet]. What to Expect. 2022 [cited 2 April 2022]. Available from: https://www.whattoexpect.com/pregnancy/domestic-abuse/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B756F0-0618-AE48-E01C-BC30556F7E41}"/>
              </a:ext>
            </a:extLst>
          </p:cNvPr>
          <p:cNvSpPr txBox="1"/>
          <p:nvPr/>
        </p:nvSpPr>
        <p:spPr>
          <a:xfrm>
            <a:off x="485775" y="2737485"/>
            <a:ext cx="6621780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3. Eight Reasons Women Stay in Abusive Relationships [Internet]. Institute for Family Studies. 2022 [cited 2 April 2022]. Available from: https://ifstudies.org/blog/eight-reasons-women-stay-in-abusive-relationships</a:t>
            </a:r>
          </a:p>
        </p:txBody>
      </p:sp>
    </p:spTree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F3A59-4655-33B5-49B7-4015FD01D19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15317891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43"/>
          <p:cNvSpPr txBox="1">
            <a:spLocks noGrp="1"/>
          </p:cNvSpPr>
          <p:nvPr>
            <p:ph type="title"/>
          </p:nvPr>
        </p:nvSpPr>
        <p:spPr>
          <a:xfrm>
            <a:off x="3847175" y="784375"/>
            <a:ext cx="4372800" cy="252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4000"/>
              <a:t>Intimate partner violence on maternal and neonatal</a:t>
            </a:r>
            <a:endParaRPr lang="en"/>
          </a:p>
        </p:txBody>
      </p:sp>
      <p:pic>
        <p:nvPicPr>
          <p:cNvPr id="463" name="Google Shape;463;p43"/>
          <p:cNvPicPr preferRelativeResize="0"/>
          <p:nvPr/>
        </p:nvPicPr>
        <p:blipFill rotWithShape="1">
          <a:blip r:embed="rId3"/>
          <a:srcRect l="20991" r="20991"/>
          <a:stretch/>
        </p:blipFill>
        <p:spPr>
          <a:xfrm>
            <a:off x="273730" y="933457"/>
            <a:ext cx="2723323" cy="3528044"/>
          </a:xfrm>
          <a:prstGeom prst="rect">
            <a:avLst/>
          </a:prstGeom>
          <a:noFill/>
          <a:ln>
            <a:noFill/>
          </a:ln>
        </p:spPr>
      </p:pic>
      <p:sp>
        <p:nvSpPr>
          <p:cNvPr id="464" name="Google Shape;464;p43"/>
          <p:cNvSpPr txBox="1">
            <a:spLocks noGrp="1"/>
          </p:cNvSpPr>
          <p:nvPr>
            <p:ph type="sldNum" idx="12"/>
          </p:nvPr>
        </p:nvSpPr>
        <p:spPr>
          <a:xfrm>
            <a:off x="8539700" y="82400"/>
            <a:ext cx="495300" cy="37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33"/>
          <p:cNvSpPr txBox="1">
            <a:spLocks noGrp="1"/>
          </p:cNvSpPr>
          <p:nvPr>
            <p:ph type="subTitle" idx="1"/>
          </p:nvPr>
        </p:nvSpPr>
        <p:spPr>
          <a:xfrm flipH="1">
            <a:off x="568343" y="1023185"/>
            <a:ext cx="7345920" cy="108684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/>
          <a:p>
            <a:pPr marL="0" indent="0"/>
            <a:r>
              <a:rPr lang="en" sz="3600"/>
              <a:t>"</a:t>
            </a:r>
            <a:r>
              <a:rPr lang="en" sz="3600" b="1" i="1">
                <a:solidFill>
                  <a:schemeClr val="bg1">
                    <a:lumMod val="10000"/>
                  </a:schemeClr>
                </a:solidFill>
              </a:rPr>
              <a:t>Pregnant women are more likely to die from homicide by domestic violence than any other cause of death" </a:t>
            </a:r>
            <a:endParaRPr lang="en-US" sz="3600" i="1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259" name="Google Shape;259;p33"/>
          <p:cNvSpPr/>
          <p:nvPr/>
        </p:nvSpPr>
        <p:spPr>
          <a:xfrm>
            <a:off x="6672050" y="1175650"/>
            <a:ext cx="1075" cy="3900"/>
          </a:xfrm>
          <a:custGeom>
            <a:avLst/>
            <a:gdLst/>
            <a:ahLst/>
            <a:cxnLst/>
            <a:rect l="l" t="t" r="r" b="b"/>
            <a:pathLst>
              <a:path w="43" h="156" extrusionOk="0">
                <a:moveTo>
                  <a:pt x="42" y="1"/>
                </a:moveTo>
                <a:lnTo>
                  <a:pt x="42" y="1"/>
                </a:lnTo>
                <a:cubicBezTo>
                  <a:pt x="41" y="7"/>
                  <a:pt x="40" y="12"/>
                  <a:pt x="39" y="17"/>
                </a:cubicBezTo>
                <a:lnTo>
                  <a:pt x="39" y="17"/>
                </a:lnTo>
                <a:cubicBezTo>
                  <a:pt x="42" y="9"/>
                  <a:pt x="42" y="1"/>
                  <a:pt x="42" y="1"/>
                </a:cubicBezTo>
                <a:close/>
                <a:moveTo>
                  <a:pt x="39" y="17"/>
                </a:moveTo>
                <a:cubicBezTo>
                  <a:pt x="35" y="29"/>
                  <a:pt x="24" y="43"/>
                  <a:pt x="0" y="43"/>
                </a:cubicBezTo>
                <a:cubicBezTo>
                  <a:pt x="0" y="114"/>
                  <a:pt x="0" y="155"/>
                  <a:pt x="5" y="155"/>
                </a:cubicBezTo>
                <a:cubicBezTo>
                  <a:pt x="10" y="155"/>
                  <a:pt x="20" y="113"/>
                  <a:pt x="39" y="1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33"/>
          <p:cNvSpPr/>
          <p:nvPr/>
        </p:nvSpPr>
        <p:spPr>
          <a:xfrm>
            <a:off x="6883900" y="1153175"/>
            <a:ext cx="7350" cy="16750"/>
          </a:xfrm>
          <a:custGeom>
            <a:avLst/>
            <a:gdLst/>
            <a:ahLst/>
            <a:cxnLst/>
            <a:rect l="l" t="t" r="r" b="b"/>
            <a:pathLst>
              <a:path w="294" h="670" extrusionOk="0">
                <a:moveTo>
                  <a:pt x="0" y="0"/>
                </a:moveTo>
                <a:cubicBezTo>
                  <a:pt x="84" y="230"/>
                  <a:pt x="189" y="461"/>
                  <a:pt x="293" y="670"/>
                </a:cubicBezTo>
                <a:cubicBezTo>
                  <a:pt x="210" y="440"/>
                  <a:pt x="105" y="209"/>
                  <a:pt x="0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" name="Google Shape;261;p33"/>
          <p:cNvSpPr/>
          <p:nvPr/>
        </p:nvSpPr>
        <p:spPr>
          <a:xfrm>
            <a:off x="6774050" y="1075225"/>
            <a:ext cx="5250" cy="10500"/>
          </a:xfrm>
          <a:custGeom>
            <a:avLst/>
            <a:gdLst/>
            <a:ahLst/>
            <a:cxnLst/>
            <a:rect l="l" t="t" r="r" b="b"/>
            <a:pathLst>
              <a:path w="210" h="420" extrusionOk="0">
                <a:moveTo>
                  <a:pt x="1" y="1"/>
                </a:moveTo>
                <a:lnTo>
                  <a:pt x="1" y="1"/>
                </a:lnTo>
                <a:cubicBezTo>
                  <a:pt x="60" y="90"/>
                  <a:pt x="119" y="200"/>
                  <a:pt x="164" y="301"/>
                </a:cubicBezTo>
                <a:lnTo>
                  <a:pt x="164" y="301"/>
                </a:lnTo>
                <a:cubicBezTo>
                  <a:pt x="115" y="183"/>
                  <a:pt x="64" y="80"/>
                  <a:pt x="1" y="1"/>
                </a:cubicBezTo>
                <a:close/>
                <a:moveTo>
                  <a:pt x="164" y="301"/>
                </a:moveTo>
                <a:cubicBezTo>
                  <a:pt x="179" y="339"/>
                  <a:pt x="195" y="379"/>
                  <a:pt x="210" y="419"/>
                </a:cubicBezTo>
                <a:cubicBezTo>
                  <a:pt x="198" y="383"/>
                  <a:pt x="182" y="343"/>
                  <a:pt x="164" y="30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2" name="Google Shape;262;p33"/>
          <p:cNvSpPr txBox="1">
            <a:spLocks noGrp="1"/>
          </p:cNvSpPr>
          <p:nvPr>
            <p:ph type="sldNum" idx="12"/>
          </p:nvPr>
        </p:nvSpPr>
        <p:spPr>
          <a:xfrm>
            <a:off x="8548625" y="4693300"/>
            <a:ext cx="477300" cy="35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dirty="0"/>
              <a:t>3</a:t>
            </a:fld>
            <a:endParaRPr/>
          </a:p>
        </p:txBody>
      </p:sp>
      <p:cxnSp>
        <p:nvCxnSpPr>
          <p:cNvPr id="263" name="Google Shape;263;p33"/>
          <p:cNvCxnSpPr>
            <a:cxnSpLocks/>
          </p:cNvCxnSpPr>
          <p:nvPr/>
        </p:nvCxnSpPr>
        <p:spPr>
          <a:xfrm rot="10800000">
            <a:off x="2174499" y="-13200"/>
            <a:ext cx="0" cy="8037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64" name="Google Shape;264;p33"/>
          <p:cNvCxnSpPr>
            <a:cxnSpLocks/>
          </p:cNvCxnSpPr>
          <p:nvPr/>
        </p:nvCxnSpPr>
        <p:spPr>
          <a:xfrm>
            <a:off x="2174499" y="3886200"/>
            <a:ext cx="0" cy="7197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46102113-721A-89F6-CB20-84B0058B9E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1848503" y="2900445"/>
            <a:ext cx="3985500" cy="942600"/>
          </a:xfrm>
        </p:spPr>
        <p:txBody>
          <a:bodyPr/>
          <a:lstStyle/>
          <a:p>
            <a:r>
              <a:rPr lang="en-US">
                <a:solidFill>
                  <a:schemeClr val="bg1">
                    <a:lumMod val="10000"/>
                  </a:schemeClr>
                </a:solidFill>
              </a:rPr>
              <a:t>Lois </a:t>
            </a:r>
            <a:r>
              <a:rPr lang="en-US" err="1">
                <a:solidFill>
                  <a:schemeClr val="bg1">
                    <a:lumMod val="10000"/>
                  </a:schemeClr>
                </a:solidFill>
              </a:rPr>
              <a:t>capps</a:t>
            </a:r>
            <a:r>
              <a:rPr lang="en-US">
                <a:solidFill>
                  <a:schemeClr val="bg1">
                    <a:lumMod val="10000"/>
                  </a:schemeClr>
                </a:solidFill>
              </a:rPr>
              <a:t> </a:t>
            </a:r>
          </a:p>
        </p:txBody>
      </p:sp>
    </p:spTree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0"/>
          <p:cNvSpPr txBox="1">
            <a:spLocks noGrp="1"/>
          </p:cNvSpPr>
          <p:nvPr>
            <p:ph type="title" idx="15"/>
          </p:nvPr>
        </p:nvSpPr>
        <p:spPr>
          <a:xfrm>
            <a:off x="300900" y="823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Objectives </a:t>
            </a:r>
          </a:p>
        </p:txBody>
      </p:sp>
      <p:sp>
        <p:nvSpPr>
          <p:cNvPr id="213" name="Google Shape;213;p30"/>
          <p:cNvSpPr txBox="1">
            <a:spLocks noGrp="1"/>
          </p:cNvSpPr>
          <p:nvPr>
            <p:ph type="title"/>
          </p:nvPr>
        </p:nvSpPr>
        <p:spPr>
          <a:xfrm>
            <a:off x="1696410" y="1308580"/>
            <a:ext cx="2160900" cy="65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Outline the types of violence used </a:t>
            </a:r>
          </a:p>
        </p:txBody>
      </p:sp>
      <p:sp>
        <p:nvSpPr>
          <p:cNvPr id="215" name="Google Shape;215;p30"/>
          <p:cNvSpPr txBox="1">
            <a:spLocks noGrp="1"/>
          </p:cNvSpPr>
          <p:nvPr>
            <p:ph type="title" idx="3"/>
          </p:nvPr>
        </p:nvSpPr>
        <p:spPr>
          <a:xfrm>
            <a:off x="5508273" y="1460980"/>
            <a:ext cx="2165700" cy="65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Discuss the effect of IPV on maternal mental health </a:t>
            </a:r>
          </a:p>
        </p:txBody>
      </p:sp>
      <p:sp>
        <p:nvSpPr>
          <p:cNvPr id="217" name="Google Shape;217;p30"/>
          <p:cNvSpPr txBox="1">
            <a:spLocks noGrp="1"/>
          </p:cNvSpPr>
          <p:nvPr>
            <p:ph type="title" idx="5"/>
          </p:nvPr>
        </p:nvSpPr>
        <p:spPr>
          <a:xfrm>
            <a:off x="4693112" y="1255240"/>
            <a:ext cx="639900" cy="65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18" name="Google Shape;218;p30"/>
          <p:cNvSpPr txBox="1">
            <a:spLocks noGrp="1"/>
          </p:cNvSpPr>
          <p:nvPr>
            <p:ph type="title" idx="2"/>
          </p:nvPr>
        </p:nvSpPr>
        <p:spPr>
          <a:xfrm>
            <a:off x="831450" y="1285720"/>
            <a:ext cx="689700" cy="65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9" name="Google Shape;219;p30"/>
          <p:cNvSpPr txBox="1">
            <a:spLocks noGrp="1"/>
          </p:cNvSpPr>
          <p:nvPr>
            <p:ph type="title" idx="9"/>
          </p:nvPr>
        </p:nvSpPr>
        <p:spPr>
          <a:xfrm>
            <a:off x="5714013" y="3086015"/>
            <a:ext cx="2165700" cy="65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Discuss the cycle of overlapping violence </a:t>
            </a:r>
          </a:p>
        </p:txBody>
      </p:sp>
      <p:sp>
        <p:nvSpPr>
          <p:cNvPr id="220" name="Google Shape;220;p30"/>
          <p:cNvSpPr txBox="1">
            <a:spLocks noGrp="1"/>
          </p:cNvSpPr>
          <p:nvPr>
            <p:ph type="title" idx="6"/>
          </p:nvPr>
        </p:nvSpPr>
        <p:spPr>
          <a:xfrm>
            <a:off x="1696410" y="3154595"/>
            <a:ext cx="2160900" cy="65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Outline maternal complications and birth outcomes </a:t>
            </a:r>
          </a:p>
        </p:txBody>
      </p:sp>
      <p:sp>
        <p:nvSpPr>
          <p:cNvPr id="222" name="Google Shape;222;p30"/>
          <p:cNvSpPr txBox="1">
            <a:spLocks noGrp="1"/>
          </p:cNvSpPr>
          <p:nvPr>
            <p:ph type="title" idx="8"/>
          </p:nvPr>
        </p:nvSpPr>
        <p:spPr>
          <a:xfrm>
            <a:off x="831450" y="3086008"/>
            <a:ext cx="689700" cy="65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tx1"/>
                </a:solidFill>
              </a:rPr>
              <a:t>3</a:t>
            </a:r>
            <a:endParaRPr lang="en"/>
          </a:p>
        </p:txBody>
      </p:sp>
      <p:sp>
        <p:nvSpPr>
          <p:cNvPr id="224" name="Google Shape;224;p30"/>
          <p:cNvSpPr txBox="1">
            <a:spLocks noGrp="1"/>
          </p:cNvSpPr>
          <p:nvPr>
            <p:ph type="title" idx="14"/>
          </p:nvPr>
        </p:nvSpPr>
        <p:spPr>
          <a:xfrm>
            <a:off x="4868374" y="3154588"/>
            <a:ext cx="639900" cy="65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25" name="Google Shape;225;p30"/>
          <p:cNvSpPr txBox="1">
            <a:spLocks noGrp="1"/>
          </p:cNvSpPr>
          <p:nvPr>
            <p:ph type="sldNum" idx="12"/>
          </p:nvPr>
        </p:nvSpPr>
        <p:spPr>
          <a:xfrm>
            <a:off x="8539700" y="82400"/>
            <a:ext cx="495300" cy="37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cxnSp>
        <p:nvCxnSpPr>
          <p:cNvPr id="226" name="Google Shape;226;p30"/>
          <p:cNvCxnSpPr/>
          <p:nvPr/>
        </p:nvCxnSpPr>
        <p:spPr>
          <a:xfrm rot="10800000">
            <a:off x="-73215" y="915800"/>
            <a:ext cx="84519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7" name="Google Shape;227;p30"/>
          <p:cNvCxnSpPr/>
          <p:nvPr/>
        </p:nvCxnSpPr>
        <p:spPr>
          <a:xfrm rot="10800000">
            <a:off x="4530475" y="1158582"/>
            <a:ext cx="0" cy="39873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8" name="Google Shape;228;p30"/>
          <p:cNvCxnSpPr/>
          <p:nvPr/>
        </p:nvCxnSpPr>
        <p:spPr>
          <a:xfrm rot="10800000">
            <a:off x="339220" y="914742"/>
            <a:ext cx="0" cy="39873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" name="Subtitle 6">
            <a:extLst>
              <a:ext uri="{FF2B5EF4-FFF2-40B4-BE49-F238E27FC236}">
                <a16:creationId xmlns:a16="http://schemas.microsoft.com/office/drawing/2014/main" id="{2D6DCA36-C849-107C-F279-A083F2075E8C}"/>
              </a:ext>
            </a:extLst>
          </p:cNvPr>
          <p:cNvSpPr>
            <a:spLocks noGrp="1"/>
          </p:cNvSpPr>
          <p:nvPr>
            <p:ph type="subTitle" idx="7"/>
          </p:nvPr>
        </p:nvSpPr>
        <p:spPr>
          <a:xfrm>
            <a:off x="1902150" y="3761955"/>
            <a:ext cx="2166600" cy="52800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61F63432-6DD7-F5A6-644B-A338DDD31EAB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36"/>
          <p:cNvSpPr txBox="1">
            <a:spLocks noGrp="1"/>
          </p:cNvSpPr>
          <p:nvPr>
            <p:ph type="title"/>
          </p:nvPr>
        </p:nvSpPr>
        <p:spPr>
          <a:xfrm>
            <a:off x="1438185" y="1211955"/>
            <a:ext cx="2212800" cy="44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Physical abuse </a:t>
            </a:r>
            <a:endParaRPr lang="en-US"/>
          </a:p>
        </p:txBody>
      </p:sp>
      <p:sp>
        <p:nvSpPr>
          <p:cNvPr id="330" name="Google Shape;330;p36"/>
          <p:cNvSpPr txBox="1">
            <a:spLocks noGrp="1"/>
          </p:cNvSpPr>
          <p:nvPr>
            <p:ph type="subTitle" idx="1"/>
          </p:nvPr>
        </p:nvSpPr>
        <p:spPr>
          <a:xfrm>
            <a:off x="1377531" y="1777366"/>
            <a:ext cx="2212200" cy="28668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/>
            <a:endParaRPr lang="en"/>
          </a:p>
        </p:txBody>
      </p:sp>
      <p:sp>
        <p:nvSpPr>
          <p:cNvPr id="331" name="Google Shape;331;p36"/>
          <p:cNvSpPr txBox="1">
            <a:spLocks noGrp="1"/>
          </p:cNvSpPr>
          <p:nvPr>
            <p:ph type="title" idx="2"/>
          </p:nvPr>
        </p:nvSpPr>
        <p:spPr>
          <a:xfrm>
            <a:off x="5931415" y="1150995"/>
            <a:ext cx="2212800" cy="44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Emotional abuse </a:t>
            </a:r>
          </a:p>
        </p:txBody>
      </p:sp>
      <p:sp>
        <p:nvSpPr>
          <p:cNvPr id="332" name="Google Shape;332;p36"/>
          <p:cNvSpPr txBox="1">
            <a:spLocks noGrp="1"/>
          </p:cNvSpPr>
          <p:nvPr>
            <p:ph type="subTitle" idx="3"/>
          </p:nvPr>
        </p:nvSpPr>
        <p:spPr>
          <a:xfrm>
            <a:off x="5200200" y="1990726"/>
            <a:ext cx="22122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/>
          </a:p>
        </p:txBody>
      </p:sp>
      <p:sp>
        <p:nvSpPr>
          <p:cNvPr id="333" name="Google Shape;333;p36"/>
          <p:cNvSpPr txBox="1">
            <a:spLocks noGrp="1"/>
          </p:cNvSpPr>
          <p:nvPr>
            <p:ph type="title" idx="4"/>
          </p:nvPr>
        </p:nvSpPr>
        <p:spPr>
          <a:xfrm>
            <a:off x="1514385" y="3217285"/>
            <a:ext cx="2212800" cy="44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Sexual abuse </a:t>
            </a:r>
          </a:p>
        </p:txBody>
      </p:sp>
      <p:sp>
        <p:nvSpPr>
          <p:cNvPr id="334" name="Google Shape;334;p36"/>
          <p:cNvSpPr txBox="1">
            <a:spLocks noGrp="1"/>
          </p:cNvSpPr>
          <p:nvPr>
            <p:ph type="subTitle" idx="5"/>
          </p:nvPr>
        </p:nvSpPr>
        <p:spPr>
          <a:xfrm>
            <a:off x="1377531" y="3576959"/>
            <a:ext cx="22122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/>
          </a:p>
        </p:txBody>
      </p:sp>
      <p:sp>
        <p:nvSpPr>
          <p:cNvPr id="335" name="Google Shape;335;p36"/>
          <p:cNvSpPr txBox="1">
            <a:spLocks noGrp="1"/>
          </p:cNvSpPr>
          <p:nvPr>
            <p:ph type="title" idx="6"/>
          </p:nvPr>
        </p:nvSpPr>
        <p:spPr>
          <a:xfrm>
            <a:off x="5847595" y="3133465"/>
            <a:ext cx="2212800" cy="44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2800"/>
              <a:t>Social abuse </a:t>
            </a:r>
            <a:r>
              <a:rPr lang="en"/>
              <a:t> </a:t>
            </a:r>
            <a:endParaRPr lang="en-US"/>
          </a:p>
        </p:txBody>
      </p:sp>
      <p:sp>
        <p:nvSpPr>
          <p:cNvPr id="336" name="Google Shape;336;p36"/>
          <p:cNvSpPr txBox="1">
            <a:spLocks noGrp="1"/>
          </p:cNvSpPr>
          <p:nvPr>
            <p:ph type="subTitle" idx="7"/>
          </p:nvPr>
        </p:nvSpPr>
        <p:spPr>
          <a:xfrm>
            <a:off x="6617520" y="5055239"/>
            <a:ext cx="22122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/>
          </a:p>
        </p:txBody>
      </p:sp>
      <p:sp>
        <p:nvSpPr>
          <p:cNvPr id="337" name="Google Shape;337;p36"/>
          <p:cNvSpPr txBox="1">
            <a:spLocks noGrp="1"/>
          </p:cNvSpPr>
          <p:nvPr>
            <p:ph type="title" idx="8"/>
          </p:nvPr>
        </p:nvSpPr>
        <p:spPr>
          <a:xfrm>
            <a:off x="308520" y="2577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 Types of violence used </a:t>
            </a:r>
          </a:p>
        </p:txBody>
      </p:sp>
      <p:sp>
        <p:nvSpPr>
          <p:cNvPr id="338" name="Google Shape;338;p36"/>
          <p:cNvSpPr txBox="1">
            <a:spLocks noGrp="1"/>
          </p:cNvSpPr>
          <p:nvPr>
            <p:ph type="sldNum" idx="12"/>
          </p:nvPr>
        </p:nvSpPr>
        <p:spPr>
          <a:xfrm>
            <a:off x="8548625" y="4693300"/>
            <a:ext cx="477300" cy="35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805DFB84-C1E2-CD5D-75DE-E25928ECA7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0" y="986790"/>
            <a:ext cx="1059180" cy="1036320"/>
          </a:xfrm>
          <a:prstGeom prst="rect">
            <a:avLst/>
          </a:prstGeom>
        </p:spPr>
      </p:pic>
      <p:pic>
        <p:nvPicPr>
          <p:cNvPr id="3" name="Picture 3" descr="Icon&#10;&#10;Description automatically generated">
            <a:extLst>
              <a:ext uri="{FF2B5EF4-FFF2-40B4-BE49-F238E27FC236}">
                <a16:creationId xmlns:a16="http://schemas.microsoft.com/office/drawing/2014/main" id="{CAB0F598-F231-9DAD-6348-1A29A72EBD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7700" y="953262"/>
            <a:ext cx="1120140" cy="897636"/>
          </a:xfrm>
          <a:prstGeom prst="rect">
            <a:avLst/>
          </a:prstGeom>
        </p:spPr>
      </p:pic>
      <p:pic>
        <p:nvPicPr>
          <p:cNvPr id="5" name="Picture 5" descr="Icon&#10;&#10;Description automatically generated">
            <a:extLst>
              <a:ext uri="{FF2B5EF4-FFF2-40B4-BE49-F238E27FC236}">
                <a16:creationId xmlns:a16="http://schemas.microsoft.com/office/drawing/2014/main" id="{394848D8-4104-F2F6-79F2-E6E371B5DF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5260" y="3097530"/>
            <a:ext cx="1066800" cy="1036320"/>
          </a:xfrm>
          <a:prstGeom prst="rect">
            <a:avLst/>
          </a:prstGeom>
        </p:spPr>
      </p:pic>
      <p:pic>
        <p:nvPicPr>
          <p:cNvPr id="4" name="Picture 6" descr="Icon&#10;&#10;Description automatically generated">
            <a:extLst>
              <a:ext uri="{FF2B5EF4-FFF2-40B4-BE49-F238E27FC236}">
                <a16:creationId xmlns:a16="http://schemas.microsoft.com/office/drawing/2014/main" id="{02B0DCFF-C6C4-AC51-45C3-59B60D779D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33900" y="2899410"/>
            <a:ext cx="1120140" cy="113538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9" grpId="0"/>
      <p:bldP spid="331" grpId="0"/>
      <p:bldP spid="333" grpId="0"/>
      <p:bldP spid="3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35"/>
          <p:cNvSpPr txBox="1">
            <a:spLocks noGrp="1"/>
          </p:cNvSpPr>
          <p:nvPr>
            <p:ph type="subTitle" idx="3"/>
          </p:nvPr>
        </p:nvSpPr>
        <p:spPr>
          <a:xfrm>
            <a:off x="1362217" y="2644662"/>
            <a:ext cx="2498700" cy="546000"/>
          </a:xfrm>
          <a:prstGeom prst="rect">
            <a:avLst/>
          </a:prstGeom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indent="0"/>
            <a:r>
              <a:rPr lang="en" sz="2000" b="1">
                <a:solidFill>
                  <a:schemeClr val="bg1">
                    <a:lumMod val="10000"/>
                  </a:schemeClr>
                </a:solidFill>
              </a:rPr>
              <a:t>Depression</a:t>
            </a:r>
            <a:r>
              <a:rPr lang="en" sz="2000"/>
              <a:t> has been identified as the most common consequences of </a:t>
            </a:r>
            <a:r>
              <a:rPr lang="en" sz="2000" b="1">
                <a:solidFill>
                  <a:schemeClr val="bg1">
                    <a:lumMod val="10000"/>
                  </a:schemeClr>
                </a:solidFill>
              </a:rPr>
              <a:t>IPV. </a:t>
            </a:r>
          </a:p>
          <a:p>
            <a:pPr marL="0" indent="0"/>
            <a:r>
              <a:rPr lang="en" sz="2000"/>
              <a:t>With nearly 40% of abused women reporting </a:t>
            </a:r>
            <a:r>
              <a:rPr lang="en" sz="2000" b="1">
                <a:solidFill>
                  <a:schemeClr val="bg1">
                    <a:lumMod val="10000"/>
                  </a:schemeClr>
                </a:solidFill>
              </a:rPr>
              <a:t>depressive</a:t>
            </a:r>
            <a:r>
              <a:rPr lang="en" sz="2000"/>
              <a:t> symptomology  </a:t>
            </a:r>
          </a:p>
        </p:txBody>
      </p:sp>
      <p:sp>
        <p:nvSpPr>
          <p:cNvPr id="313" name="Google Shape;313;p35"/>
          <p:cNvSpPr txBox="1">
            <a:spLocks noGrp="1"/>
          </p:cNvSpPr>
          <p:nvPr>
            <p:ph type="subTitle" idx="4"/>
          </p:nvPr>
        </p:nvSpPr>
        <p:spPr>
          <a:xfrm>
            <a:off x="5316258" y="3615187"/>
            <a:ext cx="2498700" cy="546000"/>
          </a:xfrm>
          <a:prstGeom prst="rect">
            <a:avLst/>
          </a:prstGeom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Venus has a beautiful name and is the second planet from the Sun</a:t>
            </a:r>
            <a:endParaRPr/>
          </a:p>
        </p:txBody>
      </p:sp>
      <p:sp>
        <p:nvSpPr>
          <p:cNvPr id="314" name="Google Shape;314;p35"/>
          <p:cNvSpPr txBox="1">
            <a:spLocks noGrp="1"/>
          </p:cNvSpPr>
          <p:nvPr>
            <p:ph type="subTitle" idx="1"/>
          </p:nvPr>
        </p:nvSpPr>
        <p:spPr>
          <a:xfrm>
            <a:off x="965960" y="928965"/>
            <a:ext cx="2498700" cy="420300"/>
          </a:xfrm>
          <a:prstGeom prst="rect">
            <a:avLst/>
          </a:prstGeom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indent="0"/>
            <a:r>
              <a:rPr lang="en" sz="2800"/>
              <a:t>Depression </a:t>
            </a:r>
          </a:p>
        </p:txBody>
      </p:sp>
      <p:sp>
        <p:nvSpPr>
          <p:cNvPr id="318" name="Google Shape;318;p35"/>
          <p:cNvSpPr txBox="1">
            <a:spLocks noGrp="1"/>
          </p:cNvSpPr>
          <p:nvPr>
            <p:ph type="sldNum" idx="12"/>
          </p:nvPr>
        </p:nvSpPr>
        <p:spPr>
          <a:xfrm>
            <a:off x="8539700" y="82400"/>
            <a:ext cx="495300" cy="37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dirty="0"/>
              <a:t>6</a:t>
            </a:fld>
            <a:endParaRPr/>
          </a:p>
        </p:txBody>
      </p:sp>
      <p:cxnSp>
        <p:nvCxnSpPr>
          <p:cNvPr id="319" name="Google Shape;319;p35"/>
          <p:cNvCxnSpPr/>
          <p:nvPr/>
        </p:nvCxnSpPr>
        <p:spPr>
          <a:xfrm rot="10800000">
            <a:off x="4564750" y="-19685"/>
            <a:ext cx="0" cy="46191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20" name="Google Shape;320;p35"/>
          <p:cNvSpPr txBox="1">
            <a:spLocks noGrp="1"/>
          </p:cNvSpPr>
          <p:nvPr>
            <p:ph type="title"/>
          </p:nvPr>
        </p:nvSpPr>
        <p:spPr>
          <a:xfrm>
            <a:off x="590460" y="823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2800" dirty="0"/>
              <a:t>The effect of IPV on maternal mental health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624B072D-E302-C1D4-40BA-B7F4747AEF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0580" y="1283434"/>
            <a:ext cx="3733800" cy="3155752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35"/>
          <p:cNvSpPr txBox="1">
            <a:spLocks noGrp="1"/>
          </p:cNvSpPr>
          <p:nvPr>
            <p:ph type="subTitle" idx="1"/>
          </p:nvPr>
        </p:nvSpPr>
        <p:spPr>
          <a:xfrm>
            <a:off x="965960" y="928965"/>
            <a:ext cx="2498700" cy="420300"/>
          </a:xfrm>
          <a:prstGeom prst="rect">
            <a:avLst/>
          </a:prstGeom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indent="0"/>
            <a:r>
              <a:rPr lang="en" sz="2800"/>
              <a:t>Post-traumatic stress disorder </a:t>
            </a:r>
          </a:p>
        </p:txBody>
      </p:sp>
      <p:sp>
        <p:nvSpPr>
          <p:cNvPr id="318" name="Google Shape;318;p35"/>
          <p:cNvSpPr txBox="1">
            <a:spLocks noGrp="1"/>
          </p:cNvSpPr>
          <p:nvPr>
            <p:ph type="sldNum" idx="12"/>
          </p:nvPr>
        </p:nvSpPr>
        <p:spPr>
          <a:xfrm>
            <a:off x="8539700" y="82400"/>
            <a:ext cx="495300" cy="37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dirty="0"/>
              <a:t>7</a:t>
            </a:fld>
            <a:endParaRPr/>
          </a:p>
        </p:txBody>
      </p:sp>
      <p:cxnSp>
        <p:nvCxnSpPr>
          <p:cNvPr id="319" name="Google Shape;319;p35"/>
          <p:cNvCxnSpPr/>
          <p:nvPr/>
        </p:nvCxnSpPr>
        <p:spPr>
          <a:xfrm rot="10800000">
            <a:off x="4564750" y="-19685"/>
            <a:ext cx="0" cy="46191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20" name="Google Shape;320;p35"/>
          <p:cNvSpPr txBox="1">
            <a:spLocks noGrp="1"/>
          </p:cNvSpPr>
          <p:nvPr>
            <p:ph type="title"/>
          </p:nvPr>
        </p:nvSpPr>
        <p:spPr>
          <a:xfrm>
            <a:off x="575220" y="823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2800" dirty="0"/>
              <a:t>The effect of IPV on maternal mental health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3E1C38EC-4DCF-FB55-6FBC-DA69577D06B9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>
            <a:off x="882157" y="2667522"/>
            <a:ext cx="2498700" cy="789840"/>
          </a:xfrm>
        </p:spPr>
        <p:txBody>
          <a:bodyPr/>
          <a:lstStyle/>
          <a:p>
            <a:r>
              <a:rPr lang="en-US" sz="2000" b="1">
                <a:solidFill>
                  <a:schemeClr val="bg1">
                    <a:lumMod val="10000"/>
                  </a:schemeClr>
                </a:solidFill>
              </a:rPr>
              <a:t>PTSD </a:t>
            </a:r>
            <a:r>
              <a:rPr lang="en-US" sz="2000"/>
              <a:t>is also referred to a common consequences of </a:t>
            </a:r>
            <a:r>
              <a:rPr lang="en-US" sz="2000" b="1">
                <a:solidFill>
                  <a:schemeClr val="bg1">
                    <a:lumMod val="10000"/>
                  </a:schemeClr>
                </a:solidFill>
              </a:rPr>
              <a:t>IPV</a:t>
            </a:r>
            <a:r>
              <a:rPr lang="en-US" sz="2000"/>
              <a:t> with reported rates of</a:t>
            </a:r>
            <a:r>
              <a:rPr lang="en-US" sz="200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n-US" sz="2000" b="1">
                <a:solidFill>
                  <a:schemeClr val="bg1">
                    <a:lumMod val="10000"/>
                  </a:schemeClr>
                </a:solidFill>
              </a:rPr>
              <a:t>PTSD</a:t>
            </a:r>
            <a:r>
              <a:rPr lang="en-US" sz="2000"/>
              <a:t> ranging from 19% to 80% 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E7F8961B-8904-FDC9-367E-69F9E43D55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1545" y="1168718"/>
            <a:ext cx="3356610" cy="3156585"/>
          </a:xfrm>
          <a:prstGeom prst="rect">
            <a:avLst/>
          </a:prstGeom>
        </p:spPr>
      </p:pic>
      <p:sp>
        <p:nvSpPr>
          <p:cNvPr id="5" name="Subtitle 4">
            <a:extLst>
              <a:ext uri="{FF2B5EF4-FFF2-40B4-BE49-F238E27FC236}">
                <a16:creationId xmlns:a16="http://schemas.microsoft.com/office/drawing/2014/main" id="{C3A78B64-245B-AC4B-39E5-2ED50D57354C}"/>
              </a:ext>
            </a:extLst>
          </p:cNvPr>
          <p:cNvSpPr>
            <a:spLocks noGrp="1"/>
          </p:cNvSpPr>
          <p:nvPr>
            <p:ph type="subTitle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720450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35"/>
          <p:cNvSpPr txBox="1">
            <a:spLocks noGrp="1"/>
          </p:cNvSpPr>
          <p:nvPr>
            <p:ph type="sldNum" idx="12"/>
          </p:nvPr>
        </p:nvSpPr>
        <p:spPr>
          <a:xfrm>
            <a:off x="8539700" y="82400"/>
            <a:ext cx="495300" cy="37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dirty="0"/>
              <a:t>8</a:t>
            </a:fld>
            <a:endParaRPr/>
          </a:p>
        </p:txBody>
      </p:sp>
      <p:cxnSp>
        <p:nvCxnSpPr>
          <p:cNvPr id="319" name="Google Shape;319;p35"/>
          <p:cNvCxnSpPr/>
          <p:nvPr/>
        </p:nvCxnSpPr>
        <p:spPr>
          <a:xfrm rot="10800000">
            <a:off x="4564750" y="-19685"/>
            <a:ext cx="0" cy="46191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20" name="Google Shape;320;p35"/>
          <p:cNvSpPr txBox="1">
            <a:spLocks noGrp="1"/>
          </p:cNvSpPr>
          <p:nvPr>
            <p:ph type="title"/>
          </p:nvPr>
        </p:nvSpPr>
        <p:spPr>
          <a:xfrm>
            <a:off x="590460" y="8992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2800" dirty="0"/>
              <a:t>The effect of IPV on maternal mental health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3A78B64-245B-AC4B-39E5-2ED50D57354C}"/>
              </a:ext>
            </a:extLst>
          </p:cNvPr>
          <p:cNvSpPr>
            <a:spLocks noGrp="1"/>
          </p:cNvSpPr>
          <p:nvPr>
            <p:ph type="subTitle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EB63088A-4739-2722-57A3-A73DA51FA2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5960" y="868005"/>
            <a:ext cx="2498700" cy="420300"/>
          </a:xfrm>
        </p:spPr>
        <p:txBody>
          <a:bodyPr/>
          <a:lstStyle/>
          <a:p>
            <a:r>
              <a:rPr lang="en-US"/>
              <a:t>Alcohol abuse and smoking 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0903CBC-0D06-13FE-33FE-540C577E2DF6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>
            <a:off x="866917" y="2705622"/>
            <a:ext cx="2597760" cy="629820"/>
          </a:xfrm>
        </p:spPr>
        <p:txBody>
          <a:bodyPr/>
          <a:lstStyle/>
          <a:p>
            <a:r>
              <a:rPr lang="en-US" sz="1800"/>
              <a:t>It is found that women who experienced </a:t>
            </a:r>
            <a:r>
              <a:rPr lang="en-US" sz="1800" b="1">
                <a:solidFill>
                  <a:schemeClr val="bg1">
                    <a:lumMod val="10000"/>
                  </a:schemeClr>
                </a:solidFill>
              </a:rPr>
              <a:t>IPV</a:t>
            </a:r>
            <a:r>
              <a:rPr lang="en-US" sz="1800"/>
              <a:t> had higher rates of </a:t>
            </a:r>
            <a:r>
              <a:rPr lang="en-US" sz="1800" b="1">
                <a:solidFill>
                  <a:schemeClr val="bg1">
                    <a:lumMod val="10000"/>
                  </a:schemeClr>
                </a:solidFill>
              </a:rPr>
              <a:t>smoking </a:t>
            </a:r>
            <a:r>
              <a:rPr lang="en-US" sz="1800"/>
              <a:t>and </a:t>
            </a:r>
            <a:r>
              <a:rPr lang="en-US" sz="1800" b="1">
                <a:solidFill>
                  <a:schemeClr val="bg1">
                    <a:lumMod val="10000"/>
                  </a:schemeClr>
                </a:solidFill>
              </a:rPr>
              <a:t>alcohol</a:t>
            </a:r>
            <a:r>
              <a:rPr lang="en-US" sz="1800"/>
              <a:t> abuse before pregnancy and less likely to quite during pregnancy than those women who didn’t experience </a:t>
            </a:r>
            <a:r>
              <a:rPr lang="en-US" sz="1800" b="1">
                <a:solidFill>
                  <a:schemeClr val="bg1">
                    <a:lumMod val="10000"/>
                  </a:schemeClr>
                </a:solidFill>
              </a:rPr>
              <a:t>IPV </a:t>
            </a:r>
          </a:p>
        </p:txBody>
      </p:sp>
      <p:pic>
        <p:nvPicPr>
          <p:cNvPr id="3" name="Picture 3" descr="A picture containing silhouette&#10;&#10;Description automatically generated">
            <a:extLst>
              <a:ext uri="{FF2B5EF4-FFF2-40B4-BE49-F238E27FC236}">
                <a16:creationId xmlns:a16="http://schemas.microsoft.com/office/drawing/2014/main" id="{75B1ABE0-6939-FDBF-C7EE-9BBECF18C4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4920" y="660359"/>
            <a:ext cx="2743200" cy="3822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633691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35"/>
          <p:cNvSpPr txBox="1">
            <a:spLocks noGrp="1"/>
          </p:cNvSpPr>
          <p:nvPr>
            <p:ph type="subTitle" idx="1"/>
          </p:nvPr>
        </p:nvSpPr>
        <p:spPr>
          <a:xfrm>
            <a:off x="965960" y="928965"/>
            <a:ext cx="2498700" cy="420300"/>
          </a:xfrm>
          <a:prstGeom prst="rect">
            <a:avLst/>
          </a:prstGeom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indent="0"/>
            <a:r>
              <a:rPr lang="en" sz="2800"/>
              <a:t>Low birth weight </a:t>
            </a:r>
          </a:p>
        </p:txBody>
      </p:sp>
      <p:sp>
        <p:nvSpPr>
          <p:cNvPr id="318" name="Google Shape;318;p35"/>
          <p:cNvSpPr txBox="1">
            <a:spLocks noGrp="1"/>
          </p:cNvSpPr>
          <p:nvPr>
            <p:ph type="sldNum" idx="12"/>
          </p:nvPr>
        </p:nvSpPr>
        <p:spPr>
          <a:xfrm>
            <a:off x="8539700" y="82400"/>
            <a:ext cx="495300" cy="37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dirty="0"/>
              <a:t>9</a:t>
            </a:fld>
            <a:endParaRPr/>
          </a:p>
        </p:txBody>
      </p:sp>
      <p:cxnSp>
        <p:nvCxnSpPr>
          <p:cNvPr id="319" name="Google Shape;319;p35"/>
          <p:cNvCxnSpPr/>
          <p:nvPr/>
        </p:nvCxnSpPr>
        <p:spPr>
          <a:xfrm rot="10800000">
            <a:off x="4564750" y="-19685"/>
            <a:ext cx="0" cy="46191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20" name="Google Shape;320;p35"/>
          <p:cNvSpPr txBox="1">
            <a:spLocks noGrp="1"/>
          </p:cNvSpPr>
          <p:nvPr>
            <p:ph type="title"/>
          </p:nvPr>
        </p:nvSpPr>
        <p:spPr>
          <a:xfrm>
            <a:off x="628560" y="8992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2800" dirty="0"/>
              <a:t>Maternal complications and Birth outcomes 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3E1C38EC-4DCF-FB55-6FBC-DA69577D06B9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>
            <a:off x="708818" y="2670387"/>
            <a:ext cx="2498700" cy="789840"/>
          </a:xfrm>
        </p:spPr>
        <p:txBody>
          <a:bodyPr/>
          <a:lstStyle/>
          <a:p>
            <a:r>
              <a:rPr lang="en-US" sz="2000"/>
              <a:t>The normal weight of a healthy new born is </a:t>
            </a:r>
            <a:r>
              <a:rPr lang="en-US" sz="2000" b="1">
                <a:solidFill>
                  <a:schemeClr val="bg1">
                    <a:lumMod val="10000"/>
                  </a:schemeClr>
                </a:solidFill>
              </a:rPr>
              <a:t>3.3kg</a:t>
            </a:r>
            <a:r>
              <a:rPr lang="en-US" sz="2000"/>
              <a:t>.</a:t>
            </a:r>
            <a:endParaRPr lang="en-US"/>
          </a:p>
          <a:p>
            <a:r>
              <a:rPr lang="en-US" sz="2000"/>
              <a:t>The researches supports the role of </a:t>
            </a:r>
            <a:r>
              <a:rPr lang="en-US" sz="2000" b="1">
                <a:solidFill>
                  <a:schemeClr val="bg1">
                    <a:lumMod val="10000"/>
                  </a:schemeClr>
                </a:solidFill>
              </a:rPr>
              <a:t>IPV</a:t>
            </a:r>
            <a:r>
              <a:rPr lang="en-US" sz="2000"/>
              <a:t> in low birth weights and increases the rates of </a:t>
            </a:r>
            <a:r>
              <a:rPr lang="en-US" sz="2000" b="1">
                <a:solidFill>
                  <a:schemeClr val="bg1">
                    <a:lumMod val="10000"/>
                  </a:schemeClr>
                </a:solidFill>
              </a:rPr>
              <a:t>preterm birth 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3A78B64-245B-AC4B-39E5-2ED50D57354C}"/>
              </a:ext>
            </a:extLst>
          </p:cNvPr>
          <p:cNvSpPr>
            <a:spLocks noGrp="1"/>
          </p:cNvSpPr>
          <p:nvPr>
            <p:ph type="subTitle" idx="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5">
            <a:extLst>
              <a:ext uri="{FF2B5EF4-FFF2-40B4-BE49-F238E27FC236}">
                <a16:creationId xmlns:a16="http://schemas.microsoft.com/office/drawing/2014/main" id="{C253D587-A617-AF33-B1A5-20BB60A60E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6840" y="686030"/>
            <a:ext cx="2743200" cy="1561641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2D9B5418-DA04-A419-F45E-30152897B2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7320" y="2419350"/>
            <a:ext cx="27432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67949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Mental Health in the Workplace Workshop by Slidesgo">
  <a:themeElements>
    <a:clrScheme name="Simple Light">
      <a:dk1>
        <a:srgbClr val="434343"/>
      </a:dk1>
      <a:lt1>
        <a:srgbClr val="EFEFEF"/>
      </a:lt1>
      <a:dk2>
        <a:srgbClr val="FFB5A7"/>
      </a:dk2>
      <a:lt2>
        <a:srgbClr val="FFFFFF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869FB2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(16:9)</PresentationFormat>
  <Slides>18</Slides>
  <Notes>14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Mental Health in the Workplace Workshop by Slidesgo</vt:lpstr>
      <vt:lpstr>Slidesgo Final Pages</vt:lpstr>
      <vt:lpstr>Injury and violence </vt:lpstr>
      <vt:lpstr>Intimate partner violence on maternal and neonatal</vt:lpstr>
      <vt:lpstr>Lois capps </vt:lpstr>
      <vt:lpstr>Objectives </vt:lpstr>
      <vt:lpstr>Physical abuse </vt:lpstr>
      <vt:lpstr>The effect of IPV on maternal mental health</vt:lpstr>
      <vt:lpstr>The effect of IPV on maternal mental health</vt:lpstr>
      <vt:lpstr>The effect of IPV on maternal mental health</vt:lpstr>
      <vt:lpstr>Maternal complications and Birth outcomes </vt:lpstr>
      <vt:lpstr>Maternal complications and Birth outcomes </vt:lpstr>
      <vt:lpstr>Maternal complications and birth outcomes </vt:lpstr>
      <vt:lpstr>PowerPoint Presentation</vt:lpstr>
      <vt:lpstr>Did you know? </vt:lpstr>
      <vt:lpstr>The cycle of overlapping violence </vt:lpstr>
      <vt:lpstr>Why does the victim stay ?</vt:lpstr>
      <vt:lpstr>"I do this for my baby "</vt:lpstr>
      <vt:lpstr>References: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MENTAL HEALTH IN THE WORKPLACE</dc:title>
  <cp:revision>186</cp:revision>
  <dcterms:modified xsi:type="dcterms:W3CDTF">2022-04-03T00:33:07Z</dcterms:modified>
</cp:coreProperties>
</file>