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0" r:id="rId6"/>
    <p:sldId id="262" r:id="rId7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EBADFF7-AFFE-4B18-9F57-0D428463FBC3}" type="datetimeFigureOut">
              <a:rPr lang="ar-EG" smtClean="0"/>
              <a:t>28/04/1441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9C45D8F-8E0C-49BE-9B27-53A4E4877613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641183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896F4B3-63AF-44ED-97C8-75AAD8BFA18F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EG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2DB2-DD7A-47D8-9BCF-E68E7C91A03E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DC705-3FC2-401C-8544-C3B1E3C8DE3B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7BF7-BA57-40CC-9B73-78FF6319CD96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7654403-6304-405C-A7A0-07A47F90A33C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A674-8F97-4B58-ABD4-6ED0F9285644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7D6E-B18F-4C51-8372-EEA83D49EC2A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C522-A9B9-436A-BE92-7D95C299B428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65C-2F86-4067-BDBB-CA138E83162F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774E0-C163-4800-80A6-8EA94FE1173F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F660-86B4-4A58-B3C0-2C55199224CE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6A7A2A-DCED-4529-B996-7E957CEEA96C}" type="datetime8">
              <a:rPr lang="ar-EG" smtClean="0"/>
              <a:t>25 كانون الأول، 19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E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395A46-A19A-4A7E-BBA8-498DA49694CC}" type="slidenum">
              <a:rPr lang="ar-EG" smtClean="0"/>
              <a:t>‹#›</a:t>
            </a:fld>
            <a:endParaRPr lang="ar-EG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908720"/>
            <a:ext cx="6858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spc="-100" dirty="0">
                <a:solidFill>
                  <a:srgbClr val="FF0000"/>
                </a:solidFill>
                <a:latin typeface="Cambria"/>
              </a:rPr>
              <a:t>Libya International Medical University</a:t>
            </a:r>
            <a:br>
              <a:rPr lang="en-US" sz="2800" b="1" spc="-100" dirty="0">
                <a:solidFill>
                  <a:srgbClr val="FF0000"/>
                </a:solidFill>
                <a:latin typeface="Cambria"/>
              </a:rPr>
            </a:br>
            <a:r>
              <a:rPr lang="en-US" sz="2800" b="1" spc="-100" dirty="0">
                <a:solidFill>
                  <a:srgbClr val="FF0000"/>
                </a:solidFill>
                <a:latin typeface="Cambria"/>
              </a:rPr>
              <a:t>Faculty Of Business Administration</a:t>
            </a:r>
            <a:br>
              <a:rPr lang="en-US" sz="2800" b="1" spc="-100" dirty="0">
                <a:solidFill>
                  <a:srgbClr val="FF0000"/>
                </a:solidFill>
                <a:latin typeface="Cambria"/>
              </a:rPr>
            </a:br>
            <a:endParaRPr lang="ar-EG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685733" cy="223224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en-US" sz="7600" b="1" i="1" dirty="0">
                <a:solidFill>
                  <a:schemeClr val="accent1">
                    <a:lumMod val="75000"/>
                  </a:schemeClr>
                </a:solidFill>
              </a:rPr>
              <a:t>One To One Marketing STRATEGY</a:t>
            </a:r>
            <a:endParaRPr lang="en-US" sz="2800" b="1" dirty="0">
              <a:solidFill>
                <a:srgbClr val="FF0000"/>
              </a:solidFill>
            </a:endParaRPr>
          </a:p>
          <a:p>
            <a:pPr algn="l"/>
            <a:endParaRPr lang="en-US" sz="5000" b="1" dirty="0">
              <a:solidFill>
                <a:srgbClr val="FF0000"/>
              </a:solidFill>
            </a:endParaRPr>
          </a:p>
          <a:p>
            <a:pPr algn="l"/>
            <a:r>
              <a:rPr lang="en-US" sz="5000" b="1" dirty="0">
                <a:solidFill>
                  <a:srgbClr val="FF0000"/>
                </a:solidFill>
              </a:rPr>
              <a:t>Student name: </a:t>
            </a:r>
            <a:r>
              <a:rPr lang="en-US" sz="5000" dirty="0" err="1">
                <a:solidFill>
                  <a:schemeClr val="tx1"/>
                </a:solidFill>
              </a:rPr>
              <a:t>Loaloah</a:t>
            </a:r>
            <a:r>
              <a:rPr lang="en-US" sz="5000" dirty="0">
                <a:solidFill>
                  <a:schemeClr val="tx1"/>
                </a:solidFill>
              </a:rPr>
              <a:t> </a:t>
            </a:r>
            <a:r>
              <a:rPr lang="en-US" sz="5000" dirty="0" err="1">
                <a:solidFill>
                  <a:schemeClr val="tx1"/>
                </a:solidFill>
              </a:rPr>
              <a:t>Albeira</a:t>
            </a:r>
            <a:r>
              <a:rPr lang="en-US" sz="5000" dirty="0">
                <a:solidFill>
                  <a:schemeClr val="tx1"/>
                </a:solidFill>
              </a:rPr>
              <a:t> </a:t>
            </a:r>
            <a:r>
              <a:rPr lang="en-US" sz="5000" b="1" dirty="0">
                <a:solidFill>
                  <a:srgbClr val="FF0000"/>
                </a:solidFill>
              </a:rPr>
              <a:t> </a:t>
            </a:r>
          </a:p>
          <a:p>
            <a:pPr algn="l"/>
            <a:r>
              <a:rPr lang="en-US" sz="5000" b="1" dirty="0">
                <a:solidFill>
                  <a:srgbClr val="FF0000"/>
                </a:solidFill>
              </a:rPr>
              <a:t>ID:</a:t>
            </a:r>
            <a:r>
              <a:rPr lang="en-US" sz="5000" dirty="0">
                <a:solidFill>
                  <a:schemeClr val="tx1"/>
                </a:solidFill>
              </a:rPr>
              <a:t>1925</a:t>
            </a:r>
            <a:endParaRPr lang="en-US" sz="5000" b="1" dirty="0">
              <a:solidFill>
                <a:srgbClr val="FF0000"/>
              </a:solidFill>
            </a:endParaRPr>
          </a:p>
          <a:p>
            <a:pPr algn="l"/>
            <a:endParaRPr lang="ar-EG" sz="32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632" y="0"/>
            <a:ext cx="1656184" cy="16561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00" y="-4809"/>
            <a:ext cx="1757254" cy="13139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04864"/>
            <a:ext cx="5616624" cy="107632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188211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Content:</a:t>
            </a:r>
            <a:endParaRPr lang="ar-EG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1484784"/>
            <a:ext cx="7200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1. One to one marketing strategy.</a:t>
            </a:r>
          </a:p>
          <a:p>
            <a:pPr algn="l">
              <a:lnSpc>
                <a:spcPct val="150000"/>
              </a:lnSpc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2. Why one to one?</a:t>
            </a:r>
          </a:p>
          <a:p>
            <a:pPr algn="l">
              <a:lnSpc>
                <a:spcPct val="150000"/>
              </a:lnSpc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3. Reference.</a:t>
            </a:r>
            <a:endParaRPr lang="ar-EG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2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19291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To One Marketing Strategy:</a:t>
            </a:r>
            <a:endParaRPr lang="ar-EG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 rtl="0">
              <a:buFont typeface="Arial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marketing strategy applied directly to a specific consumer 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having knowledge of the consumer’s preference enables suggesting specific products and promotion to each consumer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It is based on four main steps: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Identify 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Differentiate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 rtl="0">
              <a:buFont typeface="+mj-lt"/>
              <a:buAutoNum type="alphaU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Interact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 rtl="0">
              <a:buFont typeface="+mj-lt"/>
              <a:buAutoNum type="alphaU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Customize  </a:t>
            </a:r>
            <a:endParaRPr lang="ar-EG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ar-E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212976"/>
            <a:ext cx="295232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459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 One To One?</a:t>
            </a:r>
            <a:endParaRPr lang="ar-EG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 rtl="0">
              <a:buFont typeface="Wingdings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It helps in identifying your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customers.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It helps in differentiating your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customers.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It’s a leading indicator of consumer repurchase intention and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loyalty.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It reduces customer churn, customer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attrition.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It increase customer lifetime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value.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It reduces negative word of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mouth.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It helps to retain customers increased cross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selling.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Higher levels of customer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satisfaction.</a:t>
            </a:r>
            <a:endParaRPr lang="ar-EG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4</a:t>
            </a:fld>
            <a:endParaRPr lang="ar-EG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50394"/>
            <a:ext cx="2237963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791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183" y="0"/>
            <a:ext cx="8229600" cy="990600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Reference:</a:t>
            </a:r>
            <a:endParaRPr lang="ar-EG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5</a:t>
            </a:fld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124744"/>
            <a:ext cx="9144000" cy="4226024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dirty="0"/>
              <a:t>Hansen, H., </a:t>
            </a:r>
            <a:r>
              <a:rPr lang="en-US" dirty="0" err="1"/>
              <a:t>Samuelsen</a:t>
            </a:r>
            <a:r>
              <a:rPr lang="en-US" dirty="0"/>
              <a:t>, B. M. and </a:t>
            </a:r>
            <a:r>
              <a:rPr lang="en-US" dirty="0" err="1"/>
              <a:t>Silseth</a:t>
            </a:r>
            <a:r>
              <a:rPr lang="en-US" dirty="0"/>
              <a:t>, P. R. (2008) “Customer perceived value in B-t-B service 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dirty="0"/>
              <a:t>relationships: Investigating the importance of corporate reputation”, Industrial Marketing Management, </a:t>
            </a:r>
            <a:r>
              <a:rPr lang="en-US" dirty="0" err="1"/>
              <a:t>Vol</a:t>
            </a:r>
            <a:r>
              <a:rPr lang="en-US" dirty="0"/>
              <a:t> 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dirty="0"/>
              <a:t>37 No 2, pp. 206-217. 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2822457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5A46-A19A-4A7E-BBA8-498DA49694CC}" type="slidenum">
              <a:rPr lang="ar-EG" smtClean="0"/>
              <a:t>6</a:t>
            </a:fld>
            <a:endParaRPr lang="ar-EG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49288"/>
            <a:ext cx="9144000" cy="453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204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63</TotalTime>
  <Words>201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Bookman Old Style</vt:lpstr>
      <vt:lpstr>Calibri</vt:lpstr>
      <vt:lpstr>Cambria</vt:lpstr>
      <vt:lpstr>Gill Sans MT</vt:lpstr>
      <vt:lpstr>Times New Roman</vt:lpstr>
      <vt:lpstr>Wingdings</vt:lpstr>
      <vt:lpstr>Wingdings 3</vt:lpstr>
      <vt:lpstr>Origin</vt:lpstr>
      <vt:lpstr>Libya International Medical University Faculty Of Business Administration </vt:lpstr>
      <vt:lpstr>Content:</vt:lpstr>
      <vt:lpstr>One To One Marketing Strategy:</vt:lpstr>
      <vt:lpstr>Why One To One?</vt:lpstr>
      <vt:lpstr>Reference: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 International Medical University Faculty Of Business Administration</dc:title>
  <dc:creator>w7</dc:creator>
  <cp:lastModifiedBy>user</cp:lastModifiedBy>
  <cp:revision>10</cp:revision>
  <dcterms:created xsi:type="dcterms:W3CDTF">2019-10-16T01:03:13Z</dcterms:created>
  <dcterms:modified xsi:type="dcterms:W3CDTF">2019-12-25T11:12:23Z</dcterms:modified>
</cp:coreProperties>
</file>