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2"/>
  </p:notesMasterIdLst>
  <p:sldIdLst>
    <p:sldId id="256" r:id="rId2"/>
    <p:sldId id="258" r:id="rId3"/>
    <p:sldId id="259" r:id="rId4"/>
    <p:sldId id="308" r:id="rId5"/>
    <p:sldId id="262" r:id="rId6"/>
    <p:sldId id="260" r:id="rId7"/>
    <p:sldId id="263" r:id="rId8"/>
    <p:sldId id="267" r:id="rId9"/>
    <p:sldId id="268" r:id="rId10"/>
    <p:sldId id="309" r:id="rId11"/>
  </p:sldIdLst>
  <p:sldSz cx="9144000" cy="5143500" type="screen16x9"/>
  <p:notesSz cx="6858000" cy="9144000"/>
  <p:embeddedFontLst>
    <p:embeddedFont>
      <p:font typeface="Didact Gothic" panose="020B0604020202020204" charset="0"/>
      <p:regular r:id="rId13"/>
    </p:embeddedFont>
    <p:embeddedFont>
      <p:font typeface="Arial Rounded MT Bold" panose="020F0704030504030204" pitchFamily="34" charset="0"/>
      <p:regular r:id="rId14"/>
      <p:bold r:id="rId15"/>
    </p:embeddedFont>
    <p:embeddedFont>
      <p:font typeface="Iceland" panose="020B0604020202020204" charset="0"/>
      <p:regular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090">
          <p15:clr>
            <a:srgbClr val="9AA0A6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D9897CD-44DA-42A2-9485-6842EA85AA0C}">
  <a:tblStyle styleId="{FD9897CD-44DA-42A2-9485-6842EA85AA0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35"/>
    <p:restoredTop sz="94656"/>
  </p:normalViewPr>
  <p:slideViewPr>
    <p:cSldViewPr snapToGrid="0">
      <p:cViewPr varScale="1">
        <p:scale>
          <a:sx n="91" d="100"/>
          <a:sy n="91" d="100"/>
        </p:scale>
        <p:origin x="378" y="84"/>
      </p:cViewPr>
      <p:guideLst>
        <p:guide orient="horz" pos="109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ed86f964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1" name="Google Shape;851;ged86f964b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ged86f964b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5" name="Google Shape;1005;ged86f964b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ed85116ffb_2_1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ed85116ffb_2_12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" name="Google Shape;1291;gecae1f8ebc_0_6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2" name="Google Shape;1292;gecae1f8ebc_0_6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ged85116ffb_2_4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3" name="Google Shape;1103;ged85116ffb_2_4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Google Shape;1312;g99f2f57a71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3" name="Google Shape;1313;g99f2f57a71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0" name="Google Shape;1550;g99f2f57a71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1" name="Google Shape;1551;g99f2f57a71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2" name="Google Shape;1662;gecae1f8ebc_0_3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3" name="Google Shape;1663;gecae1f8ebc_0_3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4600" y="1282925"/>
            <a:ext cx="4662600" cy="23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000" b="1">
                <a:latin typeface="Iceland"/>
                <a:ea typeface="Iceland"/>
                <a:cs typeface="Iceland"/>
                <a:sym typeface="Icelan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3100" y="3710925"/>
            <a:ext cx="3934500" cy="37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28"/>
          <p:cNvSpPr/>
          <p:nvPr/>
        </p:nvSpPr>
        <p:spPr>
          <a:xfrm>
            <a:off x="-777846" y="10"/>
            <a:ext cx="1538106" cy="1538106"/>
          </a:xfrm>
          <a:custGeom>
            <a:avLst/>
            <a:gdLst/>
            <a:ahLst/>
            <a:cxnLst/>
            <a:rect l="l" t="t" r="r" b="b"/>
            <a:pathLst>
              <a:path w="110516" h="110516" extrusionOk="0">
                <a:moveTo>
                  <a:pt x="55125" y="0"/>
                </a:moveTo>
                <a:cubicBezTo>
                  <a:pt x="55125" y="37400"/>
                  <a:pt x="37112" y="55125"/>
                  <a:pt x="0" y="55125"/>
                </a:cubicBezTo>
                <a:cubicBezTo>
                  <a:pt x="37112" y="55125"/>
                  <a:pt x="55125" y="73116"/>
                  <a:pt x="55125" y="110515"/>
                </a:cubicBezTo>
                <a:cubicBezTo>
                  <a:pt x="55125" y="73116"/>
                  <a:pt x="73116" y="55125"/>
                  <a:pt x="110516" y="55125"/>
                </a:cubicBezTo>
                <a:cubicBezTo>
                  <a:pt x="73116" y="55125"/>
                  <a:pt x="55125" y="37400"/>
                  <a:pt x="5512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1" name="Google Shape;721;p28"/>
          <p:cNvSpPr/>
          <p:nvPr/>
        </p:nvSpPr>
        <p:spPr>
          <a:xfrm>
            <a:off x="8385525" y="10"/>
            <a:ext cx="1538106" cy="1538106"/>
          </a:xfrm>
          <a:custGeom>
            <a:avLst/>
            <a:gdLst/>
            <a:ahLst/>
            <a:cxnLst/>
            <a:rect l="l" t="t" r="r" b="b"/>
            <a:pathLst>
              <a:path w="110516" h="110516" extrusionOk="0">
                <a:moveTo>
                  <a:pt x="55125" y="0"/>
                </a:moveTo>
                <a:cubicBezTo>
                  <a:pt x="55125" y="37400"/>
                  <a:pt x="37112" y="55125"/>
                  <a:pt x="0" y="55125"/>
                </a:cubicBezTo>
                <a:cubicBezTo>
                  <a:pt x="37112" y="55125"/>
                  <a:pt x="55125" y="73116"/>
                  <a:pt x="55125" y="110515"/>
                </a:cubicBezTo>
                <a:cubicBezTo>
                  <a:pt x="55125" y="73116"/>
                  <a:pt x="73116" y="55125"/>
                  <a:pt x="110516" y="55125"/>
                </a:cubicBezTo>
                <a:cubicBezTo>
                  <a:pt x="73116" y="55125"/>
                  <a:pt x="55125" y="37400"/>
                  <a:pt x="5512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2" name="Google Shape;722;p28"/>
          <p:cNvSpPr/>
          <p:nvPr/>
        </p:nvSpPr>
        <p:spPr>
          <a:xfrm>
            <a:off x="-777846" y="4389963"/>
            <a:ext cx="1538106" cy="1538106"/>
          </a:xfrm>
          <a:custGeom>
            <a:avLst/>
            <a:gdLst/>
            <a:ahLst/>
            <a:cxnLst/>
            <a:rect l="l" t="t" r="r" b="b"/>
            <a:pathLst>
              <a:path w="110516" h="110516" extrusionOk="0">
                <a:moveTo>
                  <a:pt x="55125" y="0"/>
                </a:moveTo>
                <a:cubicBezTo>
                  <a:pt x="55125" y="37400"/>
                  <a:pt x="37112" y="55125"/>
                  <a:pt x="0" y="55125"/>
                </a:cubicBezTo>
                <a:cubicBezTo>
                  <a:pt x="37112" y="55125"/>
                  <a:pt x="55125" y="73116"/>
                  <a:pt x="55125" y="110515"/>
                </a:cubicBezTo>
                <a:cubicBezTo>
                  <a:pt x="55125" y="73116"/>
                  <a:pt x="73116" y="55125"/>
                  <a:pt x="110516" y="55125"/>
                </a:cubicBezTo>
                <a:cubicBezTo>
                  <a:pt x="73116" y="55125"/>
                  <a:pt x="55125" y="37400"/>
                  <a:pt x="5512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3" name="Google Shape;723;p28"/>
          <p:cNvSpPr/>
          <p:nvPr/>
        </p:nvSpPr>
        <p:spPr>
          <a:xfrm>
            <a:off x="8385525" y="4389963"/>
            <a:ext cx="1538106" cy="1538106"/>
          </a:xfrm>
          <a:custGeom>
            <a:avLst/>
            <a:gdLst/>
            <a:ahLst/>
            <a:cxnLst/>
            <a:rect l="l" t="t" r="r" b="b"/>
            <a:pathLst>
              <a:path w="110516" h="110516" extrusionOk="0">
                <a:moveTo>
                  <a:pt x="55125" y="0"/>
                </a:moveTo>
                <a:cubicBezTo>
                  <a:pt x="55125" y="37400"/>
                  <a:pt x="37112" y="55125"/>
                  <a:pt x="0" y="55125"/>
                </a:cubicBezTo>
                <a:cubicBezTo>
                  <a:pt x="37112" y="55125"/>
                  <a:pt x="55125" y="73116"/>
                  <a:pt x="55125" y="110515"/>
                </a:cubicBezTo>
                <a:cubicBezTo>
                  <a:pt x="55125" y="73116"/>
                  <a:pt x="73116" y="55125"/>
                  <a:pt x="110516" y="55125"/>
                </a:cubicBezTo>
                <a:cubicBezTo>
                  <a:pt x="73116" y="55125"/>
                  <a:pt x="55125" y="37400"/>
                  <a:pt x="5512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5" name="Google Shape;725;p29"/>
          <p:cNvGrpSpPr/>
          <p:nvPr/>
        </p:nvGrpSpPr>
        <p:grpSpPr>
          <a:xfrm rot="5400000">
            <a:off x="6264265" y="2190069"/>
            <a:ext cx="4468745" cy="978659"/>
            <a:chOff x="4522831" y="818644"/>
            <a:chExt cx="4468745" cy="978659"/>
          </a:xfrm>
        </p:grpSpPr>
        <p:grpSp>
          <p:nvGrpSpPr>
            <p:cNvPr id="726" name="Google Shape;726;p29"/>
            <p:cNvGrpSpPr/>
            <p:nvPr/>
          </p:nvGrpSpPr>
          <p:grpSpPr>
            <a:xfrm rot="5400000">
              <a:off x="6692516" y="-878615"/>
              <a:ext cx="534724" cy="4041181"/>
              <a:chOff x="291701" y="600825"/>
              <a:chExt cx="534724" cy="2841300"/>
            </a:xfrm>
          </p:grpSpPr>
          <p:cxnSp>
            <p:nvCxnSpPr>
              <p:cNvPr id="727" name="Google Shape;727;p29"/>
              <p:cNvCxnSpPr/>
              <p:nvPr/>
            </p:nvCxnSpPr>
            <p:spPr>
              <a:xfrm>
                <a:off x="301425" y="632000"/>
                <a:ext cx="525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28" name="Google Shape;728;p29"/>
              <p:cNvCxnSpPr/>
              <p:nvPr/>
            </p:nvCxnSpPr>
            <p:spPr>
              <a:xfrm rot="5400000">
                <a:off x="-1128949" y="2021475"/>
                <a:ext cx="2841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cxnSp>
        </p:grpSp>
        <p:grpSp>
          <p:nvGrpSpPr>
            <p:cNvPr id="729" name="Google Shape;729;p29"/>
            <p:cNvGrpSpPr/>
            <p:nvPr/>
          </p:nvGrpSpPr>
          <p:grpSpPr>
            <a:xfrm rot="5400000">
              <a:off x="4702972" y="638504"/>
              <a:ext cx="112719" cy="472999"/>
              <a:chOff x="8280966" y="3432128"/>
              <a:chExt cx="112719" cy="472999"/>
            </a:xfrm>
          </p:grpSpPr>
          <p:grpSp>
            <p:nvGrpSpPr>
              <p:cNvPr id="730" name="Google Shape;730;p29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731" name="Google Shape;731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732" name="Google Shape;732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733" name="Google Shape;733;p29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734" name="Google Shape;734;p29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735" name="Google Shape;735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36" name="Google Shape;736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737" name="Google Shape;737;p29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738" name="Google Shape;738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39" name="Google Shape;739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740" name="Google Shape;740;p29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741" name="Google Shape;741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742" name="Google Shape;742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743" name="Google Shape;743;p29"/>
            <p:cNvGrpSpPr/>
            <p:nvPr/>
          </p:nvGrpSpPr>
          <p:grpSpPr>
            <a:xfrm>
              <a:off x="8878858" y="1324304"/>
              <a:ext cx="112719" cy="472999"/>
              <a:chOff x="8280966" y="3432128"/>
              <a:chExt cx="112719" cy="472999"/>
            </a:xfrm>
          </p:grpSpPr>
          <p:grpSp>
            <p:nvGrpSpPr>
              <p:cNvPr id="744" name="Google Shape;744;p29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745" name="Google Shape;745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746" name="Google Shape;746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747" name="Google Shape;747;p29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748" name="Google Shape;748;p29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749" name="Google Shape;749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50" name="Google Shape;750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751" name="Google Shape;751;p29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752" name="Google Shape;752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53" name="Google Shape;753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754" name="Google Shape;754;p29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755" name="Google Shape;755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756" name="Google Shape;756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  <p:grpSp>
        <p:nvGrpSpPr>
          <p:cNvPr id="757" name="Google Shape;757;p29"/>
          <p:cNvGrpSpPr/>
          <p:nvPr/>
        </p:nvGrpSpPr>
        <p:grpSpPr>
          <a:xfrm rot="-5400000">
            <a:off x="-1568299" y="1931694"/>
            <a:ext cx="4468745" cy="978659"/>
            <a:chOff x="4522831" y="818644"/>
            <a:chExt cx="4468745" cy="978659"/>
          </a:xfrm>
        </p:grpSpPr>
        <p:grpSp>
          <p:nvGrpSpPr>
            <p:cNvPr id="758" name="Google Shape;758;p29"/>
            <p:cNvGrpSpPr/>
            <p:nvPr/>
          </p:nvGrpSpPr>
          <p:grpSpPr>
            <a:xfrm rot="5400000">
              <a:off x="6692516" y="-878615"/>
              <a:ext cx="534724" cy="4041181"/>
              <a:chOff x="291701" y="600825"/>
              <a:chExt cx="534724" cy="2841300"/>
            </a:xfrm>
          </p:grpSpPr>
          <p:cxnSp>
            <p:nvCxnSpPr>
              <p:cNvPr id="759" name="Google Shape;759;p29"/>
              <p:cNvCxnSpPr/>
              <p:nvPr/>
            </p:nvCxnSpPr>
            <p:spPr>
              <a:xfrm>
                <a:off x="301425" y="632000"/>
                <a:ext cx="525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60" name="Google Shape;760;p29"/>
              <p:cNvCxnSpPr/>
              <p:nvPr/>
            </p:nvCxnSpPr>
            <p:spPr>
              <a:xfrm rot="5400000">
                <a:off x="-1128949" y="2021475"/>
                <a:ext cx="2841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cxnSp>
        </p:grpSp>
        <p:grpSp>
          <p:nvGrpSpPr>
            <p:cNvPr id="761" name="Google Shape;761;p29"/>
            <p:cNvGrpSpPr/>
            <p:nvPr/>
          </p:nvGrpSpPr>
          <p:grpSpPr>
            <a:xfrm rot="5400000">
              <a:off x="4702972" y="638504"/>
              <a:ext cx="112719" cy="472999"/>
              <a:chOff x="8280966" y="3432128"/>
              <a:chExt cx="112719" cy="472999"/>
            </a:xfrm>
          </p:grpSpPr>
          <p:grpSp>
            <p:nvGrpSpPr>
              <p:cNvPr id="762" name="Google Shape;762;p29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763" name="Google Shape;763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764" name="Google Shape;764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765" name="Google Shape;765;p29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766" name="Google Shape;766;p29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767" name="Google Shape;767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68" name="Google Shape;768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769" name="Google Shape;769;p29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770" name="Google Shape;770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71" name="Google Shape;771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772" name="Google Shape;772;p29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773" name="Google Shape;773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774" name="Google Shape;774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775" name="Google Shape;775;p29"/>
            <p:cNvGrpSpPr/>
            <p:nvPr/>
          </p:nvGrpSpPr>
          <p:grpSpPr>
            <a:xfrm>
              <a:off x="8878858" y="1324304"/>
              <a:ext cx="112719" cy="472999"/>
              <a:chOff x="8280966" y="3432128"/>
              <a:chExt cx="112719" cy="472999"/>
            </a:xfrm>
          </p:grpSpPr>
          <p:grpSp>
            <p:nvGrpSpPr>
              <p:cNvPr id="776" name="Google Shape;776;p29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777" name="Google Shape;777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778" name="Google Shape;778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779" name="Google Shape;779;p29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780" name="Google Shape;780;p29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781" name="Google Shape;781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82" name="Google Shape;782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783" name="Google Shape;783;p29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784" name="Google Shape;784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785" name="Google Shape;785;p2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786" name="Google Shape;786;p29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787" name="Google Shape;787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788" name="Google Shape;788;p2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9_1_1"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0" name="Google Shape;790;p30"/>
          <p:cNvGrpSpPr/>
          <p:nvPr/>
        </p:nvGrpSpPr>
        <p:grpSpPr>
          <a:xfrm>
            <a:off x="228565" y="228299"/>
            <a:ext cx="8686424" cy="4682375"/>
            <a:chOff x="719500" y="3344478"/>
            <a:chExt cx="7710300" cy="4156200"/>
          </a:xfrm>
        </p:grpSpPr>
        <p:pic>
          <p:nvPicPr>
            <p:cNvPr id="791" name="Google Shape;791;p30"/>
            <p:cNvPicPr preferRelativeResize="0"/>
            <p:nvPr/>
          </p:nvPicPr>
          <p:blipFill rotWithShape="1">
            <a:blip r:embed="rId2">
              <a:alphaModFix amt="80000"/>
            </a:blip>
            <a:srcRect t="3169" b="15780"/>
            <a:stretch/>
          </p:blipFill>
          <p:spPr>
            <a:xfrm rot="10800000" flipH="1">
              <a:off x="729228" y="3344478"/>
              <a:ext cx="7691100" cy="4156200"/>
            </a:xfrm>
            <a:prstGeom prst="round1Rect">
              <a:avLst>
                <a:gd name="adj" fmla="val 50000"/>
              </a:avLst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cxnSp>
          <p:nvCxnSpPr>
            <p:cNvPr id="792" name="Google Shape;792;p30"/>
            <p:cNvCxnSpPr/>
            <p:nvPr/>
          </p:nvCxnSpPr>
          <p:spPr>
            <a:xfrm>
              <a:off x="719500" y="3510025"/>
              <a:ext cx="77103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793" name="Google Shape;793;p30"/>
            <p:cNvGrpSpPr/>
            <p:nvPr/>
          </p:nvGrpSpPr>
          <p:grpSpPr>
            <a:xfrm rot="5400000" flipH="1">
              <a:off x="6224241" y="3339869"/>
              <a:ext cx="28647" cy="177117"/>
              <a:chOff x="6038025" y="856150"/>
              <a:chExt cx="281400" cy="1739850"/>
            </a:xfrm>
          </p:grpSpPr>
          <p:sp>
            <p:nvSpPr>
              <p:cNvPr id="794" name="Google Shape;794;p30"/>
              <p:cNvSpPr/>
              <p:nvPr/>
            </p:nvSpPr>
            <p:spPr>
              <a:xfrm>
                <a:off x="6038025" y="85615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30"/>
              <p:cNvSpPr/>
              <p:nvPr/>
            </p:nvSpPr>
            <p:spPr>
              <a:xfrm>
                <a:off x="6038025" y="134230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30"/>
              <p:cNvSpPr/>
              <p:nvPr/>
            </p:nvSpPr>
            <p:spPr>
              <a:xfrm>
                <a:off x="6038025" y="182845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7" name="Google Shape;797;p30"/>
              <p:cNvSpPr/>
              <p:nvPr/>
            </p:nvSpPr>
            <p:spPr>
              <a:xfrm>
                <a:off x="6038025" y="231460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98" name="Google Shape;798;p30"/>
            <p:cNvGrpSpPr/>
            <p:nvPr/>
          </p:nvGrpSpPr>
          <p:grpSpPr>
            <a:xfrm rot="5400000" flipH="1">
              <a:off x="3462891" y="3339869"/>
              <a:ext cx="28647" cy="177117"/>
              <a:chOff x="6038025" y="856150"/>
              <a:chExt cx="281400" cy="1739850"/>
            </a:xfrm>
          </p:grpSpPr>
          <p:sp>
            <p:nvSpPr>
              <p:cNvPr id="799" name="Google Shape;799;p30"/>
              <p:cNvSpPr/>
              <p:nvPr/>
            </p:nvSpPr>
            <p:spPr>
              <a:xfrm>
                <a:off x="6038025" y="85615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0" name="Google Shape;800;p30"/>
              <p:cNvSpPr/>
              <p:nvPr/>
            </p:nvSpPr>
            <p:spPr>
              <a:xfrm>
                <a:off x="6038025" y="134230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30"/>
              <p:cNvSpPr/>
              <p:nvPr/>
            </p:nvSpPr>
            <p:spPr>
              <a:xfrm>
                <a:off x="6038025" y="182845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30"/>
              <p:cNvSpPr/>
              <p:nvPr/>
            </p:nvSpPr>
            <p:spPr>
              <a:xfrm>
                <a:off x="6038025" y="231460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03" name="Google Shape;803;p30"/>
            <p:cNvGrpSpPr/>
            <p:nvPr/>
          </p:nvGrpSpPr>
          <p:grpSpPr>
            <a:xfrm rot="5400000" flipH="1">
              <a:off x="985166" y="3339869"/>
              <a:ext cx="28647" cy="177117"/>
              <a:chOff x="6038025" y="856150"/>
              <a:chExt cx="281400" cy="1739850"/>
            </a:xfrm>
          </p:grpSpPr>
          <p:sp>
            <p:nvSpPr>
              <p:cNvPr id="804" name="Google Shape;804;p30"/>
              <p:cNvSpPr/>
              <p:nvPr/>
            </p:nvSpPr>
            <p:spPr>
              <a:xfrm>
                <a:off x="6038025" y="85615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5" name="Google Shape;805;p30"/>
              <p:cNvSpPr/>
              <p:nvPr/>
            </p:nvSpPr>
            <p:spPr>
              <a:xfrm>
                <a:off x="6038025" y="134230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30"/>
              <p:cNvSpPr/>
              <p:nvPr/>
            </p:nvSpPr>
            <p:spPr>
              <a:xfrm>
                <a:off x="6038025" y="182845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7" name="Google Shape;807;p30"/>
              <p:cNvSpPr/>
              <p:nvPr/>
            </p:nvSpPr>
            <p:spPr>
              <a:xfrm>
                <a:off x="6038025" y="231460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08" name="Google Shape;808;p30"/>
            <p:cNvGrpSpPr/>
            <p:nvPr/>
          </p:nvGrpSpPr>
          <p:grpSpPr>
            <a:xfrm rot="5400000" flipH="1">
              <a:off x="8132941" y="3339869"/>
              <a:ext cx="28647" cy="177117"/>
              <a:chOff x="6038025" y="856150"/>
              <a:chExt cx="281400" cy="1739850"/>
            </a:xfrm>
          </p:grpSpPr>
          <p:sp>
            <p:nvSpPr>
              <p:cNvPr id="809" name="Google Shape;809;p30"/>
              <p:cNvSpPr/>
              <p:nvPr/>
            </p:nvSpPr>
            <p:spPr>
              <a:xfrm>
                <a:off x="6038025" y="85615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30"/>
              <p:cNvSpPr/>
              <p:nvPr/>
            </p:nvSpPr>
            <p:spPr>
              <a:xfrm>
                <a:off x="6038025" y="134230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30"/>
              <p:cNvSpPr/>
              <p:nvPr/>
            </p:nvSpPr>
            <p:spPr>
              <a:xfrm>
                <a:off x="6038025" y="182845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30"/>
              <p:cNvSpPr/>
              <p:nvPr/>
            </p:nvSpPr>
            <p:spPr>
              <a:xfrm>
                <a:off x="6038025" y="2314600"/>
                <a:ext cx="281400" cy="2814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13" name="Google Shape;813;p30"/>
          <p:cNvGrpSpPr/>
          <p:nvPr/>
        </p:nvGrpSpPr>
        <p:grpSpPr>
          <a:xfrm>
            <a:off x="8310567" y="1779442"/>
            <a:ext cx="204959" cy="848328"/>
            <a:chOff x="8812923" y="1779442"/>
            <a:chExt cx="204959" cy="848328"/>
          </a:xfrm>
        </p:grpSpPr>
        <p:grpSp>
          <p:nvGrpSpPr>
            <p:cNvPr id="814" name="Google Shape;814;p30"/>
            <p:cNvGrpSpPr/>
            <p:nvPr/>
          </p:nvGrpSpPr>
          <p:grpSpPr>
            <a:xfrm>
              <a:off x="8861605" y="1779442"/>
              <a:ext cx="112719" cy="472999"/>
              <a:chOff x="8280966" y="3432128"/>
              <a:chExt cx="112719" cy="472999"/>
            </a:xfrm>
          </p:grpSpPr>
          <p:grpSp>
            <p:nvGrpSpPr>
              <p:cNvPr id="815" name="Google Shape;815;p30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816" name="Google Shape;816;p30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17" name="Google Shape;817;p30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18" name="Google Shape;818;p30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819" name="Google Shape;819;p30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820" name="Google Shape;820;p30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21" name="Google Shape;821;p30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822" name="Google Shape;822;p30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823" name="Google Shape;823;p30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24" name="Google Shape;824;p30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825" name="Google Shape;825;p30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826" name="Google Shape;826;p30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27" name="Google Shape;827;p30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sp>
          <p:nvSpPr>
            <p:cNvPr id="828" name="Google Shape;828;p30"/>
            <p:cNvSpPr/>
            <p:nvPr/>
          </p:nvSpPr>
          <p:spPr>
            <a:xfrm>
              <a:off x="8812923" y="2443741"/>
              <a:ext cx="204959" cy="184028"/>
            </a:xfrm>
            <a:custGeom>
              <a:avLst/>
              <a:gdLst/>
              <a:ahLst/>
              <a:cxnLst/>
              <a:rect l="l" t="t" r="r" b="b"/>
              <a:pathLst>
                <a:path w="97022" h="87114" extrusionOk="0">
                  <a:moveTo>
                    <a:pt x="48511" y="1"/>
                  </a:moveTo>
                  <a:cubicBezTo>
                    <a:pt x="35445" y="1"/>
                    <a:pt x="22377" y="13978"/>
                    <a:pt x="47062" y="41932"/>
                  </a:cubicBezTo>
                  <a:lnTo>
                    <a:pt x="47062" y="41932"/>
                  </a:lnTo>
                  <a:cubicBezTo>
                    <a:pt x="47546" y="42393"/>
                    <a:pt x="48026" y="42842"/>
                    <a:pt x="48503" y="43281"/>
                  </a:cubicBezTo>
                  <a:lnTo>
                    <a:pt x="48503" y="43281"/>
                  </a:lnTo>
                  <a:cubicBezTo>
                    <a:pt x="48982" y="42840"/>
                    <a:pt x="49464" y="42388"/>
                    <a:pt x="49951" y="41925"/>
                  </a:cubicBezTo>
                  <a:lnTo>
                    <a:pt x="49951" y="41925"/>
                  </a:lnTo>
                  <a:cubicBezTo>
                    <a:pt x="74637" y="13976"/>
                    <a:pt x="61575" y="1"/>
                    <a:pt x="48511" y="1"/>
                  </a:cubicBezTo>
                  <a:close/>
                  <a:moveTo>
                    <a:pt x="19275" y="28287"/>
                  </a:moveTo>
                  <a:cubicBezTo>
                    <a:pt x="1" y="28287"/>
                    <a:pt x="3" y="58833"/>
                    <a:pt x="19282" y="58833"/>
                  </a:cubicBezTo>
                  <a:cubicBezTo>
                    <a:pt x="26337" y="58833"/>
                    <a:pt x="35974" y="54742"/>
                    <a:pt x="48194" y="43565"/>
                  </a:cubicBezTo>
                  <a:lnTo>
                    <a:pt x="48194" y="43565"/>
                  </a:lnTo>
                  <a:cubicBezTo>
                    <a:pt x="35971" y="32380"/>
                    <a:pt x="26331" y="28287"/>
                    <a:pt x="19275" y="28287"/>
                  </a:cubicBezTo>
                  <a:close/>
                  <a:moveTo>
                    <a:pt x="77741" y="28287"/>
                  </a:moveTo>
                  <a:cubicBezTo>
                    <a:pt x="70682" y="28287"/>
                    <a:pt x="61039" y="32380"/>
                    <a:pt x="48812" y="43565"/>
                  </a:cubicBezTo>
                  <a:cubicBezTo>
                    <a:pt x="48762" y="43519"/>
                    <a:pt x="48711" y="43472"/>
                    <a:pt x="48660" y="43426"/>
                  </a:cubicBezTo>
                  <a:lnTo>
                    <a:pt x="48660" y="43426"/>
                  </a:lnTo>
                  <a:cubicBezTo>
                    <a:pt x="49823" y="42163"/>
                    <a:pt x="51062" y="40873"/>
                    <a:pt x="52379" y="39556"/>
                  </a:cubicBezTo>
                  <a:lnTo>
                    <a:pt x="52379" y="39556"/>
                  </a:lnTo>
                  <a:cubicBezTo>
                    <a:pt x="51559" y="40376"/>
                    <a:pt x="50749" y="41166"/>
                    <a:pt x="49951" y="41925"/>
                  </a:cubicBezTo>
                  <a:lnTo>
                    <a:pt x="49951" y="41925"/>
                  </a:lnTo>
                  <a:cubicBezTo>
                    <a:pt x="49521" y="42411"/>
                    <a:pt x="49081" y="42902"/>
                    <a:pt x="48628" y="43396"/>
                  </a:cubicBezTo>
                  <a:lnTo>
                    <a:pt x="48628" y="43396"/>
                  </a:lnTo>
                  <a:cubicBezTo>
                    <a:pt x="48587" y="43358"/>
                    <a:pt x="48545" y="43319"/>
                    <a:pt x="48503" y="43281"/>
                  </a:cubicBezTo>
                  <a:lnTo>
                    <a:pt x="48503" y="43281"/>
                  </a:lnTo>
                  <a:cubicBezTo>
                    <a:pt x="48461" y="43319"/>
                    <a:pt x="48419" y="43358"/>
                    <a:pt x="48378" y="43396"/>
                  </a:cubicBezTo>
                  <a:lnTo>
                    <a:pt x="48378" y="43396"/>
                  </a:lnTo>
                  <a:cubicBezTo>
                    <a:pt x="47927" y="42904"/>
                    <a:pt x="47489" y="42416"/>
                    <a:pt x="47062" y="41932"/>
                  </a:cubicBezTo>
                  <a:lnTo>
                    <a:pt x="47062" y="41932"/>
                  </a:lnTo>
                  <a:cubicBezTo>
                    <a:pt x="46260" y="41170"/>
                    <a:pt x="45448" y="40379"/>
                    <a:pt x="44626" y="39556"/>
                  </a:cubicBezTo>
                  <a:lnTo>
                    <a:pt x="44626" y="39556"/>
                  </a:lnTo>
                  <a:cubicBezTo>
                    <a:pt x="45943" y="40873"/>
                    <a:pt x="47182" y="42163"/>
                    <a:pt x="48346" y="43426"/>
                  </a:cubicBezTo>
                  <a:lnTo>
                    <a:pt x="48346" y="43426"/>
                  </a:lnTo>
                  <a:cubicBezTo>
                    <a:pt x="48295" y="43472"/>
                    <a:pt x="48244" y="43519"/>
                    <a:pt x="48194" y="43565"/>
                  </a:cubicBezTo>
                  <a:lnTo>
                    <a:pt x="48194" y="43565"/>
                  </a:lnTo>
                  <a:cubicBezTo>
                    <a:pt x="48244" y="43611"/>
                    <a:pt x="48295" y="43658"/>
                    <a:pt x="48346" y="43704"/>
                  </a:cubicBezTo>
                  <a:lnTo>
                    <a:pt x="48346" y="43704"/>
                  </a:lnTo>
                  <a:cubicBezTo>
                    <a:pt x="47182" y="44967"/>
                    <a:pt x="45943" y="46258"/>
                    <a:pt x="44625" y="47576"/>
                  </a:cubicBezTo>
                  <a:cubicBezTo>
                    <a:pt x="45446" y="46755"/>
                    <a:pt x="46256" y="45965"/>
                    <a:pt x="47055" y="45204"/>
                  </a:cubicBezTo>
                  <a:lnTo>
                    <a:pt x="47055" y="45204"/>
                  </a:lnTo>
                  <a:cubicBezTo>
                    <a:pt x="47485" y="44718"/>
                    <a:pt x="47925" y="44228"/>
                    <a:pt x="48378" y="43734"/>
                  </a:cubicBezTo>
                  <a:lnTo>
                    <a:pt x="48378" y="43734"/>
                  </a:lnTo>
                  <a:cubicBezTo>
                    <a:pt x="48419" y="43772"/>
                    <a:pt x="48461" y="43810"/>
                    <a:pt x="48503" y="43849"/>
                  </a:cubicBezTo>
                  <a:lnTo>
                    <a:pt x="48503" y="43849"/>
                  </a:lnTo>
                  <a:cubicBezTo>
                    <a:pt x="48545" y="43810"/>
                    <a:pt x="48587" y="43772"/>
                    <a:pt x="48628" y="43734"/>
                  </a:cubicBezTo>
                  <a:lnTo>
                    <a:pt x="48628" y="43734"/>
                  </a:lnTo>
                  <a:cubicBezTo>
                    <a:pt x="49083" y="44230"/>
                    <a:pt x="49526" y="44723"/>
                    <a:pt x="49957" y="45211"/>
                  </a:cubicBezTo>
                  <a:lnTo>
                    <a:pt x="49957" y="45211"/>
                  </a:lnTo>
                  <a:cubicBezTo>
                    <a:pt x="49468" y="44746"/>
                    <a:pt x="48984" y="44292"/>
                    <a:pt x="48503" y="43849"/>
                  </a:cubicBezTo>
                  <a:lnTo>
                    <a:pt x="48503" y="43849"/>
                  </a:lnTo>
                  <a:cubicBezTo>
                    <a:pt x="48024" y="44290"/>
                    <a:pt x="47542" y="44742"/>
                    <a:pt x="47055" y="45204"/>
                  </a:cubicBezTo>
                  <a:lnTo>
                    <a:pt x="47055" y="45204"/>
                  </a:lnTo>
                  <a:cubicBezTo>
                    <a:pt x="22380" y="73144"/>
                    <a:pt x="35446" y="87114"/>
                    <a:pt x="48511" y="87114"/>
                  </a:cubicBezTo>
                  <a:cubicBezTo>
                    <a:pt x="61574" y="87114"/>
                    <a:pt x="74635" y="73146"/>
                    <a:pt x="49957" y="45211"/>
                  </a:cubicBezTo>
                  <a:lnTo>
                    <a:pt x="49957" y="45211"/>
                  </a:lnTo>
                  <a:cubicBezTo>
                    <a:pt x="50754" y="45970"/>
                    <a:pt x="51562" y="46758"/>
                    <a:pt x="52380" y="47576"/>
                  </a:cubicBezTo>
                  <a:cubicBezTo>
                    <a:pt x="51062" y="46258"/>
                    <a:pt x="49823" y="44967"/>
                    <a:pt x="48660" y="43704"/>
                  </a:cubicBezTo>
                  <a:lnTo>
                    <a:pt x="48660" y="43704"/>
                  </a:lnTo>
                  <a:cubicBezTo>
                    <a:pt x="48711" y="43658"/>
                    <a:pt x="48762" y="43611"/>
                    <a:pt x="48812" y="43565"/>
                  </a:cubicBezTo>
                  <a:lnTo>
                    <a:pt x="48812" y="43565"/>
                  </a:lnTo>
                  <a:cubicBezTo>
                    <a:pt x="61036" y="54742"/>
                    <a:pt x="70676" y="58833"/>
                    <a:pt x="77734" y="58833"/>
                  </a:cubicBezTo>
                  <a:cubicBezTo>
                    <a:pt x="97020" y="58833"/>
                    <a:pt x="97022" y="28287"/>
                    <a:pt x="77741" y="28287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9" name="Google Shape;829;p30"/>
          <p:cNvGrpSpPr/>
          <p:nvPr/>
        </p:nvGrpSpPr>
        <p:grpSpPr>
          <a:xfrm>
            <a:off x="617189" y="1779442"/>
            <a:ext cx="204959" cy="848328"/>
            <a:chOff x="126123" y="1779442"/>
            <a:chExt cx="204959" cy="848328"/>
          </a:xfrm>
        </p:grpSpPr>
        <p:grpSp>
          <p:nvGrpSpPr>
            <p:cNvPr id="830" name="Google Shape;830;p30"/>
            <p:cNvGrpSpPr/>
            <p:nvPr/>
          </p:nvGrpSpPr>
          <p:grpSpPr>
            <a:xfrm>
              <a:off x="175055" y="1779442"/>
              <a:ext cx="112719" cy="472999"/>
              <a:chOff x="8280966" y="3432128"/>
              <a:chExt cx="112719" cy="472999"/>
            </a:xfrm>
          </p:grpSpPr>
          <p:grpSp>
            <p:nvGrpSpPr>
              <p:cNvPr id="831" name="Google Shape;831;p30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832" name="Google Shape;832;p30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33" name="Google Shape;833;p30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34" name="Google Shape;834;p30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835" name="Google Shape;835;p30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836" name="Google Shape;836;p30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37" name="Google Shape;837;p30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838" name="Google Shape;838;p30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839" name="Google Shape;839;p30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840" name="Google Shape;840;p30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841" name="Google Shape;841;p30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842" name="Google Shape;842;p30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43" name="Google Shape;843;p30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sp>
          <p:nvSpPr>
            <p:cNvPr id="844" name="Google Shape;844;p30"/>
            <p:cNvSpPr/>
            <p:nvPr/>
          </p:nvSpPr>
          <p:spPr>
            <a:xfrm>
              <a:off x="126123" y="2443741"/>
              <a:ext cx="204959" cy="184028"/>
            </a:xfrm>
            <a:custGeom>
              <a:avLst/>
              <a:gdLst/>
              <a:ahLst/>
              <a:cxnLst/>
              <a:rect l="l" t="t" r="r" b="b"/>
              <a:pathLst>
                <a:path w="97022" h="87114" extrusionOk="0">
                  <a:moveTo>
                    <a:pt x="48511" y="1"/>
                  </a:moveTo>
                  <a:cubicBezTo>
                    <a:pt x="35445" y="1"/>
                    <a:pt x="22377" y="13978"/>
                    <a:pt x="47062" y="41932"/>
                  </a:cubicBezTo>
                  <a:lnTo>
                    <a:pt x="47062" y="41932"/>
                  </a:lnTo>
                  <a:cubicBezTo>
                    <a:pt x="47546" y="42393"/>
                    <a:pt x="48026" y="42842"/>
                    <a:pt x="48503" y="43281"/>
                  </a:cubicBezTo>
                  <a:lnTo>
                    <a:pt x="48503" y="43281"/>
                  </a:lnTo>
                  <a:cubicBezTo>
                    <a:pt x="48982" y="42840"/>
                    <a:pt x="49464" y="42388"/>
                    <a:pt x="49951" y="41925"/>
                  </a:cubicBezTo>
                  <a:lnTo>
                    <a:pt x="49951" y="41925"/>
                  </a:lnTo>
                  <a:cubicBezTo>
                    <a:pt x="74637" y="13976"/>
                    <a:pt x="61575" y="1"/>
                    <a:pt x="48511" y="1"/>
                  </a:cubicBezTo>
                  <a:close/>
                  <a:moveTo>
                    <a:pt x="19275" y="28287"/>
                  </a:moveTo>
                  <a:cubicBezTo>
                    <a:pt x="1" y="28287"/>
                    <a:pt x="3" y="58833"/>
                    <a:pt x="19282" y="58833"/>
                  </a:cubicBezTo>
                  <a:cubicBezTo>
                    <a:pt x="26337" y="58833"/>
                    <a:pt x="35974" y="54742"/>
                    <a:pt x="48194" y="43565"/>
                  </a:cubicBezTo>
                  <a:lnTo>
                    <a:pt x="48194" y="43565"/>
                  </a:lnTo>
                  <a:cubicBezTo>
                    <a:pt x="35971" y="32380"/>
                    <a:pt x="26331" y="28287"/>
                    <a:pt x="19275" y="28287"/>
                  </a:cubicBezTo>
                  <a:close/>
                  <a:moveTo>
                    <a:pt x="77741" y="28287"/>
                  </a:moveTo>
                  <a:cubicBezTo>
                    <a:pt x="70682" y="28287"/>
                    <a:pt x="61039" y="32380"/>
                    <a:pt x="48812" y="43565"/>
                  </a:cubicBezTo>
                  <a:cubicBezTo>
                    <a:pt x="48762" y="43519"/>
                    <a:pt x="48711" y="43472"/>
                    <a:pt x="48660" y="43426"/>
                  </a:cubicBezTo>
                  <a:lnTo>
                    <a:pt x="48660" y="43426"/>
                  </a:lnTo>
                  <a:cubicBezTo>
                    <a:pt x="49823" y="42163"/>
                    <a:pt x="51062" y="40873"/>
                    <a:pt x="52379" y="39556"/>
                  </a:cubicBezTo>
                  <a:lnTo>
                    <a:pt x="52379" y="39556"/>
                  </a:lnTo>
                  <a:cubicBezTo>
                    <a:pt x="51559" y="40376"/>
                    <a:pt x="50749" y="41166"/>
                    <a:pt x="49951" y="41925"/>
                  </a:cubicBezTo>
                  <a:lnTo>
                    <a:pt x="49951" y="41925"/>
                  </a:lnTo>
                  <a:cubicBezTo>
                    <a:pt x="49521" y="42411"/>
                    <a:pt x="49081" y="42902"/>
                    <a:pt x="48628" y="43396"/>
                  </a:cubicBezTo>
                  <a:lnTo>
                    <a:pt x="48628" y="43396"/>
                  </a:lnTo>
                  <a:cubicBezTo>
                    <a:pt x="48587" y="43358"/>
                    <a:pt x="48545" y="43319"/>
                    <a:pt x="48503" y="43281"/>
                  </a:cubicBezTo>
                  <a:lnTo>
                    <a:pt x="48503" y="43281"/>
                  </a:lnTo>
                  <a:cubicBezTo>
                    <a:pt x="48461" y="43319"/>
                    <a:pt x="48419" y="43358"/>
                    <a:pt x="48378" y="43396"/>
                  </a:cubicBezTo>
                  <a:lnTo>
                    <a:pt x="48378" y="43396"/>
                  </a:lnTo>
                  <a:cubicBezTo>
                    <a:pt x="47927" y="42904"/>
                    <a:pt x="47489" y="42416"/>
                    <a:pt x="47062" y="41932"/>
                  </a:cubicBezTo>
                  <a:lnTo>
                    <a:pt x="47062" y="41932"/>
                  </a:lnTo>
                  <a:cubicBezTo>
                    <a:pt x="46260" y="41170"/>
                    <a:pt x="45448" y="40379"/>
                    <a:pt x="44626" y="39556"/>
                  </a:cubicBezTo>
                  <a:lnTo>
                    <a:pt x="44626" y="39556"/>
                  </a:lnTo>
                  <a:cubicBezTo>
                    <a:pt x="45943" y="40873"/>
                    <a:pt x="47182" y="42163"/>
                    <a:pt x="48346" y="43426"/>
                  </a:cubicBezTo>
                  <a:lnTo>
                    <a:pt x="48346" y="43426"/>
                  </a:lnTo>
                  <a:cubicBezTo>
                    <a:pt x="48295" y="43472"/>
                    <a:pt x="48244" y="43519"/>
                    <a:pt x="48194" y="43565"/>
                  </a:cubicBezTo>
                  <a:lnTo>
                    <a:pt x="48194" y="43565"/>
                  </a:lnTo>
                  <a:cubicBezTo>
                    <a:pt x="48244" y="43611"/>
                    <a:pt x="48295" y="43658"/>
                    <a:pt x="48346" y="43704"/>
                  </a:cubicBezTo>
                  <a:lnTo>
                    <a:pt x="48346" y="43704"/>
                  </a:lnTo>
                  <a:cubicBezTo>
                    <a:pt x="47182" y="44967"/>
                    <a:pt x="45943" y="46258"/>
                    <a:pt x="44625" y="47576"/>
                  </a:cubicBezTo>
                  <a:cubicBezTo>
                    <a:pt x="45446" y="46755"/>
                    <a:pt x="46256" y="45965"/>
                    <a:pt x="47055" y="45204"/>
                  </a:cubicBezTo>
                  <a:lnTo>
                    <a:pt x="47055" y="45204"/>
                  </a:lnTo>
                  <a:cubicBezTo>
                    <a:pt x="47485" y="44718"/>
                    <a:pt x="47925" y="44228"/>
                    <a:pt x="48378" y="43734"/>
                  </a:cubicBezTo>
                  <a:lnTo>
                    <a:pt x="48378" y="43734"/>
                  </a:lnTo>
                  <a:cubicBezTo>
                    <a:pt x="48419" y="43772"/>
                    <a:pt x="48461" y="43810"/>
                    <a:pt x="48503" y="43849"/>
                  </a:cubicBezTo>
                  <a:lnTo>
                    <a:pt x="48503" y="43849"/>
                  </a:lnTo>
                  <a:cubicBezTo>
                    <a:pt x="48545" y="43810"/>
                    <a:pt x="48587" y="43772"/>
                    <a:pt x="48628" y="43734"/>
                  </a:cubicBezTo>
                  <a:lnTo>
                    <a:pt x="48628" y="43734"/>
                  </a:lnTo>
                  <a:cubicBezTo>
                    <a:pt x="49083" y="44230"/>
                    <a:pt x="49526" y="44723"/>
                    <a:pt x="49957" y="45211"/>
                  </a:cubicBezTo>
                  <a:lnTo>
                    <a:pt x="49957" y="45211"/>
                  </a:lnTo>
                  <a:cubicBezTo>
                    <a:pt x="49468" y="44746"/>
                    <a:pt x="48984" y="44292"/>
                    <a:pt x="48503" y="43849"/>
                  </a:cubicBezTo>
                  <a:lnTo>
                    <a:pt x="48503" y="43849"/>
                  </a:lnTo>
                  <a:cubicBezTo>
                    <a:pt x="48024" y="44290"/>
                    <a:pt x="47542" y="44742"/>
                    <a:pt x="47055" y="45204"/>
                  </a:cubicBezTo>
                  <a:lnTo>
                    <a:pt x="47055" y="45204"/>
                  </a:lnTo>
                  <a:cubicBezTo>
                    <a:pt x="22380" y="73144"/>
                    <a:pt x="35446" y="87114"/>
                    <a:pt x="48511" y="87114"/>
                  </a:cubicBezTo>
                  <a:cubicBezTo>
                    <a:pt x="61574" y="87114"/>
                    <a:pt x="74635" y="73146"/>
                    <a:pt x="49957" y="45211"/>
                  </a:cubicBezTo>
                  <a:lnTo>
                    <a:pt x="49957" y="45211"/>
                  </a:lnTo>
                  <a:cubicBezTo>
                    <a:pt x="50754" y="45970"/>
                    <a:pt x="51562" y="46758"/>
                    <a:pt x="52380" y="47576"/>
                  </a:cubicBezTo>
                  <a:cubicBezTo>
                    <a:pt x="51062" y="46258"/>
                    <a:pt x="49823" y="44967"/>
                    <a:pt x="48660" y="43704"/>
                  </a:cubicBezTo>
                  <a:lnTo>
                    <a:pt x="48660" y="43704"/>
                  </a:lnTo>
                  <a:cubicBezTo>
                    <a:pt x="48711" y="43658"/>
                    <a:pt x="48762" y="43611"/>
                    <a:pt x="48812" y="43565"/>
                  </a:cubicBezTo>
                  <a:lnTo>
                    <a:pt x="48812" y="43565"/>
                  </a:lnTo>
                  <a:cubicBezTo>
                    <a:pt x="61036" y="54742"/>
                    <a:pt x="70676" y="58833"/>
                    <a:pt x="77734" y="58833"/>
                  </a:cubicBezTo>
                  <a:cubicBezTo>
                    <a:pt x="97020" y="58833"/>
                    <a:pt x="97022" y="28287"/>
                    <a:pt x="77741" y="28287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973819" y="1965075"/>
            <a:ext cx="4443000" cy="6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5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 rot="-5400000">
            <a:off x="2779321" y="3607735"/>
            <a:ext cx="1263900" cy="55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973825" y="2704325"/>
            <a:ext cx="4443000" cy="4653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7"/>
          <p:cNvSpPr txBox="1">
            <a:spLocks noGrp="1"/>
          </p:cNvSpPr>
          <p:nvPr>
            <p:ph type="body" idx="1"/>
          </p:nvPr>
        </p:nvSpPr>
        <p:spPr>
          <a:xfrm>
            <a:off x="720000" y="1672375"/>
            <a:ext cx="3620100" cy="29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Didact Gothic"/>
              <a:buAutoNum type="arabicPeriod"/>
              <a:defRPr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Didact Gothic"/>
              <a:buAutoNum type="alphaLcPeriod"/>
              <a:defRPr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lvl="2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Didact Gothic"/>
              <a:buAutoNum type="romanLcPeriod"/>
              <a:defRPr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lvl="3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Didact Gothic"/>
              <a:buAutoNum type="arabicPeriod"/>
              <a:defRPr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lvl="4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Didact Gothic"/>
              <a:buAutoNum type="alphaLcPeriod"/>
              <a:defRPr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lvl="5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Didact Gothic"/>
              <a:buAutoNum type="romanLcPeriod"/>
              <a:defRPr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lvl="6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Didact Gothic"/>
              <a:buAutoNum type="arabicPeriod"/>
              <a:defRPr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lvl="7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Didact Gothic"/>
              <a:buAutoNum type="alphaLcPeriod"/>
              <a:defRPr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lvl="8" indent="-3302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600"/>
              <a:buFont typeface="Didact Gothic"/>
              <a:buAutoNum type="romanLcPeriod"/>
              <a:defRPr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endParaRPr/>
          </a:p>
        </p:txBody>
      </p:sp>
      <p:sp>
        <p:nvSpPr>
          <p:cNvPr id="220" name="Google Shape;220;p7"/>
          <p:cNvSpPr txBox="1">
            <a:spLocks noGrp="1"/>
          </p:cNvSpPr>
          <p:nvPr>
            <p:ph type="title"/>
          </p:nvPr>
        </p:nvSpPr>
        <p:spPr>
          <a:xfrm>
            <a:off x="720000" y="511450"/>
            <a:ext cx="3620100" cy="100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221" name="Google Shape;221;p7"/>
          <p:cNvGrpSpPr/>
          <p:nvPr/>
        </p:nvGrpSpPr>
        <p:grpSpPr>
          <a:xfrm rot="5400000">
            <a:off x="6264265" y="2190069"/>
            <a:ext cx="4468745" cy="978659"/>
            <a:chOff x="4522831" y="818644"/>
            <a:chExt cx="4468745" cy="978659"/>
          </a:xfrm>
        </p:grpSpPr>
        <p:grpSp>
          <p:nvGrpSpPr>
            <p:cNvPr id="222" name="Google Shape;222;p7"/>
            <p:cNvGrpSpPr/>
            <p:nvPr/>
          </p:nvGrpSpPr>
          <p:grpSpPr>
            <a:xfrm rot="5400000">
              <a:off x="6692516" y="-878615"/>
              <a:ext cx="534724" cy="4041181"/>
              <a:chOff x="291701" y="600825"/>
              <a:chExt cx="534724" cy="2841300"/>
            </a:xfrm>
          </p:grpSpPr>
          <p:cxnSp>
            <p:nvCxnSpPr>
              <p:cNvPr id="223" name="Google Shape;223;p7"/>
              <p:cNvCxnSpPr/>
              <p:nvPr/>
            </p:nvCxnSpPr>
            <p:spPr>
              <a:xfrm>
                <a:off x="301425" y="632000"/>
                <a:ext cx="525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24" name="Google Shape;224;p7"/>
              <p:cNvCxnSpPr/>
              <p:nvPr/>
            </p:nvCxnSpPr>
            <p:spPr>
              <a:xfrm rot="5400000">
                <a:off x="-1128949" y="2021475"/>
                <a:ext cx="2841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cxnSp>
        </p:grpSp>
        <p:grpSp>
          <p:nvGrpSpPr>
            <p:cNvPr id="225" name="Google Shape;225;p7"/>
            <p:cNvGrpSpPr/>
            <p:nvPr/>
          </p:nvGrpSpPr>
          <p:grpSpPr>
            <a:xfrm rot="5400000">
              <a:off x="4702972" y="638504"/>
              <a:ext cx="112719" cy="472999"/>
              <a:chOff x="8280966" y="3432128"/>
              <a:chExt cx="112719" cy="472999"/>
            </a:xfrm>
          </p:grpSpPr>
          <p:grpSp>
            <p:nvGrpSpPr>
              <p:cNvPr id="226" name="Google Shape;226;p7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227" name="Google Shape;227;p7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28" name="Google Shape;228;p7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229" name="Google Shape;229;p7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230" name="Google Shape;230;p7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231" name="Google Shape;231;p7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232" name="Google Shape;232;p7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233" name="Google Shape;233;p7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234" name="Google Shape;234;p7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235" name="Google Shape;235;p7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236" name="Google Shape;236;p7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237" name="Google Shape;237;p7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38" name="Google Shape;238;p7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239" name="Google Shape;239;p7"/>
            <p:cNvGrpSpPr/>
            <p:nvPr/>
          </p:nvGrpSpPr>
          <p:grpSpPr>
            <a:xfrm>
              <a:off x="8878858" y="1324304"/>
              <a:ext cx="112719" cy="472999"/>
              <a:chOff x="8280966" y="3432128"/>
              <a:chExt cx="112719" cy="472999"/>
            </a:xfrm>
          </p:grpSpPr>
          <p:grpSp>
            <p:nvGrpSpPr>
              <p:cNvPr id="240" name="Google Shape;240;p7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241" name="Google Shape;241;p7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42" name="Google Shape;242;p7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243" name="Google Shape;243;p7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244" name="Google Shape;244;p7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245" name="Google Shape;245;p7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246" name="Google Shape;246;p7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247" name="Google Shape;247;p7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248" name="Google Shape;248;p7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249" name="Google Shape;249;p7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250" name="Google Shape;250;p7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251" name="Google Shape;251;p7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52" name="Google Shape;252;p7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9"/>
          <p:cNvSpPr txBox="1">
            <a:spLocks noGrp="1"/>
          </p:cNvSpPr>
          <p:nvPr>
            <p:ph type="title"/>
          </p:nvPr>
        </p:nvSpPr>
        <p:spPr>
          <a:xfrm>
            <a:off x="720000" y="1511813"/>
            <a:ext cx="4579200" cy="60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7" name="Google Shape;257;p9"/>
          <p:cNvSpPr txBox="1">
            <a:spLocks noGrp="1"/>
          </p:cNvSpPr>
          <p:nvPr>
            <p:ph type="subTitle" idx="1"/>
          </p:nvPr>
        </p:nvSpPr>
        <p:spPr>
          <a:xfrm>
            <a:off x="720000" y="2202875"/>
            <a:ext cx="3704100" cy="18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258" name="Google Shape;258;p9"/>
          <p:cNvGrpSpPr/>
          <p:nvPr/>
        </p:nvGrpSpPr>
        <p:grpSpPr>
          <a:xfrm rot="10800000">
            <a:off x="174984" y="3690355"/>
            <a:ext cx="4468745" cy="978659"/>
            <a:chOff x="4522831" y="818644"/>
            <a:chExt cx="4468745" cy="978659"/>
          </a:xfrm>
        </p:grpSpPr>
        <p:grpSp>
          <p:nvGrpSpPr>
            <p:cNvPr id="259" name="Google Shape;259;p9"/>
            <p:cNvGrpSpPr/>
            <p:nvPr/>
          </p:nvGrpSpPr>
          <p:grpSpPr>
            <a:xfrm rot="5400000">
              <a:off x="6692516" y="-878615"/>
              <a:ext cx="534724" cy="4041181"/>
              <a:chOff x="291701" y="600825"/>
              <a:chExt cx="534724" cy="2841300"/>
            </a:xfrm>
          </p:grpSpPr>
          <p:cxnSp>
            <p:nvCxnSpPr>
              <p:cNvPr id="260" name="Google Shape;260;p9"/>
              <p:cNvCxnSpPr/>
              <p:nvPr/>
            </p:nvCxnSpPr>
            <p:spPr>
              <a:xfrm>
                <a:off x="301425" y="632000"/>
                <a:ext cx="525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61" name="Google Shape;261;p9"/>
              <p:cNvCxnSpPr/>
              <p:nvPr/>
            </p:nvCxnSpPr>
            <p:spPr>
              <a:xfrm rot="5400000">
                <a:off x="-1128949" y="2021475"/>
                <a:ext cx="2841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cxnSp>
        </p:grpSp>
        <p:grpSp>
          <p:nvGrpSpPr>
            <p:cNvPr id="262" name="Google Shape;262;p9"/>
            <p:cNvGrpSpPr/>
            <p:nvPr/>
          </p:nvGrpSpPr>
          <p:grpSpPr>
            <a:xfrm rot="5400000">
              <a:off x="4702972" y="638504"/>
              <a:ext cx="112719" cy="472999"/>
              <a:chOff x="8280966" y="3432128"/>
              <a:chExt cx="112719" cy="472999"/>
            </a:xfrm>
          </p:grpSpPr>
          <p:grpSp>
            <p:nvGrpSpPr>
              <p:cNvPr id="263" name="Google Shape;263;p9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264" name="Google Shape;264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65" name="Google Shape;265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266" name="Google Shape;266;p9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267" name="Google Shape;267;p9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268" name="Google Shape;268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269" name="Google Shape;269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270" name="Google Shape;270;p9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271" name="Google Shape;271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272" name="Google Shape;272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273" name="Google Shape;273;p9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274" name="Google Shape;274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75" name="Google Shape;275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276" name="Google Shape;276;p9"/>
            <p:cNvGrpSpPr/>
            <p:nvPr/>
          </p:nvGrpSpPr>
          <p:grpSpPr>
            <a:xfrm>
              <a:off x="8878858" y="1324304"/>
              <a:ext cx="112719" cy="472999"/>
              <a:chOff x="8280966" y="3432128"/>
              <a:chExt cx="112719" cy="472999"/>
            </a:xfrm>
          </p:grpSpPr>
          <p:grpSp>
            <p:nvGrpSpPr>
              <p:cNvPr id="277" name="Google Shape;277;p9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278" name="Google Shape;278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79" name="Google Shape;279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280" name="Google Shape;280;p9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281" name="Google Shape;281;p9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282" name="Google Shape;282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283" name="Google Shape;283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284" name="Google Shape;284;p9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285" name="Google Shape;285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286" name="Google Shape;286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287" name="Google Shape;287;p9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288" name="Google Shape;288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89" name="Google Shape;289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  <p:grpSp>
        <p:nvGrpSpPr>
          <p:cNvPr id="290" name="Google Shape;290;p9"/>
          <p:cNvGrpSpPr/>
          <p:nvPr/>
        </p:nvGrpSpPr>
        <p:grpSpPr>
          <a:xfrm rot="10800000" flipH="1">
            <a:off x="4513209" y="3690355"/>
            <a:ext cx="4468745" cy="978659"/>
            <a:chOff x="4522831" y="818644"/>
            <a:chExt cx="4468745" cy="978659"/>
          </a:xfrm>
        </p:grpSpPr>
        <p:grpSp>
          <p:nvGrpSpPr>
            <p:cNvPr id="291" name="Google Shape;291;p9"/>
            <p:cNvGrpSpPr/>
            <p:nvPr/>
          </p:nvGrpSpPr>
          <p:grpSpPr>
            <a:xfrm rot="5400000">
              <a:off x="6692516" y="-878615"/>
              <a:ext cx="534724" cy="4041181"/>
              <a:chOff x="291701" y="600825"/>
              <a:chExt cx="534724" cy="2841300"/>
            </a:xfrm>
          </p:grpSpPr>
          <p:cxnSp>
            <p:nvCxnSpPr>
              <p:cNvPr id="292" name="Google Shape;292;p9"/>
              <p:cNvCxnSpPr/>
              <p:nvPr/>
            </p:nvCxnSpPr>
            <p:spPr>
              <a:xfrm>
                <a:off x="301425" y="632000"/>
                <a:ext cx="525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3" name="Google Shape;293;p9"/>
              <p:cNvCxnSpPr/>
              <p:nvPr/>
            </p:nvCxnSpPr>
            <p:spPr>
              <a:xfrm rot="5400000">
                <a:off x="-1128949" y="2021475"/>
                <a:ext cx="2841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cxnSp>
        </p:grpSp>
        <p:grpSp>
          <p:nvGrpSpPr>
            <p:cNvPr id="294" name="Google Shape;294;p9"/>
            <p:cNvGrpSpPr/>
            <p:nvPr/>
          </p:nvGrpSpPr>
          <p:grpSpPr>
            <a:xfrm rot="5400000">
              <a:off x="4702972" y="638504"/>
              <a:ext cx="112719" cy="472999"/>
              <a:chOff x="8280966" y="3432128"/>
              <a:chExt cx="112719" cy="472999"/>
            </a:xfrm>
          </p:grpSpPr>
          <p:grpSp>
            <p:nvGrpSpPr>
              <p:cNvPr id="295" name="Google Shape;295;p9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296" name="Google Shape;296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97" name="Google Shape;297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298" name="Google Shape;298;p9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299" name="Google Shape;299;p9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300" name="Google Shape;300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01" name="Google Shape;301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302" name="Google Shape;302;p9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303" name="Google Shape;303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04" name="Google Shape;304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305" name="Google Shape;305;p9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306" name="Google Shape;306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07" name="Google Shape;307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308" name="Google Shape;308;p9"/>
            <p:cNvGrpSpPr/>
            <p:nvPr/>
          </p:nvGrpSpPr>
          <p:grpSpPr>
            <a:xfrm>
              <a:off x="8878858" y="1324304"/>
              <a:ext cx="112719" cy="472999"/>
              <a:chOff x="8280966" y="3432128"/>
              <a:chExt cx="112719" cy="472999"/>
            </a:xfrm>
          </p:grpSpPr>
          <p:grpSp>
            <p:nvGrpSpPr>
              <p:cNvPr id="309" name="Google Shape;309;p9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310" name="Google Shape;310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11" name="Google Shape;311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312" name="Google Shape;312;p9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313" name="Google Shape;313;p9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314" name="Google Shape;314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5" name="Google Shape;315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316" name="Google Shape;316;p9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317" name="Google Shape;317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8" name="Google Shape;318;p9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319" name="Google Shape;319;p9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320" name="Google Shape;320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21" name="Google Shape;321;p9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42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13"/>
          <p:cNvSpPr txBox="1">
            <a:spLocks noGrp="1"/>
          </p:cNvSpPr>
          <p:nvPr>
            <p:ph type="title" idx="2"/>
          </p:nvPr>
        </p:nvSpPr>
        <p:spPr>
          <a:xfrm>
            <a:off x="777663" y="1657325"/>
            <a:ext cx="2398800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800" b="1">
                <a:solidFill>
                  <a:schemeClr val="dk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2" name="Google Shape;332;p13"/>
          <p:cNvSpPr txBox="1">
            <a:spLocks noGrp="1"/>
          </p:cNvSpPr>
          <p:nvPr>
            <p:ph type="subTitle" idx="1"/>
          </p:nvPr>
        </p:nvSpPr>
        <p:spPr>
          <a:xfrm>
            <a:off x="788238" y="2123550"/>
            <a:ext cx="2360700" cy="6282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13"/>
          <p:cNvSpPr txBox="1">
            <a:spLocks noGrp="1"/>
          </p:cNvSpPr>
          <p:nvPr>
            <p:ph type="title" idx="3"/>
          </p:nvPr>
        </p:nvSpPr>
        <p:spPr>
          <a:xfrm>
            <a:off x="3461063" y="1657325"/>
            <a:ext cx="2398800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800" b="1">
                <a:solidFill>
                  <a:schemeClr val="dk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4" name="Google Shape;334;p13"/>
          <p:cNvSpPr txBox="1">
            <a:spLocks noGrp="1"/>
          </p:cNvSpPr>
          <p:nvPr>
            <p:ph type="subTitle" idx="4"/>
          </p:nvPr>
        </p:nvSpPr>
        <p:spPr>
          <a:xfrm>
            <a:off x="3466350" y="2123550"/>
            <a:ext cx="2360700" cy="6282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13"/>
          <p:cNvSpPr txBox="1">
            <a:spLocks noGrp="1"/>
          </p:cNvSpPr>
          <p:nvPr>
            <p:ph type="title" idx="5"/>
          </p:nvPr>
        </p:nvSpPr>
        <p:spPr>
          <a:xfrm>
            <a:off x="777663" y="3236550"/>
            <a:ext cx="2398800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800" b="1">
                <a:solidFill>
                  <a:schemeClr val="dk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6" name="Google Shape;336;p13"/>
          <p:cNvSpPr txBox="1">
            <a:spLocks noGrp="1"/>
          </p:cNvSpPr>
          <p:nvPr>
            <p:ph type="subTitle" idx="6"/>
          </p:nvPr>
        </p:nvSpPr>
        <p:spPr>
          <a:xfrm>
            <a:off x="788238" y="3702775"/>
            <a:ext cx="2360700" cy="6282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7" name="Google Shape;337;p13"/>
          <p:cNvSpPr txBox="1">
            <a:spLocks noGrp="1"/>
          </p:cNvSpPr>
          <p:nvPr>
            <p:ph type="title" idx="7"/>
          </p:nvPr>
        </p:nvSpPr>
        <p:spPr>
          <a:xfrm>
            <a:off x="3461063" y="3236550"/>
            <a:ext cx="2398800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800" b="1">
                <a:solidFill>
                  <a:schemeClr val="dk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8" name="Google Shape;338;p13"/>
          <p:cNvSpPr txBox="1">
            <a:spLocks noGrp="1"/>
          </p:cNvSpPr>
          <p:nvPr>
            <p:ph type="subTitle" idx="8"/>
          </p:nvPr>
        </p:nvSpPr>
        <p:spPr>
          <a:xfrm>
            <a:off x="3466350" y="3702775"/>
            <a:ext cx="2360700" cy="6282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13"/>
          <p:cNvSpPr txBox="1">
            <a:spLocks noGrp="1"/>
          </p:cNvSpPr>
          <p:nvPr>
            <p:ph type="title" idx="9"/>
          </p:nvPr>
        </p:nvSpPr>
        <p:spPr>
          <a:xfrm>
            <a:off x="6144463" y="1657325"/>
            <a:ext cx="2350200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800" b="1">
                <a:solidFill>
                  <a:schemeClr val="dk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40" name="Google Shape;340;p13"/>
          <p:cNvSpPr txBox="1">
            <a:spLocks noGrp="1"/>
          </p:cNvSpPr>
          <p:nvPr>
            <p:ph type="subTitle" idx="13"/>
          </p:nvPr>
        </p:nvSpPr>
        <p:spPr>
          <a:xfrm>
            <a:off x="6144463" y="2123550"/>
            <a:ext cx="2360700" cy="6282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1" name="Google Shape;341;p13"/>
          <p:cNvSpPr txBox="1">
            <a:spLocks noGrp="1"/>
          </p:cNvSpPr>
          <p:nvPr>
            <p:ph type="title" idx="14"/>
          </p:nvPr>
        </p:nvSpPr>
        <p:spPr>
          <a:xfrm>
            <a:off x="6144463" y="3236550"/>
            <a:ext cx="2350200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800" b="1">
                <a:solidFill>
                  <a:schemeClr val="dk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42" name="Google Shape;342;p13"/>
          <p:cNvSpPr txBox="1">
            <a:spLocks noGrp="1"/>
          </p:cNvSpPr>
          <p:nvPr>
            <p:ph type="subTitle" idx="15"/>
          </p:nvPr>
        </p:nvSpPr>
        <p:spPr>
          <a:xfrm>
            <a:off x="6144462" y="3702775"/>
            <a:ext cx="2360700" cy="6282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3" name="Google Shape;343;p13"/>
          <p:cNvSpPr txBox="1">
            <a:spLocks noGrp="1"/>
          </p:cNvSpPr>
          <p:nvPr>
            <p:ph type="title" idx="16" hasCustomPrompt="1"/>
          </p:nvPr>
        </p:nvSpPr>
        <p:spPr>
          <a:xfrm rot="-5400000">
            <a:off x="347169" y="1718413"/>
            <a:ext cx="527700" cy="33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18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44" name="Google Shape;344;p13"/>
          <p:cNvSpPr txBox="1">
            <a:spLocks noGrp="1"/>
          </p:cNvSpPr>
          <p:nvPr>
            <p:ph type="title" idx="17" hasCustomPrompt="1"/>
          </p:nvPr>
        </p:nvSpPr>
        <p:spPr>
          <a:xfrm rot="-5400000">
            <a:off x="3030560" y="1718413"/>
            <a:ext cx="527700" cy="33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18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45" name="Google Shape;345;p13"/>
          <p:cNvSpPr txBox="1">
            <a:spLocks noGrp="1"/>
          </p:cNvSpPr>
          <p:nvPr>
            <p:ph type="title" idx="18" hasCustomPrompt="1"/>
          </p:nvPr>
        </p:nvSpPr>
        <p:spPr>
          <a:xfrm rot="-5400000">
            <a:off x="5713950" y="1718413"/>
            <a:ext cx="527700" cy="33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18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46" name="Google Shape;346;p13"/>
          <p:cNvSpPr txBox="1">
            <a:spLocks noGrp="1"/>
          </p:cNvSpPr>
          <p:nvPr>
            <p:ph type="title" idx="19" hasCustomPrompt="1"/>
          </p:nvPr>
        </p:nvSpPr>
        <p:spPr>
          <a:xfrm rot="-5400000">
            <a:off x="347169" y="3285125"/>
            <a:ext cx="527700" cy="33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18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47" name="Google Shape;347;p13"/>
          <p:cNvSpPr txBox="1">
            <a:spLocks noGrp="1"/>
          </p:cNvSpPr>
          <p:nvPr>
            <p:ph type="title" idx="20" hasCustomPrompt="1"/>
          </p:nvPr>
        </p:nvSpPr>
        <p:spPr>
          <a:xfrm rot="-5400000">
            <a:off x="3030560" y="3285125"/>
            <a:ext cx="527700" cy="33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18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48" name="Google Shape;348;p13"/>
          <p:cNvSpPr txBox="1">
            <a:spLocks noGrp="1"/>
          </p:cNvSpPr>
          <p:nvPr>
            <p:ph type="title" idx="21" hasCustomPrompt="1"/>
          </p:nvPr>
        </p:nvSpPr>
        <p:spPr>
          <a:xfrm rot="-5400000">
            <a:off x="5713950" y="3285125"/>
            <a:ext cx="527700" cy="33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18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grpSp>
        <p:nvGrpSpPr>
          <p:cNvPr id="349" name="Google Shape;349;p13"/>
          <p:cNvGrpSpPr/>
          <p:nvPr/>
        </p:nvGrpSpPr>
        <p:grpSpPr>
          <a:xfrm>
            <a:off x="4522831" y="186644"/>
            <a:ext cx="4468745" cy="978659"/>
            <a:chOff x="4522831" y="818644"/>
            <a:chExt cx="4468745" cy="978659"/>
          </a:xfrm>
        </p:grpSpPr>
        <p:grpSp>
          <p:nvGrpSpPr>
            <p:cNvPr id="350" name="Google Shape;350;p13"/>
            <p:cNvGrpSpPr/>
            <p:nvPr/>
          </p:nvGrpSpPr>
          <p:grpSpPr>
            <a:xfrm rot="5400000">
              <a:off x="6692516" y="-878615"/>
              <a:ext cx="534724" cy="4041181"/>
              <a:chOff x="291701" y="600825"/>
              <a:chExt cx="534724" cy="2841300"/>
            </a:xfrm>
          </p:grpSpPr>
          <p:cxnSp>
            <p:nvCxnSpPr>
              <p:cNvPr id="351" name="Google Shape;351;p13"/>
              <p:cNvCxnSpPr/>
              <p:nvPr/>
            </p:nvCxnSpPr>
            <p:spPr>
              <a:xfrm>
                <a:off x="301425" y="632000"/>
                <a:ext cx="525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2" name="Google Shape;352;p13"/>
              <p:cNvCxnSpPr/>
              <p:nvPr/>
            </p:nvCxnSpPr>
            <p:spPr>
              <a:xfrm rot="5400000">
                <a:off x="-1128949" y="2021475"/>
                <a:ext cx="2841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cxnSp>
        </p:grpSp>
        <p:grpSp>
          <p:nvGrpSpPr>
            <p:cNvPr id="353" name="Google Shape;353;p13"/>
            <p:cNvGrpSpPr/>
            <p:nvPr/>
          </p:nvGrpSpPr>
          <p:grpSpPr>
            <a:xfrm rot="5400000">
              <a:off x="4702972" y="638504"/>
              <a:ext cx="112719" cy="472999"/>
              <a:chOff x="8280966" y="3432128"/>
              <a:chExt cx="112719" cy="472999"/>
            </a:xfrm>
          </p:grpSpPr>
          <p:grpSp>
            <p:nvGrpSpPr>
              <p:cNvPr id="354" name="Google Shape;354;p13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355" name="Google Shape;355;p1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56" name="Google Shape;356;p1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357" name="Google Shape;357;p13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358" name="Google Shape;358;p13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359" name="Google Shape;359;p1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60" name="Google Shape;360;p1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361" name="Google Shape;361;p13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362" name="Google Shape;362;p1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63" name="Google Shape;363;p1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364" name="Google Shape;364;p13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365" name="Google Shape;365;p1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66" name="Google Shape;366;p1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367" name="Google Shape;367;p13"/>
            <p:cNvGrpSpPr/>
            <p:nvPr/>
          </p:nvGrpSpPr>
          <p:grpSpPr>
            <a:xfrm>
              <a:off x="8878858" y="1324304"/>
              <a:ext cx="112719" cy="472999"/>
              <a:chOff x="8280966" y="3432128"/>
              <a:chExt cx="112719" cy="472999"/>
            </a:xfrm>
          </p:grpSpPr>
          <p:grpSp>
            <p:nvGrpSpPr>
              <p:cNvPr id="368" name="Google Shape;368;p13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369" name="Google Shape;369;p1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70" name="Google Shape;370;p1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371" name="Google Shape;371;p13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372" name="Google Shape;372;p13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373" name="Google Shape;373;p1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74" name="Google Shape;374;p1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375" name="Google Shape;375;p13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376" name="Google Shape;376;p1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77" name="Google Shape;377;p1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378" name="Google Shape;378;p13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379" name="Google Shape;379;p1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80" name="Google Shape;380;p1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  <p:sp>
        <p:nvSpPr>
          <p:cNvPr id="381" name="Google Shape;381;p13"/>
          <p:cNvSpPr/>
          <p:nvPr/>
        </p:nvSpPr>
        <p:spPr>
          <a:xfrm>
            <a:off x="-1375900" y="3764250"/>
            <a:ext cx="2762900" cy="2762900"/>
          </a:xfrm>
          <a:custGeom>
            <a:avLst/>
            <a:gdLst/>
            <a:ahLst/>
            <a:cxnLst/>
            <a:rect l="l" t="t" r="r" b="b"/>
            <a:pathLst>
              <a:path w="110516" h="110516" extrusionOk="0">
                <a:moveTo>
                  <a:pt x="55125" y="0"/>
                </a:moveTo>
                <a:cubicBezTo>
                  <a:pt x="55125" y="37400"/>
                  <a:pt x="37112" y="55125"/>
                  <a:pt x="0" y="55125"/>
                </a:cubicBezTo>
                <a:cubicBezTo>
                  <a:pt x="37112" y="55125"/>
                  <a:pt x="55125" y="73116"/>
                  <a:pt x="55125" y="110515"/>
                </a:cubicBezTo>
                <a:cubicBezTo>
                  <a:pt x="55125" y="73116"/>
                  <a:pt x="73116" y="55125"/>
                  <a:pt x="110516" y="55125"/>
                </a:cubicBezTo>
                <a:cubicBezTo>
                  <a:pt x="73116" y="55125"/>
                  <a:pt x="55125" y="37400"/>
                  <a:pt x="5512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"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4"/>
          <p:cNvSpPr txBox="1">
            <a:spLocks noGrp="1"/>
          </p:cNvSpPr>
          <p:nvPr>
            <p:ph type="title"/>
          </p:nvPr>
        </p:nvSpPr>
        <p:spPr>
          <a:xfrm>
            <a:off x="3910500" y="1547063"/>
            <a:ext cx="4520400" cy="19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 sz="13000" b="1">
                <a:latin typeface="Iceland"/>
                <a:ea typeface="Iceland"/>
                <a:cs typeface="Iceland"/>
                <a:sym typeface="Icel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84" name="Google Shape;384;p14"/>
          <p:cNvSpPr txBox="1">
            <a:spLocks noGrp="1"/>
          </p:cNvSpPr>
          <p:nvPr>
            <p:ph type="subTitle" idx="1"/>
          </p:nvPr>
        </p:nvSpPr>
        <p:spPr>
          <a:xfrm>
            <a:off x="3910500" y="3654063"/>
            <a:ext cx="4520400" cy="59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5"/>
          <p:cNvSpPr txBox="1">
            <a:spLocks noGrp="1"/>
          </p:cNvSpPr>
          <p:nvPr>
            <p:ph type="title"/>
          </p:nvPr>
        </p:nvSpPr>
        <p:spPr>
          <a:xfrm>
            <a:off x="4070700" y="3103423"/>
            <a:ext cx="4360200" cy="33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87" name="Google Shape;387;p15"/>
          <p:cNvSpPr txBox="1">
            <a:spLocks noGrp="1"/>
          </p:cNvSpPr>
          <p:nvPr>
            <p:ph type="subTitle" idx="1"/>
          </p:nvPr>
        </p:nvSpPr>
        <p:spPr>
          <a:xfrm>
            <a:off x="713100" y="1419575"/>
            <a:ext cx="7717800" cy="16509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88" name="Google Shape;388;p15"/>
          <p:cNvSpPr/>
          <p:nvPr/>
        </p:nvSpPr>
        <p:spPr>
          <a:xfrm>
            <a:off x="-777846" y="3852287"/>
            <a:ext cx="1538106" cy="1538106"/>
          </a:xfrm>
          <a:custGeom>
            <a:avLst/>
            <a:gdLst/>
            <a:ahLst/>
            <a:cxnLst/>
            <a:rect l="l" t="t" r="r" b="b"/>
            <a:pathLst>
              <a:path w="110516" h="110516" extrusionOk="0">
                <a:moveTo>
                  <a:pt x="55125" y="0"/>
                </a:moveTo>
                <a:cubicBezTo>
                  <a:pt x="55125" y="37400"/>
                  <a:pt x="37112" y="55125"/>
                  <a:pt x="0" y="55125"/>
                </a:cubicBezTo>
                <a:cubicBezTo>
                  <a:pt x="37112" y="55125"/>
                  <a:pt x="55125" y="73116"/>
                  <a:pt x="55125" y="110515"/>
                </a:cubicBezTo>
                <a:cubicBezTo>
                  <a:pt x="55125" y="73116"/>
                  <a:pt x="73116" y="55125"/>
                  <a:pt x="110516" y="55125"/>
                </a:cubicBezTo>
                <a:cubicBezTo>
                  <a:pt x="73116" y="55125"/>
                  <a:pt x="55125" y="37400"/>
                  <a:pt x="5512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2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638" name="Google Shape;638;p23"/>
          <p:cNvGrpSpPr/>
          <p:nvPr/>
        </p:nvGrpSpPr>
        <p:grpSpPr>
          <a:xfrm>
            <a:off x="4522831" y="186644"/>
            <a:ext cx="4468745" cy="978659"/>
            <a:chOff x="4522831" y="818644"/>
            <a:chExt cx="4468745" cy="978659"/>
          </a:xfrm>
        </p:grpSpPr>
        <p:grpSp>
          <p:nvGrpSpPr>
            <p:cNvPr id="639" name="Google Shape;639;p23"/>
            <p:cNvGrpSpPr/>
            <p:nvPr/>
          </p:nvGrpSpPr>
          <p:grpSpPr>
            <a:xfrm rot="5400000">
              <a:off x="6692516" y="-878615"/>
              <a:ext cx="534724" cy="4041181"/>
              <a:chOff x="291701" y="600825"/>
              <a:chExt cx="534724" cy="2841300"/>
            </a:xfrm>
          </p:grpSpPr>
          <p:cxnSp>
            <p:nvCxnSpPr>
              <p:cNvPr id="640" name="Google Shape;640;p23"/>
              <p:cNvCxnSpPr/>
              <p:nvPr/>
            </p:nvCxnSpPr>
            <p:spPr>
              <a:xfrm>
                <a:off x="301425" y="632000"/>
                <a:ext cx="525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41" name="Google Shape;641;p23"/>
              <p:cNvCxnSpPr/>
              <p:nvPr/>
            </p:nvCxnSpPr>
            <p:spPr>
              <a:xfrm rot="5400000">
                <a:off x="-1128949" y="2021475"/>
                <a:ext cx="2841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cxnSp>
        </p:grpSp>
        <p:grpSp>
          <p:nvGrpSpPr>
            <p:cNvPr id="642" name="Google Shape;642;p23"/>
            <p:cNvGrpSpPr/>
            <p:nvPr/>
          </p:nvGrpSpPr>
          <p:grpSpPr>
            <a:xfrm rot="5400000">
              <a:off x="4702972" y="638504"/>
              <a:ext cx="112719" cy="472999"/>
              <a:chOff x="8280966" y="3432128"/>
              <a:chExt cx="112719" cy="472999"/>
            </a:xfrm>
          </p:grpSpPr>
          <p:grpSp>
            <p:nvGrpSpPr>
              <p:cNvPr id="643" name="Google Shape;643;p23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644" name="Google Shape;644;p2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645" name="Google Shape;645;p2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646" name="Google Shape;646;p23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647" name="Google Shape;647;p23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648" name="Google Shape;648;p2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49" name="Google Shape;649;p2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650" name="Google Shape;650;p23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651" name="Google Shape;651;p2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52" name="Google Shape;652;p2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653" name="Google Shape;653;p23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654" name="Google Shape;654;p2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655" name="Google Shape;655;p2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656" name="Google Shape;656;p23"/>
            <p:cNvGrpSpPr/>
            <p:nvPr/>
          </p:nvGrpSpPr>
          <p:grpSpPr>
            <a:xfrm>
              <a:off x="8878858" y="1324304"/>
              <a:ext cx="112719" cy="472999"/>
              <a:chOff x="8280966" y="3432128"/>
              <a:chExt cx="112719" cy="472999"/>
            </a:xfrm>
          </p:grpSpPr>
          <p:grpSp>
            <p:nvGrpSpPr>
              <p:cNvPr id="657" name="Google Shape;657;p23"/>
              <p:cNvGrpSpPr/>
              <p:nvPr/>
            </p:nvGrpSpPr>
            <p:grpSpPr>
              <a:xfrm>
                <a:off x="8281049" y="3432128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658" name="Google Shape;658;p2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659" name="Google Shape;659;p2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660" name="Google Shape;660;p23"/>
              <p:cNvGrpSpPr/>
              <p:nvPr/>
            </p:nvGrpSpPr>
            <p:grpSpPr>
              <a:xfrm>
                <a:off x="8280966" y="3612318"/>
                <a:ext cx="112607" cy="112607"/>
                <a:chOff x="3050281" y="152815"/>
                <a:chExt cx="549841" cy="549841"/>
              </a:xfrm>
            </p:grpSpPr>
            <p:grpSp>
              <p:nvGrpSpPr>
                <p:cNvPr id="661" name="Google Shape;661;p23"/>
                <p:cNvGrpSpPr/>
                <p:nvPr/>
              </p:nvGrpSpPr>
              <p:grpSpPr>
                <a:xfrm>
                  <a:off x="3130800" y="233350"/>
                  <a:ext cx="388800" cy="388800"/>
                  <a:chOff x="1662700" y="87500"/>
                  <a:chExt cx="388800" cy="388800"/>
                </a:xfrm>
              </p:grpSpPr>
              <p:cxnSp>
                <p:nvCxnSpPr>
                  <p:cNvPr id="662" name="Google Shape;662;p2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63" name="Google Shape;663;p2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664" name="Google Shape;664;p23"/>
                <p:cNvGrpSpPr/>
                <p:nvPr/>
              </p:nvGrpSpPr>
              <p:grpSpPr>
                <a:xfrm rot="2700000">
                  <a:off x="3130804" y="233337"/>
                  <a:ext cx="388796" cy="388796"/>
                  <a:chOff x="1662700" y="87500"/>
                  <a:chExt cx="388800" cy="388800"/>
                </a:xfrm>
              </p:grpSpPr>
              <p:cxnSp>
                <p:nvCxnSpPr>
                  <p:cNvPr id="665" name="Google Shape;665;p2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666" name="Google Shape;666;p23"/>
                  <p:cNvCxnSpPr/>
                  <p:nvPr/>
                </p:nvCxnSpPr>
                <p:spPr>
                  <a:xfrm>
                    <a:off x="1857100" y="87500"/>
                    <a:ext cx="0" cy="3888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grpSp>
            <p:nvGrpSpPr>
              <p:cNvPr id="667" name="Google Shape;667;p23"/>
              <p:cNvGrpSpPr/>
              <p:nvPr/>
            </p:nvGrpSpPr>
            <p:grpSpPr>
              <a:xfrm>
                <a:off x="8281049" y="3792453"/>
                <a:ext cx="112635" cy="112674"/>
                <a:chOff x="1662700" y="87500"/>
                <a:chExt cx="388800" cy="388800"/>
              </a:xfrm>
            </p:grpSpPr>
            <p:cxnSp>
              <p:nvCxnSpPr>
                <p:cNvPr id="668" name="Google Shape;668;p2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669" name="Google Shape;669;p23"/>
                <p:cNvCxnSpPr/>
                <p:nvPr/>
              </p:nvCxnSpPr>
              <p:spPr>
                <a:xfrm>
                  <a:off x="1857100" y="87500"/>
                  <a:ext cx="0" cy="388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celand"/>
              <a:buNone/>
              <a:defRPr sz="35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celand"/>
              <a:buNone/>
              <a:defRPr sz="35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celand"/>
              <a:buNone/>
              <a:defRPr sz="35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celand"/>
              <a:buNone/>
              <a:defRPr sz="35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celand"/>
              <a:buNone/>
              <a:defRPr sz="35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celand"/>
              <a:buNone/>
              <a:defRPr sz="35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celand"/>
              <a:buNone/>
              <a:defRPr sz="35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celand"/>
              <a:buNone/>
              <a:defRPr sz="35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celand"/>
              <a:buNone/>
              <a:defRPr sz="3500" b="1">
                <a:solidFill>
                  <a:schemeClr val="lt1"/>
                </a:solidFill>
                <a:latin typeface="Iceland"/>
                <a:ea typeface="Iceland"/>
                <a:cs typeface="Iceland"/>
                <a:sym typeface="Icelan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●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○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■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●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○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■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●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idact Gothic"/>
              <a:buChar char="○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Font typeface="Didact Gothic"/>
              <a:buChar char="■"/>
              <a:defRPr sz="1600"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5" r:id="rId4"/>
    <p:sldLayoutId id="2147483658" r:id="rId5"/>
    <p:sldLayoutId id="2147483659" r:id="rId6"/>
    <p:sldLayoutId id="2147483660" r:id="rId7"/>
    <p:sldLayoutId id="2147483661" r:id="rId8"/>
    <p:sldLayoutId id="2147483669" r:id="rId9"/>
    <p:sldLayoutId id="2147483674" r:id="rId10"/>
    <p:sldLayoutId id="2147483675" r:id="rId11"/>
    <p:sldLayoutId id="2147483676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ahawand_2752@limu.edu.ly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library.wiley.com/doi/abs/10.1002/9781118540190.wbeic028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g"/><Relationship Id="rId5" Type="http://schemas.openxmlformats.org/officeDocument/2006/relationships/hyperlink" Target="https://www.skillsyouneed.com/interpersonal-skills.html" TargetMode="External"/><Relationship Id="rId4" Type="http://schemas.openxmlformats.org/officeDocument/2006/relationships/hyperlink" Target="https://en.wikipedia.org/wiki/Relationship_maintenan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85000"/>
          </a:schemeClr>
        </a:solidFill>
        <a:effectLst/>
      </p:bgPr>
    </p:bg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3" name="Google Shape;853;p33"/>
          <p:cNvGrpSpPr/>
          <p:nvPr/>
        </p:nvGrpSpPr>
        <p:grpSpPr>
          <a:xfrm>
            <a:off x="491985" y="1191302"/>
            <a:ext cx="8246798" cy="3317221"/>
            <a:chOff x="427825" y="970920"/>
            <a:chExt cx="8265300" cy="3265630"/>
          </a:xfrm>
        </p:grpSpPr>
        <p:grpSp>
          <p:nvGrpSpPr>
            <p:cNvPr id="854" name="Google Shape;854;p33"/>
            <p:cNvGrpSpPr/>
            <p:nvPr/>
          </p:nvGrpSpPr>
          <p:grpSpPr>
            <a:xfrm>
              <a:off x="5046975" y="970920"/>
              <a:ext cx="3436800" cy="3198900"/>
              <a:chOff x="5046975" y="970920"/>
              <a:chExt cx="3436800" cy="3198900"/>
            </a:xfrm>
          </p:grpSpPr>
          <p:sp>
            <p:nvSpPr>
              <p:cNvPr id="855" name="Google Shape;855;p33"/>
              <p:cNvSpPr/>
              <p:nvPr/>
            </p:nvSpPr>
            <p:spPr>
              <a:xfrm>
                <a:off x="5046975" y="1027928"/>
                <a:ext cx="3436800" cy="12348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6" name="Google Shape;856;p33"/>
              <p:cNvSpPr/>
              <p:nvPr/>
            </p:nvSpPr>
            <p:spPr>
              <a:xfrm>
                <a:off x="5500513" y="970920"/>
                <a:ext cx="2956800" cy="3198900"/>
              </a:xfrm>
              <a:prstGeom prst="round1Rect">
                <a:avLst>
                  <a:gd name="adj" fmla="val 43770"/>
                </a:avLst>
              </a:prstGeom>
              <a:solidFill>
                <a:schemeClr val="dk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57" name="Google Shape;857;p33"/>
              <p:cNvSpPr/>
              <p:nvPr/>
            </p:nvSpPr>
            <p:spPr>
              <a:xfrm rot="10800000">
                <a:off x="5471694" y="3805506"/>
                <a:ext cx="2956800" cy="25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858" name="Google Shape;858;p33"/>
            <p:cNvSpPr/>
            <p:nvPr/>
          </p:nvSpPr>
          <p:spPr>
            <a:xfrm rot="10800000" flipH="1">
              <a:off x="8430925" y="1025350"/>
              <a:ext cx="262200" cy="3211200"/>
            </a:xfrm>
            <a:prstGeom prst="round1Rect">
              <a:avLst>
                <a:gd name="adj" fmla="val 50000"/>
              </a:avLst>
            </a:prstGeom>
            <a:solidFill>
              <a:schemeClr val="dk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59" name="Google Shape;859;p33"/>
            <p:cNvGrpSpPr/>
            <p:nvPr/>
          </p:nvGrpSpPr>
          <p:grpSpPr>
            <a:xfrm>
              <a:off x="427825" y="3643325"/>
              <a:ext cx="5046300" cy="593150"/>
              <a:chOff x="427825" y="3643325"/>
              <a:chExt cx="5046300" cy="593150"/>
            </a:xfrm>
          </p:grpSpPr>
          <p:sp>
            <p:nvSpPr>
              <p:cNvPr id="860" name="Google Shape;860;p33"/>
              <p:cNvSpPr/>
              <p:nvPr/>
            </p:nvSpPr>
            <p:spPr>
              <a:xfrm>
                <a:off x="427825" y="3662875"/>
                <a:ext cx="1011000" cy="5736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1" name="Google Shape;861;p33"/>
              <p:cNvSpPr/>
              <p:nvPr/>
            </p:nvSpPr>
            <p:spPr>
              <a:xfrm rot="10800000">
                <a:off x="427825" y="3643325"/>
                <a:ext cx="5046300" cy="593100"/>
              </a:xfrm>
              <a:prstGeom prst="round1Rect">
                <a:avLst>
                  <a:gd name="adj" fmla="val 50000"/>
                </a:avLst>
              </a:prstGeom>
              <a:solidFill>
                <a:schemeClr val="dk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62" name="Google Shape;862;p33"/>
            <p:cNvSpPr/>
            <p:nvPr/>
          </p:nvSpPr>
          <p:spPr>
            <a:xfrm>
              <a:off x="427825" y="1027925"/>
              <a:ext cx="5046300" cy="2615400"/>
            </a:xfrm>
            <a:prstGeom prst="round1Rect">
              <a:avLst>
                <a:gd name="adj" fmla="val 16667"/>
              </a:avLst>
            </a:prstGeom>
            <a:solidFill>
              <a:schemeClr val="dk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863" name="Google Shape;863;p33"/>
            <p:cNvCxnSpPr/>
            <p:nvPr/>
          </p:nvCxnSpPr>
          <p:spPr>
            <a:xfrm>
              <a:off x="437550" y="1251575"/>
              <a:ext cx="4987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95" name="Google Shape;995;p33"/>
          <p:cNvSpPr txBox="1">
            <a:spLocks noGrp="1"/>
          </p:cNvSpPr>
          <p:nvPr>
            <p:ph type="subTitle" idx="1"/>
          </p:nvPr>
        </p:nvSpPr>
        <p:spPr>
          <a:xfrm>
            <a:off x="637500" y="3780753"/>
            <a:ext cx="3934500" cy="7830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Name: </a:t>
            </a:r>
            <a:r>
              <a:rPr lang="en-US" sz="1400" dirty="0" err="1"/>
              <a:t>nahawand</a:t>
            </a:r>
            <a:r>
              <a:rPr lang="en-US" sz="1400" dirty="0"/>
              <a:t> </a:t>
            </a:r>
            <a:r>
              <a:rPr lang="en-US" sz="1400" dirty="0" err="1"/>
              <a:t>elhammali</a:t>
            </a:r>
            <a:endParaRPr lang="en-US" sz="1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Id: 2752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Email: </a:t>
            </a:r>
            <a:r>
              <a:rPr lang="en-US" sz="14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nahawand_2752@limu.edu.ly</a:t>
            </a:r>
            <a:endParaRPr lang="en-US" sz="1400" dirty="0">
              <a:solidFill>
                <a:schemeClr val="tx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/>
            </a:r>
            <a:br>
              <a:rPr lang="en-US" sz="1400" dirty="0"/>
            </a:br>
            <a:endParaRPr sz="1400" dirty="0"/>
          </a:p>
        </p:txBody>
      </p:sp>
      <p:sp>
        <p:nvSpPr>
          <p:cNvPr id="996" name="Google Shape;996;p33"/>
          <p:cNvSpPr txBox="1">
            <a:spLocks noGrp="1"/>
          </p:cNvSpPr>
          <p:nvPr>
            <p:ph type="ctrTitle"/>
          </p:nvPr>
        </p:nvSpPr>
        <p:spPr>
          <a:xfrm>
            <a:off x="546410" y="1400495"/>
            <a:ext cx="4662600" cy="23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latin typeface="Arial Rounded MT Bold" panose="020F0704030504030204" pitchFamily="34" charset="77"/>
              </a:rPr>
              <a:t>The Major Theories That Explain Relationship Development, Deterioration, Repair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4315B8-7A87-C540-AEF4-154EA33872B0}"/>
              </a:ext>
            </a:extLst>
          </p:cNvPr>
          <p:cNvSpPr txBox="1"/>
          <p:nvPr/>
        </p:nvSpPr>
        <p:spPr>
          <a:xfrm>
            <a:off x="2247583" y="139035"/>
            <a:ext cx="4055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Libyan International Medical University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Faculty </a:t>
            </a:r>
            <a:r>
              <a:rPr lang="en-US" sz="1600" dirty="0" smtClean="0">
                <a:solidFill>
                  <a:schemeClr val="tx1"/>
                </a:solidFill>
                <a:latin typeface="Arial Rounded MT Bold" panose="020F0704030504030204" pitchFamily="34" charset="77"/>
              </a:rPr>
              <a:t>of </a:t>
            </a:r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Business Administration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458313-F2C5-CD43-AE7A-7919BB7895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7339" y="150410"/>
            <a:ext cx="808763" cy="8087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9E2047A-D2AD-CD42-8B6A-4386A0D7F0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378" y="107987"/>
            <a:ext cx="900366" cy="7468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397B65-E51E-3F4C-98D5-36B4BC3CF6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71781" y1="35983" x2="74886" y2="68340"/>
                        <a14:foregroundMark x1="76438" y1="74895" x2="72694" y2="73222"/>
                        <a14:foregroundMark x1="75434" y1="63598" x2="74429" y2="75035"/>
                        <a14:foregroundMark x1="74429" y1="75035" x2="73973" y2="72664"/>
                        <a14:foregroundMark x1="72877" y1="75314" x2="75434" y2="78382"/>
                        <a14:foregroundMark x1="50776" y1="44073" x2="49224" y2="45467"/>
                        <a14:foregroundMark x1="52237" y1="43096" x2="52237" y2="43096"/>
                        <a14:foregroundMark x1="49132" y1="19107" x2="49132" y2="19107"/>
                        <a14:foregroundMark x1="52877" y1="21199" x2="52877" y2="21199"/>
                        <a14:foregroundMark x1="48950" y1="20084" x2="48950" y2="20084"/>
                        <a14:foregroundMark x1="48950" y1="22455" x2="48950" y2="2245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49801" y="2004573"/>
            <a:ext cx="3566303" cy="2334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477953-D1C6-1D4D-ABDB-9E7765022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85ABC8-3800-DE40-AD03-9EEA2195275F}"/>
              </a:ext>
            </a:extLst>
          </p:cNvPr>
          <p:cNvSpPr txBox="1"/>
          <p:nvPr/>
        </p:nvSpPr>
        <p:spPr>
          <a:xfrm>
            <a:off x="8166847" y="460785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2175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p35"/>
          <p:cNvSpPr/>
          <p:nvPr/>
        </p:nvSpPr>
        <p:spPr>
          <a:xfrm>
            <a:off x="6144488" y="3209385"/>
            <a:ext cx="2360700" cy="484800"/>
          </a:xfrm>
          <a:prstGeom prst="round1Rect">
            <a:avLst>
              <a:gd name="adj" fmla="val 50000"/>
            </a:avLst>
          </a:prstGeom>
          <a:solidFill>
            <a:schemeClr val="bg1">
              <a:lumMod val="90000"/>
            </a:scheme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1008" name="Google Shape;1008;p35"/>
          <p:cNvGrpSpPr/>
          <p:nvPr/>
        </p:nvGrpSpPr>
        <p:grpSpPr>
          <a:xfrm>
            <a:off x="6149788" y="4136051"/>
            <a:ext cx="2549846" cy="390121"/>
            <a:chOff x="6149788" y="4136051"/>
            <a:chExt cx="2549846" cy="390121"/>
          </a:xfrm>
        </p:grpSpPr>
        <p:pic>
          <p:nvPicPr>
            <p:cNvPr id="1009" name="Google Shape;1009;p35"/>
            <p:cNvPicPr preferRelativeResize="0"/>
            <p:nvPr/>
          </p:nvPicPr>
          <p:blipFill rotWithShape="1">
            <a:blip r:embed="rId3">
              <a:alphaModFix/>
            </a:blip>
            <a:srcRect t="76932" b="12229"/>
            <a:stretch/>
          </p:blipFill>
          <p:spPr>
            <a:xfrm>
              <a:off x="6149788" y="4330976"/>
              <a:ext cx="2350074" cy="169799"/>
            </a:xfrm>
            <a:prstGeom prst="rect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010" name="Google Shape;1010;p35"/>
            <p:cNvSpPr/>
            <p:nvPr/>
          </p:nvSpPr>
          <p:spPr>
            <a:xfrm>
              <a:off x="8309512" y="4136051"/>
              <a:ext cx="390121" cy="390121"/>
            </a:xfrm>
            <a:custGeom>
              <a:avLst/>
              <a:gdLst/>
              <a:ahLst/>
              <a:cxnLst/>
              <a:rect l="l" t="t" r="r" b="b"/>
              <a:pathLst>
                <a:path w="110516" h="110516" extrusionOk="0">
                  <a:moveTo>
                    <a:pt x="55125" y="0"/>
                  </a:moveTo>
                  <a:cubicBezTo>
                    <a:pt x="55125" y="37400"/>
                    <a:pt x="37112" y="55125"/>
                    <a:pt x="0" y="55125"/>
                  </a:cubicBezTo>
                  <a:cubicBezTo>
                    <a:pt x="37112" y="55125"/>
                    <a:pt x="55125" y="73116"/>
                    <a:pt x="55125" y="110515"/>
                  </a:cubicBezTo>
                  <a:cubicBezTo>
                    <a:pt x="55125" y="73116"/>
                    <a:pt x="73116" y="55125"/>
                    <a:pt x="110516" y="55125"/>
                  </a:cubicBezTo>
                  <a:cubicBezTo>
                    <a:pt x="73116" y="55125"/>
                    <a:pt x="55125" y="37400"/>
                    <a:pt x="55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1" name="Google Shape;1011;p35"/>
          <p:cNvSpPr/>
          <p:nvPr/>
        </p:nvSpPr>
        <p:spPr>
          <a:xfrm>
            <a:off x="788238" y="3209385"/>
            <a:ext cx="2360700" cy="484800"/>
          </a:xfrm>
          <a:prstGeom prst="round1Rect">
            <a:avLst>
              <a:gd name="adj" fmla="val 50000"/>
            </a:avLst>
          </a:prstGeom>
          <a:solidFill>
            <a:schemeClr val="bg1">
              <a:lumMod val="90000"/>
            </a:scheme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1012" name="Google Shape;1012;p35"/>
          <p:cNvGrpSpPr/>
          <p:nvPr/>
        </p:nvGrpSpPr>
        <p:grpSpPr>
          <a:xfrm>
            <a:off x="593737" y="4136051"/>
            <a:ext cx="2549850" cy="390121"/>
            <a:chOff x="593737" y="4136051"/>
            <a:chExt cx="2549850" cy="390121"/>
          </a:xfrm>
        </p:grpSpPr>
        <p:pic>
          <p:nvPicPr>
            <p:cNvPr id="1013" name="Google Shape;1013;p35"/>
            <p:cNvPicPr preferRelativeResize="0"/>
            <p:nvPr/>
          </p:nvPicPr>
          <p:blipFill rotWithShape="1">
            <a:blip r:embed="rId3">
              <a:alphaModFix/>
            </a:blip>
            <a:srcRect t="44581" b="44581"/>
            <a:stretch/>
          </p:blipFill>
          <p:spPr>
            <a:xfrm>
              <a:off x="793513" y="4330975"/>
              <a:ext cx="2350074" cy="169800"/>
            </a:xfrm>
            <a:prstGeom prst="rect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014" name="Google Shape;1014;p35"/>
            <p:cNvSpPr/>
            <p:nvPr/>
          </p:nvSpPr>
          <p:spPr>
            <a:xfrm>
              <a:off x="593737" y="4136051"/>
              <a:ext cx="390121" cy="390121"/>
            </a:xfrm>
            <a:custGeom>
              <a:avLst/>
              <a:gdLst/>
              <a:ahLst/>
              <a:cxnLst/>
              <a:rect l="l" t="t" r="r" b="b"/>
              <a:pathLst>
                <a:path w="110516" h="110516" extrusionOk="0">
                  <a:moveTo>
                    <a:pt x="55125" y="0"/>
                  </a:moveTo>
                  <a:cubicBezTo>
                    <a:pt x="55125" y="37400"/>
                    <a:pt x="37112" y="55125"/>
                    <a:pt x="0" y="55125"/>
                  </a:cubicBezTo>
                  <a:cubicBezTo>
                    <a:pt x="37112" y="55125"/>
                    <a:pt x="55125" y="73116"/>
                    <a:pt x="55125" y="110515"/>
                  </a:cubicBezTo>
                  <a:cubicBezTo>
                    <a:pt x="55125" y="73116"/>
                    <a:pt x="73116" y="55125"/>
                    <a:pt x="110516" y="55125"/>
                  </a:cubicBezTo>
                  <a:cubicBezTo>
                    <a:pt x="73116" y="55125"/>
                    <a:pt x="55125" y="37400"/>
                    <a:pt x="55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5" name="Google Shape;1015;p35"/>
          <p:cNvSpPr/>
          <p:nvPr/>
        </p:nvSpPr>
        <p:spPr>
          <a:xfrm>
            <a:off x="788238" y="1632875"/>
            <a:ext cx="2360700" cy="484800"/>
          </a:xfrm>
          <a:prstGeom prst="round1Rect">
            <a:avLst>
              <a:gd name="adj" fmla="val 50000"/>
            </a:avLst>
          </a:prstGeom>
          <a:solidFill>
            <a:schemeClr val="bg1">
              <a:lumMod val="90000"/>
            </a:scheme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1016" name="Google Shape;1016;p35"/>
          <p:cNvGrpSpPr/>
          <p:nvPr/>
        </p:nvGrpSpPr>
        <p:grpSpPr>
          <a:xfrm>
            <a:off x="601127" y="2571841"/>
            <a:ext cx="2549850" cy="390121"/>
            <a:chOff x="593737" y="2553076"/>
            <a:chExt cx="2549850" cy="390121"/>
          </a:xfrm>
        </p:grpSpPr>
        <p:pic>
          <p:nvPicPr>
            <p:cNvPr id="1017" name="Google Shape;1017;p35"/>
            <p:cNvPicPr preferRelativeResize="0"/>
            <p:nvPr/>
          </p:nvPicPr>
          <p:blipFill rotWithShape="1">
            <a:blip r:embed="rId3">
              <a:alphaModFix/>
            </a:blip>
            <a:srcRect t="-1" b="89163"/>
            <a:stretch/>
          </p:blipFill>
          <p:spPr>
            <a:xfrm>
              <a:off x="793513" y="2752413"/>
              <a:ext cx="2350074" cy="169800"/>
            </a:xfrm>
            <a:prstGeom prst="rect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018" name="Google Shape;1018;p35"/>
            <p:cNvSpPr/>
            <p:nvPr/>
          </p:nvSpPr>
          <p:spPr>
            <a:xfrm>
              <a:off x="593737" y="2553076"/>
              <a:ext cx="390121" cy="390121"/>
            </a:xfrm>
            <a:custGeom>
              <a:avLst/>
              <a:gdLst/>
              <a:ahLst/>
              <a:cxnLst/>
              <a:rect l="l" t="t" r="r" b="b"/>
              <a:pathLst>
                <a:path w="110516" h="110516" extrusionOk="0">
                  <a:moveTo>
                    <a:pt x="55125" y="0"/>
                  </a:moveTo>
                  <a:cubicBezTo>
                    <a:pt x="55125" y="37400"/>
                    <a:pt x="37112" y="55125"/>
                    <a:pt x="0" y="55125"/>
                  </a:cubicBezTo>
                  <a:cubicBezTo>
                    <a:pt x="37112" y="55125"/>
                    <a:pt x="55125" y="73116"/>
                    <a:pt x="55125" y="110515"/>
                  </a:cubicBezTo>
                  <a:cubicBezTo>
                    <a:pt x="55125" y="73116"/>
                    <a:pt x="73116" y="55125"/>
                    <a:pt x="110516" y="55125"/>
                  </a:cubicBezTo>
                  <a:cubicBezTo>
                    <a:pt x="73116" y="55125"/>
                    <a:pt x="55125" y="37400"/>
                    <a:pt x="55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9" name="Google Shape;1019;p35"/>
          <p:cNvSpPr/>
          <p:nvPr/>
        </p:nvSpPr>
        <p:spPr>
          <a:xfrm>
            <a:off x="6144488" y="1632875"/>
            <a:ext cx="2360700" cy="484800"/>
          </a:xfrm>
          <a:prstGeom prst="round1Rect">
            <a:avLst>
              <a:gd name="adj" fmla="val 50000"/>
            </a:avLst>
          </a:prstGeom>
          <a:solidFill>
            <a:schemeClr val="bg1">
              <a:lumMod val="90000"/>
            </a:scheme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1020" name="Google Shape;1020;p35"/>
          <p:cNvGrpSpPr/>
          <p:nvPr/>
        </p:nvGrpSpPr>
        <p:grpSpPr>
          <a:xfrm>
            <a:off x="6149788" y="2553076"/>
            <a:ext cx="2549846" cy="390121"/>
            <a:chOff x="6149788" y="2553076"/>
            <a:chExt cx="2549846" cy="390121"/>
          </a:xfrm>
        </p:grpSpPr>
        <p:pic>
          <p:nvPicPr>
            <p:cNvPr id="1021" name="Google Shape;1021;p35"/>
            <p:cNvPicPr preferRelativeResize="0"/>
            <p:nvPr/>
          </p:nvPicPr>
          <p:blipFill rotWithShape="1">
            <a:blip r:embed="rId3">
              <a:alphaModFix/>
            </a:blip>
            <a:srcRect t="26609" b="62552"/>
            <a:stretch/>
          </p:blipFill>
          <p:spPr>
            <a:xfrm>
              <a:off x="6149788" y="2752425"/>
              <a:ext cx="2350074" cy="169799"/>
            </a:xfrm>
            <a:prstGeom prst="rect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022" name="Google Shape;1022;p35"/>
            <p:cNvSpPr/>
            <p:nvPr/>
          </p:nvSpPr>
          <p:spPr>
            <a:xfrm>
              <a:off x="8309512" y="2553076"/>
              <a:ext cx="390121" cy="390121"/>
            </a:xfrm>
            <a:custGeom>
              <a:avLst/>
              <a:gdLst/>
              <a:ahLst/>
              <a:cxnLst/>
              <a:rect l="l" t="t" r="r" b="b"/>
              <a:pathLst>
                <a:path w="110516" h="110516" extrusionOk="0">
                  <a:moveTo>
                    <a:pt x="55125" y="0"/>
                  </a:moveTo>
                  <a:cubicBezTo>
                    <a:pt x="55125" y="37400"/>
                    <a:pt x="37112" y="55125"/>
                    <a:pt x="0" y="55125"/>
                  </a:cubicBezTo>
                  <a:cubicBezTo>
                    <a:pt x="37112" y="55125"/>
                    <a:pt x="55125" y="73116"/>
                    <a:pt x="55125" y="110515"/>
                  </a:cubicBezTo>
                  <a:cubicBezTo>
                    <a:pt x="55125" y="73116"/>
                    <a:pt x="73116" y="55125"/>
                    <a:pt x="110516" y="55125"/>
                  </a:cubicBezTo>
                  <a:cubicBezTo>
                    <a:pt x="73116" y="55125"/>
                    <a:pt x="55125" y="37400"/>
                    <a:pt x="55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23" name="Google Shape;1023;p35"/>
          <p:cNvPicPr preferRelativeResize="0"/>
          <p:nvPr/>
        </p:nvPicPr>
        <p:blipFill rotWithShape="1">
          <a:blip r:embed="rId3">
            <a:alphaModFix/>
          </a:blip>
          <a:srcRect t="15825" b="73336"/>
          <a:stretch/>
        </p:blipFill>
        <p:spPr>
          <a:xfrm>
            <a:off x="3471650" y="2805903"/>
            <a:ext cx="2350074" cy="209537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24" name="Google Shape;1024;p35"/>
          <p:cNvSpPr/>
          <p:nvPr/>
        </p:nvSpPr>
        <p:spPr>
          <a:xfrm>
            <a:off x="3455755" y="1657325"/>
            <a:ext cx="2360700" cy="484800"/>
          </a:xfrm>
          <a:prstGeom prst="round1Rect">
            <a:avLst>
              <a:gd name="adj" fmla="val 50000"/>
            </a:avLst>
          </a:prstGeom>
          <a:solidFill>
            <a:schemeClr val="bg1">
              <a:lumMod val="90000"/>
            </a:scheme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pic>
        <p:nvPicPr>
          <p:cNvPr id="1025" name="Google Shape;1025;p35"/>
          <p:cNvPicPr preferRelativeResize="0"/>
          <p:nvPr/>
        </p:nvPicPr>
        <p:blipFill rotWithShape="1">
          <a:blip r:embed="rId3">
            <a:alphaModFix/>
          </a:blip>
          <a:srcRect t="61754" b="27407"/>
          <a:stretch/>
        </p:blipFill>
        <p:spPr>
          <a:xfrm>
            <a:off x="3471650" y="4330976"/>
            <a:ext cx="2350074" cy="169799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26" name="Google Shape;1026;p35"/>
          <p:cNvSpPr/>
          <p:nvPr/>
        </p:nvSpPr>
        <p:spPr>
          <a:xfrm>
            <a:off x="3466363" y="3209385"/>
            <a:ext cx="2360700" cy="484800"/>
          </a:xfrm>
          <a:prstGeom prst="round1Rect">
            <a:avLst>
              <a:gd name="adj" fmla="val 50000"/>
            </a:avLst>
          </a:prstGeom>
          <a:solidFill>
            <a:schemeClr val="bg1">
              <a:lumMod val="90000"/>
            </a:scheme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027" name="Google Shape;1027;p3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tx2"/>
                </a:solidFill>
                <a:latin typeface="Arial Rounded MT Bold" panose="020F0704030504030204" pitchFamily="34" charset="77"/>
              </a:rPr>
              <a:t>Table </a:t>
            </a:r>
            <a:r>
              <a:rPr lang="en-US" sz="3200" dirty="0" smtClean="0">
                <a:solidFill>
                  <a:schemeClr val="tx2"/>
                </a:solidFill>
                <a:latin typeface="Arial Rounded MT Bold" panose="020F0704030504030204" pitchFamily="34" charset="77"/>
              </a:rPr>
              <a:t>of </a:t>
            </a:r>
            <a:r>
              <a:rPr lang="en-US" sz="3200" dirty="0">
                <a:solidFill>
                  <a:schemeClr val="tx2"/>
                </a:solidFill>
                <a:latin typeface="Arial Rounded MT Bold" panose="020F0704030504030204" pitchFamily="34" charset="77"/>
              </a:rPr>
              <a:t>Contents:</a:t>
            </a:r>
          </a:p>
        </p:txBody>
      </p:sp>
      <p:sp>
        <p:nvSpPr>
          <p:cNvPr id="1028" name="Google Shape;1028;p35"/>
          <p:cNvSpPr txBox="1">
            <a:spLocks noGrp="1"/>
          </p:cNvSpPr>
          <p:nvPr>
            <p:ph type="title" idx="2"/>
          </p:nvPr>
        </p:nvSpPr>
        <p:spPr>
          <a:xfrm>
            <a:off x="777663" y="1657325"/>
            <a:ext cx="2398800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Arial Rounded MT Bold" panose="020F0704030504030204" pitchFamily="34" charset="77"/>
              </a:rPr>
              <a:t>01</a:t>
            </a:r>
          </a:p>
        </p:txBody>
      </p:sp>
      <p:sp>
        <p:nvSpPr>
          <p:cNvPr id="1029" name="Google Shape;1029;p35"/>
          <p:cNvSpPr txBox="1">
            <a:spLocks noGrp="1"/>
          </p:cNvSpPr>
          <p:nvPr>
            <p:ph type="subTitle" idx="1"/>
          </p:nvPr>
        </p:nvSpPr>
        <p:spPr>
          <a:xfrm>
            <a:off x="788238" y="2123550"/>
            <a:ext cx="2360700" cy="628200"/>
          </a:xfrm>
          <a:prstGeom prst="rect">
            <a:avLst/>
          </a:prstGeom>
          <a:solidFill>
            <a:schemeClr val="tx1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dirty="0">
                <a:latin typeface="Arial Rounded MT Bold" panose="020F0704030504030204" pitchFamily="34" charset="77"/>
              </a:rPr>
              <a:t>Introduction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0" name="Google Shape;1030;p35"/>
          <p:cNvSpPr txBox="1">
            <a:spLocks noGrp="1"/>
          </p:cNvSpPr>
          <p:nvPr>
            <p:ph type="title" idx="3"/>
          </p:nvPr>
        </p:nvSpPr>
        <p:spPr>
          <a:xfrm>
            <a:off x="3451101" y="1727757"/>
            <a:ext cx="2903878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02</a:t>
            </a:r>
            <a:endParaRPr sz="1800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031" name="Google Shape;1031;p35"/>
          <p:cNvSpPr txBox="1">
            <a:spLocks noGrp="1"/>
          </p:cNvSpPr>
          <p:nvPr>
            <p:ph type="subTitle" idx="4"/>
          </p:nvPr>
        </p:nvSpPr>
        <p:spPr>
          <a:xfrm>
            <a:off x="3455740" y="2185026"/>
            <a:ext cx="2371310" cy="627845"/>
          </a:xfrm>
          <a:prstGeom prst="rect">
            <a:avLst/>
          </a:prstGeom>
          <a:solidFill>
            <a:schemeClr val="tx1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sz="1400" dirty="0">
                <a:solidFill>
                  <a:schemeClr val="accent6"/>
                </a:solidFill>
                <a:latin typeface="Arial Rounded MT Bold" panose="020F0704030504030204" pitchFamily="34" charset="77"/>
              </a:rPr>
              <a:t>Theories of Relationship Development</a:t>
            </a:r>
            <a:endParaRPr lang="en-US" sz="1400" dirty="0">
              <a:solidFill>
                <a:schemeClr val="accent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2" name="Google Shape;1032;p35"/>
          <p:cNvSpPr txBox="1">
            <a:spLocks noGrp="1"/>
          </p:cNvSpPr>
          <p:nvPr>
            <p:ph type="title" idx="5"/>
          </p:nvPr>
        </p:nvSpPr>
        <p:spPr>
          <a:xfrm>
            <a:off x="777663" y="3236550"/>
            <a:ext cx="2398800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Arial Rounded MT Bold" panose="020F0704030504030204" pitchFamily="34" charset="77"/>
              </a:rPr>
              <a:t>04</a:t>
            </a:r>
            <a:endParaRPr dirty="0">
              <a:latin typeface="Arial Rounded MT Bold" panose="020F0704030504030204" pitchFamily="34" charset="77"/>
            </a:endParaRPr>
          </a:p>
        </p:txBody>
      </p:sp>
      <p:sp>
        <p:nvSpPr>
          <p:cNvPr id="1033" name="Google Shape;1033;p35"/>
          <p:cNvSpPr txBox="1">
            <a:spLocks noGrp="1"/>
          </p:cNvSpPr>
          <p:nvPr>
            <p:ph type="subTitle" idx="6"/>
          </p:nvPr>
        </p:nvSpPr>
        <p:spPr>
          <a:xfrm>
            <a:off x="788237" y="3643950"/>
            <a:ext cx="2398801" cy="687025"/>
          </a:xfrm>
          <a:prstGeom prst="rect">
            <a:avLst/>
          </a:prstGeom>
          <a:solidFill>
            <a:schemeClr val="tx1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dirty="0">
                <a:latin typeface="Arial Rounded MT Bold" panose="020F0704030504030204" pitchFamily="34" charset="77"/>
              </a:rPr>
              <a:t>Types of Relationships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4" name="Google Shape;1034;p35"/>
          <p:cNvSpPr txBox="1">
            <a:spLocks noGrp="1"/>
          </p:cNvSpPr>
          <p:nvPr>
            <p:ph type="title" idx="7"/>
          </p:nvPr>
        </p:nvSpPr>
        <p:spPr>
          <a:xfrm>
            <a:off x="3461063" y="3236550"/>
            <a:ext cx="2398800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Arial Rounded MT Bold" panose="020F0704030504030204" pitchFamily="34" charset="77"/>
              </a:rPr>
              <a:t>05</a:t>
            </a:r>
          </a:p>
        </p:txBody>
      </p:sp>
      <p:sp>
        <p:nvSpPr>
          <p:cNvPr id="1035" name="Google Shape;1035;p35"/>
          <p:cNvSpPr txBox="1">
            <a:spLocks noGrp="1"/>
          </p:cNvSpPr>
          <p:nvPr>
            <p:ph type="subTitle" idx="8"/>
          </p:nvPr>
        </p:nvSpPr>
        <p:spPr>
          <a:xfrm>
            <a:off x="3466350" y="3702775"/>
            <a:ext cx="2360700" cy="628200"/>
          </a:xfrm>
          <a:prstGeom prst="rect">
            <a:avLst/>
          </a:prstGeom>
          <a:solidFill>
            <a:schemeClr val="tx1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dirty="0">
                <a:latin typeface="Arial Rounded MT Bold" panose="020F0704030504030204" pitchFamily="34" charset="77"/>
              </a:rPr>
              <a:t>Conclusion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6" name="Google Shape;1036;p35"/>
          <p:cNvSpPr txBox="1">
            <a:spLocks noGrp="1"/>
          </p:cNvSpPr>
          <p:nvPr>
            <p:ph type="title" idx="9"/>
          </p:nvPr>
        </p:nvSpPr>
        <p:spPr>
          <a:xfrm>
            <a:off x="6144463" y="1657325"/>
            <a:ext cx="2350200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Arial Rounded MT Bold" panose="020F0704030504030204" pitchFamily="34" charset="77"/>
              </a:rPr>
              <a:t>03</a:t>
            </a:r>
            <a:endParaRPr dirty="0">
              <a:latin typeface="Arial Rounded MT Bold" panose="020F0704030504030204" pitchFamily="34" charset="77"/>
            </a:endParaRPr>
          </a:p>
        </p:txBody>
      </p:sp>
      <p:sp>
        <p:nvSpPr>
          <p:cNvPr id="1037" name="Google Shape;1037;p35"/>
          <p:cNvSpPr txBox="1">
            <a:spLocks noGrp="1"/>
          </p:cNvSpPr>
          <p:nvPr>
            <p:ph type="subTitle" idx="13"/>
          </p:nvPr>
        </p:nvSpPr>
        <p:spPr>
          <a:xfrm>
            <a:off x="6144463" y="2123550"/>
            <a:ext cx="2360700" cy="628200"/>
          </a:xfrm>
          <a:prstGeom prst="rect">
            <a:avLst/>
          </a:prstGeom>
          <a:solidFill>
            <a:schemeClr val="tx1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>
                <a:latin typeface="Arial Rounded MT Bold" panose="020F0704030504030204" pitchFamily="34" charset="77"/>
              </a:rPr>
              <a:t>Skills of Interpersonal Communication</a:t>
            </a:r>
          </a:p>
        </p:txBody>
      </p:sp>
      <p:sp>
        <p:nvSpPr>
          <p:cNvPr id="1038" name="Google Shape;1038;p35"/>
          <p:cNvSpPr txBox="1">
            <a:spLocks noGrp="1"/>
          </p:cNvSpPr>
          <p:nvPr>
            <p:ph type="title" idx="14"/>
          </p:nvPr>
        </p:nvSpPr>
        <p:spPr>
          <a:xfrm>
            <a:off x="6144463" y="3236550"/>
            <a:ext cx="2350200" cy="40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Rounded MT Bold" panose="020F0704030504030204" pitchFamily="34" charset="77"/>
              </a:rPr>
              <a:t>06</a:t>
            </a:r>
            <a:endParaRPr dirty="0">
              <a:latin typeface="Arial Rounded MT Bold" panose="020F0704030504030204" pitchFamily="34" charset="77"/>
            </a:endParaRPr>
          </a:p>
        </p:txBody>
      </p:sp>
      <p:sp>
        <p:nvSpPr>
          <p:cNvPr id="1039" name="Google Shape;1039;p35"/>
          <p:cNvSpPr txBox="1">
            <a:spLocks noGrp="1"/>
          </p:cNvSpPr>
          <p:nvPr>
            <p:ph type="subTitle" idx="15"/>
          </p:nvPr>
        </p:nvSpPr>
        <p:spPr>
          <a:xfrm>
            <a:off x="6144462" y="3702775"/>
            <a:ext cx="2360700" cy="628200"/>
          </a:xfrm>
          <a:prstGeom prst="rect">
            <a:avLst/>
          </a:prstGeom>
          <a:solidFill>
            <a:schemeClr val="tx1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>
                <a:latin typeface="Arial Rounded MT Bold" panose="020F0704030504030204" pitchFamily="34" charset="77"/>
              </a:rPr>
              <a:t>References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7DED34-C26A-184C-89C4-3BCF3E9658B0}"/>
              </a:ext>
            </a:extLst>
          </p:cNvPr>
          <p:cNvSpPr txBox="1"/>
          <p:nvPr/>
        </p:nvSpPr>
        <p:spPr>
          <a:xfrm>
            <a:off x="8494663" y="461505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FA453A-83A0-6841-9ACB-2C11BA73225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0" y="1"/>
            <a:ext cx="9144000" cy="5143500"/>
          </a:xfrm>
          <a:prstGeom prst="rect">
            <a:avLst/>
          </a:prstGeom>
        </p:spPr>
      </p:pic>
      <p:sp>
        <p:nvSpPr>
          <p:cNvPr id="1099" name="Google Shape;1099;p36"/>
          <p:cNvSpPr txBox="1">
            <a:spLocks noGrp="1"/>
          </p:cNvSpPr>
          <p:nvPr>
            <p:ph type="title"/>
          </p:nvPr>
        </p:nvSpPr>
        <p:spPr>
          <a:xfrm>
            <a:off x="1934977" y="290508"/>
            <a:ext cx="4579200" cy="60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latin typeface="Arial Rounded MT Bold" panose="020F0704030504030204" pitchFamily="34" charset="77"/>
              </a:rPr>
              <a:t>Introduction</a:t>
            </a:r>
          </a:p>
        </p:txBody>
      </p:sp>
      <p:sp>
        <p:nvSpPr>
          <p:cNvPr id="1100" name="Google Shape;1100;p36"/>
          <p:cNvSpPr txBox="1">
            <a:spLocks noGrp="1"/>
          </p:cNvSpPr>
          <p:nvPr>
            <p:ph type="subTitle" idx="1"/>
          </p:nvPr>
        </p:nvSpPr>
        <p:spPr>
          <a:xfrm>
            <a:off x="1676401" y="1182815"/>
            <a:ext cx="5145740" cy="230588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/>
            <a:r>
              <a:rPr lang="en-US" sz="2400" b="1" dirty="0"/>
              <a:t>The relationships rules theory asserts that relationships are held together by the observance of definite rules, and when these rules are not complied with, our connections might weaken or end.</a:t>
            </a:r>
            <a:endParaRPr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EEDA29-6742-7A46-A4A3-49095A9DCC6B}"/>
              </a:ext>
            </a:extLst>
          </p:cNvPr>
          <p:cNvSpPr txBox="1"/>
          <p:nvPr/>
        </p:nvSpPr>
        <p:spPr>
          <a:xfrm>
            <a:off x="8166846" y="457200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13A76-D48D-B147-A352-A5C290839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634" y="286871"/>
            <a:ext cx="6908966" cy="601800"/>
          </a:xfrm>
        </p:spPr>
        <p:txBody>
          <a:bodyPr/>
          <a:lstStyle/>
          <a:p>
            <a:r>
              <a:rPr lang="en-US" sz="2400" b="0" dirty="0">
                <a:solidFill>
                  <a:schemeClr val="tx2"/>
                </a:solidFill>
                <a:latin typeface="Arial Rounded MT Bold" panose="020F0704030504030204" pitchFamily="34" charset="77"/>
              </a:rPr>
              <a:t>The Theories Of Relationship Development</a:t>
            </a:r>
            <a:endParaRPr lang="en-US" sz="2400" dirty="0">
              <a:solidFill>
                <a:schemeClr val="tx2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B0B5B8-6915-244E-ACBF-6A94B41847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634" y="1654800"/>
            <a:ext cx="5187741" cy="1833900"/>
          </a:xfrm>
        </p:spPr>
        <p:txBody>
          <a:bodyPr/>
          <a:lstStyle/>
          <a:p>
            <a:pPr marL="127000" indent="0" algn="just">
              <a:buClr>
                <a:srgbClr val="7030A0"/>
              </a:buClr>
            </a:pPr>
            <a:r>
              <a:rPr lang="en-US" sz="2000" dirty="0">
                <a:solidFill>
                  <a:schemeClr val="tx1"/>
                </a:solidFill>
              </a:rPr>
              <a:t>Given this variety of factors, several theories and models have been proposed to predict how relationships evolve, including</a:t>
            </a:r>
          </a:p>
          <a:p>
            <a:pPr marL="469900" indent="-342900" algn="just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 Filter theory</a:t>
            </a:r>
          </a:p>
          <a:p>
            <a:pPr marL="469900" indent="-342900" algn="just">
              <a:buClr>
                <a:srgbClr val="7030A0"/>
              </a:buClr>
              <a:buSzPct val="98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Social exchange theories</a:t>
            </a:r>
          </a:p>
          <a:p>
            <a:pPr marL="469900" indent="-342900" algn="just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Resource theory</a:t>
            </a:r>
          </a:p>
          <a:p>
            <a:pPr marL="469900" indent="-342900" algn="just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Equity theory</a:t>
            </a:r>
          </a:p>
          <a:p>
            <a:pPr marL="469900" indent="-342900" algn="just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Interdependence theory</a:t>
            </a:r>
          </a:p>
          <a:p>
            <a:pPr marL="469900" indent="-342900" algn="just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Social penetration theory</a:t>
            </a:r>
          </a:p>
          <a:p>
            <a:pPr marL="469900" indent="-342900" algn="just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 Uncertainty reduction theory</a:t>
            </a:r>
          </a:p>
          <a:p>
            <a:pPr marL="469900" indent="-342900" algn="just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Predicted outcome value theory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3004E3-20C1-9346-ADE7-18312294B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107" y="2152108"/>
            <a:ext cx="3278260" cy="21027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6806F5-8CA9-FC46-8FA5-6325F61E5492}"/>
              </a:ext>
            </a:extLst>
          </p:cNvPr>
          <p:cNvSpPr txBox="1"/>
          <p:nvPr/>
        </p:nvSpPr>
        <p:spPr>
          <a:xfrm>
            <a:off x="8184776" y="425483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511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Shape 1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6688BF-89FA-B24E-A6D5-9177BB1CD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437093"/>
            <a:ext cx="9143999" cy="24186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986E94-B1B3-5345-BA3A-B7C61DCDCAFA}"/>
              </a:ext>
            </a:extLst>
          </p:cNvPr>
          <p:cNvSpPr txBox="1"/>
          <p:nvPr/>
        </p:nvSpPr>
        <p:spPr>
          <a:xfrm>
            <a:off x="140753" y="1577787"/>
            <a:ext cx="8525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 Rounded MT Bold" panose="020F0704030504030204" pitchFamily="34" charset="77"/>
              </a:rPr>
              <a:t>What Skills That You Need To Make Effective Interpersonal Communication?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884291-36B0-4543-BC27-69CD459E08D4}"/>
              </a:ext>
            </a:extLst>
          </p:cNvPr>
          <p:cNvSpPr txBox="1"/>
          <p:nvPr/>
        </p:nvSpPr>
        <p:spPr>
          <a:xfrm>
            <a:off x="8381999" y="484673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8D1AAC-ADB3-4447-977F-36F7607B19D0}"/>
              </a:ext>
            </a:extLst>
          </p:cNvPr>
          <p:cNvSpPr/>
          <p:nvPr/>
        </p:nvSpPr>
        <p:spPr>
          <a:xfrm>
            <a:off x="201706" y="796512"/>
            <a:ext cx="87405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202124"/>
                </a:solidFill>
                <a:latin typeface="arial" panose="020B0604020202020204" pitchFamily="34" charset="0"/>
              </a:rPr>
              <a:t>They include a wide range of skills, but particularly communication skills, You can improve your interpersonal skills by developing your awareness of how you interact with others and </a:t>
            </a:r>
            <a:r>
              <a:rPr lang="en-US" sz="1800" dirty="0" err="1">
                <a:solidFill>
                  <a:srgbClr val="202124"/>
                </a:solidFill>
                <a:latin typeface="arial" panose="020B0604020202020204" pitchFamily="34" charset="0"/>
              </a:rPr>
              <a:t>practising</a:t>
            </a:r>
            <a:r>
              <a:rPr lang="en-US" sz="1800" dirty="0">
                <a:solidFill>
                  <a:srgbClr val="202124"/>
                </a:solidFill>
                <a:latin typeface="arial" panose="020B0604020202020204" pitchFamily="34" charset="0"/>
              </a:rPr>
              <a:t> your skills.</a:t>
            </a:r>
            <a:endParaRPr lang="en-US" sz="1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39FE77-F448-AA45-A093-3A0F1E41FD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875" b="9118"/>
          <a:stretch/>
        </p:blipFill>
        <p:spPr>
          <a:xfrm>
            <a:off x="0" y="2357719"/>
            <a:ext cx="9045388" cy="23935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0C5D537-2F19-2A43-A4F9-22EB38AFDC7E}"/>
              </a:ext>
            </a:extLst>
          </p:cNvPr>
          <p:cNvSpPr txBox="1"/>
          <p:nvPr/>
        </p:nvSpPr>
        <p:spPr>
          <a:xfrm>
            <a:off x="8202706" y="475129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Google Shape;1321;p40"/>
          <p:cNvSpPr txBox="1">
            <a:spLocks noGrp="1"/>
          </p:cNvSpPr>
          <p:nvPr>
            <p:ph type="title"/>
          </p:nvPr>
        </p:nvSpPr>
        <p:spPr>
          <a:xfrm>
            <a:off x="609314" y="631555"/>
            <a:ext cx="5029486" cy="100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3200" dirty="0">
                <a:latin typeface="Arial Rounded MT Bold" panose="020F0704030504030204" pitchFamily="34" charset="77"/>
              </a:rPr>
              <a:t>There Are 5 Types Of Relationships.</a:t>
            </a:r>
            <a:br>
              <a:rPr lang="en-US" sz="3200" dirty="0">
                <a:latin typeface="Arial Rounded MT Bold" panose="020F0704030504030204" pitchFamily="34" charset="77"/>
              </a:rPr>
            </a:br>
            <a:endParaRPr lang="en-US" sz="3200" dirty="0">
              <a:latin typeface="Arial Rounded MT Bold" panose="020F0704030504030204" pitchFamily="34" charset="77"/>
            </a:endParaRPr>
          </a:p>
        </p:txBody>
      </p:sp>
      <p:sp>
        <p:nvSpPr>
          <p:cNvPr id="1322" name="Google Shape;1322;p40"/>
          <p:cNvSpPr txBox="1">
            <a:spLocks noGrp="1"/>
          </p:cNvSpPr>
          <p:nvPr>
            <p:ph type="body" idx="1"/>
          </p:nvPr>
        </p:nvSpPr>
        <p:spPr>
          <a:xfrm>
            <a:off x="609314" y="1580045"/>
            <a:ext cx="4329988" cy="29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just">
              <a:buSzPct val="62000"/>
            </a:pPr>
            <a:r>
              <a:rPr lang="en-US" sz="2000" dirty="0"/>
              <a:t>Competitive/Controlling.</a:t>
            </a:r>
          </a:p>
          <a:p>
            <a:pPr algn="just">
              <a:buSzPct val="62000"/>
            </a:pPr>
            <a:r>
              <a:rPr lang="en-US" sz="2000" dirty="0"/>
              <a:t> Active/Passive.</a:t>
            </a:r>
          </a:p>
          <a:p>
            <a:pPr algn="just">
              <a:buSzPct val="62000"/>
            </a:pPr>
            <a:r>
              <a:rPr lang="en-US" sz="2000" dirty="0"/>
              <a:t> Aggressive/Accommodating.</a:t>
            </a:r>
          </a:p>
          <a:p>
            <a:pPr algn="just">
              <a:buSzPct val="62000"/>
            </a:pPr>
            <a:r>
              <a:rPr lang="en-US" sz="2000" dirty="0"/>
              <a:t> Disconnected/Parallel Lives.</a:t>
            </a:r>
          </a:p>
          <a:p>
            <a:pPr algn="just">
              <a:buSzPct val="62000"/>
            </a:pPr>
            <a:r>
              <a:rPr lang="en-US" sz="2000" dirty="0"/>
              <a:t>Accepting/Balanced.</a:t>
            </a:r>
          </a:p>
          <a:p>
            <a:pPr marL="50800" lvl="0" indent="0" algn="just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62000"/>
              <a:buNone/>
            </a:pPr>
            <a:endParaRPr sz="2000" dirty="0">
              <a:solidFill>
                <a:schemeClr val="lt1"/>
              </a:solidFill>
            </a:endParaRPr>
          </a:p>
        </p:txBody>
      </p:sp>
      <p:cxnSp>
        <p:nvCxnSpPr>
          <p:cNvPr id="1355" name="Google Shape;1355;p40"/>
          <p:cNvCxnSpPr>
            <a:cxnSpLocks/>
          </p:cNvCxnSpPr>
          <p:nvPr/>
        </p:nvCxnSpPr>
        <p:spPr>
          <a:xfrm>
            <a:off x="5462157" y="719233"/>
            <a:ext cx="50" cy="4064525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5A66B65-0FF2-3B4E-9114-ED18283FB0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40" b="95772" l="9587" r="89587">
                        <a14:foregroundMark x1="24463" y1="43129" x2="24463" y2="61734"/>
                        <a14:foregroundMark x1="41818" y1="78013" x2="41818" y2="78013"/>
                        <a14:foregroundMark x1="69256" y1="71036" x2="69256" y2="82241"/>
                        <a14:foregroundMark x1="68760" y1="54757" x2="68760" y2="71670"/>
                        <a14:foregroundMark x1="68760" y1="71670" x2="78843" y2="67019"/>
                        <a14:foregroundMark x1="62810" y1="73573" x2="71074" y2="87104"/>
                        <a14:foregroundMark x1="71074" y1="87104" x2="77609" y2="80183"/>
                        <a14:foregroundMark x1="81756" y1="74461" x2="83636" y2="48203"/>
                        <a14:foregroundMark x1="62479" y1="9302" x2="64298" y2="10994"/>
                        <a14:foregroundMark x1="47273" y1="5708" x2="34545" y2="6554"/>
                        <a14:foregroundMark x1="55207" y1="5285" x2="61322" y2="6765"/>
                        <a14:foregroundMark x1="44298" y1="77167" x2="50909" y2="94926"/>
                        <a14:foregroundMark x1="50909" y1="94926" x2="53223" y2="95983"/>
                        <a14:foregroundMark x1="18512" y1="60677" x2="23140" y2="81818"/>
                        <a14:foregroundMark x1="48595" y1="4440" x2="39835" y2="4651"/>
                        <a14:foregroundMark x1="21488" y1="80973" x2="23140" y2="86892"/>
                        <a14:foregroundMark x1="51901" y1="91543" x2="36529" y2="88161"/>
                        <a14:foregroundMark x1="36529" y1="88161" x2="43636" y2="79281"/>
                        <a14:foregroundMark x1="49752" y1="33615" x2="49421" y2="46934"/>
                        <a14:foregroundMark x1="53884" y1="37209" x2="51736" y2="53277"/>
                        <a14:backgroundMark x1="80992" y1="75899" x2="80331" y2="81184"/>
                        <a14:backgroundMark x1="81488" y1="75476" x2="81488" y2="75476"/>
                        <a14:backgroundMark x1="80826" y1="74630" x2="81322" y2="79070"/>
                        <a14:backgroundMark x1="80992" y1="76533" x2="81983" y2="748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60347" y="1328670"/>
            <a:ext cx="3641467" cy="28456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FEF22A-6728-6D4D-95F9-05236CCD645E}"/>
              </a:ext>
            </a:extLst>
          </p:cNvPr>
          <p:cNvSpPr txBox="1"/>
          <p:nvPr/>
        </p:nvSpPr>
        <p:spPr>
          <a:xfrm>
            <a:off x="8112808" y="471754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Shape 1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3" name="Google Shape;1553;p44"/>
          <p:cNvGrpSpPr/>
          <p:nvPr/>
        </p:nvGrpSpPr>
        <p:grpSpPr>
          <a:xfrm>
            <a:off x="3274588" y="848617"/>
            <a:ext cx="5633441" cy="3446266"/>
            <a:chOff x="3146255" y="874874"/>
            <a:chExt cx="5633441" cy="3446266"/>
          </a:xfrm>
        </p:grpSpPr>
        <p:grpSp>
          <p:nvGrpSpPr>
            <p:cNvPr id="1556" name="Google Shape;1556;p44"/>
            <p:cNvGrpSpPr/>
            <p:nvPr/>
          </p:nvGrpSpPr>
          <p:grpSpPr>
            <a:xfrm>
              <a:off x="3146255" y="874874"/>
              <a:ext cx="907479" cy="241527"/>
              <a:chOff x="6152250" y="2980100"/>
              <a:chExt cx="281450" cy="146700"/>
            </a:xfrm>
          </p:grpSpPr>
          <p:cxnSp>
            <p:nvCxnSpPr>
              <p:cNvPr id="1557" name="Google Shape;1557;p44"/>
              <p:cNvCxnSpPr/>
              <p:nvPr/>
            </p:nvCxnSpPr>
            <p:spPr>
              <a:xfrm>
                <a:off x="6152250" y="2980100"/>
                <a:ext cx="84600" cy="146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58" name="Google Shape;1558;p44"/>
              <p:cNvCxnSpPr/>
              <p:nvPr/>
            </p:nvCxnSpPr>
            <p:spPr>
              <a:xfrm>
                <a:off x="6185058" y="2980100"/>
                <a:ext cx="84600" cy="146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59" name="Google Shape;1559;p44"/>
              <p:cNvCxnSpPr/>
              <p:nvPr/>
            </p:nvCxnSpPr>
            <p:spPr>
              <a:xfrm>
                <a:off x="6217867" y="2980100"/>
                <a:ext cx="84600" cy="146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60" name="Google Shape;1560;p44"/>
              <p:cNvCxnSpPr/>
              <p:nvPr/>
            </p:nvCxnSpPr>
            <p:spPr>
              <a:xfrm>
                <a:off x="6250675" y="2980100"/>
                <a:ext cx="84600" cy="146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61" name="Google Shape;1561;p44"/>
              <p:cNvCxnSpPr/>
              <p:nvPr/>
            </p:nvCxnSpPr>
            <p:spPr>
              <a:xfrm>
                <a:off x="6283483" y="2980100"/>
                <a:ext cx="84600" cy="146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62" name="Google Shape;1562;p44"/>
              <p:cNvCxnSpPr/>
              <p:nvPr/>
            </p:nvCxnSpPr>
            <p:spPr>
              <a:xfrm>
                <a:off x="6316292" y="2980100"/>
                <a:ext cx="84600" cy="146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63" name="Google Shape;1563;p44"/>
              <p:cNvCxnSpPr/>
              <p:nvPr/>
            </p:nvCxnSpPr>
            <p:spPr>
              <a:xfrm>
                <a:off x="6349100" y="2980100"/>
                <a:ext cx="84600" cy="146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571" name="Google Shape;1571;p44"/>
            <p:cNvSpPr/>
            <p:nvPr/>
          </p:nvSpPr>
          <p:spPr>
            <a:xfrm>
              <a:off x="3178396" y="1705740"/>
              <a:ext cx="5601300" cy="2615400"/>
            </a:xfrm>
            <a:prstGeom prst="round1Rect">
              <a:avLst>
                <a:gd name="adj" fmla="val 16667"/>
              </a:avLst>
            </a:prstGeom>
            <a:solidFill>
              <a:schemeClr val="accent6">
                <a:lumMod val="95000"/>
              </a:schemeClr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en-US" sz="1800" dirty="0"/>
                <a:t>Relationships are held together by the adherence of definite rules, according to the relationships rules hypothesis.</a:t>
              </a:r>
              <a:endParaRPr sz="1800" dirty="0"/>
            </a:p>
          </p:txBody>
        </p:sp>
      </p:grpSp>
      <p:grpSp>
        <p:nvGrpSpPr>
          <p:cNvPr id="1606" name="Google Shape;1606;p44"/>
          <p:cNvGrpSpPr/>
          <p:nvPr/>
        </p:nvGrpSpPr>
        <p:grpSpPr>
          <a:xfrm flipH="1">
            <a:off x="1484000" y="1212663"/>
            <a:ext cx="204963" cy="184800"/>
            <a:chOff x="291700" y="632000"/>
            <a:chExt cx="204963" cy="184800"/>
          </a:xfrm>
        </p:grpSpPr>
        <p:cxnSp>
          <p:nvCxnSpPr>
            <p:cNvPr id="1607" name="Google Shape;1607;p44"/>
            <p:cNvCxnSpPr/>
            <p:nvPr/>
          </p:nvCxnSpPr>
          <p:spPr>
            <a:xfrm>
              <a:off x="296563" y="658725"/>
              <a:ext cx="2001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8" name="Google Shape;1608;p44"/>
            <p:cNvCxnSpPr/>
            <p:nvPr/>
          </p:nvCxnSpPr>
          <p:spPr>
            <a:xfrm>
              <a:off x="291700" y="632000"/>
              <a:ext cx="0" cy="1848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sp>
        <p:nvSpPr>
          <p:cNvPr id="1626" name="Google Shape;1626;p44"/>
          <p:cNvSpPr txBox="1">
            <a:spLocks noGrp="1"/>
          </p:cNvSpPr>
          <p:nvPr>
            <p:ph type="subTitle" idx="1"/>
          </p:nvPr>
        </p:nvSpPr>
        <p:spPr>
          <a:xfrm>
            <a:off x="3336438" y="1031446"/>
            <a:ext cx="4520400" cy="59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tx2"/>
                </a:solidFill>
                <a:latin typeface="Arial Rounded MT Bold" panose="020F0704030504030204" pitchFamily="34" charset="77"/>
              </a:rPr>
              <a:t>Conclusion</a:t>
            </a:r>
            <a:endParaRPr dirty="0">
              <a:solidFill>
                <a:schemeClr val="tx2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216F76-E252-6F48-965A-59AB3C10A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08" y="969380"/>
            <a:ext cx="2693725" cy="33255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B2C225-493C-174E-B018-CDD9FE0DFDD5}"/>
              </a:ext>
            </a:extLst>
          </p:cNvPr>
          <p:cNvSpPr txBox="1"/>
          <p:nvPr/>
        </p:nvSpPr>
        <p:spPr>
          <a:xfrm>
            <a:off x="8337176" y="457644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6" name="Google Shape;1666;p45"/>
          <p:cNvSpPr txBox="1">
            <a:spLocks noGrp="1"/>
          </p:cNvSpPr>
          <p:nvPr>
            <p:ph type="subTitle" idx="1"/>
          </p:nvPr>
        </p:nvSpPr>
        <p:spPr>
          <a:xfrm>
            <a:off x="720272" y="1340928"/>
            <a:ext cx="7676756" cy="246026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l"/>
            <a:r>
              <a:rPr lang="en-US" sz="1400" dirty="0"/>
              <a:t>Fox, J. (2015, December 1). </a:t>
            </a:r>
            <a:r>
              <a:rPr lang="en-US" sz="1400" i="1" dirty="0"/>
              <a:t>Models of relationship development</a:t>
            </a:r>
            <a:r>
              <a:rPr lang="en-US" sz="1400" dirty="0"/>
              <a:t>. Wiley Online Library. Retrieved December 13, 2021, from </a:t>
            </a:r>
            <a:r>
              <a:rPr lang="en-US" sz="14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https://onlinelibrary.wiley.com/doi/abs/10.1002/9781118540190.wbeic028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</a:p>
          <a:p>
            <a:pPr marL="0" indent="0" algn="l"/>
            <a:endParaRPr lang="en-US" sz="1400" dirty="0">
              <a:solidFill>
                <a:schemeClr val="tx2"/>
              </a:solidFill>
            </a:endParaRPr>
          </a:p>
          <a:p>
            <a:pPr marL="0" indent="0" algn="l"/>
            <a:r>
              <a:rPr lang="en-US" sz="1400" dirty="0"/>
              <a:t>Wikimedia Foundation. (2021, October 19). </a:t>
            </a:r>
            <a:r>
              <a:rPr lang="en-US" sz="1400" i="1" dirty="0"/>
              <a:t>Relationship maintenance</a:t>
            </a:r>
            <a:r>
              <a:rPr lang="en-US" sz="1400" dirty="0"/>
              <a:t>. Wikipedia. Retrieved December 13, 2021, from </a:t>
            </a:r>
            <a:r>
              <a:rPr lang="en-US" sz="14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https://en.wikipedia.org/wiki/Relationship_maintenance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</a:p>
          <a:p>
            <a:pPr marL="0" indent="0" algn="l"/>
            <a:endParaRPr lang="en-US" sz="1400" dirty="0"/>
          </a:p>
          <a:p>
            <a:pPr marL="0" indent="0" algn="l"/>
            <a:r>
              <a:rPr lang="en-US" sz="1400" dirty="0"/>
              <a:t>2011-2021, (c) C. </a:t>
            </a:r>
            <a:r>
              <a:rPr lang="en-US" sz="1400" dirty="0" err="1"/>
              <a:t>skillsyouneed.com</a:t>
            </a:r>
            <a:r>
              <a:rPr lang="en-US" sz="1400" dirty="0"/>
              <a:t>. (n.d.). </a:t>
            </a:r>
            <a:r>
              <a:rPr lang="en-US" sz="1400" i="1" dirty="0"/>
              <a:t>Interpersonal skills</a:t>
            </a:r>
            <a:r>
              <a:rPr lang="en-US" sz="1400" dirty="0"/>
              <a:t>. </a:t>
            </a:r>
            <a:r>
              <a:rPr lang="en-US" sz="1400" dirty="0" err="1"/>
              <a:t>SkillsYouNeed</a:t>
            </a:r>
            <a:r>
              <a:rPr lang="en-US" sz="1400" dirty="0"/>
              <a:t>. Retrieved December 14, 2021, from </a:t>
            </a:r>
            <a:r>
              <a:rPr lang="en-US" sz="14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https://www.skillsyouneed.com/interpersonal-skills.html</a:t>
            </a:r>
            <a:endParaRPr lang="en-US" sz="1400" dirty="0">
              <a:solidFill>
                <a:schemeClr val="tx2"/>
              </a:solidFill>
            </a:endParaRPr>
          </a:p>
          <a:p>
            <a:pPr marL="0" indent="0" algn="l"/>
            <a:endParaRPr lang="en-US" sz="1400" dirty="0"/>
          </a:p>
          <a:p>
            <a:pPr marL="0" indent="0"/>
            <a:endParaRPr lang="en-US" dirty="0"/>
          </a:p>
        </p:txBody>
      </p:sp>
      <p:grpSp>
        <p:nvGrpSpPr>
          <p:cNvPr id="1668" name="Google Shape;1668;p45"/>
          <p:cNvGrpSpPr/>
          <p:nvPr/>
        </p:nvGrpSpPr>
        <p:grpSpPr>
          <a:xfrm>
            <a:off x="717948" y="460728"/>
            <a:ext cx="7720124" cy="3936235"/>
            <a:chOff x="729225" y="234411"/>
            <a:chExt cx="7720124" cy="3936235"/>
          </a:xfrm>
        </p:grpSpPr>
        <p:pic>
          <p:nvPicPr>
            <p:cNvPr id="1669" name="Google Shape;1669;p45"/>
            <p:cNvPicPr preferRelativeResize="0"/>
            <p:nvPr/>
          </p:nvPicPr>
          <p:blipFill rotWithShape="1">
            <a:blip r:embed="rId6">
              <a:alphaModFix/>
            </a:blip>
            <a:srcRect t="25306" b="57526"/>
            <a:stretch/>
          </p:blipFill>
          <p:spPr>
            <a:xfrm flipH="1">
              <a:off x="729225" y="234411"/>
              <a:ext cx="7691100" cy="880200"/>
            </a:xfrm>
            <a:prstGeom prst="round1Rect">
              <a:avLst>
                <a:gd name="adj" fmla="val 50000"/>
              </a:avLst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1670" name="Google Shape;1670;p45"/>
            <p:cNvPicPr preferRelativeResize="0"/>
            <p:nvPr/>
          </p:nvPicPr>
          <p:blipFill rotWithShape="1">
            <a:blip r:embed="rId6">
              <a:alphaModFix/>
            </a:blip>
            <a:srcRect t="2807" b="77112"/>
            <a:stretch/>
          </p:blipFill>
          <p:spPr>
            <a:xfrm rot="10800000" flipH="1">
              <a:off x="758249" y="3141046"/>
              <a:ext cx="7691100" cy="1029600"/>
            </a:xfrm>
            <a:prstGeom prst="round1Rect">
              <a:avLst>
                <a:gd name="adj" fmla="val 50000"/>
              </a:avLst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391A83E-E0A4-8048-8098-994221A2025B}"/>
              </a:ext>
            </a:extLst>
          </p:cNvPr>
          <p:cNvSpPr txBox="1"/>
          <p:nvPr/>
        </p:nvSpPr>
        <p:spPr>
          <a:xfrm>
            <a:off x="1081773" y="635076"/>
            <a:ext cx="2484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Arial Rounded MT Bold" panose="020F0704030504030204" pitchFamily="34" charset="77"/>
              </a:rPr>
              <a:t>References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FBD576-FF1C-C947-89C8-9085E7101667}"/>
              </a:ext>
            </a:extLst>
          </p:cNvPr>
          <p:cNvSpPr txBox="1"/>
          <p:nvPr/>
        </p:nvSpPr>
        <p:spPr>
          <a:xfrm>
            <a:off x="502024" y="320936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FC7C3E-8AD8-AA43-891D-D474A3F74674}"/>
              </a:ext>
            </a:extLst>
          </p:cNvPr>
          <p:cNvSpPr txBox="1"/>
          <p:nvPr/>
        </p:nvSpPr>
        <p:spPr>
          <a:xfrm>
            <a:off x="8429800" y="471193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Cyber Monday Deals MK Plan by Slidesgo">
  <a:themeElements>
    <a:clrScheme name="Simple Light">
      <a:dk1>
        <a:srgbClr val="080808"/>
      </a:dk1>
      <a:lt1>
        <a:srgbClr val="F3F3F3"/>
      </a:lt1>
      <a:dk2>
        <a:srgbClr val="FFFFFF"/>
      </a:dk2>
      <a:lt2>
        <a:srgbClr val="75226E"/>
      </a:lt2>
      <a:accent1>
        <a:srgbClr val="CF3688"/>
      </a:accent1>
      <a:accent2>
        <a:srgbClr val="E25555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3F3F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318</Words>
  <Application>Microsoft Office PowerPoint</Application>
  <PresentationFormat>On-screen Show (16:9)</PresentationFormat>
  <Paragraphs>57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Didact Gothic</vt:lpstr>
      <vt:lpstr>Arial</vt:lpstr>
      <vt:lpstr>Arial Rounded MT Bold</vt:lpstr>
      <vt:lpstr>Iceland</vt:lpstr>
      <vt:lpstr>Cyber Monday Deals MK Plan by Slidesgo</vt:lpstr>
      <vt:lpstr>The Major Theories That Explain Relationship Development, Deterioration, Repair</vt:lpstr>
      <vt:lpstr>Table of Contents:</vt:lpstr>
      <vt:lpstr>Introduction</vt:lpstr>
      <vt:lpstr>The Theories Of Relationship Development</vt:lpstr>
      <vt:lpstr>PowerPoint Presentation</vt:lpstr>
      <vt:lpstr>PowerPoint Presentation</vt:lpstr>
      <vt:lpstr>There Are 5 Types Of Relationships.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Major Theories That Explain Relationship Development, Deterioration, Repair</dc:title>
  <cp:lastModifiedBy>user</cp:lastModifiedBy>
  <cp:revision>27</cp:revision>
  <dcterms:modified xsi:type="dcterms:W3CDTF">2022-01-12T08:34:19Z</dcterms:modified>
</cp:coreProperties>
</file>