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1" r:id="rId1"/>
  </p:sldMasterIdLst>
  <p:notesMasterIdLst>
    <p:notesMasterId r:id="rId14"/>
  </p:notesMasterIdLst>
  <p:sldIdLst>
    <p:sldId id="256" r:id="rId2"/>
    <p:sldId id="258" r:id="rId3"/>
    <p:sldId id="264" r:id="rId4"/>
    <p:sldId id="259" r:id="rId5"/>
    <p:sldId id="261" r:id="rId6"/>
    <p:sldId id="257" r:id="rId7"/>
    <p:sldId id="266" r:id="rId8"/>
    <p:sldId id="273" r:id="rId9"/>
    <p:sldId id="274" r:id="rId10"/>
    <p:sldId id="271" r:id="rId11"/>
    <p:sldId id="281" r:id="rId12"/>
    <p:sldId id="279" r:id="rId1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631">
          <p15:clr>
            <a:srgbClr val="0000FF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1555EC3-8F87-49F5-A5AB-61BDFE3A95C8}">
  <a:tblStyle styleId="{41555EC3-8F87-49F5-A5AB-61BDFE3A95C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31"/>
    <p:restoredTop sz="94632"/>
  </p:normalViewPr>
  <p:slideViewPr>
    <p:cSldViewPr snapToGrid="0">
      <p:cViewPr varScale="1">
        <p:scale>
          <a:sx n="142" d="100"/>
          <a:sy n="142" d="100"/>
        </p:scale>
        <p:origin x="760" y="168"/>
      </p:cViewPr>
      <p:guideLst>
        <p:guide orient="horz" pos="631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3" name="Google Shape;1503;g86865d4646_0_1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4" name="Google Shape;1504;g86865d4646_0_1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7" name="Google Shape;6397;g86865d4646_0_232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98" name="Google Shape;6398;g86865d4646_0_232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3" name="Google Shape;6233;g86865d4646_0_229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34" name="Google Shape;6234;g86865d4646_0_229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8c7ef38d1c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Google Shape;339;g8c7ef38d1c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Google Shape;727;g86865d4646_0_15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8" name="Google Shape;728;g86865d4646_0_15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8c7ef38d1c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6" name="Google Shape;356;g8c7ef38d1c_0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g8c7ef38d1c_0_2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0" name="Google Shape;540;g8c7ef38d1c_0_2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8c7ef38d1c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8c7ef38d1c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5" name="Google Shape;1275;g86865d4646_0_4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6" name="Google Shape;1276;g86865d4646_0_4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1" name="Google Shape;1801;g86865d4646_0_26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2" name="Google Shape;1802;g86865d4646_0_26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2" name="Google Shape;1932;g86865d4646_0_27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3" name="Google Shape;1933;g86865d4646_0_27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 flipH="1">
            <a:off x="-643491" y="243550"/>
            <a:ext cx="6568991" cy="4899985"/>
          </a:xfrm>
          <a:custGeom>
            <a:avLst/>
            <a:gdLst/>
            <a:ahLst/>
            <a:cxnLst/>
            <a:rect l="l" t="t" r="r" b="b"/>
            <a:pathLst>
              <a:path w="157861" h="135172" extrusionOk="0">
                <a:moveTo>
                  <a:pt x="144416" y="32024"/>
                </a:moveTo>
                <a:cubicBezTo>
                  <a:pt x="149529" y="48436"/>
                  <a:pt x="157860" y="81258"/>
                  <a:pt x="121477" y="72699"/>
                </a:cubicBezTo>
                <a:lnTo>
                  <a:pt x="121477" y="72699"/>
                </a:lnTo>
                <a:cubicBezTo>
                  <a:pt x="84386" y="63980"/>
                  <a:pt x="66856" y="57292"/>
                  <a:pt x="69001" y="77287"/>
                </a:cubicBezTo>
                <a:lnTo>
                  <a:pt x="69001" y="77287"/>
                </a:lnTo>
                <a:cubicBezTo>
                  <a:pt x="71010" y="95958"/>
                  <a:pt x="57155" y="92580"/>
                  <a:pt x="46518" y="89795"/>
                </a:cubicBezTo>
                <a:lnTo>
                  <a:pt x="46518" y="89795"/>
                </a:lnTo>
                <a:cubicBezTo>
                  <a:pt x="38050" y="87581"/>
                  <a:pt x="23419" y="86531"/>
                  <a:pt x="20018" y="94451"/>
                </a:cubicBezTo>
                <a:lnTo>
                  <a:pt x="20018" y="94451"/>
                </a:lnTo>
                <a:cubicBezTo>
                  <a:pt x="18671" y="97533"/>
                  <a:pt x="19813" y="102052"/>
                  <a:pt x="25063" y="108489"/>
                </a:cubicBezTo>
                <a:lnTo>
                  <a:pt x="25063" y="108489"/>
                </a:lnTo>
                <a:cubicBezTo>
                  <a:pt x="39716" y="126452"/>
                  <a:pt x="13125" y="135172"/>
                  <a:pt x="0" y="135172"/>
                </a:cubicBezTo>
                <a:lnTo>
                  <a:pt x="0" y="135172"/>
                </a:lnTo>
                <a:lnTo>
                  <a:pt x="155989" y="135172"/>
                </a:lnTo>
                <a:lnTo>
                  <a:pt x="155989" y="0"/>
                </a:lnTo>
                <a:cubicBezTo>
                  <a:pt x="155989" y="0"/>
                  <a:pt x="137568" y="10021"/>
                  <a:pt x="144416" y="32024"/>
                </a:cubicBezTo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581000" y="838988"/>
            <a:ext cx="4353900" cy="165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0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720000" y="3580013"/>
            <a:ext cx="2859600" cy="92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500"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6_1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4"/>
          <p:cNvSpPr/>
          <p:nvPr/>
        </p:nvSpPr>
        <p:spPr>
          <a:xfrm flipH="1">
            <a:off x="-26925" y="2881800"/>
            <a:ext cx="2650881" cy="2269876"/>
          </a:xfrm>
          <a:custGeom>
            <a:avLst/>
            <a:gdLst/>
            <a:ahLst/>
            <a:cxnLst/>
            <a:rect l="l" t="t" r="r" b="b"/>
            <a:pathLst>
              <a:path w="157861" h="135172" extrusionOk="0">
                <a:moveTo>
                  <a:pt x="144416" y="32024"/>
                </a:moveTo>
                <a:cubicBezTo>
                  <a:pt x="149529" y="48436"/>
                  <a:pt x="157860" y="81258"/>
                  <a:pt x="121477" y="72699"/>
                </a:cubicBezTo>
                <a:lnTo>
                  <a:pt x="121477" y="72699"/>
                </a:lnTo>
                <a:cubicBezTo>
                  <a:pt x="84386" y="63980"/>
                  <a:pt x="66856" y="57292"/>
                  <a:pt x="69001" y="77287"/>
                </a:cubicBezTo>
                <a:lnTo>
                  <a:pt x="69001" y="77287"/>
                </a:lnTo>
                <a:cubicBezTo>
                  <a:pt x="71010" y="95958"/>
                  <a:pt x="57155" y="92580"/>
                  <a:pt x="46518" y="89795"/>
                </a:cubicBezTo>
                <a:lnTo>
                  <a:pt x="46518" y="89795"/>
                </a:lnTo>
                <a:cubicBezTo>
                  <a:pt x="38050" y="87581"/>
                  <a:pt x="23419" y="86531"/>
                  <a:pt x="20018" y="94451"/>
                </a:cubicBezTo>
                <a:lnTo>
                  <a:pt x="20018" y="94451"/>
                </a:lnTo>
                <a:cubicBezTo>
                  <a:pt x="18671" y="97533"/>
                  <a:pt x="19813" y="102052"/>
                  <a:pt x="25063" y="108489"/>
                </a:cubicBezTo>
                <a:lnTo>
                  <a:pt x="25063" y="108489"/>
                </a:lnTo>
                <a:cubicBezTo>
                  <a:pt x="39716" y="126452"/>
                  <a:pt x="13125" y="135172"/>
                  <a:pt x="0" y="135172"/>
                </a:cubicBezTo>
                <a:lnTo>
                  <a:pt x="0" y="135172"/>
                </a:lnTo>
                <a:lnTo>
                  <a:pt x="155989" y="135172"/>
                </a:lnTo>
                <a:lnTo>
                  <a:pt x="155989" y="0"/>
                </a:lnTo>
                <a:cubicBezTo>
                  <a:pt x="155989" y="0"/>
                  <a:pt x="137568" y="10021"/>
                  <a:pt x="144416" y="32024"/>
                </a:cubicBezTo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14"/>
          <p:cNvSpPr/>
          <p:nvPr/>
        </p:nvSpPr>
        <p:spPr>
          <a:xfrm rot="10800000" flipH="1">
            <a:off x="6529475" y="0"/>
            <a:ext cx="2650881" cy="2269876"/>
          </a:xfrm>
          <a:custGeom>
            <a:avLst/>
            <a:gdLst/>
            <a:ahLst/>
            <a:cxnLst/>
            <a:rect l="l" t="t" r="r" b="b"/>
            <a:pathLst>
              <a:path w="157861" h="135172" extrusionOk="0">
                <a:moveTo>
                  <a:pt x="144416" y="32024"/>
                </a:moveTo>
                <a:cubicBezTo>
                  <a:pt x="149529" y="48436"/>
                  <a:pt x="157860" y="81258"/>
                  <a:pt x="121477" y="72699"/>
                </a:cubicBezTo>
                <a:lnTo>
                  <a:pt x="121477" y="72699"/>
                </a:lnTo>
                <a:cubicBezTo>
                  <a:pt x="84386" y="63980"/>
                  <a:pt x="66856" y="57292"/>
                  <a:pt x="69001" y="77287"/>
                </a:cubicBezTo>
                <a:lnTo>
                  <a:pt x="69001" y="77287"/>
                </a:lnTo>
                <a:cubicBezTo>
                  <a:pt x="71010" y="95958"/>
                  <a:pt x="57155" y="92580"/>
                  <a:pt x="46518" y="89795"/>
                </a:cubicBezTo>
                <a:lnTo>
                  <a:pt x="46518" y="89795"/>
                </a:lnTo>
                <a:cubicBezTo>
                  <a:pt x="38050" y="87581"/>
                  <a:pt x="23419" y="86531"/>
                  <a:pt x="20018" y="94451"/>
                </a:cubicBezTo>
                <a:lnTo>
                  <a:pt x="20018" y="94451"/>
                </a:lnTo>
                <a:cubicBezTo>
                  <a:pt x="18671" y="97533"/>
                  <a:pt x="19813" y="102052"/>
                  <a:pt x="25063" y="108489"/>
                </a:cubicBezTo>
                <a:lnTo>
                  <a:pt x="25063" y="108489"/>
                </a:lnTo>
                <a:cubicBezTo>
                  <a:pt x="39716" y="126452"/>
                  <a:pt x="13125" y="135172"/>
                  <a:pt x="0" y="135172"/>
                </a:cubicBezTo>
                <a:lnTo>
                  <a:pt x="0" y="135172"/>
                </a:lnTo>
                <a:lnTo>
                  <a:pt x="155989" y="135172"/>
                </a:lnTo>
                <a:lnTo>
                  <a:pt x="155989" y="0"/>
                </a:lnTo>
                <a:cubicBezTo>
                  <a:pt x="155989" y="0"/>
                  <a:pt x="137568" y="10021"/>
                  <a:pt x="144416" y="32024"/>
                </a:cubicBezTo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14"/>
          <p:cNvSpPr txBox="1">
            <a:spLocks noGrp="1"/>
          </p:cNvSpPr>
          <p:nvPr>
            <p:ph type="title"/>
          </p:nvPr>
        </p:nvSpPr>
        <p:spPr>
          <a:xfrm>
            <a:off x="720000" y="546552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4"/>
          <p:cNvSpPr txBox="1">
            <a:spLocks noGrp="1"/>
          </p:cNvSpPr>
          <p:nvPr>
            <p:ph type="subTitle" idx="1"/>
          </p:nvPr>
        </p:nvSpPr>
        <p:spPr>
          <a:xfrm>
            <a:off x="720000" y="3711300"/>
            <a:ext cx="2277600" cy="35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000">
                <a:solidFill>
                  <a:schemeClr val="dk1"/>
                </a:solidFill>
                <a:latin typeface="Overpass ExtraBold"/>
                <a:ea typeface="Overpass ExtraBold"/>
                <a:cs typeface="Overpass ExtraBold"/>
                <a:sym typeface="Overpass Extra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78" name="Google Shape;78;p14"/>
          <p:cNvSpPr txBox="1">
            <a:spLocks noGrp="1"/>
          </p:cNvSpPr>
          <p:nvPr>
            <p:ph type="subTitle" idx="2"/>
          </p:nvPr>
        </p:nvSpPr>
        <p:spPr>
          <a:xfrm>
            <a:off x="3433200" y="3711300"/>
            <a:ext cx="2277600" cy="35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000">
                <a:solidFill>
                  <a:schemeClr val="dk1"/>
                </a:solidFill>
                <a:latin typeface="Overpass ExtraBold"/>
                <a:ea typeface="Overpass ExtraBold"/>
                <a:cs typeface="Overpass ExtraBold"/>
                <a:sym typeface="Overpass Extra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79" name="Google Shape;79;p14"/>
          <p:cNvSpPr txBox="1">
            <a:spLocks noGrp="1"/>
          </p:cNvSpPr>
          <p:nvPr>
            <p:ph type="subTitle" idx="3"/>
          </p:nvPr>
        </p:nvSpPr>
        <p:spPr>
          <a:xfrm>
            <a:off x="6146400" y="3711300"/>
            <a:ext cx="2277600" cy="35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000">
                <a:solidFill>
                  <a:schemeClr val="dk1"/>
                </a:solidFill>
                <a:latin typeface="Overpass ExtraBold"/>
                <a:ea typeface="Overpass ExtraBold"/>
                <a:cs typeface="Overpass ExtraBold"/>
                <a:sym typeface="Overpass Extra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80" name="Google Shape;80;p14"/>
          <p:cNvSpPr txBox="1">
            <a:spLocks noGrp="1"/>
          </p:cNvSpPr>
          <p:nvPr>
            <p:ph type="subTitle" idx="4"/>
          </p:nvPr>
        </p:nvSpPr>
        <p:spPr>
          <a:xfrm>
            <a:off x="720000" y="4141500"/>
            <a:ext cx="2277600" cy="46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81" name="Google Shape;81;p14"/>
          <p:cNvSpPr txBox="1">
            <a:spLocks noGrp="1"/>
          </p:cNvSpPr>
          <p:nvPr>
            <p:ph type="subTitle" idx="5"/>
          </p:nvPr>
        </p:nvSpPr>
        <p:spPr>
          <a:xfrm>
            <a:off x="3433200" y="4141500"/>
            <a:ext cx="2277600" cy="46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subTitle" idx="6"/>
          </p:nvPr>
        </p:nvSpPr>
        <p:spPr>
          <a:xfrm>
            <a:off x="6146400" y="4141500"/>
            <a:ext cx="2277600" cy="46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83" name="Google Shape;83;p14"/>
          <p:cNvSpPr txBox="1">
            <a:spLocks noGrp="1"/>
          </p:cNvSpPr>
          <p:nvPr>
            <p:ph type="subTitle" idx="7"/>
          </p:nvPr>
        </p:nvSpPr>
        <p:spPr>
          <a:xfrm>
            <a:off x="720000" y="1989600"/>
            <a:ext cx="2277600" cy="35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000">
                <a:solidFill>
                  <a:schemeClr val="dk1"/>
                </a:solidFill>
                <a:latin typeface="Overpass ExtraBold"/>
                <a:ea typeface="Overpass ExtraBold"/>
                <a:cs typeface="Overpass ExtraBold"/>
                <a:sym typeface="Overpass Extra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84" name="Google Shape;84;p14"/>
          <p:cNvSpPr txBox="1">
            <a:spLocks noGrp="1"/>
          </p:cNvSpPr>
          <p:nvPr>
            <p:ph type="subTitle" idx="8"/>
          </p:nvPr>
        </p:nvSpPr>
        <p:spPr>
          <a:xfrm>
            <a:off x="3433200" y="1989600"/>
            <a:ext cx="2277600" cy="35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000">
                <a:solidFill>
                  <a:schemeClr val="dk1"/>
                </a:solidFill>
                <a:latin typeface="Overpass ExtraBold"/>
                <a:ea typeface="Overpass ExtraBold"/>
                <a:cs typeface="Overpass ExtraBold"/>
                <a:sym typeface="Overpass Extra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85" name="Google Shape;85;p14"/>
          <p:cNvSpPr txBox="1">
            <a:spLocks noGrp="1"/>
          </p:cNvSpPr>
          <p:nvPr>
            <p:ph type="subTitle" idx="9"/>
          </p:nvPr>
        </p:nvSpPr>
        <p:spPr>
          <a:xfrm>
            <a:off x="6146400" y="1989600"/>
            <a:ext cx="2277600" cy="35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000">
                <a:solidFill>
                  <a:schemeClr val="dk1"/>
                </a:solidFill>
                <a:latin typeface="Overpass ExtraBold"/>
                <a:ea typeface="Overpass ExtraBold"/>
                <a:cs typeface="Overpass ExtraBold"/>
                <a:sym typeface="Overpass Extra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86" name="Google Shape;86;p14"/>
          <p:cNvSpPr txBox="1">
            <a:spLocks noGrp="1"/>
          </p:cNvSpPr>
          <p:nvPr>
            <p:ph type="subTitle" idx="13"/>
          </p:nvPr>
        </p:nvSpPr>
        <p:spPr>
          <a:xfrm>
            <a:off x="720000" y="2419800"/>
            <a:ext cx="2277600" cy="46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subTitle" idx="14"/>
          </p:nvPr>
        </p:nvSpPr>
        <p:spPr>
          <a:xfrm>
            <a:off x="3433200" y="2419800"/>
            <a:ext cx="2277600" cy="46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subTitle" idx="15"/>
          </p:nvPr>
        </p:nvSpPr>
        <p:spPr>
          <a:xfrm>
            <a:off x="6146400" y="2419800"/>
            <a:ext cx="2277600" cy="46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One Columns">
  <p:cSld name="CUSTOM_12_1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5"/>
          <p:cNvSpPr/>
          <p:nvPr/>
        </p:nvSpPr>
        <p:spPr>
          <a:xfrm>
            <a:off x="3218002" y="0"/>
            <a:ext cx="6007006" cy="5143633"/>
          </a:xfrm>
          <a:custGeom>
            <a:avLst/>
            <a:gdLst/>
            <a:ahLst/>
            <a:cxnLst/>
            <a:rect l="l" t="t" r="r" b="b"/>
            <a:pathLst>
              <a:path w="157861" h="135172" extrusionOk="0">
                <a:moveTo>
                  <a:pt x="144416" y="32024"/>
                </a:moveTo>
                <a:cubicBezTo>
                  <a:pt x="149529" y="48436"/>
                  <a:pt x="157860" y="81258"/>
                  <a:pt x="121477" y="72699"/>
                </a:cubicBezTo>
                <a:lnTo>
                  <a:pt x="121477" y="72699"/>
                </a:lnTo>
                <a:cubicBezTo>
                  <a:pt x="84386" y="63980"/>
                  <a:pt x="66856" y="57292"/>
                  <a:pt x="69001" y="77287"/>
                </a:cubicBezTo>
                <a:lnTo>
                  <a:pt x="69001" y="77287"/>
                </a:lnTo>
                <a:cubicBezTo>
                  <a:pt x="71010" y="95958"/>
                  <a:pt x="57155" y="92580"/>
                  <a:pt x="46518" y="89795"/>
                </a:cubicBezTo>
                <a:lnTo>
                  <a:pt x="46518" y="89795"/>
                </a:lnTo>
                <a:cubicBezTo>
                  <a:pt x="38050" y="87581"/>
                  <a:pt x="23419" y="86531"/>
                  <a:pt x="20018" y="94451"/>
                </a:cubicBezTo>
                <a:lnTo>
                  <a:pt x="20018" y="94451"/>
                </a:lnTo>
                <a:cubicBezTo>
                  <a:pt x="18671" y="97533"/>
                  <a:pt x="19813" y="102052"/>
                  <a:pt x="25063" y="108489"/>
                </a:cubicBezTo>
                <a:lnTo>
                  <a:pt x="25063" y="108489"/>
                </a:lnTo>
                <a:cubicBezTo>
                  <a:pt x="39716" y="126452"/>
                  <a:pt x="13125" y="135172"/>
                  <a:pt x="0" y="135172"/>
                </a:cubicBezTo>
                <a:lnTo>
                  <a:pt x="0" y="135172"/>
                </a:lnTo>
                <a:lnTo>
                  <a:pt x="155989" y="135172"/>
                </a:lnTo>
                <a:lnTo>
                  <a:pt x="155989" y="0"/>
                </a:lnTo>
                <a:cubicBezTo>
                  <a:pt x="155989" y="0"/>
                  <a:pt x="137568" y="10021"/>
                  <a:pt x="144416" y="32024"/>
                </a:cubicBezTo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p15"/>
          <p:cNvSpPr txBox="1">
            <a:spLocks noGrp="1"/>
          </p:cNvSpPr>
          <p:nvPr>
            <p:ph type="title"/>
          </p:nvPr>
        </p:nvSpPr>
        <p:spPr>
          <a:xfrm>
            <a:off x="720000" y="1156121"/>
            <a:ext cx="2937900" cy="100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subTitle" idx="1"/>
          </p:nvPr>
        </p:nvSpPr>
        <p:spPr>
          <a:xfrm>
            <a:off x="720000" y="2236813"/>
            <a:ext cx="2937900" cy="129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Design 1">
  <p:cSld name="CUSTOM_4_1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7"/>
          <p:cNvSpPr/>
          <p:nvPr/>
        </p:nvSpPr>
        <p:spPr>
          <a:xfrm rot="10800000">
            <a:off x="-269600" y="0"/>
            <a:ext cx="2650881" cy="2269876"/>
          </a:xfrm>
          <a:custGeom>
            <a:avLst/>
            <a:gdLst/>
            <a:ahLst/>
            <a:cxnLst/>
            <a:rect l="l" t="t" r="r" b="b"/>
            <a:pathLst>
              <a:path w="157861" h="135172" extrusionOk="0">
                <a:moveTo>
                  <a:pt x="144416" y="32024"/>
                </a:moveTo>
                <a:cubicBezTo>
                  <a:pt x="149529" y="48436"/>
                  <a:pt x="157860" y="81258"/>
                  <a:pt x="121477" y="72699"/>
                </a:cubicBezTo>
                <a:lnTo>
                  <a:pt x="121477" y="72699"/>
                </a:lnTo>
                <a:cubicBezTo>
                  <a:pt x="84386" y="63980"/>
                  <a:pt x="66856" y="57292"/>
                  <a:pt x="69001" y="77287"/>
                </a:cubicBezTo>
                <a:lnTo>
                  <a:pt x="69001" y="77287"/>
                </a:lnTo>
                <a:cubicBezTo>
                  <a:pt x="71010" y="95958"/>
                  <a:pt x="57155" y="92580"/>
                  <a:pt x="46518" y="89795"/>
                </a:cubicBezTo>
                <a:lnTo>
                  <a:pt x="46518" y="89795"/>
                </a:lnTo>
                <a:cubicBezTo>
                  <a:pt x="38050" y="87581"/>
                  <a:pt x="23419" y="86531"/>
                  <a:pt x="20018" y="94451"/>
                </a:cubicBezTo>
                <a:lnTo>
                  <a:pt x="20018" y="94451"/>
                </a:lnTo>
                <a:cubicBezTo>
                  <a:pt x="18671" y="97533"/>
                  <a:pt x="19813" y="102052"/>
                  <a:pt x="25063" y="108489"/>
                </a:cubicBezTo>
                <a:lnTo>
                  <a:pt x="25063" y="108489"/>
                </a:lnTo>
                <a:cubicBezTo>
                  <a:pt x="39716" y="126452"/>
                  <a:pt x="13125" y="135172"/>
                  <a:pt x="0" y="135172"/>
                </a:cubicBezTo>
                <a:lnTo>
                  <a:pt x="0" y="135172"/>
                </a:lnTo>
                <a:lnTo>
                  <a:pt x="155989" y="135172"/>
                </a:lnTo>
                <a:lnTo>
                  <a:pt x="155989" y="0"/>
                </a:lnTo>
                <a:cubicBezTo>
                  <a:pt x="155989" y="0"/>
                  <a:pt x="137568" y="10021"/>
                  <a:pt x="144416" y="32024"/>
                </a:cubicBezTo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17"/>
          <p:cNvSpPr/>
          <p:nvPr/>
        </p:nvSpPr>
        <p:spPr>
          <a:xfrm>
            <a:off x="3213202" y="0"/>
            <a:ext cx="6007006" cy="5143633"/>
          </a:xfrm>
          <a:custGeom>
            <a:avLst/>
            <a:gdLst/>
            <a:ahLst/>
            <a:cxnLst/>
            <a:rect l="l" t="t" r="r" b="b"/>
            <a:pathLst>
              <a:path w="157861" h="135172" extrusionOk="0">
                <a:moveTo>
                  <a:pt x="144416" y="32024"/>
                </a:moveTo>
                <a:cubicBezTo>
                  <a:pt x="149529" y="48436"/>
                  <a:pt x="157860" y="81258"/>
                  <a:pt x="121477" y="72699"/>
                </a:cubicBezTo>
                <a:lnTo>
                  <a:pt x="121477" y="72699"/>
                </a:lnTo>
                <a:cubicBezTo>
                  <a:pt x="84386" y="63980"/>
                  <a:pt x="66856" y="57292"/>
                  <a:pt x="69001" y="77287"/>
                </a:cubicBezTo>
                <a:lnTo>
                  <a:pt x="69001" y="77287"/>
                </a:lnTo>
                <a:cubicBezTo>
                  <a:pt x="71010" y="95958"/>
                  <a:pt x="57155" y="92580"/>
                  <a:pt x="46518" y="89795"/>
                </a:cubicBezTo>
                <a:lnTo>
                  <a:pt x="46518" y="89795"/>
                </a:lnTo>
                <a:cubicBezTo>
                  <a:pt x="38050" y="87581"/>
                  <a:pt x="23419" y="86531"/>
                  <a:pt x="20018" y="94451"/>
                </a:cubicBezTo>
                <a:lnTo>
                  <a:pt x="20018" y="94451"/>
                </a:lnTo>
                <a:cubicBezTo>
                  <a:pt x="18671" y="97533"/>
                  <a:pt x="19813" y="102052"/>
                  <a:pt x="25063" y="108489"/>
                </a:cubicBezTo>
                <a:lnTo>
                  <a:pt x="25063" y="108489"/>
                </a:lnTo>
                <a:cubicBezTo>
                  <a:pt x="39716" y="126452"/>
                  <a:pt x="13125" y="135172"/>
                  <a:pt x="0" y="135172"/>
                </a:cubicBezTo>
                <a:lnTo>
                  <a:pt x="0" y="135172"/>
                </a:lnTo>
                <a:lnTo>
                  <a:pt x="155989" y="135172"/>
                </a:lnTo>
                <a:lnTo>
                  <a:pt x="155989" y="0"/>
                </a:lnTo>
                <a:cubicBezTo>
                  <a:pt x="155989" y="0"/>
                  <a:pt x="137568" y="10021"/>
                  <a:pt x="144416" y="32024"/>
                </a:cubicBezTo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17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13_1_1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" name="Google Shape;131;p22"/>
          <p:cNvGrpSpPr/>
          <p:nvPr/>
        </p:nvGrpSpPr>
        <p:grpSpPr>
          <a:xfrm>
            <a:off x="3215200" y="0"/>
            <a:ext cx="6007006" cy="5143633"/>
            <a:chOff x="3215200" y="0"/>
            <a:chExt cx="6007006" cy="5143633"/>
          </a:xfrm>
        </p:grpSpPr>
        <p:sp>
          <p:nvSpPr>
            <p:cNvPr id="132" name="Google Shape;132;p22"/>
            <p:cNvSpPr/>
            <p:nvPr/>
          </p:nvSpPr>
          <p:spPr>
            <a:xfrm>
              <a:off x="3215200" y="0"/>
              <a:ext cx="6007006" cy="5143633"/>
            </a:xfrm>
            <a:custGeom>
              <a:avLst/>
              <a:gdLst/>
              <a:ahLst/>
              <a:cxnLst/>
              <a:rect l="l" t="t" r="r" b="b"/>
              <a:pathLst>
                <a:path w="157861" h="135172" extrusionOk="0">
                  <a:moveTo>
                    <a:pt x="144416" y="32024"/>
                  </a:moveTo>
                  <a:cubicBezTo>
                    <a:pt x="149529" y="48436"/>
                    <a:pt x="157860" y="81258"/>
                    <a:pt x="121477" y="72699"/>
                  </a:cubicBezTo>
                  <a:lnTo>
                    <a:pt x="121477" y="72699"/>
                  </a:lnTo>
                  <a:cubicBezTo>
                    <a:pt x="84386" y="63980"/>
                    <a:pt x="66856" y="57292"/>
                    <a:pt x="69001" y="77287"/>
                  </a:cubicBezTo>
                  <a:lnTo>
                    <a:pt x="69001" y="77287"/>
                  </a:lnTo>
                  <a:cubicBezTo>
                    <a:pt x="71010" y="95958"/>
                    <a:pt x="57155" y="92580"/>
                    <a:pt x="46518" y="89795"/>
                  </a:cubicBezTo>
                  <a:lnTo>
                    <a:pt x="46518" y="89795"/>
                  </a:lnTo>
                  <a:cubicBezTo>
                    <a:pt x="38050" y="87581"/>
                    <a:pt x="23419" y="86531"/>
                    <a:pt x="20018" y="94451"/>
                  </a:cubicBezTo>
                  <a:lnTo>
                    <a:pt x="20018" y="94451"/>
                  </a:lnTo>
                  <a:cubicBezTo>
                    <a:pt x="18671" y="97533"/>
                    <a:pt x="19813" y="102052"/>
                    <a:pt x="25063" y="108489"/>
                  </a:cubicBezTo>
                  <a:lnTo>
                    <a:pt x="25063" y="108489"/>
                  </a:lnTo>
                  <a:cubicBezTo>
                    <a:pt x="39716" y="126452"/>
                    <a:pt x="13125" y="135172"/>
                    <a:pt x="0" y="135172"/>
                  </a:cubicBezTo>
                  <a:lnTo>
                    <a:pt x="0" y="135172"/>
                  </a:lnTo>
                  <a:lnTo>
                    <a:pt x="155989" y="135172"/>
                  </a:lnTo>
                  <a:lnTo>
                    <a:pt x="155989" y="0"/>
                  </a:lnTo>
                  <a:cubicBezTo>
                    <a:pt x="155989" y="0"/>
                    <a:pt x="137568" y="10021"/>
                    <a:pt x="144416" y="32024"/>
                  </a:cubicBezTo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22"/>
            <p:cNvSpPr/>
            <p:nvPr/>
          </p:nvSpPr>
          <p:spPr>
            <a:xfrm rot="308951">
              <a:off x="4736893" y="868725"/>
              <a:ext cx="3664166" cy="2975304"/>
            </a:xfrm>
            <a:custGeom>
              <a:avLst/>
              <a:gdLst/>
              <a:ahLst/>
              <a:cxnLst/>
              <a:rect l="l" t="t" r="r" b="b"/>
              <a:pathLst>
                <a:path w="131806" h="90303" extrusionOk="0">
                  <a:moveTo>
                    <a:pt x="4737" y="90001"/>
                  </a:moveTo>
                  <a:cubicBezTo>
                    <a:pt x="1354" y="84087"/>
                    <a:pt x="0" y="77094"/>
                    <a:pt x="602" y="70327"/>
                  </a:cubicBezTo>
                  <a:cubicBezTo>
                    <a:pt x="928" y="66768"/>
                    <a:pt x="1755" y="63184"/>
                    <a:pt x="3183" y="59926"/>
                  </a:cubicBezTo>
                  <a:cubicBezTo>
                    <a:pt x="4537" y="56843"/>
                    <a:pt x="6366" y="53986"/>
                    <a:pt x="6216" y="50502"/>
                  </a:cubicBezTo>
                  <a:cubicBezTo>
                    <a:pt x="6066" y="47069"/>
                    <a:pt x="4035" y="43635"/>
                    <a:pt x="5138" y="40377"/>
                  </a:cubicBezTo>
                  <a:cubicBezTo>
                    <a:pt x="7143" y="34337"/>
                    <a:pt x="16291" y="34212"/>
                    <a:pt x="21128" y="31881"/>
                  </a:cubicBezTo>
                  <a:cubicBezTo>
                    <a:pt x="28046" y="28573"/>
                    <a:pt x="29675" y="21931"/>
                    <a:pt x="33309" y="15866"/>
                  </a:cubicBezTo>
                  <a:cubicBezTo>
                    <a:pt x="36943" y="9826"/>
                    <a:pt x="42482" y="4838"/>
                    <a:pt x="49123" y="2407"/>
                  </a:cubicBezTo>
                  <a:cubicBezTo>
                    <a:pt x="55765" y="1"/>
                    <a:pt x="63459" y="302"/>
                    <a:pt x="69600" y="3760"/>
                  </a:cubicBezTo>
                  <a:cubicBezTo>
                    <a:pt x="72632" y="5465"/>
                    <a:pt x="74537" y="7545"/>
                    <a:pt x="76066" y="10653"/>
                  </a:cubicBezTo>
                  <a:cubicBezTo>
                    <a:pt x="77219" y="12983"/>
                    <a:pt x="78347" y="15490"/>
                    <a:pt x="80502" y="16943"/>
                  </a:cubicBezTo>
                  <a:cubicBezTo>
                    <a:pt x="83184" y="18748"/>
                    <a:pt x="86467" y="18222"/>
                    <a:pt x="89525" y="18472"/>
                  </a:cubicBezTo>
                  <a:cubicBezTo>
                    <a:pt x="96392" y="19049"/>
                    <a:pt x="103284" y="21480"/>
                    <a:pt x="108472" y="26116"/>
                  </a:cubicBezTo>
                  <a:cubicBezTo>
                    <a:pt x="110953" y="28372"/>
                    <a:pt x="112983" y="31129"/>
                    <a:pt x="114312" y="34212"/>
                  </a:cubicBezTo>
                  <a:cubicBezTo>
                    <a:pt x="115640" y="37269"/>
                    <a:pt x="116292" y="40703"/>
                    <a:pt x="118272" y="43410"/>
                  </a:cubicBezTo>
                  <a:cubicBezTo>
                    <a:pt x="120202" y="46041"/>
                    <a:pt x="123234" y="47620"/>
                    <a:pt x="125039" y="50352"/>
                  </a:cubicBezTo>
                  <a:cubicBezTo>
                    <a:pt x="127395" y="53886"/>
                    <a:pt x="125415" y="57771"/>
                    <a:pt x="125941" y="61630"/>
                  </a:cubicBezTo>
                  <a:cubicBezTo>
                    <a:pt x="126768" y="67746"/>
                    <a:pt x="131806" y="76342"/>
                    <a:pt x="127420" y="82182"/>
                  </a:cubicBezTo>
                  <a:cubicBezTo>
                    <a:pt x="125665" y="84538"/>
                    <a:pt x="123109" y="84312"/>
                    <a:pt x="120427" y="84287"/>
                  </a:cubicBezTo>
                  <a:cubicBezTo>
                    <a:pt x="116943" y="84287"/>
                    <a:pt x="113159" y="84011"/>
                    <a:pt x="109826" y="82959"/>
                  </a:cubicBezTo>
                  <a:cubicBezTo>
                    <a:pt x="106943" y="82031"/>
                    <a:pt x="104161" y="80879"/>
                    <a:pt x="101129" y="80753"/>
                  </a:cubicBezTo>
                  <a:cubicBezTo>
                    <a:pt x="98898" y="80653"/>
                    <a:pt x="96642" y="80478"/>
                    <a:pt x="94412" y="80453"/>
                  </a:cubicBezTo>
                  <a:cubicBezTo>
                    <a:pt x="92983" y="80427"/>
                    <a:pt x="91480" y="80854"/>
                    <a:pt x="90026" y="81004"/>
                  </a:cubicBezTo>
                  <a:lnTo>
                    <a:pt x="80903" y="81956"/>
                  </a:lnTo>
                  <a:cubicBezTo>
                    <a:pt x="74161" y="82683"/>
                    <a:pt x="67394" y="83385"/>
                    <a:pt x="60652" y="84112"/>
                  </a:cubicBezTo>
                  <a:cubicBezTo>
                    <a:pt x="47745" y="85465"/>
                    <a:pt x="34863" y="86818"/>
                    <a:pt x="21955" y="88197"/>
                  </a:cubicBezTo>
                  <a:cubicBezTo>
                    <a:pt x="17795" y="88623"/>
                    <a:pt x="13609" y="89074"/>
                    <a:pt x="9424" y="89525"/>
                  </a:cubicBezTo>
                  <a:cubicBezTo>
                    <a:pt x="9098" y="89550"/>
                    <a:pt x="4888" y="90302"/>
                    <a:pt x="4737" y="900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4" name="Google Shape;134;p22"/>
          <p:cNvSpPr txBox="1">
            <a:spLocks noGrp="1"/>
          </p:cNvSpPr>
          <p:nvPr>
            <p:ph type="ctrTitle"/>
          </p:nvPr>
        </p:nvSpPr>
        <p:spPr>
          <a:xfrm>
            <a:off x="719240" y="511067"/>
            <a:ext cx="3076800" cy="60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35" name="Google Shape;135;p22"/>
          <p:cNvSpPr txBox="1">
            <a:spLocks noGrp="1"/>
          </p:cNvSpPr>
          <p:nvPr>
            <p:ph type="subTitle" idx="1"/>
          </p:nvPr>
        </p:nvSpPr>
        <p:spPr>
          <a:xfrm>
            <a:off x="720000" y="1985655"/>
            <a:ext cx="2607600" cy="151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36" name="Google Shape;136;p22"/>
          <p:cNvSpPr txBox="1"/>
          <p:nvPr/>
        </p:nvSpPr>
        <p:spPr>
          <a:xfrm>
            <a:off x="720000" y="3679200"/>
            <a:ext cx="2646300" cy="63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CREDITS: This presentation template was created by </a:t>
            </a:r>
            <a:r>
              <a:rPr lang="en" sz="1200" b="1">
                <a:solidFill>
                  <a:schemeClr val="accent1"/>
                </a:solidFill>
                <a:uFill>
                  <a:noFill/>
                </a:uFill>
                <a:latin typeface="Source Sans Pro"/>
                <a:ea typeface="Source Sans Pro"/>
                <a:cs typeface="Source Sans Pro"/>
                <a:sym typeface="Source Sans Pro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, including icons by </a:t>
            </a:r>
            <a:r>
              <a:rPr lang="en" sz="1200" b="1">
                <a:solidFill>
                  <a:schemeClr val="accent1"/>
                </a:solidFill>
                <a:uFill>
                  <a:noFill/>
                </a:uFill>
                <a:latin typeface="Source Sans Pro"/>
                <a:ea typeface="Source Sans Pro"/>
                <a:cs typeface="Source Sans Pro"/>
                <a:sym typeface="Source Sans Pro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, and infographics &amp; images by </a:t>
            </a:r>
            <a:r>
              <a:rPr lang="en" sz="1200" b="1">
                <a:solidFill>
                  <a:schemeClr val="accent1"/>
                </a:solidFill>
                <a:uFill>
                  <a:noFill/>
                </a:uFill>
                <a:latin typeface="Source Sans Pro"/>
                <a:ea typeface="Source Sans Pro"/>
                <a:cs typeface="Source Sans Pro"/>
                <a:sym typeface="Source Sans Pro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endParaRPr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4_1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/>
          <p:nvPr/>
        </p:nvSpPr>
        <p:spPr>
          <a:xfrm>
            <a:off x="2649384" y="243550"/>
            <a:ext cx="6568991" cy="4899985"/>
          </a:xfrm>
          <a:custGeom>
            <a:avLst/>
            <a:gdLst/>
            <a:ahLst/>
            <a:cxnLst/>
            <a:rect l="l" t="t" r="r" b="b"/>
            <a:pathLst>
              <a:path w="157861" h="135172" extrusionOk="0">
                <a:moveTo>
                  <a:pt x="144416" y="32024"/>
                </a:moveTo>
                <a:cubicBezTo>
                  <a:pt x="149529" y="48436"/>
                  <a:pt x="157860" y="81258"/>
                  <a:pt x="121477" y="72699"/>
                </a:cubicBezTo>
                <a:lnTo>
                  <a:pt x="121477" y="72699"/>
                </a:lnTo>
                <a:cubicBezTo>
                  <a:pt x="84386" y="63980"/>
                  <a:pt x="66856" y="57292"/>
                  <a:pt x="69001" y="77287"/>
                </a:cubicBezTo>
                <a:lnTo>
                  <a:pt x="69001" y="77287"/>
                </a:lnTo>
                <a:cubicBezTo>
                  <a:pt x="71010" y="95958"/>
                  <a:pt x="57155" y="92580"/>
                  <a:pt x="46518" y="89795"/>
                </a:cubicBezTo>
                <a:lnTo>
                  <a:pt x="46518" y="89795"/>
                </a:lnTo>
                <a:cubicBezTo>
                  <a:pt x="38050" y="87581"/>
                  <a:pt x="23419" y="86531"/>
                  <a:pt x="20018" y="94451"/>
                </a:cubicBezTo>
                <a:lnTo>
                  <a:pt x="20018" y="94451"/>
                </a:lnTo>
                <a:cubicBezTo>
                  <a:pt x="18671" y="97533"/>
                  <a:pt x="19813" y="102052"/>
                  <a:pt x="25063" y="108489"/>
                </a:cubicBezTo>
                <a:lnTo>
                  <a:pt x="25063" y="108489"/>
                </a:lnTo>
                <a:cubicBezTo>
                  <a:pt x="39716" y="126452"/>
                  <a:pt x="13125" y="135172"/>
                  <a:pt x="0" y="135172"/>
                </a:cubicBezTo>
                <a:lnTo>
                  <a:pt x="0" y="135172"/>
                </a:lnTo>
                <a:lnTo>
                  <a:pt x="155989" y="135172"/>
                </a:lnTo>
                <a:lnTo>
                  <a:pt x="155989" y="0"/>
                </a:lnTo>
                <a:cubicBezTo>
                  <a:pt x="155989" y="0"/>
                  <a:pt x="137568" y="10021"/>
                  <a:pt x="144416" y="32024"/>
                </a:cubicBezTo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3"/>
          <p:cNvSpPr/>
          <p:nvPr/>
        </p:nvSpPr>
        <p:spPr>
          <a:xfrm rot="-308951" flipH="1">
            <a:off x="531846" y="733688"/>
            <a:ext cx="3664166" cy="2510395"/>
          </a:xfrm>
          <a:custGeom>
            <a:avLst/>
            <a:gdLst/>
            <a:ahLst/>
            <a:cxnLst/>
            <a:rect l="l" t="t" r="r" b="b"/>
            <a:pathLst>
              <a:path w="131806" h="90303" extrusionOk="0">
                <a:moveTo>
                  <a:pt x="4737" y="90001"/>
                </a:moveTo>
                <a:cubicBezTo>
                  <a:pt x="1354" y="84087"/>
                  <a:pt x="0" y="77094"/>
                  <a:pt x="602" y="70327"/>
                </a:cubicBezTo>
                <a:cubicBezTo>
                  <a:pt x="928" y="66768"/>
                  <a:pt x="1755" y="63184"/>
                  <a:pt x="3183" y="59926"/>
                </a:cubicBezTo>
                <a:cubicBezTo>
                  <a:pt x="4537" y="56843"/>
                  <a:pt x="6366" y="53986"/>
                  <a:pt x="6216" y="50502"/>
                </a:cubicBezTo>
                <a:cubicBezTo>
                  <a:pt x="6066" y="47069"/>
                  <a:pt x="4035" y="43635"/>
                  <a:pt x="5138" y="40377"/>
                </a:cubicBezTo>
                <a:cubicBezTo>
                  <a:pt x="7143" y="34337"/>
                  <a:pt x="16291" y="34212"/>
                  <a:pt x="21128" y="31881"/>
                </a:cubicBezTo>
                <a:cubicBezTo>
                  <a:pt x="28046" y="28573"/>
                  <a:pt x="29675" y="21931"/>
                  <a:pt x="33309" y="15866"/>
                </a:cubicBezTo>
                <a:cubicBezTo>
                  <a:pt x="36943" y="9826"/>
                  <a:pt x="42482" y="4838"/>
                  <a:pt x="49123" y="2407"/>
                </a:cubicBezTo>
                <a:cubicBezTo>
                  <a:pt x="55765" y="1"/>
                  <a:pt x="63459" y="302"/>
                  <a:pt x="69600" y="3760"/>
                </a:cubicBezTo>
                <a:cubicBezTo>
                  <a:pt x="72632" y="5465"/>
                  <a:pt x="74537" y="7545"/>
                  <a:pt x="76066" y="10653"/>
                </a:cubicBezTo>
                <a:cubicBezTo>
                  <a:pt x="77219" y="12983"/>
                  <a:pt x="78347" y="15490"/>
                  <a:pt x="80502" y="16943"/>
                </a:cubicBezTo>
                <a:cubicBezTo>
                  <a:pt x="83184" y="18748"/>
                  <a:pt x="86467" y="18222"/>
                  <a:pt x="89525" y="18472"/>
                </a:cubicBezTo>
                <a:cubicBezTo>
                  <a:pt x="96392" y="19049"/>
                  <a:pt x="103284" y="21480"/>
                  <a:pt x="108472" y="26116"/>
                </a:cubicBezTo>
                <a:cubicBezTo>
                  <a:pt x="110953" y="28372"/>
                  <a:pt x="112983" y="31129"/>
                  <a:pt x="114312" y="34212"/>
                </a:cubicBezTo>
                <a:cubicBezTo>
                  <a:pt x="115640" y="37269"/>
                  <a:pt x="116292" y="40703"/>
                  <a:pt x="118272" y="43410"/>
                </a:cubicBezTo>
                <a:cubicBezTo>
                  <a:pt x="120202" y="46041"/>
                  <a:pt x="123234" y="47620"/>
                  <a:pt x="125039" y="50352"/>
                </a:cubicBezTo>
                <a:cubicBezTo>
                  <a:pt x="127395" y="53886"/>
                  <a:pt x="125415" y="57771"/>
                  <a:pt x="125941" y="61630"/>
                </a:cubicBezTo>
                <a:cubicBezTo>
                  <a:pt x="126768" y="67746"/>
                  <a:pt x="131806" y="76342"/>
                  <a:pt x="127420" y="82182"/>
                </a:cubicBezTo>
                <a:cubicBezTo>
                  <a:pt x="125665" y="84538"/>
                  <a:pt x="123109" y="84312"/>
                  <a:pt x="120427" y="84287"/>
                </a:cubicBezTo>
                <a:cubicBezTo>
                  <a:pt x="116943" y="84287"/>
                  <a:pt x="113159" y="84011"/>
                  <a:pt x="109826" y="82959"/>
                </a:cubicBezTo>
                <a:cubicBezTo>
                  <a:pt x="106943" y="82031"/>
                  <a:pt x="104161" y="80879"/>
                  <a:pt x="101129" y="80753"/>
                </a:cubicBezTo>
                <a:cubicBezTo>
                  <a:pt x="98898" y="80653"/>
                  <a:pt x="96642" y="80478"/>
                  <a:pt x="94412" y="80453"/>
                </a:cubicBezTo>
                <a:cubicBezTo>
                  <a:pt x="92983" y="80427"/>
                  <a:pt x="91480" y="80854"/>
                  <a:pt x="90026" y="81004"/>
                </a:cubicBezTo>
                <a:lnTo>
                  <a:pt x="80903" y="81956"/>
                </a:lnTo>
                <a:cubicBezTo>
                  <a:pt x="74161" y="82683"/>
                  <a:pt x="67394" y="83385"/>
                  <a:pt x="60652" y="84112"/>
                </a:cubicBezTo>
                <a:cubicBezTo>
                  <a:pt x="47745" y="85465"/>
                  <a:pt x="34863" y="86818"/>
                  <a:pt x="21955" y="88197"/>
                </a:cubicBezTo>
                <a:cubicBezTo>
                  <a:pt x="17795" y="88623"/>
                  <a:pt x="13609" y="89074"/>
                  <a:pt x="9424" y="89525"/>
                </a:cubicBezTo>
                <a:cubicBezTo>
                  <a:pt x="9098" y="89550"/>
                  <a:pt x="4888" y="90302"/>
                  <a:pt x="4737" y="9000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title"/>
          </p:nvPr>
        </p:nvSpPr>
        <p:spPr>
          <a:xfrm>
            <a:off x="4900225" y="1918375"/>
            <a:ext cx="3523500" cy="130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title" idx="2" hasCustomPrompt="1"/>
          </p:nvPr>
        </p:nvSpPr>
        <p:spPr>
          <a:xfrm>
            <a:off x="7057500" y="1073425"/>
            <a:ext cx="1366500" cy="52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50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7" name="Google Shape;17;p3"/>
          <p:cNvSpPr txBox="1">
            <a:spLocks noGrp="1"/>
          </p:cNvSpPr>
          <p:nvPr>
            <p:ph type="subTitle" idx="1"/>
          </p:nvPr>
        </p:nvSpPr>
        <p:spPr>
          <a:xfrm>
            <a:off x="5599200" y="3544225"/>
            <a:ext cx="2824800" cy="52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solidFill>
          <a:schemeClr val="lt1"/>
        </a:solid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-881225" y="1272176"/>
            <a:ext cx="7340216" cy="4171360"/>
          </a:xfrm>
          <a:custGeom>
            <a:avLst/>
            <a:gdLst/>
            <a:ahLst/>
            <a:cxnLst/>
            <a:rect l="l" t="t" r="r" b="b"/>
            <a:pathLst>
              <a:path w="135616" h="77069" extrusionOk="0">
                <a:moveTo>
                  <a:pt x="110703" y="61981"/>
                </a:moveTo>
                <a:cubicBezTo>
                  <a:pt x="106869" y="63560"/>
                  <a:pt x="102909" y="64888"/>
                  <a:pt x="99275" y="66893"/>
                </a:cubicBezTo>
                <a:cubicBezTo>
                  <a:pt x="94688" y="69400"/>
                  <a:pt x="90854" y="72633"/>
                  <a:pt x="85640" y="73961"/>
                </a:cubicBezTo>
                <a:cubicBezTo>
                  <a:pt x="82132" y="74863"/>
                  <a:pt x="78397" y="74838"/>
                  <a:pt x="74813" y="75339"/>
                </a:cubicBezTo>
                <a:cubicBezTo>
                  <a:pt x="70878" y="75891"/>
                  <a:pt x="66944" y="76542"/>
                  <a:pt x="62984" y="76793"/>
                </a:cubicBezTo>
                <a:cubicBezTo>
                  <a:pt x="62733" y="76818"/>
                  <a:pt x="62482" y="76818"/>
                  <a:pt x="62257" y="76818"/>
                </a:cubicBezTo>
                <a:cubicBezTo>
                  <a:pt x="61004" y="76893"/>
                  <a:pt x="59776" y="76943"/>
                  <a:pt x="58548" y="76969"/>
                </a:cubicBezTo>
                <a:cubicBezTo>
                  <a:pt x="58322" y="76994"/>
                  <a:pt x="58071" y="76994"/>
                  <a:pt x="57846" y="76994"/>
                </a:cubicBezTo>
                <a:cubicBezTo>
                  <a:pt x="57595" y="76994"/>
                  <a:pt x="57370" y="76994"/>
                  <a:pt x="57119" y="76994"/>
                </a:cubicBezTo>
                <a:cubicBezTo>
                  <a:pt x="56868" y="77019"/>
                  <a:pt x="56618" y="77019"/>
                  <a:pt x="56342" y="77019"/>
                </a:cubicBezTo>
                <a:cubicBezTo>
                  <a:pt x="41129" y="77069"/>
                  <a:pt x="25039" y="74262"/>
                  <a:pt x="12582" y="65039"/>
                </a:cubicBezTo>
                <a:cubicBezTo>
                  <a:pt x="10753" y="63660"/>
                  <a:pt x="8948" y="62131"/>
                  <a:pt x="7946" y="60076"/>
                </a:cubicBezTo>
                <a:cubicBezTo>
                  <a:pt x="7094" y="58322"/>
                  <a:pt x="6918" y="56342"/>
                  <a:pt x="6517" y="54437"/>
                </a:cubicBezTo>
                <a:cubicBezTo>
                  <a:pt x="6041" y="52282"/>
                  <a:pt x="5164" y="50302"/>
                  <a:pt x="3435" y="48848"/>
                </a:cubicBezTo>
                <a:cubicBezTo>
                  <a:pt x="1104" y="46893"/>
                  <a:pt x="1" y="45916"/>
                  <a:pt x="1229" y="42758"/>
                </a:cubicBezTo>
                <a:cubicBezTo>
                  <a:pt x="5089" y="32733"/>
                  <a:pt x="12432" y="24261"/>
                  <a:pt x="21154" y="17996"/>
                </a:cubicBezTo>
                <a:cubicBezTo>
                  <a:pt x="33309" y="9249"/>
                  <a:pt x="48172" y="4286"/>
                  <a:pt x="62808" y="1880"/>
                </a:cubicBezTo>
                <a:cubicBezTo>
                  <a:pt x="70979" y="527"/>
                  <a:pt x="79300" y="1"/>
                  <a:pt x="87595" y="452"/>
                </a:cubicBezTo>
                <a:cubicBezTo>
                  <a:pt x="89575" y="552"/>
                  <a:pt x="91555" y="702"/>
                  <a:pt x="93510" y="928"/>
                </a:cubicBezTo>
                <a:cubicBezTo>
                  <a:pt x="95390" y="1129"/>
                  <a:pt x="97295" y="1605"/>
                  <a:pt x="99149" y="1555"/>
                </a:cubicBezTo>
                <a:cubicBezTo>
                  <a:pt x="103861" y="1404"/>
                  <a:pt x="108874" y="2306"/>
                  <a:pt x="113360" y="3660"/>
                </a:cubicBezTo>
                <a:cubicBezTo>
                  <a:pt x="116367" y="4562"/>
                  <a:pt x="120854" y="5489"/>
                  <a:pt x="122132" y="8773"/>
                </a:cubicBezTo>
                <a:cubicBezTo>
                  <a:pt x="122558" y="9825"/>
                  <a:pt x="123009" y="10778"/>
                  <a:pt x="123736" y="11655"/>
                </a:cubicBezTo>
                <a:cubicBezTo>
                  <a:pt x="124789" y="13008"/>
                  <a:pt x="126493" y="13184"/>
                  <a:pt x="127871" y="13961"/>
                </a:cubicBezTo>
                <a:cubicBezTo>
                  <a:pt x="129400" y="14838"/>
                  <a:pt x="130754" y="16041"/>
                  <a:pt x="131781" y="17469"/>
                </a:cubicBezTo>
                <a:cubicBezTo>
                  <a:pt x="133285" y="19500"/>
                  <a:pt x="134137" y="21956"/>
                  <a:pt x="134563" y="24462"/>
                </a:cubicBezTo>
                <a:cubicBezTo>
                  <a:pt x="135290" y="28372"/>
                  <a:pt x="135616" y="32833"/>
                  <a:pt x="134638" y="36718"/>
                </a:cubicBezTo>
                <a:cubicBezTo>
                  <a:pt x="133636" y="40653"/>
                  <a:pt x="131706" y="44287"/>
                  <a:pt x="129325" y="47520"/>
                </a:cubicBezTo>
                <a:cubicBezTo>
                  <a:pt x="125114" y="53209"/>
                  <a:pt x="119701" y="57896"/>
                  <a:pt x="113285" y="60878"/>
                </a:cubicBezTo>
                <a:cubicBezTo>
                  <a:pt x="112433" y="61254"/>
                  <a:pt x="111555" y="61630"/>
                  <a:pt x="110703" y="6198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040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200"/>
            </a:lvl1pPr>
            <a:lvl2pPr marL="914400" lvl="1" indent="-330200">
              <a:spcBef>
                <a:spcPts val="1600"/>
              </a:spcBef>
              <a:spcAft>
                <a:spcPts val="0"/>
              </a:spcAft>
              <a:buSzPts val="1600"/>
              <a:buChar char="○"/>
              <a:defRPr/>
            </a:lvl2pPr>
            <a:lvl3pPr marL="1371600" lvl="2" indent="-330200">
              <a:spcBef>
                <a:spcPts val="1600"/>
              </a:spcBef>
              <a:spcAft>
                <a:spcPts val="0"/>
              </a:spcAft>
              <a:buSzPts val="1600"/>
              <a:buChar char="■"/>
              <a:defRPr/>
            </a:lvl3pPr>
            <a:lvl4pPr marL="1828800" lvl="3" indent="-330200">
              <a:spcBef>
                <a:spcPts val="1600"/>
              </a:spcBef>
              <a:spcAft>
                <a:spcPts val="0"/>
              </a:spcAft>
              <a:buSzPts val="1600"/>
              <a:buChar char="●"/>
              <a:defRPr/>
            </a:lvl4pPr>
            <a:lvl5pPr marL="2286000" lvl="4" indent="-330200">
              <a:spcBef>
                <a:spcPts val="1600"/>
              </a:spcBef>
              <a:spcAft>
                <a:spcPts val="0"/>
              </a:spcAft>
              <a:buSzPts val="1600"/>
              <a:buChar char="○"/>
              <a:defRPr/>
            </a:lvl5pPr>
            <a:lvl6pPr marL="2743200" lvl="5" indent="-330200">
              <a:spcBef>
                <a:spcPts val="1600"/>
              </a:spcBef>
              <a:spcAft>
                <a:spcPts val="0"/>
              </a:spcAft>
              <a:buSzPts val="1600"/>
              <a:buChar char="■"/>
              <a:defRPr/>
            </a:lvl6pPr>
            <a:lvl7pPr marL="3200400" lvl="6" indent="-330200">
              <a:spcBef>
                <a:spcPts val="1600"/>
              </a:spcBef>
              <a:spcAft>
                <a:spcPts val="0"/>
              </a:spcAft>
              <a:buSzPts val="1600"/>
              <a:buChar char="●"/>
              <a:defRPr/>
            </a:lvl7pPr>
            <a:lvl8pPr marL="3657600" lvl="7" indent="-330200">
              <a:spcBef>
                <a:spcPts val="1600"/>
              </a:spcBef>
              <a:spcAft>
                <a:spcPts val="0"/>
              </a:spcAft>
              <a:buSzPts val="1600"/>
              <a:buChar char="○"/>
              <a:defRPr/>
            </a:lvl8pPr>
            <a:lvl9pPr marL="4114800" lvl="8" indent="-330200">
              <a:spcBef>
                <a:spcPts val="1600"/>
              </a:spcBef>
              <a:spcAft>
                <a:spcPts val="1600"/>
              </a:spcAft>
              <a:buSzPts val="16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/>
          <p:nvPr/>
        </p:nvSpPr>
        <p:spPr>
          <a:xfrm flipH="1">
            <a:off x="-26925" y="2881800"/>
            <a:ext cx="2650881" cy="2269876"/>
          </a:xfrm>
          <a:custGeom>
            <a:avLst/>
            <a:gdLst/>
            <a:ahLst/>
            <a:cxnLst/>
            <a:rect l="l" t="t" r="r" b="b"/>
            <a:pathLst>
              <a:path w="157861" h="135172" extrusionOk="0">
                <a:moveTo>
                  <a:pt x="144416" y="32024"/>
                </a:moveTo>
                <a:cubicBezTo>
                  <a:pt x="149529" y="48436"/>
                  <a:pt x="157860" y="81258"/>
                  <a:pt x="121477" y="72699"/>
                </a:cubicBezTo>
                <a:lnTo>
                  <a:pt x="121477" y="72699"/>
                </a:lnTo>
                <a:cubicBezTo>
                  <a:pt x="84386" y="63980"/>
                  <a:pt x="66856" y="57292"/>
                  <a:pt x="69001" y="77287"/>
                </a:cubicBezTo>
                <a:lnTo>
                  <a:pt x="69001" y="77287"/>
                </a:lnTo>
                <a:cubicBezTo>
                  <a:pt x="71010" y="95958"/>
                  <a:pt x="57155" y="92580"/>
                  <a:pt x="46518" y="89795"/>
                </a:cubicBezTo>
                <a:lnTo>
                  <a:pt x="46518" y="89795"/>
                </a:lnTo>
                <a:cubicBezTo>
                  <a:pt x="38050" y="87581"/>
                  <a:pt x="23419" y="86531"/>
                  <a:pt x="20018" y="94451"/>
                </a:cubicBezTo>
                <a:lnTo>
                  <a:pt x="20018" y="94451"/>
                </a:lnTo>
                <a:cubicBezTo>
                  <a:pt x="18671" y="97533"/>
                  <a:pt x="19813" y="102052"/>
                  <a:pt x="25063" y="108489"/>
                </a:cubicBezTo>
                <a:lnTo>
                  <a:pt x="25063" y="108489"/>
                </a:lnTo>
                <a:cubicBezTo>
                  <a:pt x="39716" y="126452"/>
                  <a:pt x="13125" y="135172"/>
                  <a:pt x="0" y="135172"/>
                </a:cubicBezTo>
                <a:lnTo>
                  <a:pt x="0" y="135172"/>
                </a:lnTo>
                <a:lnTo>
                  <a:pt x="155989" y="135172"/>
                </a:lnTo>
                <a:lnTo>
                  <a:pt x="155989" y="0"/>
                </a:lnTo>
                <a:cubicBezTo>
                  <a:pt x="155989" y="0"/>
                  <a:pt x="137568" y="10021"/>
                  <a:pt x="144416" y="32024"/>
                </a:cubicBezTo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5"/>
          <p:cNvSpPr/>
          <p:nvPr/>
        </p:nvSpPr>
        <p:spPr>
          <a:xfrm rot="10800000" flipH="1">
            <a:off x="6529475" y="0"/>
            <a:ext cx="2650881" cy="2269876"/>
          </a:xfrm>
          <a:custGeom>
            <a:avLst/>
            <a:gdLst/>
            <a:ahLst/>
            <a:cxnLst/>
            <a:rect l="l" t="t" r="r" b="b"/>
            <a:pathLst>
              <a:path w="157861" h="135172" extrusionOk="0">
                <a:moveTo>
                  <a:pt x="144416" y="32024"/>
                </a:moveTo>
                <a:cubicBezTo>
                  <a:pt x="149529" y="48436"/>
                  <a:pt x="157860" y="81258"/>
                  <a:pt x="121477" y="72699"/>
                </a:cubicBezTo>
                <a:lnTo>
                  <a:pt x="121477" y="72699"/>
                </a:lnTo>
                <a:cubicBezTo>
                  <a:pt x="84386" y="63980"/>
                  <a:pt x="66856" y="57292"/>
                  <a:pt x="69001" y="77287"/>
                </a:cubicBezTo>
                <a:lnTo>
                  <a:pt x="69001" y="77287"/>
                </a:lnTo>
                <a:cubicBezTo>
                  <a:pt x="71010" y="95958"/>
                  <a:pt x="57155" y="92580"/>
                  <a:pt x="46518" y="89795"/>
                </a:cubicBezTo>
                <a:lnTo>
                  <a:pt x="46518" y="89795"/>
                </a:lnTo>
                <a:cubicBezTo>
                  <a:pt x="38050" y="87581"/>
                  <a:pt x="23419" y="86531"/>
                  <a:pt x="20018" y="94451"/>
                </a:cubicBezTo>
                <a:lnTo>
                  <a:pt x="20018" y="94451"/>
                </a:lnTo>
                <a:cubicBezTo>
                  <a:pt x="18671" y="97533"/>
                  <a:pt x="19813" y="102052"/>
                  <a:pt x="25063" y="108489"/>
                </a:cubicBezTo>
                <a:lnTo>
                  <a:pt x="25063" y="108489"/>
                </a:lnTo>
                <a:cubicBezTo>
                  <a:pt x="39716" y="126452"/>
                  <a:pt x="13125" y="135172"/>
                  <a:pt x="0" y="135172"/>
                </a:cubicBezTo>
                <a:lnTo>
                  <a:pt x="0" y="135172"/>
                </a:lnTo>
                <a:lnTo>
                  <a:pt x="155989" y="135172"/>
                </a:lnTo>
                <a:lnTo>
                  <a:pt x="155989" y="0"/>
                </a:lnTo>
                <a:cubicBezTo>
                  <a:pt x="155989" y="0"/>
                  <a:pt x="137568" y="10021"/>
                  <a:pt x="144416" y="32024"/>
                </a:cubicBezTo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subTitle" idx="1"/>
          </p:nvPr>
        </p:nvSpPr>
        <p:spPr>
          <a:xfrm>
            <a:off x="720000" y="1346700"/>
            <a:ext cx="3721800" cy="322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R="50800"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/>
            </a:lvl1pPr>
            <a:lvl2pPr lvl="1" algn="ctr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200"/>
              <a:buChar char="○"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2100"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subTitle" idx="2"/>
          </p:nvPr>
        </p:nvSpPr>
        <p:spPr>
          <a:xfrm>
            <a:off x="4702225" y="1346700"/>
            <a:ext cx="3721800" cy="322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R="50800"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/>
            </a:lvl1pPr>
            <a:lvl2pPr lvl="1" algn="ctr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200"/>
              <a:buChar char="○"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/>
          <p:nvPr/>
        </p:nvSpPr>
        <p:spPr>
          <a:xfrm rot="10800000" flipH="1">
            <a:off x="6757152" y="0"/>
            <a:ext cx="2650881" cy="2269876"/>
          </a:xfrm>
          <a:custGeom>
            <a:avLst/>
            <a:gdLst/>
            <a:ahLst/>
            <a:cxnLst/>
            <a:rect l="l" t="t" r="r" b="b"/>
            <a:pathLst>
              <a:path w="157861" h="135172" extrusionOk="0">
                <a:moveTo>
                  <a:pt x="144416" y="32024"/>
                </a:moveTo>
                <a:cubicBezTo>
                  <a:pt x="149529" y="48436"/>
                  <a:pt x="157860" y="81258"/>
                  <a:pt x="121477" y="72699"/>
                </a:cubicBezTo>
                <a:lnTo>
                  <a:pt x="121477" y="72699"/>
                </a:lnTo>
                <a:cubicBezTo>
                  <a:pt x="84386" y="63980"/>
                  <a:pt x="66856" y="57292"/>
                  <a:pt x="69001" y="77287"/>
                </a:cubicBezTo>
                <a:lnTo>
                  <a:pt x="69001" y="77287"/>
                </a:lnTo>
                <a:cubicBezTo>
                  <a:pt x="71010" y="95958"/>
                  <a:pt x="57155" y="92580"/>
                  <a:pt x="46518" y="89795"/>
                </a:cubicBezTo>
                <a:lnTo>
                  <a:pt x="46518" y="89795"/>
                </a:lnTo>
                <a:cubicBezTo>
                  <a:pt x="38050" y="87581"/>
                  <a:pt x="23419" y="86531"/>
                  <a:pt x="20018" y="94451"/>
                </a:cubicBezTo>
                <a:lnTo>
                  <a:pt x="20018" y="94451"/>
                </a:lnTo>
                <a:cubicBezTo>
                  <a:pt x="18671" y="97533"/>
                  <a:pt x="19813" y="102052"/>
                  <a:pt x="25063" y="108489"/>
                </a:cubicBezTo>
                <a:lnTo>
                  <a:pt x="25063" y="108489"/>
                </a:lnTo>
                <a:cubicBezTo>
                  <a:pt x="39716" y="126452"/>
                  <a:pt x="13125" y="135172"/>
                  <a:pt x="0" y="135172"/>
                </a:cubicBezTo>
                <a:lnTo>
                  <a:pt x="0" y="135172"/>
                </a:lnTo>
                <a:lnTo>
                  <a:pt x="155989" y="135172"/>
                </a:lnTo>
                <a:lnTo>
                  <a:pt x="155989" y="0"/>
                </a:lnTo>
                <a:cubicBezTo>
                  <a:pt x="155989" y="0"/>
                  <a:pt x="137568" y="10021"/>
                  <a:pt x="144416" y="32024"/>
                </a:cubicBezTo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6"/>
          <p:cNvSpPr/>
          <p:nvPr/>
        </p:nvSpPr>
        <p:spPr>
          <a:xfrm flipH="1">
            <a:off x="-81775" y="0"/>
            <a:ext cx="6007006" cy="5143633"/>
          </a:xfrm>
          <a:custGeom>
            <a:avLst/>
            <a:gdLst/>
            <a:ahLst/>
            <a:cxnLst/>
            <a:rect l="l" t="t" r="r" b="b"/>
            <a:pathLst>
              <a:path w="157861" h="135172" extrusionOk="0">
                <a:moveTo>
                  <a:pt x="144416" y="32024"/>
                </a:moveTo>
                <a:cubicBezTo>
                  <a:pt x="149529" y="48436"/>
                  <a:pt x="157860" y="81258"/>
                  <a:pt x="121477" y="72699"/>
                </a:cubicBezTo>
                <a:lnTo>
                  <a:pt x="121477" y="72699"/>
                </a:lnTo>
                <a:cubicBezTo>
                  <a:pt x="84386" y="63980"/>
                  <a:pt x="66856" y="57292"/>
                  <a:pt x="69001" y="77287"/>
                </a:cubicBezTo>
                <a:lnTo>
                  <a:pt x="69001" y="77287"/>
                </a:lnTo>
                <a:cubicBezTo>
                  <a:pt x="71010" y="95958"/>
                  <a:pt x="57155" y="92580"/>
                  <a:pt x="46518" y="89795"/>
                </a:cubicBezTo>
                <a:lnTo>
                  <a:pt x="46518" y="89795"/>
                </a:lnTo>
                <a:cubicBezTo>
                  <a:pt x="38050" y="87581"/>
                  <a:pt x="23419" y="86531"/>
                  <a:pt x="20018" y="94451"/>
                </a:cubicBezTo>
                <a:lnTo>
                  <a:pt x="20018" y="94451"/>
                </a:lnTo>
                <a:cubicBezTo>
                  <a:pt x="18671" y="97533"/>
                  <a:pt x="19813" y="102052"/>
                  <a:pt x="25063" y="108489"/>
                </a:cubicBezTo>
                <a:lnTo>
                  <a:pt x="25063" y="108489"/>
                </a:lnTo>
                <a:cubicBezTo>
                  <a:pt x="39716" y="126452"/>
                  <a:pt x="13125" y="135172"/>
                  <a:pt x="0" y="135172"/>
                </a:cubicBezTo>
                <a:lnTo>
                  <a:pt x="0" y="135172"/>
                </a:lnTo>
                <a:lnTo>
                  <a:pt x="155989" y="135172"/>
                </a:lnTo>
                <a:lnTo>
                  <a:pt x="155989" y="0"/>
                </a:lnTo>
                <a:cubicBezTo>
                  <a:pt x="155989" y="0"/>
                  <a:pt x="137568" y="10021"/>
                  <a:pt x="144416" y="32024"/>
                </a:cubicBezTo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solidFill>
          <a:schemeClr val="lt1"/>
        </a:solidFill>
        <a:effectLst/>
      </p:bgPr>
    </p:bg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>
            <a:spLocks noGrp="1"/>
          </p:cNvSpPr>
          <p:nvPr>
            <p:ph type="title"/>
          </p:nvPr>
        </p:nvSpPr>
        <p:spPr>
          <a:xfrm>
            <a:off x="5486100" y="1496400"/>
            <a:ext cx="29379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4" name="Google Shape;34;p7"/>
          <p:cNvSpPr/>
          <p:nvPr/>
        </p:nvSpPr>
        <p:spPr>
          <a:xfrm flipH="1">
            <a:off x="-74873" y="0"/>
            <a:ext cx="6007006" cy="5143633"/>
          </a:xfrm>
          <a:custGeom>
            <a:avLst/>
            <a:gdLst/>
            <a:ahLst/>
            <a:cxnLst/>
            <a:rect l="l" t="t" r="r" b="b"/>
            <a:pathLst>
              <a:path w="157861" h="135172" extrusionOk="0">
                <a:moveTo>
                  <a:pt x="144416" y="32024"/>
                </a:moveTo>
                <a:cubicBezTo>
                  <a:pt x="149529" y="48436"/>
                  <a:pt x="157860" y="81258"/>
                  <a:pt x="121477" y="72699"/>
                </a:cubicBezTo>
                <a:lnTo>
                  <a:pt x="121477" y="72699"/>
                </a:lnTo>
                <a:cubicBezTo>
                  <a:pt x="84386" y="63980"/>
                  <a:pt x="66856" y="57292"/>
                  <a:pt x="69001" y="77287"/>
                </a:cubicBezTo>
                <a:lnTo>
                  <a:pt x="69001" y="77287"/>
                </a:lnTo>
                <a:cubicBezTo>
                  <a:pt x="71010" y="95958"/>
                  <a:pt x="57155" y="92580"/>
                  <a:pt x="46518" y="89795"/>
                </a:cubicBezTo>
                <a:lnTo>
                  <a:pt x="46518" y="89795"/>
                </a:lnTo>
                <a:cubicBezTo>
                  <a:pt x="38050" y="87581"/>
                  <a:pt x="23419" y="86531"/>
                  <a:pt x="20018" y="94451"/>
                </a:cubicBezTo>
                <a:lnTo>
                  <a:pt x="20018" y="94451"/>
                </a:lnTo>
                <a:cubicBezTo>
                  <a:pt x="18671" y="97533"/>
                  <a:pt x="19813" y="102052"/>
                  <a:pt x="25063" y="108489"/>
                </a:cubicBezTo>
                <a:lnTo>
                  <a:pt x="25063" y="108489"/>
                </a:lnTo>
                <a:cubicBezTo>
                  <a:pt x="39716" y="126452"/>
                  <a:pt x="13125" y="135172"/>
                  <a:pt x="0" y="135172"/>
                </a:cubicBezTo>
                <a:lnTo>
                  <a:pt x="0" y="135172"/>
                </a:lnTo>
                <a:lnTo>
                  <a:pt x="155989" y="135172"/>
                </a:lnTo>
                <a:lnTo>
                  <a:pt x="155989" y="0"/>
                </a:lnTo>
                <a:cubicBezTo>
                  <a:pt x="155989" y="0"/>
                  <a:pt x="137568" y="10021"/>
                  <a:pt x="144416" y="32024"/>
                </a:cubicBezTo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subTitle" idx="1"/>
          </p:nvPr>
        </p:nvSpPr>
        <p:spPr>
          <a:xfrm>
            <a:off x="5486100" y="2330400"/>
            <a:ext cx="2937900" cy="131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/>
          <p:nvPr/>
        </p:nvSpPr>
        <p:spPr>
          <a:xfrm rot="308984">
            <a:off x="-1672431" y="154281"/>
            <a:ext cx="8069112" cy="5528315"/>
          </a:xfrm>
          <a:custGeom>
            <a:avLst/>
            <a:gdLst/>
            <a:ahLst/>
            <a:cxnLst/>
            <a:rect l="l" t="t" r="r" b="b"/>
            <a:pathLst>
              <a:path w="131806" h="90303" extrusionOk="0">
                <a:moveTo>
                  <a:pt x="4737" y="90001"/>
                </a:moveTo>
                <a:cubicBezTo>
                  <a:pt x="1354" y="84087"/>
                  <a:pt x="0" y="77094"/>
                  <a:pt x="602" y="70327"/>
                </a:cubicBezTo>
                <a:cubicBezTo>
                  <a:pt x="928" y="66768"/>
                  <a:pt x="1755" y="63184"/>
                  <a:pt x="3183" y="59926"/>
                </a:cubicBezTo>
                <a:cubicBezTo>
                  <a:pt x="4537" y="56843"/>
                  <a:pt x="6366" y="53986"/>
                  <a:pt x="6216" y="50502"/>
                </a:cubicBezTo>
                <a:cubicBezTo>
                  <a:pt x="6066" y="47069"/>
                  <a:pt x="4035" y="43635"/>
                  <a:pt x="5138" y="40377"/>
                </a:cubicBezTo>
                <a:cubicBezTo>
                  <a:pt x="7143" y="34337"/>
                  <a:pt x="16291" y="34212"/>
                  <a:pt x="21128" y="31881"/>
                </a:cubicBezTo>
                <a:cubicBezTo>
                  <a:pt x="28046" y="28573"/>
                  <a:pt x="29675" y="21931"/>
                  <a:pt x="33309" y="15866"/>
                </a:cubicBezTo>
                <a:cubicBezTo>
                  <a:pt x="36943" y="9826"/>
                  <a:pt x="42482" y="4838"/>
                  <a:pt x="49123" y="2407"/>
                </a:cubicBezTo>
                <a:cubicBezTo>
                  <a:pt x="55765" y="1"/>
                  <a:pt x="63459" y="302"/>
                  <a:pt x="69600" y="3760"/>
                </a:cubicBezTo>
                <a:cubicBezTo>
                  <a:pt x="72632" y="5465"/>
                  <a:pt x="74537" y="7545"/>
                  <a:pt x="76066" y="10653"/>
                </a:cubicBezTo>
                <a:cubicBezTo>
                  <a:pt x="77219" y="12983"/>
                  <a:pt x="78347" y="15490"/>
                  <a:pt x="80502" y="16943"/>
                </a:cubicBezTo>
                <a:cubicBezTo>
                  <a:pt x="83184" y="18748"/>
                  <a:pt x="86467" y="18222"/>
                  <a:pt x="89525" y="18472"/>
                </a:cubicBezTo>
                <a:cubicBezTo>
                  <a:pt x="96392" y="19049"/>
                  <a:pt x="103284" y="21480"/>
                  <a:pt x="108472" y="26116"/>
                </a:cubicBezTo>
                <a:cubicBezTo>
                  <a:pt x="110953" y="28372"/>
                  <a:pt x="112983" y="31129"/>
                  <a:pt x="114312" y="34212"/>
                </a:cubicBezTo>
                <a:cubicBezTo>
                  <a:pt x="115640" y="37269"/>
                  <a:pt x="116292" y="40703"/>
                  <a:pt x="118272" y="43410"/>
                </a:cubicBezTo>
                <a:cubicBezTo>
                  <a:pt x="120202" y="46041"/>
                  <a:pt x="123234" y="47620"/>
                  <a:pt x="125039" y="50352"/>
                </a:cubicBezTo>
                <a:cubicBezTo>
                  <a:pt x="127395" y="53886"/>
                  <a:pt x="125415" y="57771"/>
                  <a:pt x="125941" y="61630"/>
                </a:cubicBezTo>
                <a:cubicBezTo>
                  <a:pt x="126768" y="67746"/>
                  <a:pt x="131806" y="76342"/>
                  <a:pt x="127420" y="82182"/>
                </a:cubicBezTo>
                <a:cubicBezTo>
                  <a:pt x="125665" y="84538"/>
                  <a:pt x="123109" y="84312"/>
                  <a:pt x="120427" y="84287"/>
                </a:cubicBezTo>
                <a:cubicBezTo>
                  <a:pt x="116943" y="84287"/>
                  <a:pt x="113159" y="84011"/>
                  <a:pt x="109826" y="82959"/>
                </a:cubicBezTo>
                <a:cubicBezTo>
                  <a:pt x="106943" y="82031"/>
                  <a:pt x="104161" y="80879"/>
                  <a:pt x="101129" y="80753"/>
                </a:cubicBezTo>
                <a:cubicBezTo>
                  <a:pt x="98898" y="80653"/>
                  <a:pt x="96642" y="80478"/>
                  <a:pt x="94412" y="80453"/>
                </a:cubicBezTo>
                <a:cubicBezTo>
                  <a:pt x="92983" y="80427"/>
                  <a:pt x="91480" y="80854"/>
                  <a:pt x="90026" y="81004"/>
                </a:cubicBezTo>
                <a:lnTo>
                  <a:pt x="80903" y="81956"/>
                </a:lnTo>
                <a:cubicBezTo>
                  <a:pt x="74161" y="82683"/>
                  <a:pt x="67394" y="83385"/>
                  <a:pt x="60652" y="84112"/>
                </a:cubicBezTo>
                <a:cubicBezTo>
                  <a:pt x="47745" y="85465"/>
                  <a:pt x="34863" y="86818"/>
                  <a:pt x="21955" y="88197"/>
                </a:cubicBezTo>
                <a:cubicBezTo>
                  <a:pt x="17795" y="88623"/>
                  <a:pt x="13609" y="89074"/>
                  <a:pt x="9424" y="89525"/>
                </a:cubicBezTo>
                <a:cubicBezTo>
                  <a:pt x="9098" y="89550"/>
                  <a:pt x="4888" y="90302"/>
                  <a:pt x="4737" y="9000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title"/>
          </p:nvPr>
        </p:nvSpPr>
        <p:spPr>
          <a:xfrm>
            <a:off x="720000" y="1112725"/>
            <a:ext cx="3007200" cy="183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subTitle" idx="1"/>
          </p:nvPr>
        </p:nvSpPr>
        <p:spPr>
          <a:xfrm>
            <a:off x="720000" y="3227075"/>
            <a:ext cx="3007200" cy="803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15">
    <p:bg>
      <p:bgPr>
        <a:solidFill>
          <a:schemeClr val="lt1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/>
          <p:nvPr/>
        </p:nvSpPr>
        <p:spPr>
          <a:xfrm rot="-308984" flipH="1">
            <a:off x="3376794" y="154281"/>
            <a:ext cx="8069112" cy="5528315"/>
          </a:xfrm>
          <a:custGeom>
            <a:avLst/>
            <a:gdLst/>
            <a:ahLst/>
            <a:cxnLst/>
            <a:rect l="l" t="t" r="r" b="b"/>
            <a:pathLst>
              <a:path w="131806" h="90303" extrusionOk="0">
                <a:moveTo>
                  <a:pt x="4737" y="90001"/>
                </a:moveTo>
                <a:cubicBezTo>
                  <a:pt x="1354" y="84087"/>
                  <a:pt x="0" y="77094"/>
                  <a:pt x="602" y="70327"/>
                </a:cubicBezTo>
                <a:cubicBezTo>
                  <a:pt x="928" y="66768"/>
                  <a:pt x="1755" y="63184"/>
                  <a:pt x="3183" y="59926"/>
                </a:cubicBezTo>
                <a:cubicBezTo>
                  <a:pt x="4537" y="56843"/>
                  <a:pt x="6366" y="53986"/>
                  <a:pt x="6216" y="50502"/>
                </a:cubicBezTo>
                <a:cubicBezTo>
                  <a:pt x="6066" y="47069"/>
                  <a:pt x="4035" y="43635"/>
                  <a:pt x="5138" y="40377"/>
                </a:cubicBezTo>
                <a:cubicBezTo>
                  <a:pt x="7143" y="34337"/>
                  <a:pt x="16291" y="34212"/>
                  <a:pt x="21128" y="31881"/>
                </a:cubicBezTo>
                <a:cubicBezTo>
                  <a:pt x="28046" y="28573"/>
                  <a:pt x="29675" y="21931"/>
                  <a:pt x="33309" y="15866"/>
                </a:cubicBezTo>
                <a:cubicBezTo>
                  <a:pt x="36943" y="9826"/>
                  <a:pt x="42482" y="4838"/>
                  <a:pt x="49123" y="2407"/>
                </a:cubicBezTo>
                <a:cubicBezTo>
                  <a:pt x="55765" y="1"/>
                  <a:pt x="63459" y="302"/>
                  <a:pt x="69600" y="3760"/>
                </a:cubicBezTo>
                <a:cubicBezTo>
                  <a:pt x="72632" y="5465"/>
                  <a:pt x="74537" y="7545"/>
                  <a:pt x="76066" y="10653"/>
                </a:cubicBezTo>
                <a:cubicBezTo>
                  <a:pt x="77219" y="12983"/>
                  <a:pt x="78347" y="15490"/>
                  <a:pt x="80502" y="16943"/>
                </a:cubicBezTo>
                <a:cubicBezTo>
                  <a:pt x="83184" y="18748"/>
                  <a:pt x="86467" y="18222"/>
                  <a:pt x="89525" y="18472"/>
                </a:cubicBezTo>
                <a:cubicBezTo>
                  <a:pt x="96392" y="19049"/>
                  <a:pt x="103284" y="21480"/>
                  <a:pt x="108472" y="26116"/>
                </a:cubicBezTo>
                <a:cubicBezTo>
                  <a:pt x="110953" y="28372"/>
                  <a:pt x="112983" y="31129"/>
                  <a:pt x="114312" y="34212"/>
                </a:cubicBezTo>
                <a:cubicBezTo>
                  <a:pt x="115640" y="37269"/>
                  <a:pt x="116292" y="40703"/>
                  <a:pt x="118272" y="43410"/>
                </a:cubicBezTo>
                <a:cubicBezTo>
                  <a:pt x="120202" y="46041"/>
                  <a:pt x="123234" y="47620"/>
                  <a:pt x="125039" y="50352"/>
                </a:cubicBezTo>
                <a:cubicBezTo>
                  <a:pt x="127395" y="53886"/>
                  <a:pt x="125415" y="57771"/>
                  <a:pt x="125941" y="61630"/>
                </a:cubicBezTo>
                <a:cubicBezTo>
                  <a:pt x="126768" y="67746"/>
                  <a:pt x="131806" y="76342"/>
                  <a:pt x="127420" y="82182"/>
                </a:cubicBezTo>
                <a:cubicBezTo>
                  <a:pt x="125665" y="84538"/>
                  <a:pt x="123109" y="84312"/>
                  <a:pt x="120427" y="84287"/>
                </a:cubicBezTo>
                <a:cubicBezTo>
                  <a:pt x="116943" y="84287"/>
                  <a:pt x="113159" y="84011"/>
                  <a:pt x="109826" y="82959"/>
                </a:cubicBezTo>
                <a:cubicBezTo>
                  <a:pt x="106943" y="82031"/>
                  <a:pt x="104161" y="80879"/>
                  <a:pt x="101129" y="80753"/>
                </a:cubicBezTo>
                <a:cubicBezTo>
                  <a:pt x="98898" y="80653"/>
                  <a:pt x="96642" y="80478"/>
                  <a:pt x="94412" y="80453"/>
                </a:cubicBezTo>
                <a:cubicBezTo>
                  <a:pt x="92983" y="80427"/>
                  <a:pt x="91480" y="80854"/>
                  <a:pt x="90026" y="81004"/>
                </a:cubicBezTo>
                <a:lnTo>
                  <a:pt x="80903" y="81956"/>
                </a:lnTo>
                <a:cubicBezTo>
                  <a:pt x="74161" y="82683"/>
                  <a:pt x="67394" y="83385"/>
                  <a:pt x="60652" y="84112"/>
                </a:cubicBezTo>
                <a:cubicBezTo>
                  <a:pt x="47745" y="85465"/>
                  <a:pt x="34863" y="86818"/>
                  <a:pt x="21955" y="88197"/>
                </a:cubicBezTo>
                <a:cubicBezTo>
                  <a:pt x="17795" y="88623"/>
                  <a:pt x="13609" y="89074"/>
                  <a:pt x="9424" y="89525"/>
                </a:cubicBezTo>
                <a:cubicBezTo>
                  <a:pt x="9098" y="89550"/>
                  <a:pt x="4888" y="90302"/>
                  <a:pt x="4737" y="9000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000"/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title" idx="2" hasCustomPrompt="1"/>
          </p:nvPr>
        </p:nvSpPr>
        <p:spPr>
          <a:xfrm>
            <a:off x="831026" y="1781025"/>
            <a:ext cx="784500" cy="52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62" name="Google Shape;62;p13"/>
          <p:cNvSpPr txBox="1">
            <a:spLocks noGrp="1"/>
          </p:cNvSpPr>
          <p:nvPr>
            <p:ph type="subTitle" idx="1"/>
          </p:nvPr>
        </p:nvSpPr>
        <p:spPr>
          <a:xfrm>
            <a:off x="1641650" y="1781025"/>
            <a:ext cx="2738100" cy="52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000">
                <a:solidFill>
                  <a:schemeClr val="dk1"/>
                </a:solidFill>
                <a:latin typeface="Overpass ExtraBold"/>
                <a:ea typeface="Overpass ExtraBold"/>
                <a:cs typeface="Overpass ExtraBold"/>
                <a:sym typeface="Overpass Extra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subTitle" idx="3"/>
          </p:nvPr>
        </p:nvSpPr>
        <p:spPr>
          <a:xfrm>
            <a:off x="1641625" y="2398255"/>
            <a:ext cx="2394300" cy="44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title" idx="4" hasCustomPrompt="1"/>
          </p:nvPr>
        </p:nvSpPr>
        <p:spPr>
          <a:xfrm>
            <a:off x="4790389" y="1781032"/>
            <a:ext cx="784500" cy="52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65" name="Google Shape;65;p13"/>
          <p:cNvSpPr txBox="1">
            <a:spLocks noGrp="1"/>
          </p:cNvSpPr>
          <p:nvPr>
            <p:ph type="subTitle" idx="5"/>
          </p:nvPr>
        </p:nvSpPr>
        <p:spPr>
          <a:xfrm>
            <a:off x="5574884" y="1781025"/>
            <a:ext cx="2738100" cy="52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000">
                <a:solidFill>
                  <a:schemeClr val="dk1"/>
                </a:solidFill>
                <a:latin typeface="Overpass ExtraBold"/>
                <a:ea typeface="Overpass ExtraBold"/>
                <a:cs typeface="Overpass ExtraBold"/>
                <a:sym typeface="Overpass Extra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6" name="Google Shape;66;p13"/>
          <p:cNvSpPr txBox="1">
            <a:spLocks noGrp="1"/>
          </p:cNvSpPr>
          <p:nvPr>
            <p:ph type="subTitle" idx="6"/>
          </p:nvPr>
        </p:nvSpPr>
        <p:spPr>
          <a:xfrm>
            <a:off x="5574875" y="2398255"/>
            <a:ext cx="2394300" cy="44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7" name="Google Shape;67;p13"/>
          <p:cNvSpPr txBox="1">
            <a:spLocks noGrp="1"/>
          </p:cNvSpPr>
          <p:nvPr>
            <p:ph type="title" idx="7" hasCustomPrompt="1"/>
          </p:nvPr>
        </p:nvSpPr>
        <p:spPr>
          <a:xfrm>
            <a:off x="831025" y="3456500"/>
            <a:ext cx="784500" cy="52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68" name="Google Shape;68;p13"/>
          <p:cNvSpPr txBox="1">
            <a:spLocks noGrp="1"/>
          </p:cNvSpPr>
          <p:nvPr>
            <p:ph type="subTitle" idx="8"/>
          </p:nvPr>
        </p:nvSpPr>
        <p:spPr>
          <a:xfrm>
            <a:off x="1641625" y="3456500"/>
            <a:ext cx="1795800" cy="52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000">
                <a:solidFill>
                  <a:schemeClr val="dk1"/>
                </a:solidFill>
                <a:latin typeface="Overpass ExtraBold"/>
                <a:ea typeface="Overpass ExtraBold"/>
                <a:cs typeface="Overpass ExtraBold"/>
                <a:sym typeface="Overpass Extra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9" name="Google Shape;69;p13"/>
          <p:cNvSpPr txBox="1">
            <a:spLocks noGrp="1"/>
          </p:cNvSpPr>
          <p:nvPr>
            <p:ph type="subTitle" idx="9"/>
          </p:nvPr>
        </p:nvSpPr>
        <p:spPr>
          <a:xfrm>
            <a:off x="1641625" y="4073732"/>
            <a:ext cx="2394300" cy="44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70" name="Google Shape;70;p13"/>
          <p:cNvSpPr txBox="1">
            <a:spLocks noGrp="1"/>
          </p:cNvSpPr>
          <p:nvPr>
            <p:ph type="title" idx="13" hasCustomPrompt="1"/>
          </p:nvPr>
        </p:nvSpPr>
        <p:spPr>
          <a:xfrm>
            <a:off x="4790360" y="3456507"/>
            <a:ext cx="784500" cy="52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71" name="Google Shape;71;p13"/>
          <p:cNvSpPr txBox="1">
            <a:spLocks noGrp="1"/>
          </p:cNvSpPr>
          <p:nvPr>
            <p:ph type="subTitle" idx="14"/>
          </p:nvPr>
        </p:nvSpPr>
        <p:spPr>
          <a:xfrm>
            <a:off x="5574875" y="3456500"/>
            <a:ext cx="2091300" cy="52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000">
                <a:solidFill>
                  <a:schemeClr val="dk1"/>
                </a:solidFill>
                <a:latin typeface="Overpass ExtraBold"/>
                <a:ea typeface="Overpass ExtraBold"/>
                <a:cs typeface="Overpass ExtraBold"/>
                <a:sym typeface="Overpass Extra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72" name="Google Shape;72;p13"/>
          <p:cNvSpPr txBox="1">
            <a:spLocks noGrp="1"/>
          </p:cNvSpPr>
          <p:nvPr>
            <p:ph type="subTitle" idx="15"/>
          </p:nvPr>
        </p:nvSpPr>
        <p:spPr>
          <a:xfrm>
            <a:off x="5574875" y="4073732"/>
            <a:ext cx="2394300" cy="44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verpass Black"/>
              <a:buNone/>
              <a:defRPr sz="3000">
                <a:solidFill>
                  <a:schemeClr val="dk1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verpass Black"/>
              <a:buNone/>
              <a:defRPr sz="2800">
                <a:solidFill>
                  <a:schemeClr val="dk1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verpass Black"/>
              <a:buNone/>
              <a:defRPr sz="2800">
                <a:solidFill>
                  <a:schemeClr val="dk1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verpass Black"/>
              <a:buNone/>
              <a:defRPr sz="2800">
                <a:solidFill>
                  <a:schemeClr val="dk1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verpass Black"/>
              <a:buNone/>
              <a:defRPr sz="2800">
                <a:solidFill>
                  <a:schemeClr val="dk1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verpass Black"/>
              <a:buNone/>
              <a:defRPr sz="2800">
                <a:solidFill>
                  <a:schemeClr val="dk1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verpass Black"/>
              <a:buNone/>
              <a:defRPr sz="2800">
                <a:solidFill>
                  <a:schemeClr val="dk1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verpass Black"/>
              <a:buNone/>
              <a:defRPr sz="2800">
                <a:solidFill>
                  <a:schemeClr val="dk1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verpass Black"/>
              <a:buNone/>
              <a:defRPr sz="2800">
                <a:solidFill>
                  <a:schemeClr val="dk1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772050"/>
            <a:ext cx="7704000" cy="27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Char char="●"/>
              <a:defRPr sz="1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lvl="1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Char char="○"/>
              <a:defRPr sz="1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lvl="2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Char char="■"/>
              <a:defRPr sz="1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lvl="3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Char char="●"/>
              <a:defRPr sz="1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lvl="4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Char char="○"/>
              <a:defRPr sz="1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lvl="5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Char char="■"/>
              <a:defRPr sz="1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lvl="6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Char char="●"/>
              <a:defRPr sz="1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lvl="7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Char char="○"/>
              <a:defRPr sz="1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lvl="8" indent="-3302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600"/>
              <a:buFont typeface="Source Sans Pro"/>
              <a:buChar char="■"/>
              <a:defRPr sz="1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5" r:id="rId7"/>
    <p:sldLayoutId id="2147483658" r:id="rId8"/>
    <p:sldLayoutId id="2147483659" r:id="rId9"/>
    <p:sldLayoutId id="2147483660" r:id="rId10"/>
    <p:sldLayoutId id="2147483661" r:id="rId11"/>
    <p:sldLayoutId id="2147483663" r:id="rId12"/>
    <p:sldLayoutId id="2147483668" r:id="rId13"/>
    <p:sldLayoutId id="2147483669" r:id="rId1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>
          <p15:clr>
            <a:srgbClr val="EA4335"/>
          </p15:clr>
        </p15:guide>
        <p15:guide id="2" pos="2880">
          <p15:clr>
            <a:srgbClr val="EA4335"/>
          </p15:clr>
        </p15:guide>
        <p15:guide id="3" pos="454">
          <p15:clr>
            <a:srgbClr val="EA4335"/>
          </p15:clr>
        </p15:guide>
        <p15:guide id="4" pos="5306">
          <p15:clr>
            <a:srgbClr val="EA4335"/>
          </p15:clr>
        </p15:guide>
        <p15:guide id="5" orient="horz" pos="340">
          <p15:clr>
            <a:srgbClr val="EA4335"/>
          </p15:clr>
        </p15:guide>
        <p15:guide id="6" orient="horz" pos="2900">
          <p15:clr>
            <a:srgbClr val="EA4335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onlinelibrary.wiley.com/doi/pdf/10.1111/1467-8500.00142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sdgaccountability.org/other-approaches/accountability-of-the-private-sector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6"/>
          <p:cNvSpPr txBox="1">
            <a:spLocks noGrp="1"/>
          </p:cNvSpPr>
          <p:nvPr>
            <p:ph type="ctrTitle"/>
          </p:nvPr>
        </p:nvSpPr>
        <p:spPr>
          <a:xfrm>
            <a:off x="197224" y="838988"/>
            <a:ext cx="4737676" cy="165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1" dirty="0">
                <a:solidFill>
                  <a:schemeClr val="accent1"/>
                </a:solidFill>
                <a:latin typeface="Apple Color Emoji" pitchFamily="2" charset="0"/>
                <a:ea typeface="Apple Color Emoji" pitchFamily="2" charset="0"/>
                <a:cs typeface="Ayuthaya" pitchFamily="2" charset="-34"/>
                <a:sym typeface="Overpass SemiBold"/>
              </a:rPr>
              <a:t>The Accountability in Private Sector</a:t>
            </a:r>
          </a:p>
        </p:txBody>
      </p:sp>
      <p:sp>
        <p:nvSpPr>
          <p:cNvPr id="147" name="Google Shape;147;p26"/>
          <p:cNvSpPr txBox="1">
            <a:spLocks noGrp="1"/>
          </p:cNvSpPr>
          <p:nvPr>
            <p:ph type="subTitle" idx="1"/>
          </p:nvPr>
        </p:nvSpPr>
        <p:spPr>
          <a:xfrm>
            <a:off x="684119" y="3618113"/>
            <a:ext cx="4670612" cy="92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1" dirty="0"/>
              <a:t>By: Ahmed Jadalla Hamad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1" dirty="0"/>
              <a:t>Email:ahmed_2726@limu.edu.ly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1" dirty="0"/>
              <a:t>ID:2726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1" dirty="0"/>
              <a:t>Date:22/12/21</a:t>
            </a:r>
            <a:endParaRPr sz="1800" b="1" i="1" dirty="0"/>
          </a:p>
        </p:txBody>
      </p:sp>
      <p:grpSp>
        <p:nvGrpSpPr>
          <p:cNvPr id="148" name="Google Shape;148;p26"/>
          <p:cNvGrpSpPr/>
          <p:nvPr/>
        </p:nvGrpSpPr>
        <p:grpSpPr>
          <a:xfrm>
            <a:off x="4073700" y="1118700"/>
            <a:ext cx="4224528" cy="4024800"/>
            <a:chOff x="1938100" y="1191125"/>
            <a:chExt cx="3459325" cy="3295775"/>
          </a:xfrm>
        </p:grpSpPr>
        <p:sp>
          <p:nvSpPr>
            <p:cNvPr id="149" name="Google Shape;149;p26"/>
            <p:cNvSpPr/>
            <p:nvPr/>
          </p:nvSpPr>
          <p:spPr>
            <a:xfrm>
              <a:off x="2102275" y="1365300"/>
              <a:ext cx="3295150" cy="2257575"/>
            </a:xfrm>
            <a:custGeom>
              <a:avLst/>
              <a:gdLst/>
              <a:ahLst/>
              <a:cxnLst/>
              <a:rect l="l" t="t" r="r" b="b"/>
              <a:pathLst>
                <a:path w="131806" h="90303" extrusionOk="0">
                  <a:moveTo>
                    <a:pt x="4737" y="90001"/>
                  </a:moveTo>
                  <a:cubicBezTo>
                    <a:pt x="1354" y="84087"/>
                    <a:pt x="0" y="77094"/>
                    <a:pt x="602" y="70327"/>
                  </a:cubicBezTo>
                  <a:cubicBezTo>
                    <a:pt x="928" y="66768"/>
                    <a:pt x="1755" y="63184"/>
                    <a:pt x="3183" y="59926"/>
                  </a:cubicBezTo>
                  <a:cubicBezTo>
                    <a:pt x="4537" y="56843"/>
                    <a:pt x="6366" y="53986"/>
                    <a:pt x="6216" y="50502"/>
                  </a:cubicBezTo>
                  <a:cubicBezTo>
                    <a:pt x="6066" y="47069"/>
                    <a:pt x="4035" y="43635"/>
                    <a:pt x="5138" y="40377"/>
                  </a:cubicBezTo>
                  <a:cubicBezTo>
                    <a:pt x="7143" y="34337"/>
                    <a:pt x="16291" y="34212"/>
                    <a:pt x="21128" y="31881"/>
                  </a:cubicBezTo>
                  <a:cubicBezTo>
                    <a:pt x="28046" y="28573"/>
                    <a:pt x="29675" y="21931"/>
                    <a:pt x="33309" y="15866"/>
                  </a:cubicBezTo>
                  <a:cubicBezTo>
                    <a:pt x="36943" y="9826"/>
                    <a:pt x="42482" y="4838"/>
                    <a:pt x="49123" y="2407"/>
                  </a:cubicBezTo>
                  <a:cubicBezTo>
                    <a:pt x="55765" y="1"/>
                    <a:pt x="63459" y="302"/>
                    <a:pt x="69600" y="3760"/>
                  </a:cubicBezTo>
                  <a:cubicBezTo>
                    <a:pt x="72632" y="5465"/>
                    <a:pt x="74537" y="7545"/>
                    <a:pt x="76066" y="10653"/>
                  </a:cubicBezTo>
                  <a:cubicBezTo>
                    <a:pt x="77219" y="12983"/>
                    <a:pt x="78347" y="15490"/>
                    <a:pt x="80502" y="16943"/>
                  </a:cubicBezTo>
                  <a:cubicBezTo>
                    <a:pt x="83184" y="18748"/>
                    <a:pt x="86467" y="18222"/>
                    <a:pt x="89525" y="18472"/>
                  </a:cubicBezTo>
                  <a:cubicBezTo>
                    <a:pt x="96392" y="19049"/>
                    <a:pt x="103284" y="21480"/>
                    <a:pt x="108472" y="26116"/>
                  </a:cubicBezTo>
                  <a:cubicBezTo>
                    <a:pt x="110953" y="28372"/>
                    <a:pt x="112983" y="31129"/>
                    <a:pt x="114312" y="34212"/>
                  </a:cubicBezTo>
                  <a:cubicBezTo>
                    <a:pt x="115640" y="37269"/>
                    <a:pt x="116292" y="40703"/>
                    <a:pt x="118272" y="43410"/>
                  </a:cubicBezTo>
                  <a:cubicBezTo>
                    <a:pt x="120202" y="46041"/>
                    <a:pt x="123234" y="47620"/>
                    <a:pt x="125039" y="50352"/>
                  </a:cubicBezTo>
                  <a:cubicBezTo>
                    <a:pt x="127395" y="53886"/>
                    <a:pt x="125415" y="57771"/>
                    <a:pt x="125941" y="61630"/>
                  </a:cubicBezTo>
                  <a:cubicBezTo>
                    <a:pt x="126768" y="67746"/>
                    <a:pt x="131806" y="76342"/>
                    <a:pt x="127420" y="82182"/>
                  </a:cubicBezTo>
                  <a:cubicBezTo>
                    <a:pt x="125665" y="84538"/>
                    <a:pt x="123109" y="84312"/>
                    <a:pt x="120427" y="84287"/>
                  </a:cubicBezTo>
                  <a:cubicBezTo>
                    <a:pt x="116943" y="84287"/>
                    <a:pt x="113159" y="84011"/>
                    <a:pt x="109826" y="82959"/>
                  </a:cubicBezTo>
                  <a:cubicBezTo>
                    <a:pt x="106943" y="82031"/>
                    <a:pt x="104161" y="80879"/>
                    <a:pt x="101129" y="80753"/>
                  </a:cubicBezTo>
                  <a:cubicBezTo>
                    <a:pt x="98898" y="80653"/>
                    <a:pt x="96642" y="80478"/>
                    <a:pt x="94412" y="80453"/>
                  </a:cubicBezTo>
                  <a:cubicBezTo>
                    <a:pt x="92983" y="80427"/>
                    <a:pt x="91480" y="80854"/>
                    <a:pt x="90026" y="81004"/>
                  </a:cubicBezTo>
                  <a:lnTo>
                    <a:pt x="80903" y="81956"/>
                  </a:lnTo>
                  <a:cubicBezTo>
                    <a:pt x="74161" y="82683"/>
                    <a:pt x="67394" y="83385"/>
                    <a:pt x="60652" y="84112"/>
                  </a:cubicBezTo>
                  <a:cubicBezTo>
                    <a:pt x="47745" y="85465"/>
                    <a:pt x="34863" y="86818"/>
                    <a:pt x="21955" y="88197"/>
                  </a:cubicBezTo>
                  <a:cubicBezTo>
                    <a:pt x="17795" y="88623"/>
                    <a:pt x="13609" y="89074"/>
                    <a:pt x="9424" y="89525"/>
                  </a:cubicBezTo>
                  <a:cubicBezTo>
                    <a:pt x="9098" y="89550"/>
                    <a:pt x="4888" y="90302"/>
                    <a:pt x="4737" y="9000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26"/>
            <p:cNvSpPr/>
            <p:nvPr/>
          </p:nvSpPr>
          <p:spPr>
            <a:xfrm>
              <a:off x="1938100" y="2560175"/>
              <a:ext cx="3390400" cy="1926725"/>
            </a:xfrm>
            <a:custGeom>
              <a:avLst/>
              <a:gdLst/>
              <a:ahLst/>
              <a:cxnLst/>
              <a:rect l="l" t="t" r="r" b="b"/>
              <a:pathLst>
                <a:path w="135616" h="77069" extrusionOk="0">
                  <a:moveTo>
                    <a:pt x="110703" y="61981"/>
                  </a:moveTo>
                  <a:cubicBezTo>
                    <a:pt x="106869" y="63560"/>
                    <a:pt x="102909" y="64888"/>
                    <a:pt x="99275" y="66893"/>
                  </a:cubicBezTo>
                  <a:cubicBezTo>
                    <a:pt x="94688" y="69400"/>
                    <a:pt x="90854" y="72633"/>
                    <a:pt x="85640" y="73961"/>
                  </a:cubicBezTo>
                  <a:cubicBezTo>
                    <a:pt x="82132" y="74863"/>
                    <a:pt x="78397" y="74838"/>
                    <a:pt x="74813" y="75339"/>
                  </a:cubicBezTo>
                  <a:cubicBezTo>
                    <a:pt x="70878" y="75891"/>
                    <a:pt x="66944" y="76542"/>
                    <a:pt x="62984" y="76793"/>
                  </a:cubicBezTo>
                  <a:cubicBezTo>
                    <a:pt x="62733" y="76818"/>
                    <a:pt x="62482" y="76818"/>
                    <a:pt x="62257" y="76818"/>
                  </a:cubicBezTo>
                  <a:cubicBezTo>
                    <a:pt x="61004" y="76893"/>
                    <a:pt x="59776" y="76943"/>
                    <a:pt x="58548" y="76969"/>
                  </a:cubicBezTo>
                  <a:cubicBezTo>
                    <a:pt x="58322" y="76994"/>
                    <a:pt x="58071" y="76994"/>
                    <a:pt x="57846" y="76994"/>
                  </a:cubicBezTo>
                  <a:cubicBezTo>
                    <a:pt x="57595" y="76994"/>
                    <a:pt x="57370" y="76994"/>
                    <a:pt x="57119" y="76994"/>
                  </a:cubicBezTo>
                  <a:cubicBezTo>
                    <a:pt x="56868" y="77019"/>
                    <a:pt x="56618" y="77019"/>
                    <a:pt x="56342" y="77019"/>
                  </a:cubicBezTo>
                  <a:cubicBezTo>
                    <a:pt x="41129" y="77069"/>
                    <a:pt x="25039" y="74262"/>
                    <a:pt x="12582" y="65039"/>
                  </a:cubicBezTo>
                  <a:cubicBezTo>
                    <a:pt x="10753" y="63660"/>
                    <a:pt x="8948" y="62131"/>
                    <a:pt x="7946" y="60076"/>
                  </a:cubicBezTo>
                  <a:cubicBezTo>
                    <a:pt x="7094" y="58322"/>
                    <a:pt x="6918" y="56342"/>
                    <a:pt x="6517" y="54437"/>
                  </a:cubicBezTo>
                  <a:cubicBezTo>
                    <a:pt x="6041" y="52282"/>
                    <a:pt x="5164" y="50302"/>
                    <a:pt x="3435" y="48848"/>
                  </a:cubicBezTo>
                  <a:cubicBezTo>
                    <a:pt x="1104" y="46893"/>
                    <a:pt x="1" y="45916"/>
                    <a:pt x="1229" y="42758"/>
                  </a:cubicBezTo>
                  <a:cubicBezTo>
                    <a:pt x="5089" y="32733"/>
                    <a:pt x="12432" y="24261"/>
                    <a:pt x="21154" y="17996"/>
                  </a:cubicBezTo>
                  <a:cubicBezTo>
                    <a:pt x="33309" y="9249"/>
                    <a:pt x="48172" y="4286"/>
                    <a:pt x="62808" y="1880"/>
                  </a:cubicBezTo>
                  <a:cubicBezTo>
                    <a:pt x="70979" y="527"/>
                    <a:pt x="79300" y="1"/>
                    <a:pt x="87595" y="452"/>
                  </a:cubicBezTo>
                  <a:cubicBezTo>
                    <a:pt x="89575" y="552"/>
                    <a:pt x="91555" y="702"/>
                    <a:pt x="93510" y="928"/>
                  </a:cubicBezTo>
                  <a:cubicBezTo>
                    <a:pt x="95390" y="1129"/>
                    <a:pt x="97295" y="1605"/>
                    <a:pt x="99149" y="1555"/>
                  </a:cubicBezTo>
                  <a:cubicBezTo>
                    <a:pt x="103861" y="1404"/>
                    <a:pt x="108874" y="2306"/>
                    <a:pt x="113360" y="3660"/>
                  </a:cubicBezTo>
                  <a:cubicBezTo>
                    <a:pt x="116367" y="4562"/>
                    <a:pt x="120854" y="5489"/>
                    <a:pt x="122132" y="8773"/>
                  </a:cubicBezTo>
                  <a:cubicBezTo>
                    <a:pt x="122558" y="9825"/>
                    <a:pt x="123009" y="10778"/>
                    <a:pt x="123736" y="11655"/>
                  </a:cubicBezTo>
                  <a:cubicBezTo>
                    <a:pt x="124789" y="13008"/>
                    <a:pt x="126493" y="13184"/>
                    <a:pt x="127871" y="13961"/>
                  </a:cubicBezTo>
                  <a:cubicBezTo>
                    <a:pt x="129400" y="14838"/>
                    <a:pt x="130754" y="16041"/>
                    <a:pt x="131781" y="17469"/>
                  </a:cubicBezTo>
                  <a:cubicBezTo>
                    <a:pt x="133285" y="19500"/>
                    <a:pt x="134137" y="21956"/>
                    <a:pt x="134563" y="24462"/>
                  </a:cubicBezTo>
                  <a:cubicBezTo>
                    <a:pt x="135290" y="28372"/>
                    <a:pt x="135616" y="32833"/>
                    <a:pt x="134638" y="36718"/>
                  </a:cubicBezTo>
                  <a:cubicBezTo>
                    <a:pt x="133636" y="40653"/>
                    <a:pt x="131706" y="44287"/>
                    <a:pt x="129325" y="47520"/>
                  </a:cubicBezTo>
                  <a:cubicBezTo>
                    <a:pt x="125114" y="53209"/>
                    <a:pt x="119701" y="57896"/>
                    <a:pt x="113285" y="60878"/>
                  </a:cubicBezTo>
                  <a:cubicBezTo>
                    <a:pt x="112433" y="61254"/>
                    <a:pt x="111555" y="61630"/>
                    <a:pt x="110703" y="61981"/>
                  </a:cubicBezTo>
                  <a:close/>
                </a:path>
              </a:pathLst>
            </a:custGeom>
            <a:solidFill>
              <a:srgbClr val="D6D7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26"/>
            <p:cNvSpPr/>
            <p:nvPr/>
          </p:nvSpPr>
          <p:spPr>
            <a:xfrm>
              <a:off x="4251400" y="3439250"/>
              <a:ext cx="216825" cy="127225"/>
            </a:xfrm>
            <a:custGeom>
              <a:avLst/>
              <a:gdLst/>
              <a:ahLst/>
              <a:cxnLst/>
              <a:rect l="l" t="t" r="r" b="b"/>
              <a:pathLst>
                <a:path w="8673" h="5089" extrusionOk="0">
                  <a:moveTo>
                    <a:pt x="8422" y="1229"/>
                  </a:moveTo>
                  <a:cubicBezTo>
                    <a:pt x="8046" y="878"/>
                    <a:pt x="6993" y="1179"/>
                    <a:pt x="4913" y="577"/>
                  </a:cubicBezTo>
                  <a:cubicBezTo>
                    <a:pt x="2858" y="1"/>
                    <a:pt x="703" y="402"/>
                    <a:pt x="352" y="903"/>
                  </a:cubicBezTo>
                  <a:cubicBezTo>
                    <a:pt x="1" y="1404"/>
                    <a:pt x="2657" y="3359"/>
                    <a:pt x="3660" y="3535"/>
                  </a:cubicBezTo>
                  <a:cubicBezTo>
                    <a:pt x="4662" y="3710"/>
                    <a:pt x="5264" y="5089"/>
                    <a:pt x="6617" y="5063"/>
                  </a:cubicBezTo>
                  <a:cubicBezTo>
                    <a:pt x="7971" y="5063"/>
                    <a:pt x="8672" y="3986"/>
                    <a:pt x="8672" y="3986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26"/>
            <p:cNvSpPr/>
            <p:nvPr/>
          </p:nvSpPr>
          <p:spPr>
            <a:xfrm>
              <a:off x="2911175" y="3953675"/>
              <a:ext cx="278225" cy="119700"/>
            </a:xfrm>
            <a:custGeom>
              <a:avLst/>
              <a:gdLst/>
              <a:ahLst/>
              <a:cxnLst/>
              <a:rect l="l" t="t" r="r" b="b"/>
              <a:pathLst>
                <a:path w="11129" h="4788" extrusionOk="0">
                  <a:moveTo>
                    <a:pt x="3384" y="0"/>
                  </a:moveTo>
                  <a:cubicBezTo>
                    <a:pt x="3384" y="0"/>
                    <a:pt x="7444" y="928"/>
                    <a:pt x="8722" y="953"/>
                  </a:cubicBezTo>
                  <a:cubicBezTo>
                    <a:pt x="10026" y="978"/>
                    <a:pt x="11128" y="1905"/>
                    <a:pt x="10326" y="2782"/>
                  </a:cubicBezTo>
                  <a:cubicBezTo>
                    <a:pt x="9524" y="3660"/>
                    <a:pt x="8021" y="4361"/>
                    <a:pt x="6191" y="4487"/>
                  </a:cubicBezTo>
                  <a:cubicBezTo>
                    <a:pt x="4361" y="4612"/>
                    <a:pt x="1805" y="4787"/>
                    <a:pt x="752" y="4637"/>
                  </a:cubicBezTo>
                  <a:cubicBezTo>
                    <a:pt x="76" y="3434"/>
                    <a:pt x="0" y="953"/>
                    <a:pt x="0" y="953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26"/>
            <p:cNvSpPr/>
            <p:nvPr/>
          </p:nvSpPr>
          <p:spPr>
            <a:xfrm>
              <a:off x="3995775" y="3594025"/>
              <a:ext cx="278200" cy="119700"/>
            </a:xfrm>
            <a:custGeom>
              <a:avLst/>
              <a:gdLst/>
              <a:ahLst/>
              <a:cxnLst/>
              <a:rect l="l" t="t" r="r" b="b"/>
              <a:pathLst>
                <a:path w="11128" h="4788" extrusionOk="0">
                  <a:moveTo>
                    <a:pt x="7745" y="0"/>
                  </a:moveTo>
                  <a:cubicBezTo>
                    <a:pt x="7745" y="0"/>
                    <a:pt x="3709" y="928"/>
                    <a:pt x="2406" y="953"/>
                  </a:cubicBezTo>
                  <a:cubicBezTo>
                    <a:pt x="1103" y="978"/>
                    <a:pt x="0" y="1880"/>
                    <a:pt x="827" y="2757"/>
                  </a:cubicBezTo>
                  <a:cubicBezTo>
                    <a:pt x="1629" y="3659"/>
                    <a:pt x="3133" y="4361"/>
                    <a:pt x="4937" y="4487"/>
                  </a:cubicBezTo>
                  <a:cubicBezTo>
                    <a:pt x="6767" y="4587"/>
                    <a:pt x="9349" y="4787"/>
                    <a:pt x="10401" y="4637"/>
                  </a:cubicBezTo>
                  <a:cubicBezTo>
                    <a:pt x="11078" y="3434"/>
                    <a:pt x="11128" y="953"/>
                    <a:pt x="11128" y="953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26"/>
            <p:cNvSpPr/>
            <p:nvPr/>
          </p:nvSpPr>
          <p:spPr>
            <a:xfrm>
              <a:off x="2710050" y="3847775"/>
              <a:ext cx="216800" cy="127225"/>
            </a:xfrm>
            <a:custGeom>
              <a:avLst/>
              <a:gdLst/>
              <a:ahLst/>
              <a:cxnLst/>
              <a:rect l="l" t="t" r="r" b="b"/>
              <a:pathLst>
                <a:path w="8672" h="5089" extrusionOk="0">
                  <a:moveTo>
                    <a:pt x="251" y="1229"/>
                  </a:moveTo>
                  <a:cubicBezTo>
                    <a:pt x="627" y="878"/>
                    <a:pt x="1679" y="1179"/>
                    <a:pt x="3735" y="602"/>
                  </a:cubicBezTo>
                  <a:cubicBezTo>
                    <a:pt x="5815" y="1"/>
                    <a:pt x="7945" y="402"/>
                    <a:pt x="8321" y="903"/>
                  </a:cubicBezTo>
                  <a:cubicBezTo>
                    <a:pt x="8672" y="1429"/>
                    <a:pt x="6015" y="3359"/>
                    <a:pt x="5013" y="3535"/>
                  </a:cubicBezTo>
                  <a:cubicBezTo>
                    <a:pt x="3985" y="3735"/>
                    <a:pt x="3409" y="5088"/>
                    <a:pt x="2055" y="5088"/>
                  </a:cubicBezTo>
                  <a:cubicBezTo>
                    <a:pt x="677" y="5088"/>
                    <a:pt x="0" y="4011"/>
                    <a:pt x="0" y="4011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26"/>
            <p:cNvSpPr/>
            <p:nvPr/>
          </p:nvSpPr>
          <p:spPr>
            <a:xfrm>
              <a:off x="2216925" y="3875975"/>
              <a:ext cx="480625" cy="278225"/>
            </a:xfrm>
            <a:custGeom>
              <a:avLst/>
              <a:gdLst/>
              <a:ahLst/>
              <a:cxnLst/>
              <a:rect l="l" t="t" r="r" b="b"/>
              <a:pathLst>
                <a:path w="19225" h="11129" extrusionOk="0">
                  <a:moveTo>
                    <a:pt x="19224" y="7720"/>
                  </a:moveTo>
                  <a:cubicBezTo>
                    <a:pt x="19224" y="7820"/>
                    <a:pt x="19174" y="7945"/>
                    <a:pt x="19074" y="8046"/>
                  </a:cubicBezTo>
                  <a:cubicBezTo>
                    <a:pt x="18948" y="8196"/>
                    <a:pt x="18748" y="8296"/>
                    <a:pt x="18497" y="8372"/>
                  </a:cubicBezTo>
                  <a:cubicBezTo>
                    <a:pt x="18171" y="8472"/>
                    <a:pt x="17770" y="8497"/>
                    <a:pt x="17394" y="8397"/>
                  </a:cubicBezTo>
                  <a:lnTo>
                    <a:pt x="12808" y="7169"/>
                  </a:lnTo>
                  <a:cubicBezTo>
                    <a:pt x="12056" y="6968"/>
                    <a:pt x="11179" y="7244"/>
                    <a:pt x="11028" y="7720"/>
                  </a:cubicBezTo>
                  <a:lnTo>
                    <a:pt x="10026" y="10527"/>
                  </a:lnTo>
                  <a:cubicBezTo>
                    <a:pt x="9901" y="10878"/>
                    <a:pt x="9374" y="11128"/>
                    <a:pt x="8773" y="11128"/>
                  </a:cubicBezTo>
                  <a:cubicBezTo>
                    <a:pt x="8698" y="11128"/>
                    <a:pt x="8622" y="11128"/>
                    <a:pt x="8572" y="11128"/>
                  </a:cubicBezTo>
                  <a:cubicBezTo>
                    <a:pt x="8171" y="11078"/>
                    <a:pt x="7820" y="10953"/>
                    <a:pt x="7645" y="10753"/>
                  </a:cubicBezTo>
                  <a:cubicBezTo>
                    <a:pt x="7545" y="10652"/>
                    <a:pt x="7495" y="10552"/>
                    <a:pt x="7470" y="10452"/>
                  </a:cubicBezTo>
                  <a:lnTo>
                    <a:pt x="7470" y="10427"/>
                  </a:lnTo>
                  <a:cubicBezTo>
                    <a:pt x="7470" y="10377"/>
                    <a:pt x="7470" y="10352"/>
                    <a:pt x="7470" y="10301"/>
                  </a:cubicBezTo>
                  <a:lnTo>
                    <a:pt x="7846" y="8296"/>
                  </a:lnTo>
                  <a:lnTo>
                    <a:pt x="8021" y="7419"/>
                  </a:lnTo>
                  <a:cubicBezTo>
                    <a:pt x="8121" y="6943"/>
                    <a:pt x="7419" y="6542"/>
                    <a:pt x="6592" y="6592"/>
                  </a:cubicBezTo>
                  <a:lnTo>
                    <a:pt x="1555" y="6918"/>
                  </a:lnTo>
                  <a:cubicBezTo>
                    <a:pt x="1505" y="6918"/>
                    <a:pt x="1454" y="6918"/>
                    <a:pt x="1404" y="6918"/>
                  </a:cubicBezTo>
                  <a:cubicBezTo>
                    <a:pt x="1179" y="6918"/>
                    <a:pt x="978" y="6893"/>
                    <a:pt x="803" y="6818"/>
                  </a:cubicBezTo>
                  <a:cubicBezTo>
                    <a:pt x="452" y="6717"/>
                    <a:pt x="176" y="6517"/>
                    <a:pt x="126" y="6291"/>
                  </a:cubicBezTo>
                  <a:cubicBezTo>
                    <a:pt x="1" y="5890"/>
                    <a:pt x="452" y="5514"/>
                    <a:pt x="1129" y="5439"/>
                  </a:cubicBezTo>
                  <a:lnTo>
                    <a:pt x="6066" y="4863"/>
                  </a:lnTo>
                  <a:cubicBezTo>
                    <a:pt x="6292" y="4838"/>
                    <a:pt x="6467" y="4788"/>
                    <a:pt x="6617" y="4712"/>
                  </a:cubicBezTo>
                  <a:cubicBezTo>
                    <a:pt x="7069" y="4487"/>
                    <a:pt x="7244" y="4136"/>
                    <a:pt x="6993" y="3810"/>
                  </a:cubicBezTo>
                  <a:lnTo>
                    <a:pt x="5239" y="1605"/>
                  </a:lnTo>
                  <a:lnTo>
                    <a:pt x="4888" y="1153"/>
                  </a:lnTo>
                  <a:cubicBezTo>
                    <a:pt x="4813" y="1078"/>
                    <a:pt x="4788" y="1003"/>
                    <a:pt x="4763" y="903"/>
                  </a:cubicBezTo>
                  <a:cubicBezTo>
                    <a:pt x="4763" y="903"/>
                    <a:pt x="4763" y="878"/>
                    <a:pt x="4763" y="853"/>
                  </a:cubicBezTo>
                  <a:cubicBezTo>
                    <a:pt x="4763" y="577"/>
                    <a:pt x="5013" y="326"/>
                    <a:pt x="5465" y="201"/>
                  </a:cubicBezTo>
                  <a:cubicBezTo>
                    <a:pt x="6091" y="1"/>
                    <a:pt x="6843" y="151"/>
                    <a:pt x="7194" y="502"/>
                  </a:cubicBezTo>
                  <a:lnTo>
                    <a:pt x="9675" y="3033"/>
                  </a:lnTo>
                  <a:cubicBezTo>
                    <a:pt x="10101" y="3434"/>
                    <a:pt x="11079" y="3534"/>
                    <a:pt x="11680" y="3209"/>
                  </a:cubicBezTo>
                  <a:lnTo>
                    <a:pt x="15389" y="1254"/>
                  </a:lnTo>
                  <a:cubicBezTo>
                    <a:pt x="15640" y="1128"/>
                    <a:pt x="15941" y="1053"/>
                    <a:pt x="16267" y="1053"/>
                  </a:cubicBezTo>
                  <a:cubicBezTo>
                    <a:pt x="16592" y="1053"/>
                    <a:pt x="16918" y="1128"/>
                    <a:pt x="17194" y="1279"/>
                  </a:cubicBezTo>
                  <a:cubicBezTo>
                    <a:pt x="17445" y="1429"/>
                    <a:pt x="17595" y="1655"/>
                    <a:pt x="17570" y="1855"/>
                  </a:cubicBezTo>
                  <a:cubicBezTo>
                    <a:pt x="17545" y="2006"/>
                    <a:pt x="17445" y="2181"/>
                    <a:pt x="17219" y="2306"/>
                  </a:cubicBezTo>
                  <a:lnTo>
                    <a:pt x="16943" y="2507"/>
                  </a:lnTo>
                  <a:lnTo>
                    <a:pt x="13836" y="4462"/>
                  </a:lnTo>
                  <a:cubicBezTo>
                    <a:pt x="13284" y="4813"/>
                    <a:pt x="13435" y="5364"/>
                    <a:pt x="14136" y="5590"/>
                  </a:cubicBezTo>
                  <a:cubicBezTo>
                    <a:pt x="14136" y="5615"/>
                    <a:pt x="14161" y="5615"/>
                    <a:pt x="14161" y="5615"/>
                  </a:cubicBezTo>
                  <a:lnTo>
                    <a:pt x="18547" y="7068"/>
                  </a:lnTo>
                  <a:cubicBezTo>
                    <a:pt x="18973" y="7194"/>
                    <a:pt x="19224" y="7444"/>
                    <a:pt x="19224" y="7720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26"/>
            <p:cNvSpPr/>
            <p:nvPr/>
          </p:nvSpPr>
          <p:spPr>
            <a:xfrm>
              <a:off x="2335975" y="3898525"/>
              <a:ext cx="62050" cy="95275"/>
            </a:xfrm>
            <a:custGeom>
              <a:avLst/>
              <a:gdLst/>
              <a:ahLst/>
              <a:cxnLst/>
              <a:rect l="l" t="t" r="r" b="b"/>
              <a:pathLst>
                <a:path w="2482" h="3811" extrusionOk="0">
                  <a:moveTo>
                    <a:pt x="1855" y="3810"/>
                  </a:moveTo>
                  <a:lnTo>
                    <a:pt x="126" y="1605"/>
                  </a:lnTo>
                  <a:cubicBezTo>
                    <a:pt x="51" y="1505"/>
                    <a:pt x="1" y="1429"/>
                    <a:pt x="1" y="1329"/>
                  </a:cubicBezTo>
                  <a:lnTo>
                    <a:pt x="1" y="1"/>
                  </a:lnTo>
                  <a:cubicBezTo>
                    <a:pt x="26" y="101"/>
                    <a:pt x="51" y="176"/>
                    <a:pt x="126" y="251"/>
                  </a:cubicBezTo>
                  <a:lnTo>
                    <a:pt x="477" y="703"/>
                  </a:lnTo>
                  <a:lnTo>
                    <a:pt x="2231" y="2908"/>
                  </a:lnTo>
                  <a:cubicBezTo>
                    <a:pt x="2482" y="3234"/>
                    <a:pt x="2307" y="3585"/>
                    <a:pt x="1855" y="3810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26"/>
            <p:cNvSpPr/>
            <p:nvPr/>
          </p:nvSpPr>
          <p:spPr>
            <a:xfrm>
              <a:off x="2599150" y="3993150"/>
              <a:ext cx="25" cy="2525"/>
            </a:xfrm>
            <a:custGeom>
              <a:avLst/>
              <a:gdLst/>
              <a:ahLst/>
              <a:cxnLst/>
              <a:rect l="l" t="t" r="r" b="b"/>
              <a:pathLst>
                <a:path w="1" h="101" extrusionOk="0">
                  <a:moveTo>
                    <a:pt x="0" y="101"/>
                  </a:moveTo>
                  <a:cubicBezTo>
                    <a:pt x="0" y="101"/>
                    <a:pt x="0" y="76"/>
                    <a:pt x="0" y="50"/>
                  </a:cubicBezTo>
                  <a:cubicBezTo>
                    <a:pt x="0" y="2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26"/>
            <p:cNvSpPr/>
            <p:nvPr/>
          </p:nvSpPr>
          <p:spPr>
            <a:xfrm>
              <a:off x="2219450" y="4033250"/>
              <a:ext cx="200525" cy="50150"/>
            </a:xfrm>
            <a:custGeom>
              <a:avLst/>
              <a:gdLst/>
              <a:ahLst/>
              <a:cxnLst/>
              <a:rect l="l" t="t" r="r" b="b"/>
              <a:pathLst>
                <a:path w="8021" h="2006" extrusionOk="0">
                  <a:moveTo>
                    <a:pt x="7920" y="1128"/>
                  </a:moveTo>
                  <a:lnTo>
                    <a:pt x="7745" y="2005"/>
                  </a:lnTo>
                  <a:cubicBezTo>
                    <a:pt x="7494" y="1755"/>
                    <a:pt x="7018" y="1604"/>
                    <a:pt x="6491" y="1629"/>
                  </a:cubicBezTo>
                  <a:lnTo>
                    <a:pt x="1454" y="1955"/>
                  </a:lnTo>
                  <a:cubicBezTo>
                    <a:pt x="1404" y="1955"/>
                    <a:pt x="1353" y="1955"/>
                    <a:pt x="1303" y="1955"/>
                  </a:cubicBezTo>
                  <a:cubicBezTo>
                    <a:pt x="677" y="1955"/>
                    <a:pt x="125" y="1680"/>
                    <a:pt x="0" y="1329"/>
                  </a:cubicBezTo>
                  <a:lnTo>
                    <a:pt x="0" y="0"/>
                  </a:lnTo>
                  <a:cubicBezTo>
                    <a:pt x="75" y="226"/>
                    <a:pt x="351" y="426"/>
                    <a:pt x="702" y="527"/>
                  </a:cubicBezTo>
                  <a:cubicBezTo>
                    <a:pt x="877" y="602"/>
                    <a:pt x="1078" y="627"/>
                    <a:pt x="1303" y="627"/>
                  </a:cubicBezTo>
                  <a:cubicBezTo>
                    <a:pt x="1353" y="627"/>
                    <a:pt x="1404" y="627"/>
                    <a:pt x="1454" y="627"/>
                  </a:cubicBezTo>
                  <a:lnTo>
                    <a:pt x="6491" y="301"/>
                  </a:lnTo>
                  <a:cubicBezTo>
                    <a:pt x="7318" y="251"/>
                    <a:pt x="8020" y="652"/>
                    <a:pt x="7920" y="1128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26"/>
            <p:cNvSpPr/>
            <p:nvPr/>
          </p:nvSpPr>
          <p:spPr>
            <a:xfrm>
              <a:off x="2482600" y="41241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6" y="0"/>
                  </a:moveTo>
                  <a:lnTo>
                    <a:pt x="26" y="251"/>
                  </a:lnTo>
                  <a:cubicBezTo>
                    <a:pt x="0" y="176"/>
                    <a:pt x="0" y="76"/>
                    <a:pt x="26" y="0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26"/>
            <p:cNvSpPr/>
            <p:nvPr/>
          </p:nvSpPr>
          <p:spPr>
            <a:xfrm>
              <a:off x="2403650" y="4050175"/>
              <a:ext cx="293900" cy="137225"/>
            </a:xfrm>
            <a:custGeom>
              <a:avLst/>
              <a:gdLst/>
              <a:ahLst/>
              <a:cxnLst/>
              <a:rect l="l" t="t" r="r" b="b"/>
              <a:pathLst>
                <a:path w="11756" h="5489" extrusionOk="0">
                  <a:moveTo>
                    <a:pt x="11755" y="752"/>
                  </a:moveTo>
                  <a:lnTo>
                    <a:pt x="11755" y="2080"/>
                  </a:lnTo>
                  <a:cubicBezTo>
                    <a:pt x="11755" y="2206"/>
                    <a:pt x="11705" y="2306"/>
                    <a:pt x="11605" y="2406"/>
                  </a:cubicBezTo>
                  <a:cubicBezTo>
                    <a:pt x="11304" y="2757"/>
                    <a:pt x="10552" y="2907"/>
                    <a:pt x="9925" y="2757"/>
                  </a:cubicBezTo>
                  <a:lnTo>
                    <a:pt x="5339" y="1554"/>
                  </a:lnTo>
                  <a:cubicBezTo>
                    <a:pt x="4587" y="1353"/>
                    <a:pt x="3710" y="1604"/>
                    <a:pt x="3559" y="2080"/>
                  </a:cubicBezTo>
                  <a:lnTo>
                    <a:pt x="2557" y="4887"/>
                  </a:lnTo>
                  <a:cubicBezTo>
                    <a:pt x="2432" y="5238"/>
                    <a:pt x="1905" y="5489"/>
                    <a:pt x="1304" y="5489"/>
                  </a:cubicBezTo>
                  <a:cubicBezTo>
                    <a:pt x="1229" y="5489"/>
                    <a:pt x="1153" y="5489"/>
                    <a:pt x="1103" y="5489"/>
                  </a:cubicBezTo>
                  <a:cubicBezTo>
                    <a:pt x="502" y="5414"/>
                    <a:pt x="51" y="5138"/>
                    <a:pt x="1" y="4812"/>
                  </a:cubicBezTo>
                  <a:lnTo>
                    <a:pt x="1" y="4662"/>
                  </a:lnTo>
                  <a:lnTo>
                    <a:pt x="1" y="3484"/>
                  </a:lnTo>
                  <a:cubicBezTo>
                    <a:pt x="26" y="3584"/>
                    <a:pt x="76" y="3684"/>
                    <a:pt x="176" y="3785"/>
                  </a:cubicBezTo>
                  <a:cubicBezTo>
                    <a:pt x="351" y="3985"/>
                    <a:pt x="702" y="4110"/>
                    <a:pt x="1103" y="4160"/>
                  </a:cubicBezTo>
                  <a:cubicBezTo>
                    <a:pt x="1153" y="4160"/>
                    <a:pt x="1229" y="4160"/>
                    <a:pt x="1304" y="4160"/>
                  </a:cubicBezTo>
                  <a:cubicBezTo>
                    <a:pt x="1905" y="4160"/>
                    <a:pt x="2432" y="3910"/>
                    <a:pt x="2557" y="3559"/>
                  </a:cubicBezTo>
                  <a:lnTo>
                    <a:pt x="3559" y="752"/>
                  </a:lnTo>
                  <a:cubicBezTo>
                    <a:pt x="3710" y="276"/>
                    <a:pt x="4587" y="0"/>
                    <a:pt x="5339" y="201"/>
                  </a:cubicBezTo>
                  <a:lnTo>
                    <a:pt x="9925" y="1429"/>
                  </a:lnTo>
                  <a:cubicBezTo>
                    <a:pt x="10301" y="1529"/>
                    <a:pt x="10702" y="1504"/>
                    <a:pt x="11028" y="1404"/>
                  </a:cubicBezTo>
                  <a:cubicBezTo>
                    <a:pt x="11279" y="1328"/>
                    <a:pt x="11479" y="1228"/>
                    <a:pt x="11605" y="1078"/>
                  </a:cubicBezTo>
                  <a:cubicBezTo>
                    <a:pt x="11705" y="977"/>
                    <a:pt x="11755" y="852"/>
                    <a:pt x="11755" y="752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26"/>
            <p:cNvSpPr/>
            <p:nvPr/>
          </p:nvSpPr>
          <p:spPr>
            <a:xfrm>
              <a:off x="2549025" y="3922350"/>
              <a:ext cx="107150" cy="93375"/>
            </a:xfrm>
            <a:custGeom>
              <a:avLst/>
              <a:gdLst/>
              <a:ahLst/>
              <a:cxnLst/>
              <a:rect l="l" t="t" r="r" b="b"/>
              <a:pathLst>
                <a:path w="4286" h="3735" extrusionOk="0">
                  <a:moveTo>
                    <a:pt x="4286" y="0"/>
                  </a:moveTo>
                  <a:lnTo>
                    <a:pt x="4286" y="1278"/>
                  </a:lnTo>
                  <a:cubicBezTo>
                    <a:pt x="4286" y="1454"/>
                    <a:pt x="4186" y="1654"/>
                    <a:pt x="3935" y="1805"/>
                  </a:cubicBezTo>
                  <a:lnTo>
                    <a:pt x="852" y="3735"/>
                  </a:lnTo>
                  <a:cubicBezTo>
                    <a:pt x="151" y="3509"/>
                    <a:pt x="0" y="2958"/>
                    <a:pt x="552" y="2607"/>
                  </a:cubicBezTo>
                  <a:lnTo>
                    <a:pt x="3659" y="652"/>
                  </a:lnTo>
                  <a:lnTo>
                    <a:pt x="3935" y="451"/>
                  </a:lnTo>
                  <a:cubicBezTo>
                    <a:pt x="4161" y="326"/>
                    <a:pt x="4261" y="151"/>
                    <a:pt x="4286" y="0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26"/>
            <p:cNvSpPr/>
            <p:nvPr/>
          </p:nvSpPr>
          <p:spPr>
            <a:xfrm>
              <a:off x="2636725" y="4098400"/>
              <a:ext cx="59550" cy="59550"/>
            </a:xfrm>
            <a:custGeom>
              <a:avLst/>
              <a:gdLst/>
              <a:ahLst/>
              <a:cxnLst/>
              <a:rect l="l" t="t" r="r" b="b"/>
              <a:pathLst>
                <a:path w="2382" h="2382" extrusionOk="0">
                  <a:moveTo>
                    <a:pt x="2332" y="1254"/>
                  </a:moveTo>
                  <a:cubicBezTo>
                    <a:pt x="2307" y="1906"/>
                    <a:pt x="1755" y="2382"/>
                    <a:pt x="1104" y="2332"/>
                  </a:cubicBezTo>
                  <a:cubicBezTo>
                    <a:pt x="477" y="2282"/>
                    <a:pt x="1" y="1730"/>
                    <a:pt x="26" y="1104"/>
                  </a:cubicBezTo>
                  <a:cubicBezTo>
                    <a:pt x="76" y="477"/>
                    <a:pt x="627" y="1"/>
                    <a:pt x="1254" y="51"/>
                  </a:cubicBezTo>
                  <a:cubicBezTo>
                    <a:pt x="1906" y="76"/>
                    <a:pt x="2382" y="627"/>
                    <a:pt x="2332" y="1254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26"/>
            <p:cNvSpPr/>
            <p:nvPr/>
          </p:nvSpPr>
          <p:spPr>
            <a:xfrm>
              <a:off x="2406775" y="4169850"/>
              <a:ext cx="59550" cy="59525"/>
            </a:xfrm>
            <a:custGeom>
              <a:avLst/>
              <a:gdLst/>
              <a:ahLst/>
              <a:cxnLst/>
              <a:rect l="l" t="t" r="r" b="b"/>
              <a:pathLst>
                <a:path w="2382" h="2381" extrusionOk="0">
                  <a:moveTo>
                    <a:pt x="2332" y="1278"/>
                  </a:moveTo>
                  <a:cubicBezTo>
                    <a:pt x="2307" y="1905"/>
                    <a:pt x="1755" y="2381"/>
                    <a:pt x="1104" y="2331"/>
                  </a:cubicBezTo>
                  <a:cubicBezTo>
                    <a:pt x="477" y="2281"/>
                    <a:pt x="1" y="1754"/>
                    <a:pt x="26" y="1103"/>
                  </a:cubicBezTo>
                  <a:cubicBezTo>
                    <a:pt x="76" y="476"/>
                    <a:pt x="627" y="0"/>
                    <a:pt x="1254" y="50"/>
                  </a:cubicBezTo>
                  <a:cubicBezTo>
                    <a:pt x="1906" y="100"/>
                    <a:pt x="2382" y="627"/>
                    <a:pt x="2332" y="1278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26"/>
            <p:cNvSpPr/>
            <p:nvPr/>
          </p:nvSpPr>
          <p:spPr>
            <a:xfrm>
              <a:off x="2218175" y="4065825"/>
              <a:ext cx="60200" cy="59550"/>
            </a:xfrm>
            <a:custGeom>
              <a:avLst/>
              <a:gdLst/>
              <a:ahLst/>
              <a:cxnLst/>
              <a:rect l="l" t="t" r="r" b="b"/>
              <a:pathLst>
                <a:path w="2408" h="2382" extrusionOk="0">
                  <a:moveTo>
                    <a:pt x="2357" y="1279"/>
                  </a:moveTo>
                  <a:cubicBezTo>
                    <a:pt x="2307" y="1905"/>
                    <a:pt x="1755" y="2382"/>
                    <a:pt x="1129" y="2331"/>
                  </a:cubicBezTo>
                  <a:cubicBezTo>
                    <a:pt x="477" y="2306"/>
                    <a:pt x="1" y="1755"/>
                    <a:pt x="51" y="1128"/>
                  </a:cubicBezTo>
                  <a:cubicBezTo>
                    <a:pt x="101" y="477"/>
                    <a:pt x="653" y="1"/>
                    <a:pt x="1279" y="51"/>
                  </a:cubicBezTo>
                  <a:cubicBezTo>
                    <a:pt x="1906" y="101"/>
                    <a:pt x="2407" y="652"/>
                    <a:pt x="2357" y="1279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26"/>
            <p:cNvSpPr/>
            <p:nvPr/>
          </p:nvSpPr>
          <p:spPr>
            <a:xfrm>
              <a:off x="2324075" y="3945525"/>
              <a:ext cx="59550" cy="58925"/>
            </a:xfrm>
            <a:custGeom>
              <a:avLst/>
              <a:gdLst/>
              <a:ahLst/>
              <a:cxnLst/>
              <a:rect l="l" t="t" r="r" b="b"/>
              <a:pathLst>
                <a:path w="2382" h="2357" extrusionOk="0">
                  <a:moveTo>
                    <a:pt x="2331" y="1254"/>
                  </a:moveTo>
                  <a:cubicBezTo>
                    <a:pt x="2306" y="1880"/>
                    <a:pt x="1755" y="2356"/>
                    <a:pt x="1103" y="2306"/>
                  </a:cubicBezTo>
                  <a:cubicBezTo>
                    <a:pt x="477" y="2281"/>
                    <a:pt x="1" y="1730"/>
                    <a:pt x="26" y="1103"/>
                  </a:cubicBezTo>
                  <a:cubicBezTo>
                    <a:pt x="76" y="477"/>
                    <a:pt x="627" y="1"/>
                    <a:pt x="1254" y="26"/>
                  </a:cubicBezTo>
                  <a:cubicBezTo>
                    <a:pt x="1905" y="76"/>
                    <a:pt x="2382" y="627"/>
                    <a:pt x="2331" y="1254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26"/>
            <p:cNvSpPr/>
            <p:nvPr/>
          </p:nvSpPr>
          <p:spPr>
            <a:xfrm>
              <a:off x="2607275" y="3958050"/>
              <a:ext cx="60175" cy="59550"/>
            </a:xfrm>
            <a:custGeom>
              <a:avLst/>
              <a:gdLst/>
              <a:ahLst/>
              <a:cxnLst/>
              <a:rect l="l" t="t" r="r" b="b"/>
              <a:pathLst>
                <a:path w="2407" h="2382" extrusionOk="0">
                  <a:moveTo>
                    <a:pt x="2357" y="1254"/>
                  </a:moveTo>
                  <a:cubicBezTo>
                    <a:pt x="2307" y="1906"/>
                    <a:pt x="1755" y="2382"/>
                    <a:pt x="1129" y="2332"/>
                  </a:cubicBezTo>
                  <a:cubicBezTo>
                    <a:pt x="502" y="2282"/>
                    <a:pt x="1" y="1730"/>
                    <a:pt x="51" y="1104"/>
                  </a:cubicBezTo>
                  <a:cubicBezTo>
                    <a:pt x="101" y="477"/>
                    <a:pt x="653" y="1"/>
                    <a:pt x="1279" y="51"/>
                  </a:cubicBezTo>
                  <a:cubicBezTo>
                    <a:pt x="1931" y="76"/>
                    <a:pt x="2407" y="627"/>
                    <a:pt x="2357" y="1254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26"/>
            <p:cNvSpPr/>
            <p:nvPr/>
          </p:nvSpPr>
          <p:spPr>
            <a:xfrm>
              <a:off x="2424325" y="3768200"/>
              <a:ext cx="80850" cy="302675"/>
            </a:xfrm>
            <a:custGeom>
              <a:avLst/>
              <a:gdLst/>
              <a:ahLst/>
              <a:cxnLst/>
              <a:rect l="l" t="t" r="r" b="b"/>
              <a:pathLst>
                <a:path w="3234" h="12107" extrusionOk="0">
                  <a:moveTo>
                    <a:pt x="3234" y="10602"/>
                  </a:moveTo>
                  <a:cubicBezTo>
                    <a:pt x="3234" y="12106"/>
                    <a:pt x="1" y="11805"/>
                    <a:pt x="1" y="10602"/>
                  </a:cubicBezTo>
                  <a:lnTo>
                    <a:pt x="1" y="1"/>
                  </a:lnTo>
                  <a:lnTo>
                    <a:pt x="323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26"/>
            <p:cNvSpPr/>
            <p:nvPr/>
          </p:nvSpPr>
          <p:spPr>
            <a:xfrm>
              <a:off x="2374200" y="3448650"/>
              <a:ext cx="461175" cy="458050"/>
            </a:xfrm>
            <a:custGeom>
              <a:avLst/>
              <a:gdLst/>
              <a:ahLst/>
              <a:cxnLst/>
              <a:rect l="l" t="t" r="r" b="b"/>
              <a:pathLst>
                <a:path w="18447" h="18322" extrusionOk="0">
                  <a:moveTo>
                    <a:pt x="1279" y="3209"/>
                  </a:moveTo>
                  <a:cubicBezTo>
                    <a:pt x="1279" y="3209"/>
                    <a:pt x="10577" y="1"/>
                    <a:pt x="14512" y="477"/>
                  </a:cubicBezTo>
                  <a:cubicBezTo>
                    <a:pt x="18447" y="953"/>
                    <a:pt x="17570" y="17971"/>
                    <a:pt x="17570" y="17971"/>
                  </a:cubicBezTo>
                  <a:cubicBezTo>
                    <a:pt x="17570" y="17971"/>
                    <a:pt x="15464" y="18322"/>
                    <a:pt x="13409" y="17971"/>
                  </a:cubicBezTo>
                  <a:cubicBezTo>
                    <a:pt x="12532" y="13259"/>
                    <a:pt x="11103" y="8046"/>
                    <a:pt x="11103" y="8046"/>
                  </a:cubicBezTo>
                  <a:cubicBezTo>
                    <a:pt x="11103" y="8046"/>
                    <a:pt x="2557" y="10527"/>
                    <a:pt x="1279" y="9274"/>
                  </a:cubicBezTo>
                  <a:cubicBezTo>
                    <a:pt x="1" y="8046"/>
                    <a:pt x="1279" y="3209"/>
                    <a:pt x="1279" y="3209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26"/>
            <p:cNvSpPr/>
            <p:nvPr/>
          </p:nvSpPr>
          <p:spPr>
            <a:xfrm>
              <a:off x="2374200" y="3448650"/>
              <a:ext cx="461175" cy="498150"/>
            </a:xfrm>
            <a:custGeom>
              <a:avLst/>
              <a:gdLst/>
              <a:ahLst/>
              <a:cxnLst/>
              <a:rect l="l" t="t" r="r" b="b"/>
              <a:pathLst>
                <a:path w="18447" h="19926" extrusionOk="0">
                  <a:moveTo>
                    <a:pt x="1279" y="3209"/>
                  </a:moveTo>
                  <a:cubicBezTo>
                    <a:pt x="1279" y="3209"/>
                    <a:pt x="10577" y="1"/>
                    <a:pt x="14512" y="477"/>
                  </a:cubicBezTo>
                  <a:cubicBezTo>
                    <a:pt x="18447" y="953"/>
                    <a:pt x="17570" y="17971"/>
                    <a:pt x="17570" y="17971"/>
                  </a:cubicBezTo>
                  <a:cubicBezTo>
                    <a:pt x="17244" y="18622"/>
                    <a:pt x="14687" y="19926"/>
                    <a:pt x="13409" y="17971"/>
                  </a:cubicBezTo>
                  <a:cubicBezTo>
                    <a:pt x="12532" y="13259"/>
                    <a:pt x="11103" y="8046"/>
                    <a:pt x="11103" y="8046"/>
                  </a:cubicBezTo>
                  <a:cubicBezTo>
                    <a:pt x="11103" y="8046"/>
                    <a:pt x="2557" y="10527"/>
                    <a:pt x="1279" y="9274"/>
                  </a:cubicBezTo>
                  <a:cubicBezTo>
                    <a:pt x="1" y="8046"/>
                    <a:pt x="1279" y="3209"/>
                    <a:pt x="1279" y="3209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26"/>
            <p:cNvSpPr/>
            <p:nvPr/>
          </p:nvSpPr>
          <p:spPr>
            <a:xfrm>
              <a:off x="2414925" y="3648525"/>
              <a:ext cx="395400" cy="302675"/>
            </a:xfrm>
            <a:custGeom>
              <a:avLst/>
              <a:gdLst/>
              <a:ahLst/>
              <a:cxnLst/>
              <a:rect l="l" t="t" r="r" b="b"/>
              <a:pathLst>
                <a:path w="15816" h="12107" extrusionOk="0">
                  <a:moveTo>
                    <a:pt x="14838" y="4713"/>
                  </a:moveTo>
                  <a:cubicBezTo>
                    <a:pt x="14011" y="5490"/>
                    <a:pt x="4136" y="10953"/>
                    <a:pt x="2281" y="11981"/>
                  </a:cubicBezTo>
                  <a:cubicBezTo>
                    <a:pt x="2056" y="12106"/>
                    <a:pt x="1780" y="12106"/>
                    <a:pt x="1555" y="11981"/>
                  </a:cubicBezTo>
                  <a:cubicBezTo>
                    <a:pt x="1555" y="11981"/>
                    <a:pt x="1555" y="11981"/>
                    <a:pt x="1555" y="11981"/>
                  </a:cubicBezTo>
                  <a:lnTo>
                    <a:pt x="1555" y="11981"/>
                  </a:lnTo>
                  <a:cubicBezTo>
                    <a:pt x="527" y="11304"/>
                    <a:pt x="1" y="8998"/>
                    <a:pt x="1981" y="7520"/>
                  </a:cubicBezTo>
                  <a:cubicBezTo>
                    <a:pt x="2582" y="7068"/>
                    <a:pt x="13109" y="1"/>
                    <a:pt x="14788" y="477"/>
                  </a:cubicBezTo>
                  <a:lnTo>
                    <a:pt x="14788" y="477"/>
                  </a:lnTo>
                  <a:cubicBezTo>
                    <a:pt x="14813" y="477"/>
                    <a:pt x="14838" y="502"/>
                    <a:pt x="14838" y="502"/>
                  </a:cubicBezTo>
                  <a:cubicBezTo>
                    <a:pt x="14888" y="527"/>
                    <a:pt x="14963" y="552"/>
                    <a:pt x="14988" y="602"/>
                  </a:cubicBezTo>
                  <a:cubicBezTo>
                    <a:pt x="15815" y="1254"/>
                    <a:pt x="15715" y="3911"/>
                    <a:pt x="14838" y="471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26"/>
            <p:cNvSpPr/>
            <p:nvPr/>
          </p:nvSpPr>
          <p:spPr>
            <a:xfrm>
              <a:off x="2118550" y="3471850"/>
              <a:ext cx="666075" cy="476200"/>
            </a:xfrm>
            <a:custGeom>
              <a:avLst/>
              <a:gdLst/>
              <a:ahLst/>
              <a:cxnLst/>
              <a:rect l="l" t="t" r="r" b="b"/>
              <a:pathLst>
                <a:path w="26643" h="19048" extrusionOk="0">
                  <a:moveTo>
                    <a:pt x="26643" y="7544"/>
                  </a:moveTo>
                  <a:cubicBezTo>
                    <a:pt x="24964" y="7068"/>
                    <a:pt x="14437" y="14135"/>
                    <a:pt x="13836" y="14587"/>
                  </a:cubicBezTo>
                  <a:cubicBezTo>
                    <a:pt x="11856" y="16065"/>
                    <a:pt x="12382" y="18371"/>
                    <a:pt x="13410" y="19048"/>
                  </a:cubicBezTo>
                  <a:lnTo>
                    <a:pt x="1705" y="12256"/>
                  </a:lnTo>
                  <a:lnTo>
                    <a:pt x="1304" y="12030"/>
                  </a:lnTo>
                  <a:lnTo>
                    <a:pt x="1279" y="12005"/>
                  </a:lnTo>
                  <a:cubicBezTo>
                    <a:pt x="377" y="11228"/>
                    <a:pt x="1" y="9073"/>
                    <a:pt x="1881" y="7669"/>
                  </a:cubicBezTo>
                  <a:cubicBezTo>
                    <a:pt x="2482" y="7243"/>
                    <a:pt x="13259" y="0"/>
                    <a:pt x="14738" y="677"/>
                  </a:cubicBezTo>
                  <a:lnTo>
                    <a:pt x="14838" y="727"/>
                  </a:ln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26"/>
            <p:cNvSpPr/>
            <p:nvPr/>
          </p:nvSpPr>
          <p:spPr>
            <a:xfrm>
              <a:off x="3013300" y="1935500"/>
              <a:ext cx="424850" cy="735600"/>
            </a:xfrm>
            <a:custGeom>
              <a:avLst/>
              <a:gdLst/>
              <a:ahLst/>
              <a:cxnLst/>
              <a:rect l="l" t="t" r="r" b="b"/>
              <a:pathLst>
                <a:path w="16994" h="29424" extrusionOk="0">
                  <a:moveTo>
                    <a:pt x="16818" y="20902"/>
                  </a:moveTo>
                  <a:cubicBezTo>
                    <a:pt x="16492" y="18396"/>
                    <a:pt x="15339" y="3308"/>
                    <a:pt x="13134" y="1604"/>
                  </a:cubicBezTo>
                  <a:cubicBezTo>
                    <a:pt x="13134" y="1604"/>
                    <a:pt x="11630" y="0"/>
                    <a:pt x="10953" y="677"/>
                  </a:cubicBezTo>
                  <a:lnTo>
                    <a:pt x="1" y="7018"/>
                  </a:lnTo>
                  <a:lnTo>
                    <a:pt x="502" y="13835"/>
                  </a:lnTo>
                  <a:lnTo>
                    <a:pt x="5264" y="29424"/>
                  </a:lnTo>
                  <a:lnTo>
                    <a:pt x="15890" y="23309"/>
                  </a:lnTo>
                  <a:cubicBezTo>
                    <a:pt x="16567" y="23108"/>
                    <a:pt x="16993" y="22206"/>
                    <a:pt x="16818" y="20902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26"/>
            <p:cNvSpPr/>
            <p:nvPr/>
          </p:nvSpPr>
          <p:spPr>
            <a:xfrm>
              <a:off x="3001400" y="2069575"/>
              <a:ext cx="162925" cy="636625"/>
            </a:xfrm>
            <a:custGeom>
              <a:avLst/>
              <a:gdLst/>
              <a:ahLst/>
              <a:cxnLst/>
              <a:rect l="l" t="t" r="r" b="b"/>
              <a:pathLst>
                <a:path w="6517" h="25465" extrusionOk="0">
                  <a:moveTo>
                    <a:pt x="2507" y="2657"/>
                  </a:moveTo>
                  <a:cubicBezTo>
                    <a:pt x="4712" y="4387"/>
                    <a:pt x="5865" y="19474"/>
                    <a:pt x="6191" y="21956"/>
                  </a:cubicBezTo>
                  <a:cubicBezTo>
                    <a:pt x="6517" y="24462"/>
                    <a:pt x="4712" y="25464"/>
                    <a:pt x="3083" y="22933"/>
                  </a:cubicBezTo>
                  <a:cubicBezTo>
                    <a:pt x="1479" y="20377"/>
                    <a:pt x="0" y="6016"/>
                    <a:pt x="0" y="3008"/>
                  </a:cubicBezTo>
                  <a:cubicBezTo>
                    <a:pt x="0" y="1"/>
                    <a:pt x="2507" y="2657"/>
                    <a:pt x="2507" y="2657"/>
                  </a:cubicBezTo>
                  <a:close/>
                </a:path>
              </a:pathLst>
            </a:custGeom>
            <a:solidFill>
              <a:srgbClr val="4646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26"/>
            <p:cNvSpPr/>
            <p:nvPr/>
          </p:nvSpPr>
          <p:spPr>
            <a:xfrm>
              <a:off x="3183725" y="1925475"/>
              <a:ext cx="426100" cy="767575"/>
            </a:xfrm>
            <a:custGeom>
              <a:avLst/>
              <a:gdLst/>
              <a:ahLst/>
              <a:cxnLst/>
              <a:rect l="l" t="t" r="r" b="b"/>
              <a:pathLst>
                <a:path w="17044" h="30703" extrusionOk="0">
                  <a:moveTo>
                    <a:pt x="13008" y="150"/>
                  </a:moveTo>
                  <a:cubicBezTo>
                    <a:pt x="9926" y="0"/>
                    <a:pt x="4713" y="3609"/>
                    <a:pt x="2357" y="6592"/>
                  </a:cubicBezTo>
                  <a:cubicBezTo>
                    <a:pt x="1" y="9574"/>
                    <a:pt x="1454" y="12807"/>
                    <a:pt x="2256" y="15990"/>
                  </a:cubicBezTo>
                  <a:cubicBezTo>
                    <a:pt x="3058" y="19173"/>
                    <a:pt x="1830" y="27143"/>
                    <a:pt x="1830" y="27920"/>
                  </a:cubicBezTo>
                  <a:cubicBezTo>
                    <a:pt x="5439" y="30351"/>
                    <a:pt x="14186" y="30702"/>
                    <a:pt x="15189" y="27118"/>
                  </a:cubicBezTo>
                  <a:cubicBezTo>
                    <a:pt x="15615" y="23208"/>
                    <a:pt x="12758" y="19073"/>
                    <a:pt x="12733" y="16792"/>
                  </a:cubicBezTo>
                  <a:cubicBezTo>
                    <a:pt x="12883" y="11880"/>
                    <a:pt x="17043" y="1629"/>
                    <a:pt x="13008" y="15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26"/>
            <p:cNvSpPr/>
            <p:nvPr/>
          </p:nvSpPr>
          <p:spPr>
            <a:xfrm>
              <a:off x="3434350" y="1928600"/>
              <a:ext cx="115950" cy="770700"/>
            </a:xfrm>
            <a:custGeom>
              <a:avLst/>
              <a:gdLst/>
              <a:ahLst/>
              <a:cxnLst/>
              <a:rect l="l" t="t" r="r" b="b"/>
              <a:pathLst>
                <a:path w="4638" h="30828" extrusionOk="0">
                  <a:moveTo>
                    <a:pt x="302" y="727"/>
                  </a:moveTo>
                  <a:cubicBezTo>
                    <a:pt x="1881" y="7670"/>
                    <a:pt x="1379" y="15163"/>
                    <a:pt x="1028" y="18096"/>
                  </a:cubicBezTo>
                  <a:cubicBezTo>
                    <a:pt x="678" y="21053"/>
                    <a:pt x="602" y="30828"/>
                    <a:pt x="602" y="30828"/>
                  </a:cubicBezTo>
                  <a:cubicBezTo>
                    <a:pt x="2983" y="29625"/>
                    <a:pt x="4111" y="27419"/>
                    <a:pt x="4161" y="26417"/>
                  </a:cubicBezTo>
                  <a:cubicBezTo>
                    <a:pt x="4211" y="25414"/>
                    <a:pt x="3309" y="16918"/>
                    <a:pt x="3359" y="16241"/>
                  </a:cubicBezTo>
                  <a:cubicBezTo>
                    <a:pt x="3434" y="15539"/>
                    <a:pt x="4637" y="8998"/>
                    <a:pt x="4512" y="5439"/>
                  </a:cubicBezTo>
                  <a:cubicBezTo>
                    <a:pt x="4387" y="1905"/>
                    <a:pt x="3059" y="1354"/>
                    <a:pt x="3059" y="1354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26"/>
            <p:cNvSpPr/>
            <p:nvPr/>
          </p:nvSpPr>
          <p:spPr>
            <a:xfrm>
              <a:off x="3448150" y="1990625"/>
              <a:ext cx="10675" cy="21325"/>
            </a:xfrm>
            <a:custGeom>
              <a:avLst/>
              <a:gdLst/>
              <a:ahLst/>
              <a:cxnLst/>
              <a:rect l="l" t="t" r="r" b="b"/>
              <a:pathLst>
                <a:path w="427" h="853" extrusionOk="0">
                  <a:moveTo>
                    <a:pt x="0" y="1"/>
                  </a:moveTo>
                  <a:lnTo>
                    <a:pt x="426" y="176"/>
                  </a:lnTo>
                  <a:cubicBezTo>
                    <a:pt x="376" y="377"/>
                    <a:pt x="351" y="602"/>
                    <a:pt x="326" y="853"/>
                  </a:cubicBezTo>
                  <a:cubicBezTo>
                    <a:pt x="326" y="803"/>
                    <a:pt x="301" y="753"/>
                    <a:pt x="301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26"/>
            <p:cNvSpPr/>
            <p:nvPr/>
          </p:nvSpPr>
          <p:spPr>
            <a:xfrm>
              <a:off x="3118575" y="1964950"/>
              <a:ext cx="271325" cy="741250"/>
            </a:xfrm>
            <a:custGeom>
              <a:avLst/>
              <a:gdLst/>
              <a:ahLst/>
              <a:cxnLst/>
              <a:rect l="l" t="t" r="r" b="b"/>
              <a:pathLst>
                <a:path w="10853" h="29650" extrusionOk="0">
                  <a:moveTo>
                    <a:pt x="8471" y="0"/>
                  </a:moveTo>
                  <a:cubicBezTo>
                    <a:pt x="10852" y="5063"/>
                    <a:pt x="9700" y="9674"/>
                    <a:pt x="9599" y="13835"/>
                  </a:cubicBezTo>
                  <a:cubicBezTo>
                    <a:pt x="9499" y="17995"/>
                    <a:pt x="7344" y="29649"/>
                    <a:pt x="7344" y="29649"/>
                  </a:cubicBezTo>
                  <a:cubicBezTo>
                    <a:pt x="3208" y="28622"/>
                    <a:pt x="2707" y="25840"/>
                    <a:pt x="1905" y="24436"/>
                  </a:cubicBezTo>
                  <a:cubicBezTo>
                    <a:pt x="0" y="14712"/>
                    <a:pt x="2406" y="6842"/>
                    <a:pt x="4211" y="3910"/>
                  </a:cubicBezTo>
                  <a:cubicBezTo>
                    <a:pt x="5614" y="1629"/>
                    <a:pt x="8471" y="0"/>
                    <a:pt x="847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26"/>
            <p:cNvSpPr/>
            <p:nvPr/>
          </p:nvSpPr>
          <p:spPr>
            <a:xfrm>
              <a:off x="3169950" y="2101525"/>
              <a:ext cx="187375" cy="401650"/>
            </a:xfrm>
            <a:custGeom>
              <a:avLst/>
              <a:gdLst/>
              <a:ahLst/>
              <a:cxnLst/>
              <a:rect l="l" t="t" r="r" b="b"/>
              <a:pathLst>
                <a:path w="7495" h="16066" extrusionOk="0">
                  <a:moveTo>
                    <a:pt x="3835" y="953"/>
                  </a:moveTo>
                  <a:cubicBezTo>
                    <a:pt x="0" y="1"/>
                    <a:pt x="1930" y="9023"/>
                    <a:pt x="3810" y="12607"/>
                  </a:cubicBezTo>
                  <a:cubicBezTo>
                    <a:pt x="4762" y="14437"/>
                    <a:pt x="5514" y="15490"/>
                    <a:pt x="6667" y="16066"/>
                  </a:cubicBezTo>
                  <a:cubicBezTo>
                    <a:pt x="7043" y="13610"/>
                    <a:pt x="7369" y="11129"/>
                    <a:pt x="7494" y="9374"/>
                  </a:cubicBezTo>
                  <a:cubicBezTo>
                    <a:pt x="6517" y="6116"/>
                    <a:pt x="5790" y="1931"/>
                    <a:pt x="3835" y="953"/>
                  </a:cubicBezTo>
                  <a:close/>
                </a:path>
              </a:pathLst>
            </a:custGeom>
            <a:solidFill>
              <a:srgbClr val="EABD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26"/>
            <p:cNvSpPr/>
            <p:nvPr/>
          </p:nvSpPr>
          <p:spPr>
            <a:xfrm>
              <a:off x="2871075" y="2908550"/>
              <a:ext cx="72075" cy="51400"/>
            </a:xfrm>
            <a:custGeom>
              <a:avLst/>
              <a:gdLst/>
              <a:ahLst/>
              <a:cxnLst/>
              <a:rect l="l" t="t" r="r" b="b"/>
              <a:pathLst>
                <a:path w="2883" h="2056" extrusionOk="0">
                  <a:moveTo>
                    <a:pt x="2156" y="1"/>
                  </a:moveTo>
                  <a:lnTo>
                    <a:pt x="0" y="1529"/>
                  </a:lnTo>
                  <a:lnTo>
                    <a:pt x="276" y="2056"/>
                  </a:lnTo>
                  <a:lnTo>
                    <a:pt x="2582" y="477"/>
                  </a:lnTo>
                  <a:lnTo>
                    <a:pt x="2883" y="1"/>
                  </a:ln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26"/>
            <p:cNvSpPr/>
            <p:nvPr/>
          </p:nvSpPr>
          <p:spPr>
            <a:xfrm>
              <a:off x="2366050" y="2247525"/>
              <a:ext cx="424850" cy="735625"/>
            </a:xfrm>
            <a:custGeom>
              <a:avLst/>
              <a:gdLst/>
              <a:ahLst/>
              <a:cxnLst/>
              <a:rect l="l" t="t" r="r" b="b"/>
              <a:pathLst>
                <a:path w="16994" h="29425" extrusionOk="0">
                  <a:moveTo>
                    <a:pt x="16818" y="20903"/>
                  </a:moveTo>
                  <a:cubicBezTo>
                    <a:pt x="16517" y="18396"/>
                    <a:pt x="15339" y="3309"/>
                    <a:pt x="13134" y="1604"/>
                  </a:cubicBezTo>
                  <a:cubicBezTo>
                    <a:pt x="13134" y="1604"/>
                    <a:pt x="11655" y="0"/>
                    <a:pt x="10978" y="677"/>
                  </a:cubicBezTo>
                  <a:lnTo>
                    <a:pt x="1" y="6993"/>
                  </a:lnTo>
                  <a:lnTo>
                    <a:pt x="502" y="13835"/>
                  </a:lnTo>
                  <a:lnTo>
                    <a:pt x="5264" y="29424"/>
                  </a:lnTo>
                  <a:lnTo>
                    <a:pt x="15916" y="23284"/>
                  </a:lnTo>
                  <a:cubicBezTo>
                    <a:pt x="16567" y="23108"/>
                    <a:pt x="16993" y="22206"/>
                    <a:pt x="16818" y="20903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26"/>
            <p:cNvSpPr/>
            <p:nvPr/>
          </p:nvSpPr>
          <p:spPr>
            <a:xfrm>
              <a:off x="2354775" y="2381600"/>
              <a:ext cx="162300" cy="636625"/>
            </a:xfrm>
            <a:custGeom>
              <a:avLst/>
              <a:gdLst/>
              <a:ahLst/>
              <a:cxnLst/>
              <a:rect l="l" t="t" r="r" b="b"/>
              <a:pathLst>
                <a:path w="6492" h="25465" extrusionOk="0">
                  <a:moveTo>
                    <a:pt x="2482" y="2657"/>
                  </a:moveTo>
                  <a:cubicBezTo>
                    <a:pt x="4687" y="4387"/>
                    <a:pt x="5865" y="19475"/>
                    <a:pt x="6166" y="21956"/>
                  </a:cubicBezTo>
                  <a:cubicBezTo>
                    <a:pt x="6492" y="24462"/>
                    <a:pt x="4712" y="25465"/>
                    <a:pt x="3083" y="22908"/>
                  </a:cubicBezTo>
                  <a:cubicBezTo>
                    <a:pt x="1454" y="20377"/>
                    <a:pt x="1" y="5991"/>
                    <a:pt x="1" y="3008"/>
                  </a:cubicBezTo>
                  <a:cubicBezTo>
                    <a:pt x="1" y="1"/>
                    <a:pt x="2482" y="2657"/>
                    <a:pt x="2482" y="2657"/>
                  </a:cubicBezTo>
                  <a:close/>
                </a:path>
              </a:pathLst>
            </a:custGeom>
            <a:solidFill>
              <a:srgbClr val="4646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26"/>
            <p:cNvSpPr/>
            <p:nvPr/>
          </p:nvSpPr>
          <p:spPr>
            <a:xfrm>
              <a:off x="4326600" y="1505025"/>
              <a:ext cx="234350" cy="410450"/>
            </a:xfrm>
            <a:custGeom>
              <a:avLst/>
              <a:gdLst/>
              <a:ahLst/>
              <a:cxnLst/>
              <a:rect l="l" t="t" r="r" b="b"/>
              <a:pathLst>
                <a:path w="9374" h="16418" extrusionOk="0">
                  <a:moveTo>
                    <a:pt x="7243" y="1"/>
                  </a:moveTo>
                  <a:cubicBezTo>
                    <a:pt x="4687" y="1254"/>
                    <a:pt x="0" y="11580"/>
                    <a:pt x="777" y="14011"/>
                  </a:cubicBezTo>
                  <a:cubicBezTo>
                    <a:pt x="1579" y="16417"/>
                    <a:pt x="3760" y="15089"/>
                    <a:pt x="5238" y="12958"/>
                  </a:cubicBezTo>
                  <a:cubicBezTo>
                    <a:pt x="7294" y="10026"/>
                    <a:pt x="9374" y="3660"/>
                    <a:pt x="9098" y="2056"/>
                  </a:cubicBezTo>
                  <a:cubicBezTo>
                    <a:pt x="8847" y="477"/>
                    <a:pt x="7243" y="1"/>
                    <a:pt x="7243" y="1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26"/>
            <p:cNvSpPr/>
            <p:nvPr/>
          </p:nvSpPr>
          <p:spPr>
            <a:xfrm>
              <a:off x="4371700" y="2843400"/>
              <a:ext cx="218700" cy="161675"/>
            </a:xfrm>
            <a:custGeom>
              <a:avLst/>
              <a:gdLst/>
              <a:ahLst/>
              <a:cxnLst/>
              <a:rect l="l" t="t" r="r" b="b"/>
              <a:pathLst>
                <a:path w="8748" h="6467" extrusionOk="0">
                  <a:moveTo>
                    <a:pt x="6066" y="0"/>
                  </a:moveTo>
                  <a:cubicBezTo>
                    <a:pt x="6066" y="0"/>
                    <a:pt x="2106" y="4612"/>
                    <a:pt x="1053" y="4912"/>
                  </a:cubicBezTo>
                  <a:cubicBezTo>
                    <a:pt x="1" y="5238"/>
                    <a:pt x="953" y="6316"/>
                    <a:pt x="1755" y="6391"/>
                  </a:cubicBezTo>
                  <a:cubicBezTo>
                    <a:pt x="2557" y="6466"/>
                    <a:pt x="5139" y="6366"/>
                    <a:pt x="5891" y="5639"/>
                  </a:cubicBezTo>
                  <a:cubicBezTo>
                    <a:pt x="6642" y="4887"/>
                    <a:pt x="8748" y="4110"/>
                    <a:pt x="8748" y="4110"/>
                  </a:cubicBezTo>
                  <a:cubicBezTo>
                    <a:pt x="8748" y="1704"/>
                    <a:pt x="8171" y="201"/>
                    <a:pt x="8171" y="2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26"/>
            <p:cNvSpPr/>
            <p:nvPr/>
          </p:nvSpPr>
          <p:spPr>
            <a:xfrm>
              <a:off x="4475725" y="1993125"/>
              <a:ext cx="189875" cy="885375"/>
            </a:xfrm>
            <a:custGeom>
              <a:avLst/>
              <a:gdLst/>
              <a:ahLst/>
              <a:cxnLst/>
              <a:rect l="l" t="t" r="r" b="b"/>
              <a:pathLst>
                <a:path w="7595" h="35415" extrusionOk="0">
                  <a:moveTo>
                    <a:pt x="501" y="1404"/>
                  </a:moveTo>
                  <a:cubicBezTo>
                    <a:pt x="501" y="1404"/>
                    <a:pt x="0" y="11630"/>
                    <a:pt x="176" y="14963"/>
                  </a:cubicBezTo>
                  <a:cubicBezTo>
                    <a:pt x="376" y="18322"/>
                    <a:pt x="1178" y="34938"/>
                    <a:pt x="1178" y="34938"/>
                  </a:cubicBezTo>
                  <a:cubicBezTo>
                    <a:pt x="3359" y="35415"/>
                    <a:pt x="4737" y="34938"/>
                    <a:pt x="4737" y="34938"/>
                  </a:cubicBezTo>
                  <a:cubicBezTo>
                    <a:pt x="5439" y="22207"/>
                    <a:pt x="5414" y="18522"/>
                    <a:pt x="5614" y="16643"/>
                  </a:cubicBezTo>
                  <a:cubicBezTo>
                    <a:pt x="5815" y="14738"/>
                    <a:pt x="6065" y="9249"/>
                    <a:pt x="6065" y="9249"/>
                  </a:cubicBezTo>
                  <a:cubicBezTo>
                    <a:pt x="7594" y="6091"/>
                    <a:pt x="6015" y="1981"/>
                    <a:pt x="5263" y="1003"/>
                  </a:cubicBezTo>
                  <a:cubicBezTo>
                    <a:pt x="4512" y="1"/>
                    <a:pt x="501" y="1404"/>
                    <a:pt x="501" y="1404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26"/>
            <p:cNvSpPr/>
            <p:nvPr/>
          </p:nvSpPr>
          <p:spPr>
            <a:xfrm>
              <a:off x="4655550" y="2927975"/>
              <a:ext cx="123450" cy="216200"/>
            </a:xfrm>
            <a:custGeom>
              <a:avLst/>
              <a:gdLst/>
              <a:ahLst/>
              <a:cxnLst/>
              <a:rect l="l" t="t" r="r" b="b"/>
              <a:pathLst>
                <a:path w="4938" h="8648" extrusionOk="0">
                  <a:moveTo>
                    <a:pt x="1153" y="1003"/>
                  </a:moveTo>
                  <a:cubicBezTo>
                    <a:pt x="1028" y="2858"/>
                    <a:pt x="351" y="5063"/>
                    <a:pt x="176" y="6166"/>
                  </a:cubicBezTo>
                  <a:cubicBezTo>
                    <a:pt x="0" y="7294"/>
                    <a:pt x="401" y="7920"/>
                    <a:pt x="677" y="8296"/>
                  </a:cubicBezTo>
                  <a:cubicBezTo>
                    <a:pt x="928" y="8647"/>
                    <a:pt x="4085" y="7595"/>
                    <a:pt x="4512" y="6392"/>
                  </a:cubicBezTo>
                  <a:cubicBezTo>
                    <a:pt x="4938" y="5164"/>
                    <a:pt x="4060" y="4111"/>
                    <a:pt x="3985" y="1830"/>
                  </a:cubicBezTo>
                  <a:cubicBezTo>
                    <a:pt x="2983" y="1"/>
                    <a:pt x="1153" y="1003"/>
                    <a:pt x="1153" y="100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26"/>
            <p:cNvSpPr/>
            <p:nvPr/>
          </p:nvSpPr>
          <p:spPr>
            <a:xfrm>
              <a:off x="4570325" y="2000650"/>
              <a:ext cx="216200" cy="997525"/>
            </a:xfrm>
            <a:custGeom>
              <a:avLst/>
              <a:gdLst/>
              <a:ahLst/>
              <a:cxnLst/>
              <a:rect l="l" t="t" r="r" b="b"/>
              <a:pathLst>
                <a:path w="8648" h="39901" extrusionOk="0">
                  <a:moveTo>
                    <a:pt x="1" y="1905"/>
                  </a:moveTo>
                  <a:cubicBezTo>
                    <a:pt x="1" y="1905"/>
                    <a:pt x="552" y="11204"/>
                    <a:pt x="1404" y="14286"/>
                  </a:cubicBezTo>
                  <a:cubicBezTo>
                    <a:pt x="2256" y="17394"/>
                    <a:pt x="3033" y="26467"/>
                    <a:pt x="3409" y="28046"/>
                  </a:cubicBezTo>
                  <a:cubicBezTo>
                    <a:pt x="3760" y="29625"/>
                    <a:pt x="4211" y="39424"/>
                    <a:pt x="4211" y="39424"/>
                  </a:cubicBezTo>
                  <a:cubicBezTo>
                    <a:pt x="6166" y="39901"/>
                    <a:pt x="7720" y="39424"/>
                    <a:pt x="7720" y="39424"/>
                  </a:cubicBezTo>
                  <a:cubicBezTo>
                    <a:pt x="7670" y="30251"/>
                    <a:pt x="7895" y="22808"/>
                    <a:pt x="7720" y="20301"/>
                  </a:cubicBezTo>
                  <a:cubicBezTo>
                    <a:pt x="7545" y="17795"/>
                    <a:pt x="7795" y="10352"/>
                    <a:pt x="7795" y="10352"/>
                  </a:cubicBezTo>
                  <a:cubicBezTo>
                    <a:pt x="8597" y="6868"/>
                    <a:pt x="8647" y="6442"/>
                    <a:pt x="7795" y="4136"/>
                  </a:cubicBezTo>
                  <a:cubicBezTo>
                    <a:pt x="6918" y="1830"/>
                    <a:pt x="3234" y="1"/>
                    <a:pt x="1" y="1905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26"/>
            <p:cNvSpPr/>
            <p:nvPr/>
          </p:nvSpPr>
          <p:spPr>
            <a:xfrm>
              <a:off x="4431225" y="1493750"/>
              <a:ext cx="439875" cy="712450"/>
            </a:xfrm>
            <a:custGeom>
              <a:avLst/>
              <a:gdLst/>
              <a:ahLst/>
              <a:cxnLst/>
              <a:rect l="l" t="t" r="r" b="b"/>
              <a:pathLst>
                <a:path w="17595" h="28498" extrusionOk="0">
                  <a:moveTo>
                    <a:pt x="3785" y="126"/>
                  </a:moveTo>
                  <a:cubicBezTo>
                    <a:pt x="6642" y="1"/>
                    <a:pt x="13234" y="1480"/>
                    <a:pt x="15414" y="4262"/>
                  </a:cubicBezTo>
                  <a:cubicBezTo>
                    <a:pt x="17595" y="7018"/>
                    <a:pt x="14437" y="11931"/>
                    <a:pt x="13660" y="14888"/>
                  </a:cubicBezTo>
                  <a:cubicBezTo>
                    <a:pt x="12908" y="17846"/>
                    <a:pt x="14011" y="25264"/>
                    <a:pt x="14011" y="25966"/>
                  </a:cubicBezTo>
                  <a:cubicBezTo>
                    <a:pt x="10652" y="28196"/>
                    <a:pt x="2507" y="28497"/>
                    <a:pt x="1605" y="25139"/>
                  </a:cubicBezTo>
                  <a:cubicBezTo>
                    <a:pt x="1229" y="21530"/>
                    <a:pt x="2056" y="17194"/>
                    <a:pt x="2106" y="15089"/>
                  </a:cubicBezTo>
                  <a:cubicBezTo>
                    <a:pt x="1981" y="10527"/>
                    <a:pt x="1" y="1480"/>
                    <a:pt x="3785" y="12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26"/>
            <p:cNvSpPr/>
            <p:nvPr/>
          </p:nvSpPr>
          <p:spPr>
            <a:xfrm>
              <a:off x="4456925" y="1496900"/>
              <a:ext cx="137250" cy="716175"/>
            </a:xfrm>
            <a:custGeom>
              <a:avLst/>
              <a:gdLst/>
              <a:ahLst/>
              <a:cxnLst/>
              <a:rect l="l" t="t" r="r" b="b"/>
              <a:pathLst>
                <a:path w="5490" h="28647" extrusionOk="0">
                  <a:moveTo>
                    <a:pt x="5188" y="677"/>
                  </a:moveTo>
                  <a:cubicBezTo>
                    <a:pt x="3359" y="7118"/>
                    <a:pt x="2933" y="14336"/>
                    <a:pt x="3108" y="17068"/>
                  </a:cubicBezTo>
                  <a:cubicBezTo>
                    <a:pt x="3284" y="19825"/>
                    <a:pt x="3359" y="28647"/>
                    <a:pt x="3359" y="28647"/>
                  </a:cubicBezTo>
                  <a:cubicBezTo>
                    <a:pt x="1228" y="27519"/>
                    <a:pt x="301" y="25464"/>
                    <a:pt x="301" y="24537"/>
                  </a:cubicBezTo>
                  <a:cubicBezTo>
                    <a:pt x="301" y="23584"/>
                    <a:pt x="1103" y="15589"/>
                    <a:pt x="1078" y="14963"/>
                  </a:cubicBezTo>
                  <a:cubicBezTo>
                    <a:pt x="1053" y="14311"/>
                    <a:pt x="0" y="6968"/>
                    <a:pt x="301" y="3684"/>
                  </a:cubicBezTo>
                  <a:cubicBezTo>
                    <a:pt x="602" y="376"/>
                    <a:pt x="2757" y="0"/>
                    <a:pt x="2757" y="0"/>
                  </a:cubicBezTo>
                  <a:lnTo>
                    <a:pt x="5489" y="0"/>
                  </a:ln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26"/>
            <p:cNvSpPr/>
            <p:nvPr/>
          </p:nvSpPr>
          <p:spPr>
            <a:xfrm>
              <a:off x="4511425" y="1319575"/>
              <a:ext cx="31350" cy="81475"/>
            </a:xfrm>
            <a:custGeom>
              <a:avLst/>
              <a:gdLst/>
              <a:ahLst/>
              <a:cxnLst/>
              <a:rect l="l" t="t" r="r" b="b"/>
              <a:pathLst>
                <a:path w="1254" h="3259" extrusionOk="0">
                  <a:moveTo>
                    <a:pt x="1254" y="0"/>
                  </a:moveTo>
                  <a:cubicBezTo>
                    <a:pt x="1" y="401"/>
                    <a:pt x="1254" y="3259"/>
                    <a:pt x="1254" y="3259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26"/>
            <p:cNvSpPr/>
            <p:nvPr/>
          </p:nvSpPr>
          <p:spPr>
            <a:xfrm>
              <a:off x="4528975" y="1261925"/>
              <a:ext cx="195525" cy="279475"/>
            </a:xfrm>
            <a:custGeom>
              <a:avLst/>
              <a:gdLst/>
              <a:ahLst/>
              <a:cxnLst/>
              <a:rect l="l" t="t" r="r" b="b"/>
              <a:pathLst>
                <a:path w="7821" h="11179" extrusionOk="0">
                  <a:moveTo>
                    <a:pt x="477" y="2682"/>
                  </a:moveTo>
                  <a:cubicBezTo>
                    <a:pt x="477" y="2682"/>
                    <a:pt x="1" y="4362"/>
                    <a:pt x="201" y="5640"/>
                  </a:cubicBezTo>
                  <a:cubicBezTo>
                    <a:pt x="377" y="6943"/>
                    <a:pt x="477" y="9524"/>
                    <a:pt x="1630" y="10352"/>
                  </a:cubicBezTo>
                  <a:cubicBezTo>
                    <a:pt x="2783" y="11179"/>
                    <a:pt x="4437" y="10226"/>
                    <a:pt x="5514" y="9299"/>
                  </a:cubicBezTo>
                  <a:cubicBezTo>
                    <a:pt x="6617" y="8372"/>
                    <a:pt x="7770" y="6667"/>
                    <a:pt x="7795" y="4587"/>
                  </a:cubicBezTo>
                  <a:cubicBezTo>
                    <a:pt x="7820" y="2532"/>
                    <a:pt x="7018" y="1"/>
                    <a:pt x="4036" y="126"/>
                  </a:cubicBezTo>
                  <a:cubicBezTo>
                    <a:pt x="1053" y="251"/>
                    <a:pt x="477" y="2682"/>
                    <a:pt x="477" y="268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26"/>
            <p:cNvSpPr/>
            <p:nvPr/>
          </p:nvSpPr>
          <p:spPr>
            <a:xfrm>
              <a:off x="4577850" y="1448650"/>
              <a:ext cx="120950" cy="176725"/>
            </a:xfrm>
            <a:custGeom>
              <a:avLst/>
              <a:gdLst/>
              <a:ahLst/>
              <a:cxnLst/>
              <a:rect l="l" t="t" r="r" b="b"/>
              <a:pathLst>
                <a:path w="4838" h="7069" extrusionOk="0">
                  <a:moveTo>
                    <a:pt x="4311" y="0"/>
                  </a:moveTo>
                  <a:cubicBezTo>
                    <a:pt x="4311" y="0"/>
                    <a:pt x="4086" y="2657"/>
                    <a:pt x="4787" y="3634"/>
                  </a:cubicBezTo>
                  <a:cubicBezTo>
                    <a:pt x="4838" y="4286"/>
                    <a:pt x="2958" y="7068"/>
                    <a:pt x="1078" y="6592"/>
                  </a:cubicBezTo>
                  <a:cubicBezTo>
                    <a:pt x="0" y="6316"/>
                    <a:pt x="126" y="5038"/>
                    <a:pt x="126" y="5038"/>
                  </a:cubicBezTo>
                  <a:cubicBezTo>
                    <a:pt x="251" y="4060"/>
                    <a:pt x="126" y="1730"/>
                    <a:pt x="126" y="173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26"/>
            <p:cNvSpPr/>
            <p:nvPr/>
          </p:nvSpPr>
          <p:spPr>
            <a:xfrm>
              <a:off x="4512050" y="1191125"/>
              <a:ext cx="273225" cy="273825"/>
            </a:xfrm>
            <a:custGeom>
              <a:avLst/>
              <a:gdLst/>
              <a:ahLst/>
              <a:cxnLst/>
              <a:rect l="l" t="t" r="r" b="b"/>
              <a:pathLst>
                <a:path w="10929" h="10953" extrusionOk="0">
                  <a:moveTo>
                    <a:pt x="427" y="3284"/>
                  </a:moveTo>
                  <a:cubicBezTo>
                    <a:pt x="1" y="4813"/>
                    <a:pt x="477" y="5364"/>
                    <a:pt x="1780" y="5815"/>
                  </a:cubicBezTo>
                  <a:cubicBezTo>
                    <a:pt x="3084" y="6241"/>
                    <a:pt x="6517" y="5239"/>
                    <a:pt x="6517" y="5239"/>
                  </a:cubicBezTo>
                  <a:cubicBezTo>
                    <a:pt x="6292" y="6893"/>
                    <a:pt x="6793" y="7745"/>
                    <a:pt x="6793" y="7745"/>
                  </a:cubicBezTo>
                  <a:cubicBezTo>
                    <a:pt x="7369" y="6141"/>
                    <a:pt x="7871" y="6943"/>
                    <a:pt x="7946" y="8246"/>
                  </a:cubicBezTo>
                  <a:cubicBezTo>
                    <a:pt x="7996" y="9524"/>
                    <a:pt x="7269" y="9499"/>
                    <a:pt x="7269" y="9499"/>
                  </a:cubicBezTo>
                  <a:cubicBezTo>
                    <a:pt x="7319" y="10577"/>
                    <a:pt x="7670" y="10953"/>
                    <a:pt x="7670" y="10953"/>
                  </a:cubicBezTo>
                  <a:cubicBezTo>
                    <a:pt x="9049" y="10001"/>
                    <a:pt x="10928" y="3610"/>
                    <a:pt x="8447" y="3459"/>
                  </a:cubicBezTo>
                  <a:cubicBezTo>
                    <a:pt x="8397" y="1229"/>
                    <a:pt x="1329" y="1"/>
                    <a:pt x="427" y="3284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26"/>
            <p:cNvSpPr/>
            <p:nvPr/>
          </p:nvSpPr>
          <p:spPr>
            <a:xfrm>
              <a:off x="4616075" y="1528850"/>
              <a:ext cx="237500" cy="697400"/>
            </a:xfrm>
            <a:custGeom>
              <a:avLst/>
              <a:gdLst/>
              <a:ahLst/>
              <a:cxnLst/>
              <a:rect l="l" t="t" r="r" b="b"/>
              <a:pathLst>
                <a:path w="9500" h="27896" extrusionOk="0">
                  <a:moveTo>
                    <a:pt x="3384" y="0"/>
                  </a:moveTo>
                  <a:cubicBezTo>
                    <a:pt x="1153" y="4687"/>
                    <a:pt x="0" y="8948"/>
                    <a:pt x="75" y="12807"/>
                  </a:cubicBezTo>
                  <a:cubicBezTo>
                    <a:pt x="151" y="16667"/>
                    <a:pt x="953" y="27895"/>
                    <a:pt x="953" y="27895"/>
                  </a:cubicBezTo>
                  <a:cubicBezTo>
                    <a:pt x="4787" y="26968"/>
                    <a:pt x="7419" y="25865"/>
                    <a:pt x="8146" y="24562"/>
                  </a:cubicBezTo>
                  <a:cubicBezTo>
                    <a:pt x="6517" y="20226"/>
                    <a:pt x="5915" y="17294"/>
                    <a:pt x="6241" y="16066"/>
                  </a:cubicBezTo>
                  <a:cubicBezTo>
                    <a:pt x="6592" y="14838"/>
                    <a:pt x="9499" y="5414"/>
                    <a:pt x="7970" y="2607"/>
                  </a:cubicBezTo>
                  <a:cubicBezTo>
                    <a:pt x="6542" y="1053"/>
                    <a:pt x="3384" y="0"/>
                    <a:pt x="3384" y="0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26"/>
            <p:cNvSpPr/>
            <p:nvPr/>
          </p:nvSpPr>
          <p:spPr>
            <a:xfrm>
              <a:off x="4604800" y="1513175"/>
              <a:ext cx="95875" cy="134125"/>
            </a:xfrm>
            <a:custGeom>
              <a:avLst/>
              <a:gdLst/>
              <a:ahLst/>
              <a:cxnLst/>
              <a:rect l="l" t="t" r="r" b="b"/>
              <a:pathLst>
                <a:path w="3835" h="5365" extrusionOk="0">
                  <a:moveTo>
                    <a:pt x="3334" y="1"/>
                  </a:moveTo>
                  <a:cubicBezTo>
                    <a:pt x="3334" y="101"/>
                    <a:pt x="3835" y="627"/>
                    <a:pt x="3835" y="627"/>
                  </a:cubicBezTo>
                  <a:cubicBezTo>
                    <a:pt x="3835" y="627"/>
                    <a:pt x="2857" y="2733"/>
                    <a:pt x="2506" y="3660"/>
                  </a:cubicBezTo>
                  <a:cubicBezTo>
                    <a:pt x="2181" y="4587"/>
                    <a:pt x="1253" y="5364"/>
                    <a:pt x="1253" y="5364"/>
                  </a:cubicBezTo>
                  <a:lnTo>
                    <a:pt x="0" y="4011"/>
                  </a:lnTo>
                  <a:cubicBezTo>
                    <a:pt x="1729" y="3109"/>
                    <a:pt x="3334" y="1"/>
                    <a:pt x="333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26"/>
            <p:cNvSpPr/>
            <p:nvPr/>
          </p:nvSpPr>
          <p:spPr>
            <a:xfrm>
              <a:off x="4561550" y="1526975"/>
              <a:ext cx="43275" cy="110300"/>
            </a:xfrm>
            <a:custGeom>
              <a:avLst/>
              <a:gdLst/>
              <a:ahLst/>
              <a:cxnLst/>
              <a:rect l="l" t="t" r="r" b="b"/>
              <a:pathLst>
                <a:path w="1731" h="4412" extrusionOk="0">
                  <a:moveTo>
                    <a:pt x="928" y="125"/>
                  </a:moveTo>
                  <a:cubicBezTo>
                    <a:pt x="1053" y="0"/>
                    <a:pt x="1329" y="2757"/>
                    <a:pt x="1730" y="3459"/>
                  </a:cubicBezTo>
                  <a:cubicBezTo>
                    <a:pt x="953" y="4211"/>
                    <a:pt x="477" y="4411"/>
                    <a:pt x="477" y="4411"/>
                  </a:cubicBezTo>
                  <a:cubicBezTo>
                    <a:pt x="477" y="4411"/>
                    <a:pt x="1" y="1303"/>
                    <a:pt x="928" y="125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26"/>
            <p:cNvSpPr/>
            <p:nvPr/>
          </p:nvSpPr>
          <p:spPr>
            <a:xfrm>
              <a:off x="4580975" y="1612175"/>
              <a:ext cx="50150" cy="51400"/>
            </a:xfrm>
            <a:custGeom>
              <a:avLst/>
              <a:gdLst/>
              <a:ahLst/>
              <a:cxnLst/>
              <a:rect l="l" t="t" r="r" b="b"/>
              <a:pathLst>
                <a:path w="2006" h="2056" extrusionOk="0">
                  <a:moveTo>
                    <a:pt x="1078" y="1"/>
                  </a:moveTo>
                  <a:lnTo>
                    <a:pt x="1" y="652"/>
                  </a:lnTo>
                  <a:cubicBezTo>
                    <a:pt x="251" y="1504"/>
                    <a:pt x="276" y="2056"/>
                    <a:pt x="276" y="2056"/>
                  </a:cubicBezTo>
                  <a:lnTo>
                    <a:pt x="1254" y="2056"/>
                  </a:lnTo>
                  <a:lnTo>
                    <a:pt x="2006" y="1003"/>
                  </a:lnTo>
                  <a:close/>
                </a:path>
              </a:pathLst>
            </a:custGeom>
            <a:solidFill>
              <a:srgbClr val="EC82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26"/>
            <p:cNvSpPr/>
            <p:nvPr/>
          </p:nvSpPr>
          <p:spPr>
            <a:xfrm>
              <a:off x="4550900" y="1653525"/>
              <a:ext cx="62700" cy="373475"/>
            </a:xfrm>
            <a:custGeom>
              <a:avLst/>
              <a:gdLst/>
              <a:ahLst/>
              <a:cxnLst/>
              <a:rect l="l" t="t" r="r" b="b"/>
              <a:pathLst>
                <a:path w="2508" h="14939" extrusionOk="0">
                  <a:moveTo>
                    <a:pt x="1479" y="402"/>
                  </a:moveTo>
                  <a:cubicBezTo>
                    <a:pt x="1" y="8071"/>
                    <a:pt x="151" y="12833"/>
                    <a:pt x="151" y="12833"/>
                  </a:cubicBezTo>
                  <a:lnTo>
                    <a:pt x="903" y="14938"/>
                  </a:lnTo>
                  <a:lnTo>
                    <a:pt x="2507" y="12582"/>
                  </a:lnTo>
                  <a:cubicBezTo>
                    <a:pt x="2507" y="12582"/>
                    <a:pt x="1329" y="3560"/>
                    <a:pt x="2457" y="402"/>
                  </a:cubicBezTo>
                  <a:cubicBezTo>
                    <a:pt x="1855" y="1"/>
                    <a:pt x="1479" y="402"/>
                    <a:pt x="1479" y="402"/>
                  </a:cubicBezTo>
                  <a:close/>
                </a:path>
              </a:pathLst>
            </a:custGeom>
            <a:solidFill>
              <a:srgbClr val="EC82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26"/>
            <p:cNvSpPr/>
            <p:nvPr/>
          </p:nvSpPr>
          <p:spPr>
            <a:xfrm>
              <a:off x="2498900" y="2237500"/>
              <a:ext cx="464300" cy="767575"/>
            </a:xfrm>
            <a:custGeom>
              <a:avLst/>
              <a:gdLst/>
              <a:ahLst/>
              <a:cxnLst/>
              <a:rect l="l" t="t" r="r" b="b"/>
              <a:pathLst>
                <a:path w="18572" h="30703" extrusionOk="0">
                  <a:moveTo>
                    <a:pt x="14511" y="151"/>
                  </a:moveTo>
                  <a:cubicBezTo>
                    <a:pt x="11429" y="0"/>
                    <a:pt x="4737" y="2106"/>
                    <a:pt x="2356" y="5063"/>
                  </a:cubicBezTo>
                  <a:cubicBezTo>
                    <a:pt x="0" y="8046"/>
                    <a:pt x="2983" y="12782"/>
                    <a:pt x="3760" y="15990"/>
                  </a:cubicBezTo>
                  <a:cubicBezTo>
                    <a:pt x="4562" y="19173"/>
                    <a:pt x="3333" y="27143"/>
                    <a:pt x="3333" y="27920"/>
                  </a:cubicBezTo>
                  <a:cubicBezTo>
                    <a:pt x="6968" y="30351"/>
                    <a:pt x="15714" y="30702"/>
                    <a:pt x="16717" y="27093"/>
                  </a:cubicBezTo>
                  <a:cubicBezTo>
                    <a:pt x="17143" y="23183"/>
                    <a:pt x="14286" y="19073"/>
                    <a:pt x="14236" y="16792"/>
                  </a:cubicBezTo>
                  <a:cubicBezTo>
                    <a:pt x="14386" y="11855"/>
                    <a:pt x="18572" y="1629"/>
                    <a:pt x="14511" y="15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26"/>
            <p:cNvSpPr/>
            <p:nvPr/>
          </p:nvSpPr>
          <p:spPr>
            <a:xfrm>
              <a:off x="2787750" y="2240625"/>
              <a:ext cx="137850" cy="770700"/>
            </a:xfrm>
            <a:custGeom>
              <a:avLst/>
              <a:gdLst/>
              <a:ahLst/>
              <a:cxnLst/>
              <a:rect l="l" t="t" r="r" b="b"/>
              <a:pathLst>
                <a:path w="5514" h="30828" extrusionOk="0">
                  <a:moveTo>
                    <a:pt x="276" y="728"/>
                  </a:moveTo>
                  <a:cubicBezTo>
                    <a:pt x="1880" y="7670"/>
                    <a:pt x="1379" y="15164"/>
                    <a:pt x="1028" y="18096"/>
                  </a:cubicBezTo>
                  <a:cubicBezTo>
                    <a:pt x="652" y="21028"/>
                    <a:pt x="602" y="30828"/>
                    <a:pt x="602" y="30828"/>
                  </a:cubicBezTo>
                  <a:cubicBezTo>
                    <a:pt x="2957" y="29625"/>
                    <a:pt x="4085" y="27419"/>
                    <a:pt x="4135" y="26417"/>
                  </a:cubicBezTo>
                  <a:cubicBezTo>
                    <a:pt x="4211" y="25414"/>
                    <a:pt x="3283" y="16918"/>
                    <a:pt x="3358" y="16241"/>
                  </a:cubicBezTo>
                  <a:cubicBezTo>
                    <a:pt x="3409" y="15540"/>
                    <a:pt x="5514" y="7520"/>
                    <a:pt x="5389" y="3986"/>
                  </a:cubicBezTo>
                  <a:cubicBezTo>
                    <a:pt x="5263" y="427"/>
                    <a:pt x="2957" y="26"/>
                    <a:pt x="2957" y="26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26"/>
            <p:cNvSpPr/>
            <p:nvPr/>
          </p:nvSpPr>
          <p:spPr>
            <a:xfrm>
              <a:off x="2666175" y="1987500"/>
              <a:ext cx="206175" cy="302025"/>
            </a:xfrm>
            <a:custGeom>
              <a:avLst/>
              <a:gdLst/>
              <a:ahLst/>
              <a:cxnLst/>
              <a:rect l="l" t="t" r="r" b="b"/>
              <a:pathLst>
                <a:path w="8247" h="12081" extrusionOk="0">
                  <a:moveTo>
                    <a:pt x="7921" y="2933"/>
                  </a:moveTo>
                  <a:cubicBezTo>
                    <a:pt x="7921" y="2933"/>
                    <a:pt x="8171" y="4737"/>
                    <a:pt x="8221" y="6141"/>
                  </a:cubicBezTo>
                  <a:cubicBezTo>
                    <a:pt x="8247" y="8421"/>
                    <a:pt x="7871" y="10326"/>
                    <a:pt x="6617" y="11203"/>
                  </a:cubicBezTo>
                  <a:cubicBezTo>
                    <a:pt x="5389" y="12081"/>
                    <a:pt x="3109" y="11504"/>
                    <a:pt x="1931" y="10502"/>
                  </a:cubicBezTo>
                  <a:cubicBezTo>
                    <a:pt x="753" y="9499"/>
                    <a:pt x="26" y="7193"/>
                    <a:pt x="26" y="4963"/>
                  </a:cubicBezTo>
                  <a:cubicBezTo>
                    <a:pt x="1" y="2732"/>
                    <a:pt x="878" y="0"/>
                    <a:pt x="4111" y="176"/>
                  </a:cubicBezTo>
                  <a:cubicBezTo>
                    <a:pt x="7319" y="326"/>
                    <a:pt x="7921" y="2933"/>
                    <a:pt x="7921" y="293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26"/>
            <p:cNvSpPr/>
            <p:nvPr/>
          </p:nvSpPr>
          <p:spPr>
            <a:xfrm>
              <a:off x="2674950" y="2188000"/>
              <a:ext cx="129725" cy="190500"/>
            </a:xfrm>
            <a:custGeom>
              <a:avLst/>
              <a:gdLst/>
              <a:ahLst/>
              <a:cxnLst/>
              <a:rect l="l" t="t" r="r" b="b"/>
              <a:pathLst>
                <a:path w="5189" h="7620" extrusionOk="0">
                  <a:moveTo>
                    <a:pt x="577" y="0"/>
                  </a:moveTo>
                  <a:cubicBezTo>
                    <a:pt x="577" y="0"/>
                    <a:pt x="828" y="2858"/>
                    <a:pt x="51" y="3910"/>
                  </a:cubicBezTo>
                  <a:cubicBezTo>
                    <a:pt x="1" y="4637"/>
                    <a:pt x="2006" y="7619"/>
                    <a:pt x="4011" y="7118"/>
                  </a:cubicBezTo>
                  <a:cubicBezTo>
                    <a:pt x="5189" y="6817"/>
                    <a:pt x="5063" y="5439"/>
                    <a:pt x="5063" y="5439"/>
                  </a:cubicBezTo>
                  <a:cubicBezTo>
                    <a:pt x="4938" y="4411"/>
                    <a:pt x="5089" y="1880"/>
                    <a:pt x="5089" y="188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26"/>
            <p:cNvSpPr/>
            <p:nvPr/>
          </p:nvSpPr>
          <p:spPr>
            <a:xfrm>
              <a:off x="2597250" y="1942375"/>
              <a:ext cx="285125" cy="307675"/>
            </a:xfrm>
            <a:custGeom>
              <a:avLst/>
              <a:gdLst/>
              <a:ahLst/>
              <a:cxnLst/>
              <a:rect l="l" t="t" r="r" b="b"/>
              <a:pathLst>
                <a:path w="11405" h="12307" extrusionOk="0">
                  <a:moveTo>
                    <a:pt x="10402" y="2482"/>
                  </a:moveTo>
                  <a:cubicBezTo>
                    <a:pt x="8623" y="1"/>
                    <a:pt x="2006" y="2031"/>
                    <a:pt x="2557" y="4387"/>
                  </a:cubicBezTo>
                  <a:cubicBezTo>
                    <a:pt x="1" y="5189"/>
                    <a:pt x="1655" y="11805"/>
                    <a:pt x="4688" y="12307"/>
                  </a:cubicBezTo>
                  <a:cubicBezTo>
                    <a:pt x="4688" y="12307"/>
                    <a:pt x="6091" y="10903"/>
                    <a:pt x="5991" y="10552"/>
                  </a:cubicBezTo>
                  <a:cubicBezTo>
                    <a:pt x="5690" y="10678"/>
                    <a:pt x="5314" y="10678"/>
                    <a:pt x="5139" y="9876"/>
                  </a:cubicBezTo>
                  <a:cubicBezTo>
                    <a:pt x="4838" y="8497"/>
                    <a:pt x="5690" y="7620"/>
                    <a:pt x="6718" y="9149"/>
                  </a:cubicBezTo>
                  <a:cubicBezTo>
                    <a:pt x="6718" y="9149"/>
                    <a:pt x="6868" y="7946"/>
                    <a:pt x="6191" y="6292"/>
                  </a:cubicBezTo>
                  <a:cubicBezTo>
                    <a:pt x="6191" y="6292"/>
                    <a:pt x="9625" y="5991"/>
                    <a:pt x="10728" y="5013"/>
                  </a:cubicBezTo>
                  <a:cubicBezTo>
                    <a:pt x="11329" y="4512"/>
                    <a:pt x="11405" y="3860"/>
                    <a:pt x="10402" y="2482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26"/>
            <p:cNvSpPr/>
            <p:nvPr/>
          </p:nvSpPr>
          <p:spPr>
            <a:xfrm>
              <a:off x="2471950" y="2274475"/>
              <a:ext cx="260675" cy="743750"/>
            </a:xfrm>
            <a:custGeom>
              <a:avLst/>
              <a:gdLst/>
              <a:ahLst/>
              <a:cxnLst/>
              <a:rect l="l" t="t" r="r" b="b"/>
              <a:pathLst>
                <a:path w="10427" h="29750" extrusionOk="0">
                  <a:moveTo>
                    <a:pt x="8046" y="0"/>
                  </a:moveTo>
                  <a:cubicBezTo>
                    <a:pt x="10427" y="5063"/>
                    <a:pt x="9700" y="9775"/>
                    <a:pt x="9574" y="13935"/>
                  </a:cubicBezTo>
                  <a:cubicBezTo>
                    <a:pt x="9474" y="18095"/>
                    <a:pt x="7319" y="29750"/>
                    <a:pt x="7319" y="29750"/>
                  </a:cubicBezTo>
                  <a:cubicBezTo>
                    <a:pt x="3183" y="28722"/>
                    <a:pt x="2707" y="25940"/>
                    <a:pt x="1905" y="24537"/>
                  </a:cubicBezTo>
                  <a:cubicBezTo>
                    <a:pt x="0" y="14812"/>
                    <a:pt x="1254" y="5965"/>
                    <a:pt x="3033" y="3033"/>
                  </a:cubicBezTo>
                  <a:cubicBezTo>
                    <a:pt x="4437" y="752"/>
                    <a:pt x="8046" y="0"/>
                    <a:pt x="804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26"/>
            <p:cNvSpPr/>
            <p:nvPr/>
          </p:nvSpPr>
          <p:spPr>
            <a:xfrm>
              <a:off x="2507650" y="2396650"/>
              <a:ext cx="202425" cy="427350"/>
            </a:xfrm>
            <a:custGeom>
              <a:avLst/>
              <a:gdLst/>
              <a:ahLst/>
              <a:cxnLst/>
              <a:rect l="l" t="t" r="r" b="b"/>
              <a:pathLst>
                <a:path w="8097" h="17094" extrusionOk="0">
                  <a:moveTo>
                    <a:pt x="8096" y="10126"/>
                  </a:moveTo>
                  <a:cubicBezTo>
                    <a:pt x="6893" y="6717"/>
                    <a:pt x="5866" y="1955"/>
                    <a:pt x="3836" y="953"/>
                  </a:cubicBezTo>
                  <a:cubicBezTo>
                    <a:pt x="1" y="0"/>
                    <a:pt x="1154" y="9574"/>
                    <a:pt x="3034" y="13158"/>
                  </a:cubicBezTo>
                  <a:cubicBezTo>
                    <a:pt x="4161" y="15339"/>
                    <a:pt x="5314" y="16542"/>
                    <a:pt x="7219" y="17093"/>
                  </a:cubicBezTo>
                  <a:cubicBezTo>
                    <a:pt x="7595" y="14587"/>
                    <a:pt x="7971" y="11980"/>
                    <a:pt x="8096" y="10126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26"/>
            <p:cNvSpPr/>
            <p:nvPr/>
          </p:nvSpPr>
          <p:spPr>
            <a:xfrm>
              <a:off x="2673075" y="2257550"/>
              <a:ext cx="102150" cy="144750"/>
            </a:xfrm>
            <a:custGeom>
              <a:avLst/>
              <a:gdLst/>
              <a:ahLst/>
              <a:cxnLst/>
              <a:rect l="l" t="t" r="r" b="b"/>
              <a:pathLst>
                <a:path w="4086" h="5790" extrusionOk="0">
                  <a:moveTo>
                    <a:pt x="552" y="0"/>
                  </a:moveTo>
                  <a:cubicBezTo>
                    <a:pt x="527" y="101"/>
                    <a:pt x="1" y="677"/>
                    <a:pt x="1" y="677"/>
                  </a:cubicBezTo>
                  <a:cubicBezTo>
                    <a:pt x="1" y="677"/>
                    <a:pt x="1028" y="2958"/>
                    <a:pt x="1404" y="3960"/>
                  </a:cubicBezTo>
                  <a:cubicBezTo>
                    <a:pt x="1780" y="4963"/>
                    <a:pt x="2757" y="5790"/>
                    <a:pt x="2757" y="5790"/>
                  </a:cubicBezTo>
                  <a:lnTo>
                    <a:pt x="4086" y="4336"/>
                  </a:lnTo>
                  <a:cubicBezTo>
                    <a:pt x="2256" y="3334"/>
                    <a:pt x="552" y="0"/>
                    <a:pt x="5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26"/>
            <p:cNvSpPr/>
            <p:nvPr/>
          </p:nvSpPr>
          <p:spPr>
            <a:xfrm>
              <a:off x="2775200" y="2272575"/>
              <a:ext cx="47650" cy="119075"/>
            </a:xfrm>
            <a:custGeom>
              <a:avLst/>
              <a:gdLst/>
              <a:ahLst/>
              <a:cxnLst/>
              <a:rect l="l" t="t" r="r" b="b"/>
              <a:pathLst>
                <a:path w="1906" h="4763" extrusionOk="0">
                  <a:moveTo>
                    <a:pt x="903" y="151"/>
                  </a:moveTo>
                  <a:cubicBezTo>
                    <a:pt x="778" y="1"/>
                    <a:pt x="452" y="2983"/>
                    <a:pt x="1" y="3735"/>
                  </a:cubicBezTo>
                  <a:cubicBezTo>
                    <a:pt x="878" y="4537"/>
                    <a:pt x="1379" y="4763"/>
                    <a:pt x="1379" y="4763"/>
                  </a:cubicBezTo>
                  <a:cubicBezTo>
                    <a:pt x="1379" y="4763"/>
                    <a:pt x="1906" y="1429"/>
                    <a:pt x="903" y="15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26"/>
            <p:cNvSpPr/>
            <p:nvPr/>
          </p:nvSpPr>
          <p:spPr>
            <a:xfrm>
              <a:off x="2668700" y="2321450"/>
              <a:ext cx="1904150" cy="1099650"/>
            </a:xfrm>
            <a:custGeom>
              <a:avLst/>
              <a:gdLst/>
              <a:ahLst/>
              <a:cxnLst/>
              <a:rect l="l" t="t" r="r" b="b"/>
              <a:pathLst>
                <a:path w="76166" h="43986" extrusionOk="0">
                  <a:moveTo>
                    <a:pt x="42131" y="1"/>
                  </a:moveTo>
                  <a:lnTo>
                    <a:pt x="0" y="24337"/>
                  </a:lnTo>
                  <a:lnTo>
                    <a:pt x="34035" y="43986"/>
                  </a:lnTo>
                  <a:lnTo>
                    <a:pt x="76166" y="19650"/>
                  </a:lnTo>
                  <a:lnTo>
                    <a:pt x="42131" y="1"/>
                  </a:lnTo>
                  <a:close/>
                </a:path>
              </a:pathLst>
            </a:custGeom>
            <a:solidFill>
              <a:srgbClr val="83C9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26"/>
            <p:cNvSpPr/>
            <p:nvPr/>
          </p:nvSpPr>
          <p:spPr>
            <a:xfrm>
              <a:off x="2664925" y="2908250"/>
              <a:ext cx="80850" cy="42775"/>
            </a:xfrm>
            <a:custGeom>
              <a:avLst/>
              <a:gdLst/>
              <a:ahLst/>
              <a:cxnLst/>
              <a:rect l="l" t="t" r="r" b="b"/>
              <a:pathLst>
                <a:path w="3234" h="1711" extrusionOk="0">
                  <a:moveTo>
                    <a:pt x="1617" y="0"/>
                  </a:moveTo>
                  <a:cubicBezTo>
                    <a:pt x="1241" y="0"/>
                    <a:pt x="865" y="88"/>
                    <a:pt x="577" y="263"/>
                  </a:cubicBezTo>
                  <a:cubicBezTo>
                    <a:pt x="1" y="589"/>
                    <a:pt x="1" y="1115"/>
                    <a:pt x="577" y="1466"/>
                  </a:cubicBezTo>
                  <a:cubicBezTo>
                    <a:pt x="865" y="1629"/>
                    <a:pt x="1248" y="1711"/>
                    <a:pt x="1627" y="1711"/>
                  </a:cubicBezTo>
                  <a:cubicBezTo>
                    <a:pt x="2006" y="1711"/>
                    <a:pt x="2382" y="1629"/>
                    <a:pt x="2657" y="1466"/>
                  </a:cubicBezTo>
                  <a:cubicBezTo>
                    <a:pt x="3234" y="1140"/>
                    <a:pt x="3234" y="589"/>
                    <a:pt x="2657" y="263"/>
                  </a:cubicBezTo>
                  <a:cubicBezTo>
                    <a:pt x="2369" y="88"/>
                    <a:pt x="1993" y="0"/>
                    <a:pt x="1617" y="0"/>
                  </a:cubicBezTo>
                  <a:close/>
                </a:path>
              </a:pathLst>
            </a:custGeom>
            <a:solidFill>
              <a:srgbClr val="83C9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26"/>
            <p:cNvSpPr/>
            <p:nvPr/>
          </p:nvSpPr>
          <p:spPr>
            <a:xfrm>
              <a:off x="4495775" y="2791550"/>
              <a:ext cx="80850" cy="42300"/>
            </a:xfrm>
            <a:custGeom>
              <a:avLst/>
              <a:gdLst/>
              <a:ahLst/>
              <a:cxnLst/>
              <a:rect l="l" t="t" r="r" b="b"/>
              <a:pathLst>
                <a:path w="3234" h="1692" extrusionOk="0">
                  <a:moveTo>
                    <a:pt x="1604" y="0"/>
                  </a:moveTo>
                  <a:cubicBezTo>
                    <a:pt x="1222" y="0"/>
                    <a:pt x="840" y="82"/>
                    <a:pt x="552" y="245"/>
                  </a:cubicBezTo>
                  <a:cubicBezTo>
                    <a:pt x="0" y="570"/>
                    <a:pt x="0" y="1097"/>
                    <a:pt x="577" y="1448"/>
                  </a:cubicBezTo>
                  <a:cubicBezTo>
                    <a:pt x="865" y="1610"/>
                    <a:pt x="1241" y="1692"/>
                    <a:pt x="1617" y="1692"/>
                  </a:cubicBezTo>
                  <a:cubicBezTo>
                    <a:pt x="1993" y="1692"/>
                    <a:pt x="2369" y="1610"/>
                    <a:pt x="2657" y="1448"/>
                  </a:cubicBezTo>
                  <a:cubicBezTo>
                    <a:pt x="3233" y="1122"/>
                    <a:pt x="3233" y="570"/>
                    <a:pt x="2657" y="245"/>
                  </a:cubicBezTo>
                  <a:cubicBezTo>
                    <a:pt x="2369" y="82"/>
                    <a:pt x="1986" y="0"/>
                    <a:pt x="1604" y="0"/>
                  </a:cubicBezTo>
                  <a:close/>
                </a:path>
              </a:pathLst>
            </a:custGeom>
            <a:solidFill>
              <a:srgbClr val="83C9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26"/>
            <p:cNvSpPr/>
            <p:nvPr/>
          </p:nvSpPr>
          <p:spPr>
            <a:xfrm>
              <a:off x="4506425" y="3600600"/>
              <a:ext cx="58925" cy="31350"/>
            </a:xfrm>
            <a:custGeom>
              <a:avLst/>
              <a:gdLst/>
              <a:ahLst/>
              <a:cxnLst/>
              <a:rect l="l" t="t" r="r" b="b"/>
              <a:pathLst>
                <a:path w="2357" h="1254" extrusionOk="0">
                  <a:moveTo>
                    <a:pt x="1178" y="0"/>
                  </a:moveTo>
                  <a:cubicBezTo>
                    <a:pt x="903" y="0"/>
                    <a:pt x="627" y="63"/>
                    <a:pt x="426" y="188"/>
                  </a:cubicBezTo>
                  <a:cubicBezTo>
                    <a:pt x="0" y="439"/>
                    <a:pt x="0" y="815"/>
                    <a:pt x="426" y="1066"/>
                  </a:cubicBezTo>
                  <a:cubicBezTo>
                    <a:pt x="639" y="1191"/>
                    <a:pt x="915" y="1254"/>
                    <a:pt x="1191" y="1254"/>
                  </a:cubicBezTo>
                  <a:cubicBezTo>
                    <a:pt x="1466" y="1254"/>
                    <a:pt x="1742" y="1191"/>
                    <a:pt x="1955" y="1066"/>
                  </a:cubicBezTo>
                  <a:cubicBezTo>
                    <a:pt x="2356" y="815"/>
                    <a:pt x="2356" y="439"/>
                    <a:pt x="1930" y="188"/>
                  </a:cubicBezTo>
                  <a:cubicBezTo>
                    <a:pt x="1730" y="63"/>
                    <a:pt x="1454" y="0"/>
                    <a:pt x="117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26"/>
            <p:cNvSpPr/>
            <p:nvPr/>
          </p:nvSpPr>
          <p:spPr>
            <a:xfrm>
              <a:off x="4498900" y="2812700"/>
              <a:ext cx="73950" cy="803275"/>
            </a:xfrm>
            <a:custGeom>
              <a:avLst/>
              <a:gdLst/>
              <a:ahLst/>
              <a:cxnLst/>
              <a:rect l="l" t="t" r="r" b="b"/>
              <a:pathLst>
                <a:path w="2958" h="32131" extrusionOk="0">
                  <a:moveTo>
                    <a:pt x="1" y="0"/>
                  </a:moveTo>
                  <a:lnTo>
                    <a:pt x="402" y="32131"/>
                  </a:lnTo>
                  <a:lnTo>
                    <a:pt x="2557" y="32131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26"/>
            <p:cNvSpPr/>
            <p:nvPr/>
          </p:nvSpPr>
          <p:spPr>
            <a:xfrm>
              <a:off x="3476350" y="3376200"/>
              <a:ext cx="80850" cy="42800"/>
            </a:xfrm>
            <a:custGeom>
              <a:avLst/>
              <a:gdLst/>
              <a:ahLst/>
              <a:cxnLst/>
              <a:rect l="l" t="t" r="r" b="b"/>
              <a:pathLst>
                <a:path w="3234" h="1712" extrusionOk="0">
                  <a:moveTo>
                    <a:pt x="1596" y="1"/>
                  </a:moveTo>
                  <a:cubicBezTo>
                    <a:pt x="1227" y="1"/>
                    <a:pt x="859" y="82"/>
                    <a:pt x="577" y="242"/>
                  </a:cubicBezTo>
                  <a:cubicBezTo>
                    <a:pt x="0" y="593"/>
                    <a:pt x="0" y="1119"/>
                    <a:pt x="577" y="1445"/>
                  </a:cubicBezTo>
                  <a:cubicBezTo>
                    <a:pt x="870" y="1624"/>
                    <a:pt x="1255" y="1711"/>
                    <a:pt x="1638" y="1711"/>
                  </a:cubicBezTo>
                  <a:cubicBezTo>
                    <a:pt x="2006" y="1711"/>
                    <a:pt x="2374" y="1630"/>
                    <a:pt x="2657" y="1470"/>
                  </a:cubicBezTo>
                  <a:cubicBezTo>
                    <a:pt x="3233" y="1119"/>
                    <a:pt x="3233" y="593"/>
                    <a:pt x="2657" y="267"/>
                  </a:cubicBezTo>
                  <a:cubicBezTo>
                    <a:pt x="2363" y="88"/>
                    <a:pt x="1979" y="1"/>
                    <a:pt x="1596" y="1"/>
                  </a:cubicBezTo>
                  <a:close/>
                </a:path>
              </a:pathLst>
            </a:custGeom>
            <a:solidFill>
              <a:srgbClr val="83C9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26"/>
            <p:cNvSpPr/>
            <p:nvPr/>
          </p:nvSpPr>
          <p:spPr>
            <a:xfrm>
              <a:off x="3487000" y="4185825"/>
              <a:ext cx="58925" cy="30875"/>
            </a:xfrm>
            <a:custGeom>
              <a:avLst/>
              <a:gdLst/>
              <a:ahLst/>
              <a:cxnLst/>
              <a:rect l="l" t="t" r="r" b="b"/>
              <a:pathLst>
                <a:path w="2357" h="1235" extrusionOk="0">
                  <a:moveTo>
                    <a:pt x="1191" y="0"/>
                  </a:moveTo>
                  <a:cubicBezTo>
                    <a:pt x="915" y="0"/>
                    <a:pt x="639" y="63"/>
                    <a:pt x="426" y="188"/>
                  </a:cubicBezTo>
                  <a:cubicBezTo>
                    <a:pt x="0" y="414"/>
                    <a:pt x="0" y="815"/>
                    <a:pt x="426" y="1065"/>
                  </a:cubicBezTo>
                  <a:cubicBezTo>
                    <a:pt x="639" y="1178"/>
                    <a:pt x="915" y="1234"/>
                    <a:pt x="1191" y="1234"/>
                  </a:cubicBezTo>
                  <a:cubicBezTo>
                    <a:pt x="1466" y="1234"/>
                    <a:pt x="1742" y="1178"/>
                    <a:pt x="1955" y="1065"/>
                  </a:cubicBezTo>
                  <a:cubicBezTo>
                    <a:pt x="2356" y="815"/>
                    <a:pt x="2356" y="414"/>
                    <a:pt x="1955" y="188"/>
                  </a:cubicBezTo>
                  <a:cubicBezTo>
                    <a:pt x="1742" y="63"/>
                    <a:pt x="1466" y="0"/>
                    <a:pt x="119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26"/>
            <p:cNvSpPr/>
            <p:nvPr/>
          </p:nvSpPr>
          <p:spPr>
            <a:xfrm>
              <a:off x="3480100" y="3397275"/>
              <a:ext cx="73325" cy="803925"/>
            </a:xfrm>
            <a:custGeom>
              <a:avLst/>
              <a:gdLst/>
              <a:ahLst/>
              <a:cxnLst/>
              <a:rect l="l" t="t" r="r" b="b"/>
              <a:pathLst>
                <a:path w="2933" h="32157" extrusionOk="0">
                  <a:moveTo>
                    <a:pt x="0" y="1"/>
                  </a:moveTo>
                  <a:lnTo>
                    <a:pt x="401" y="32156"/>
                  </a:lnTo>
                  <a:lnTo>
                    <a:pt x="2532" y="32156"/>
                  </a:lnTo>
                  <a:lnTo>
                    <a:pt x="293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26"/>
            <p:cNvSpPr/>
            <p:nvPr/>
          </p:nvSpPr>
          <p:spPr>
            <a:xfrm>
              <a:off x="3679975" y="2321625"/>
              <a:ext cx="80850" cy="42300"/>
            </a:xfrm>
            <a:custGeom>
              <a:avLst/>
              <a:gdLst/>
              <a:ahLst/>
              <a:cxnLst/>
              <a:rect l="l" t="t" r="r" b="b"/>
              <a:pathLst>
                <a:path w="3234" h="1692" extrusionOk="0">
                  <a:moveTo>
                    <a:pt x="1617" y="0"/>
                  </a:moveTo>
                  <a:cubicBezTo>
                    <a:pt x="1241" y="0"/>
                    <a:pt x="865" y="82"/>
                    <a:pt x="577" y="244"/>
                  </a:cubicBezTo>
                  <a:cubicBezTo>
                    <a:pt x="0" y="570"/>
                    <a:pt x="0" y="1122"/>
                    <a:pt x="577" y="1447"/>
                  </a:cubicBezTo>
                  <a:cubicBezTo>
                    <a:pt x="865" y="1610"/>
                    <a:pt x="1247" y="1692"/>
                    <a:pt x="1626" y="1692"/>
                  </a:cubicBezTo>
                  <a:cubicBezTo>
                    <a:pt x="2006" y="1692"/>
                    <a:pt x="2381" y="1610"/>
                    <a:pt x="2657" y="1447"/>
                  </a:cubicBezTo>
                  <a:cubicBezTo>
                    <a:pt x="3234" y="1122"/>
                    <a:pt x="3234" y="570"/>
                    <a:pt x="2657" y="244"/>
                  </a:cubicBezTo>
                  <a:cubicBezTo>
                    <a:pt x="2369" y="82"/>
                    <a:pt x="1993" y="0"/>
                    <a:pt x="1617" y="0"/>
                  </a:cubicBezTo>
                  <a:close/>
                </a:path>
              </a:pathLst>
            </a:custGeom>
            <a:solidFill>
              <a:srgbClr val="83C9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26"/>
            <p:cNvSpPr/>
            <p:nvPr/>
          </p:nvSpPr>
          <p:spPr>
            <a:xfrm>
              <a:off x="3691250" y="3130675"/>
              <a:ext cx="58925" cy="31350"/>
            </a:xfrm>
            <a:custGeom>
              <a:avLst/>
              <a:gdLst/>
              <a:ahLst/>
              <a:cxnLst/>
              <a:rect l="l" t="t" r="r" b="b"/>
              <a:pathLst>
                <a:path w="2357" h="1254" extrusionOk="0">
                  <a:moveTo>
                    <a:pt x="1166" y="0"/>
                  </a:moveTo>
                  <a:cubicBezTo>
                    <a:pt x="890" y="0"/>
                    <a:pt x="615" y="63"/>
                    <a:pt x="402" y="188"/>
                  </a:cubicBezTo>
                  <a:cubicBezTo>
                    <a:pt x="1" y="439"/>
                    <a:pt x="1" y="815"/>
                    <a:pt x="427" y="1066"/>
                  </a:cubicBezTo>
                  <a:cubicBezTo>
                    <a:pt x="627" y="1191"/>
                    <a:pt x="897" y="1254"/>
                    <a:pt x="1169" y="1254"/>
                  </a:cubicBezTo>
                  <a:cubicBezTo>
                    <a:pt x="1442" y="1254"/>
                    <a:pt x="1717" y="1191"/>
                    <a:pt x="1930" y="1066"/>
                  </a:cubicBezTo>
                  <a:cubicBezTo>
                    <a:pt x="2357" y="815"/>
                    <a:pt x="2357" y="439"/>
                    <a:pt x="1930" y="188"/>
                  </a:cubicBezTo>
                  <a:cubicBezTo>
                    <a:pt x="1717" y="63"/>
                    <a:pt x="1442" y="0"/>
                    <a:pt x="1166" y="0"/>
                  </a:cubicBezTo>
                  <a:close/>
                </a:path>
              </a:pathLst>
            </a:custGeom>
            <a:solidFill>
              <a:srgbClr val="83C9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26"/>
            <p:cNvSpPr/>
            <p:nvPr/>
          </p:nvSpPr>
          <p:spPr>
            <a:xfrm>
              <a:off x="3683725" y="2342750"/>
              <a:ext cx="73350" cy="803925"/>
            </a:xfrm>
            <a:custGeom>
              <a:avLst/>
              <a:gdLst/>
              <a:ahLst/>
              <a:cxnLst/>
              <a:rect l="l" t="t" r="r" b="b"/>
              <a:pathLst>
                <a:path w="2934" h="32157" extrusionOk="0">
                  <a:moveTo>
                    <a:pt x="1" y="1"/>
                  </a:moveTo>
                  <a:lnTo>
                    <a:pt x="402" y="32156"/>
                  </a:lnTo>
                  <a:lnTo>
                    <a:pt x="2557" y="32156"/>
                  </a:lnTo>
                  <a:lnTo>
                    <a:pt x="2933" y="1"/>
                  </a:lnTo>
                  <a:close/>
                </a:path>
              </a:pathLst>
            </a:custGeom>
            <a:solidFill>
              <a:srgbClr val="83C9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26"/>
            <p:cNvSpPr/>
            <p:nvPr/>
          </p:nvSpPr>
          <p:spPr>
            <a:xfrm>
              <a:off x="2401775" y="2627850"/>
              <a:ext cx="2445525" cy="999825"/>
            </a:xfrm>
            <a:custGeom>
              <a:avLst/>
              <a:gdLst/>
              <a:ahLst/>
              <a:cxnLst/>
              <a:rect l="l" t="t" r="r" b="b"/>
              <a:pathLst>
                <a:path w="97821" h="39993" extrusionOk="0">
                  <a:moveTo>
                    <a:pt x="97820" y="0"/>
                  </a:moveTo>
                  <a:cubicBezTo>
                    <a:pt x="97820" y="3685"/>
                    <a:pt x="95590" y="7194"/>
                    <a:pt x="91028" y="9800"/>
                  </a:cubicBezTo>
                  <a:lnTo>
                    <a:pt x="48898" y="34136"/>
                  </a:lnTo>
                  <a:cubicBezTo>
                    <a:pt x="44333" y="36771"/>
                    <a:pt x="38224" y="38062"/>
                    <a:pt x="31826" y="38062"/>
                  </a:cubicBezTo>
                  <a:cubicBezTo>
                    <a:pt x="24104" y="38062"/>
                    <a:pt x="15959" y="36180"/>
                    <a:pt x="9599" y="32507"/>
                  </a:cubicBezTo>
                  <a:cubicBezTo>
                    <a:pt x="3384" y="28923"/>
                    <a:pt x="126" y="24336"/>
                    <a:pt x="0" y="19950"/>
                  </a:cubicBezTo>
                  <a:lnTo>
                    <a:pt x="0" y="21855"/>
                  </a:lnTo>
                  <a:cubicBezTo>
                    <a:pt x="126" y="26241"/>
                    <a:pt x="3384" y="30828"/>
                    <a:pt x="9599" y="34437"/>
                  </a:cubicBezTo>
                  <a:cubicBezTo>
                    <a:pt x="15959" y="38110"/>
                    <a:pt x="24104" y="39992"/>
                    <a:pt x="31826" y="39992"/>
                  </a:cubicBezTo>
                  <a:cubicBezTo>
                    <a:pt x="38224" y="39992"/>
                    <a:pt x="44333" y="38700"/>
                    <a:pt x="48898" y="36066"/>
                  </a:cubicBezTo>
                  <a:lnTo>
                    <a:pt x="91028" y="11730"/>
                  </a:lnTo>
                  <a:cubicBezTo>
                    <a:pt x="95590" y="9098"/>
                    <a:pt x="97820" y="5589"/>
                    <a:pt x="97820" y="1905"/>
                  </a:cubicBezTo>
                  <a:lnTo>
                    <a:pt x="9782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26"/>
            <p:cNvSpPr/>
            <p:nvPr/>
          </p:nvSpPr>
          <p:spPr>
            <a:xfrm>
              <a:off x="2399900" y="2168175"/>
              <a:ext cx="2448650" cy="1411875"/>
            </a:xfrm>
            <a:custGeom>
              <a:avLst/>
              <a:gdLst/>
              <a:ahLst/>
              <a:cxnLst/>
              <a:rect l="l" t="t" r="r" b="b"/>
              <a:pathLst>
                <a:path w="97946" h="56475" extrusionOk="0">
                  <a:moveTo>
                    <a:pt x="66095" y="0"/>
                  </a:moveTo>
                  <a:cubicBezTo>
                    <a:pt x="59697" y="0"/>
                    <a:pt x="53588" y="1292"/>
                    <a:pt x="49023" y="3926"/>
                  </a:cubicBezTo>
                  <a:lnTo>
                    <a:pt x="6892" y="28237"/>
                  </a:lnTo>
                  <a:cubicBezTo>
                    <a:pt x="2231" y="30944"/>
                    <a:pt x="0" y="34578"/>
                    <a:pt x="100" y="38363"/>
                  </a:cubicBezTo>
                  <a:cubicBezTo>
                    <a:pt x="251" y="42749"/>
                    <a:pt x="3484" y="47335"/>
                    <a:pt x="9725" y="50919"/>
                  </a:cubicBezTo>
                  <a:cubicBezTo>
                    <a:pt x="16085" y="54592"/>
                    <a:pt x="24221" y="56474"/>
                    <a:pt x="31937" y="56474"/>
                  </a:cubicBezTo>
                  <a:cubicBezTo>
                    <a:pt x="38329" y="56474"/>
                    <a:pt x="44433" y="55183"/>
                    <a:pt x="48998" y="52548"/>
                  </a:cubicBezTo>
                  <a:lnTo>
                    <a:pt x="91129" y="28237"/>
                  </a:lnTo>
                  <a:cubicBezTo>
                    <a:pt x="95690" y="25606"/>
                    <a:pt x="97921" y="22097"/>
                    <a:pt x="97921" y="18413"/>
                  </a:cubicBezTo>
                  <a:cubicBezTo>
                    <a:pt x="97946" y="13951"/>
                    <a:pt x="94687" y="9215"/>
                    <a:pt x="88321" y="5555"/>
                  </a:cubicBezTo>
                  <a:cubicBezTo>
                    <a:pt x="81961" y="1882"/>
                    <a:pt x="73817" y="0"/>
                    <a:pt x="660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26"/>
            <p:cNvSpPr/>
            <p:nvPr/>
          </p:nvSpPr>
          <p:spPr>
            <a:xfrm>
              <a:off x="4078475" y="2713700"/>
              <a:ext cx="456800" cy="264425"/>
            </a:xfrm>
            <a:custGeom>
              <a:avLst/>
              <a:gdLst/>
              <a:ahLst/>
              <a:cxnLst/>
              <a:rect l="l" t="t" r="r" b="b"/>
              <a:pathLst>
                <a:path w="18272" h="10577" extrusionOk="0">
                  <a:moveTo>
                    <a:pt x="17895" y="3659"/>
                  </a:moveTo>
                  <a:lnTo>
                    <a:pt x="11554" y="0"/>
                  </a:lnTo>
                  <a:lnTo>
                    <a:pt x="827" y="6191"/>
                  </a:lnTo>
                  <a:lnTo>
                    <a:pt x="0" y="6291"/>
                  </a:lnTo>
                  <a:lnTo>
                    <a:pt x="0" y="6516"/>
                  </a:lnTo>
                  <a:cubicBezTo>
                    <a:pt x="0" y="6617"/>
                    <a:pt x="51" y="6667"/>
                    <a:pt x="126" y="6717"/>
                  </a:cubicBezTo>
                  <a:lnTo>
                    <a:pt x="6592" y="10451"/>
                  </a:lnTo>
                  <a:cubicBezTo>
                    <a:pt x="6792" y="10577"/>
                    <a:pt x="7143" y="10552"/>
                    <a:pt x="7369" y="10426"/>
                  </a:cubicBezTo>
                  <a:lnTo>
                    <a:pt x="18071" y="4236"/>
                  </a:lnTo>
                  <a:cubicBezTo>
                    <a:pt x="18221" y="4161"/>
                    <a:pt x="18271" y="4060"/>
                    <a:pt x="18271" y="3960"/>
                  </a:cubicBezTo>
                  <a:lnTo>
                    <a:pt x="18271" y="3609"/>
                  </a:ln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26"/>
            <p:cNvSpPr/>
            <p:nvPr/>
          </p:nvSpPr>
          <p:spPr>
            <a:xfrm>
              <a:off x="4009550" y="2481225"/>
              <a:ext cx="357800" cy="389750"/>
            </a:xfrm>
            <a:custGeom>
              <a:avLst/>
              <a:gdLst/>
              <a:ahLst/>
              <a:cxnLst/>
              <a:rect l="l" t="t" r="r" b="b"/>
              <a:pathLst>
                <a:path w="14312" h="15590" extrusionOk="0">
                  <a:moveTo>
                    <a:pt x="14311" y="8948"/>
                  </a:moveTo>
                  <a:lnTo>
                    <a:pt x="2757" y="15590"/>
                  </a:lnTo>
                  <a:lnTo>
                    <a:pt x="76" y="7069"/>
                  </a:lnTo>
                  <a:cubicBezTo>
                    <a:pt x="1" y="6818"/>
                    <a:pt x="76" y="6517"/>
                    <a:pt x="276" y="6392"/>
                  </a:cubicBezTo>
                  <a:lnTo>
                    <a:pt x="11179" y="101"/>
                  </a:lnTo>
                  <a:cubicBezTo>
                    <a:pt x="11379" y="1"/>
                    <a:pt x="11605" y="101"/>
                    <a:pt x="11680" y="3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26"/>
            <p:cNvSpPr/>
            <p:nvPr/>
          </p:nvSpPr>
          <p:spPr>
            <a:xfrm>
              <a:off x="4024600" y="2505675"/>
              <a:ext cx="327700" cy="344000"/>
            </a:xfrm>
            <a:custGeom>
              <a:avLst/>
              <a:gdLst/>
              <a:ahLst/>
              <a:cxnLst/>
              <a:rect l="l" t="t" r="r" b="b"/>
              <a:pathLst>
                <a:path w="13108" h="13760" extrusionOk="0">
                  <a:moveTo>
                    <a:pt x="13108" y="7594"/>
                  </a:moveTo>
                  <a:lnTo>
                    <a:pt x="2456" y="13760"/>
                  </a:lnTo>
                  <a:lnTo>
                    <a:pt x="0" y="6216"/>
                  </a:lnTo>
                  <a:lnTo>
                    <a:pt x="10777" y="0"/>
                  </a:lnTo>
                  <a:close/>
                </a:path>
              </a:pathLst>
            </a:custGeom>
            <a:solidFill>
              <a:srgbClr val="BEE1F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26"/>
            <p:cNvSpPr/>
            <p:nvPr/>
          </p:nvSpPr>
          <p:spPr>
            <a:xfrm>
              <a:off x="4078475" y="2704925"/>
              <a:ext cx="458050" cy="264425"/>
            </a:xfrm>
            <a:custGeom>
              <a:avLst/>
              <a:gdLst/>
              <a:ahLst/>
              <a:cxnLst/>
              <a:rect l="l" t="t" r="r" b="b"/>
              <a:pathLst>
                <a:path w="18322" h="10577" extrusionOk="0">
                  <a:moveTo>
                    <a:pt x="18071" y="4236"/>
                  </a:moveTo>
                  <a:lnTo>
                    <a:pt x="7369" y="10426"/>
                  </a:lnTo>
                  <a:cubicBezTo>
                    <a:pt x="7143" y="10552"/>
                    <a:pt x="6792" y="10577"/>
                    <a:pt x="6592" y="10451"/>
                  </a:cubicBezTo>
                  <a:lnTo>
                    <a:pt x="0" y="6642"/>
                  </a:lnTo>
                  <a:lnTo>
                    <a:pt x="11554" y="0"/>
                  </a:lnTo>
                  <a:lnTo>
                    <a:pt x="18146" y="3785"/>
                  </a:lnTo>
                  <a:cubicBezTo>
                    <a:pt x="18321" y="3910"/>
                    <a:pt x="18296" y="4111"/>
                    <a:pt x="18071" y="423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26"/>
            <p:cNvSpPr/>
            <p:nvPr/>
          </p:nvSpPr>
          <p:spPr>
            <a:xfrm>
              <a:off x="4078475" y="2704925"/>
              <a:ext cx="458050" cy="264425"/>
            </a:xfrm>
            <a:custGeom>
              <a:avLst/>
              <a:gdLst/>
              <a:ahLst/>
              <a:cxnLst/>
              <a:rect l="l" t="t" r="r" b="b"/>
              <a:pathLst>
                <a:path w="18322" h="10577" extrusionOk="0">
                  <a:moveTo>
                    <a:pt x="18071" y="4236"/>
                  </a:moveTo>
                  <a:lnTo>
                    <a:pt x="7369" y="10426"/>
                  </a:lnTo>
                  <a:cubicBezTo>
                    <a:pt x="7143" y="10552"/>
                    <a:pt x="6792" y="10577"/>
                    <a:pt x="6592" y="10451"/>
                  </a:cubicBezTo>
                  <a:lnTo>
                    <a:pt x="0" y="6642"/>
                  </a:lnTo>
                  <a:lnTo>
                    <a:pt x="11554" y="0"/>
                  </a:lnTo>
                  <a:lnTo>
                    <a:pt x="18146" y="3785"/>
                  </a:lnTo>
                  <a:cubicBezTo>
                    <a:pt x="18321" y="3910"/>
                    <a:pt x="18296" y="4111"/>
                    <a:pt x="18071" y="423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26"/>
            <p:cNvSpPr/>
            <p:nvPr/>
          </p:nvSpPr>
          <p:spPr>
            <a:xfrm>
              <a:off x="4107925" y="2721200"/>
              <a:ext cx="339000" cy="196150"/>
            </a:xfrm>
            <a:custGeom>
              <a:avLst/>
              <a:gdLst/>
              <a:ahLst/>
              <a:cxnLst/>
              <a:rect l="l" t="t" r="r" b="b"/>
              <a:pathLst>
                <a:path w="13560" h="7846" extrusionOk="0">
                  <a:moveTo>
                    <a:pt x="13559" y="1805"/>
                  </a:moveTo>
                  <a:lnTo>
                    <a:pt x="3108" y="7846"/>
                  </a:lnTo>
                  <a:lnTo>
                    <a:pt x="0" y="6041"/>
                  </a:lnTo>
                  <a:lnTo>
                    <a:pt x="10452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26"/>
            <p:cNvSpPr/>
            <p:nvPr/>
          </p:nvSpPr>
          <p:spPr>
            <a:xfrm>
              <a:off x="4303400" y="2834625"/>
              <a:ext cx="110950" cy="63925"/>
            </a:xfrm>
            <a:custGeom>
              <a:avLst/>
              <a:gdLst/>
              <a:ahLst/>
              <a:cxnLst/>
              <a:rect l="l" t="t" r="r" b="b"/>
              <a:pathLst>
                <a:path w="4438" h="2557" extrusionOk="0">
                  <a:moveTo>
                    <a:pt x="4287" y="1028"/>
                  </a:moveTo>
                  <a:lnTo>
                    <a:pt x="1805" y="2456"/>
                  </a:lnTo>
                  <a:cubicBezTo>
                    <a:pt x="1655" y="2532"/>
                    <a:pt x="1430" y="2557"/>
                    <a:pt x="1329" y="2481"/>
                  </a:cubicBezTo>
                  <a:lnTo>
                    <a:pt x="126" y="1805"/>
                  </a:lnTo>
                  <a:cubicBezTo>
                    <a:pt x="1" y="1730"/>
                    <a:pt x="26" y="1604"/>
                    <a:pt x="151" y="1529"/>
                  </a:cubicBezTo>
                  <a:lnTo>
                    <a:pt x="2658" y="75"/>
                  </a:lnTo>
                  <a:cubicBezTo>
                    <a:pt x="2783" y="0"/>
                    <a:pt x="3008" y="0"/>
                    <a:pt x="3134" y="50"/>
                  </a:cubicBezTo>
                  <a:lnTo>
                    <a:pt x="4312" y="752"/>
                  </a:lnTo>
                  <a:cubicBezTo>
                    <a:pt x="4437" y="827"/>
                    <a:pt x="4437" y="953"/>
                    <a:pt x="4287" y="1028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26"/>
            <p:cNvSpPr/>
            <p:nvPr/>
          </p:nvSpPr>
          <p:spPr>
            <a:xfrm>
              <a:off x="2587225" y="3027600"/>
              <a:ext cx="314575" cy="339700"/>
            </a:xfrm>
            <a:custGeom>
              <a:avLst/>
              <a:gdLst/>
              <a:ahLst/>
              <a:cxnLst/>
              <a:rect l="l" t="t" r="r" b="b"/>
              <a:pathLst>
                <a:path w="12583" h="13588" extrusionOk="0">
                  <a:moveTo>
                    <a:pt x="5239" y="1"/>
                  </a:moveTo>
                  <a:cubicBezTo>
                    <a:pt x="5239" y="1"/>
                    <a:pt x="277" y="9249"/>
                    <a:pt x="1" y="9775"/>
                  </a:cubicBezTo>
                  <a:cubicBezTo>
                    <a:pt x="1" y="9775"/>
                    <a:pt x="7094" y="13334"/>
                    <a:pt x="7695" y="13585"/>
                  </a:cubicBezTo>
                  <a:cubicBezTo>
                    <a:pt x="7701" y="13587"/>
                    <a:pt x="7707" y="13588"/>
                    <a:pt x="7713" y="13588"/>
                  </a:cubicBezTo>
                  <a:cubicBezTo>
                    <a:pt x="8356" y="13588"/>
                    <a:pt x="12582" y="2407"/>
                    <a:pt x="12582" y="2407"/>
                  </a:cubicBezTo>
                  <a:lnTo>
                    <a:pt x="523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26"/>
            <p:cNvSpPr/>
            <p:nvPr/>
          </p:nvSpPr>
          <p:spPr>
            <a:xfrm>
              <a:off x="2975075" y="2666700"/>
              <a:ext cx="424850" cy="142250"/>
            </a:xfrm>
            <a:custGeom>
              <a:avLst/>
              <a:gdLst/>
              <a:ahLst/>
              <a:cxnLst/>
              <a:rect l="l" t="t" r="r" b="b"/>
              <a:pathLst>
                <a:path w="16994" h="5690" extrusionOk="0">
                  <a:moveTo>
                    <a:pt x="6016" y="0"/>
                  </a:moveTo>
                  <a:lnTo>
                    <a:pt x="1" y="4587"/>
                  </a:lnTo>
                  <a:lnTo>
                    <a:pt x="10703" y="5690"/>
                  </a:lnTo>
                  <a:lnTo>
                    <a:pt x="16993" y="953"/>
                  </a:lnTo>
                  <a:lnTo>
                    <a:pt x="601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26"/>
            <p:cNvSpPr/>
            <p:nvPr/>
          </p:nvSpPr>
          <p:spPr>
            <a:xfrm>
              <a:off x="2835350" y="3150550"/>
              <a:ext cx="323975" cy="186775"/>
            </a:xfrm>
            <a:custGeom>
              <a:avLst/>
              <a:gdLst/>
              <a:ahLst/>
              <a:cxnLst/>
              <a:rect l="l" t="t" r="r" b="b"/>
              <a:pathLst>
                <a:path w="12959" h="7471" extrusionOk="0">
                  <a:moveTo>
                    <a:pt x="7434" y="0"/>
                  </a:moveTo>
                  <a:cubicBezTo>
                    <a:pt x="7280" y="0"/>
                    <a:pt x="7118" y="37"/>
                    <a:pt x="6993" y="120"/>
                  </a:cubicBezTo>
                  <a:lnTo>
                    <a:pt x="176" y="4055"/>
                  </a:lnTo>
                  <a:cubicBezTo>
                    <a:pt x="151" y="4055"/>
                    <a:pt x="126" y="4080"/>
                    <a:pt x="76" y="4105"/>
                  </a:cubicBezTo>
                  <a:lnTo>
                    <a:pt x="1" y="4130"/>
                  </a:lnTo>
                  <a:lnTo>
                    <a:pt x="1" y="4306"/>
                  </a:lnTo>
                  <a:cubicBezTo>
                    <a:pt x="1" y="4381"/>
                    <a:pt x="51" y="4431"/>
                    <a:pt x="126" y="4481"/>
                  </a:cubicBezTo>
                  <a:lnTo>
                    <a:pt x="5164" y="7388"/>
                  </a:lnTo>
                  <a:cubicBezTo>
                    <a:pt x="5254" y="7445"/>
                    <a:pt x="5375" y="7471"/>
                    <a:pt x="5501" y="7471"/>
                  </a:cubicBezTo>
                  <a:cubicBezTo>
                    <a:pt x="5655" y="7471"/>
                    <a:pt x="5817" y="7432"/>
                    <a:pt x="5941" y="7363"/>
                  </a:cubicBezTo>
                  <a:lnTo>
                    <a:pt x="12758" y="3428"/>
                  </a:lnTo>
                  <a:cubicBezTo>
                    <a:pt x="12883" y="3353"/>
                    <a:pt x="12933" y="3278"/>
                    <a:pt x="12958" y="3178"/>
                  </a:cubicBezTo>
                  <a:lnTo>
                    <a:pt x="12958" y="3002"/>
                  </a:lnTo>
                  <a:lnTo>
                    <a:pt x="12858" y="3027"/>
                  </a:lnTo>
                  <a:cubicBezTo>
                    <a:pt x="12858" y="3002"/>
                    <a:pt x="12833" y="3002"/>
                    <a:pt x="12808" y="2977"/>
                  </a:cubicBezTo>
                  <a:lnTo>
                    <a:pt x="7770" y="70"/>
                  </a:lnTo>
                  <a:cubicBezTo>
                    <a:pt x="7680" y="25"/>
                    <a:pt x="7560" y="0"/>
                    <a:pt x="7434" y="0"/>
                  </a:cubicBez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26"/>
            <p:cNvSpPr/>
            <p:nvPr/>
          </p:nvSpPr>
          <p:spPr>
            <a:xfrm>
              <a:off x="2833475" y="3146475"/>
              <a:ext cx="327100" cy="186850"/>
            </a:xfrm>
            <a:custGeom>
              <a:avLst/>
              <a:gdLst/>
              <a:ahLst/>
              <a:cxnLst/>
              <a:rect l="l" t="t" r="r" b="b"/>
              <a:pathLst>
                <a:path w="13084" h="7474" extrusionOk="0">
                  <a:moveTo>
                    <a:pt x="7508" y="0"/>
                  </a:moveTo>
                  <a:cubicBezTo>
                    <a:pt x="7354" y="0"/>
                    <a:pt x="7192" y="39"/>
                    <a:pt x="7068" y="108"/>
                  </a:cubicBezTo>
                  <a:lnTo>
                    <a:pt x="251" y="4043"/>
                  </a:lnTo>
                  <a:cubicBezTo>
                    <a:pt x="26" y="4168"/>
                    <a:pt x="1" y="4368"/>
                    <a:pt x="201" y="4494"/>
                  </a:cubicBezTo>
                  <a:lnTo>
                    <a:pt x="5239" y="7401"/>
                  </a:lnTo>
                  <a:cubicBezTo>
                    <a:pt x="5333" y="7448"/>
                    <a:pt x="5462" y="7473"/>
                    <a:pt x="5594" y="7473"/>
                  </a:cubicBezTo>
                  <a:cubicBezTo>
                    <a:pt x="5743" y="7473"/>
                    <a:pt x="5897" y="7442"/>
                    <a:pt x="6016" y="7376"/>
                  </a:cubicBezTo>
                  <a:lnTo>
                    <a:pt x="12833" y="3441"/>
                  </a:lnTo>
                  <a:cubicBezTo>
                    <a:pt x="13058" y="3291"/>
                    <a:pt x="13083" y="3090"/>
                    <a:pt x="12883" y="2990"/>
                  </a:cubicBezTo>
                  <a:lnTo>
                    <a:pt x="7845" y="83"/>
                  </a:lnTo>
                  <a:cubicBezTo>
                    <a:pt x="7755" y="26"/>
                    <a:pt x="7634" y="0"/>
                    <a:pt x="750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26"/>
            <p:cNvSpPr/>
            <p:nvPr/>
          </p:nvSpPr>
          <p:spPr>
            <a:xfrm>
              <a:off x="2852900" y="3154175"/>
              <a:ext cx="293250" cy="169200"/>
            </a:xfrm>
            <a:custGeom>
              <a:avLst/>
              <a:gdLst/>
              <a:ahLst/>
              <a:cxnLst/>
              <a:rect l="l" t="t" r="r" b="b"/>
              <a:pathLst>
                <a:path w="11730" h="6768" extrusionOk="0">
                  <a:moveTo>
                    <a:pt x="6742" y="0"/>
                  </a:moveTo>
                  <a:lnTo>
                    <a:pt x="1" y="3885"/>
                  </a:lnTo>
                  <a:lnTo>
                    <a:pt x="4963" y="6767"/>
                  </a:lnTo>
                  <a:lnTo>
                    <a:pt x="11730" y="2857"/>
                  </a:lnTo>
                  <a:lnTo>
                    <a:pt x="674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26"/>
            <p:cNvSpPr/>
            <p:nvPr/>
          </p:nvSpPr>
          <p:spPr>
            <a:xfrm>
              <a:off x="2788375" y="2228725"/>
              <a:ext cx="448025" cy="428600"/>
            </a:xfrm>
            <a:custGeom>
              <a:avLst/>
              <a:gdLst/>
              <a:ahLst/>
              <a:cxnLst/>
              <a:rect l="l" t="t" r="r" b="b"/>
              <a:pathLst>
                <a:path w="17921" h="17144" extrusionOk="0">
                  <a:moveTo>
                    <a:pt x="3810" y="878"/>
                  </a:moveTo>
                  <a:cubicBezTo>
                    <a:pt x="6692" y="2156"/>
                    <a:pt x="6040" y="9800"/>
                    <a:pt x="8221" y="11730"/>
                  </a:cubicBezTo>
                  <a:cubicBezTo>
                    <a:pt x="9449" y="12808"/>
                    <a:pt x="15564" y="14211"/>
                    <a:pt x="17243" y="14236"/>
                  </a:cubicBezTo>
                  <a:cubicBezTo>
                    <a:pt x="17920" y="15615"/>
                    <a:pt x="16742" y="17143"/>
                    <a:pt x="16742" y="17143"/>
                  </a:cubicBezTo>
                  <a:cubicBezTo>
                    <a:pt x="6341" y="16291"/>
                    <a:pt x="5589" y="16041"/>
                    <a:pt x="3208" y="11830"/>
                  </a:cubicBezTo>
                  <a:cubicBezTo>
                    <a:pt x="1328" y="8547"/>
                    <a:pt x="0" y="0"/>
                    <a:pt x="3810" y="87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26"/>
            <p:cNvSpPr/>
            <p:nvPr/>
          </p:nvSpPr>
          <p:spPr>
            <a:xfrm>
              <a:off x="3187500" y="2590775"/>
              <a:ext cx="194250" cy="85000"/>
            </a:xfrm>
            <a:custGeom>
              <a:avLst/>
              <a:gdLst/>
              <a:ahLst/>
              <a:cxnLst/>
              <a:rect l="l" t="t" r="r" b="b"/>
              <a:pathLst>
                <a:path w="7770" h="3400" extrusionOk="0">
                  <a:moveTo>
                    <a:pt x="3514" y="0"/>
                  </a:moveTo>
                  <a:cubicBezTo>
                    <a:pt x="2502" y="0"/>
                    <a:pt x="953" y="180"/>
                    <a:pt x="953" y="180"/>
                  </a:cubicBezTo>
                  <a:cubicBezTo>
                    <a:pt x="301" y="531"/>
                    <a:pt x="0" y="1133"/>
                    <a:pt x="226" y="2135"/>
                  </a:cubicBezTo>
                  <a:cubicBezTo>
                    <a:pt x="226" y="2135"/>
                    <a:pt x="1604" y="2361"/>
                    <a:pt x="2983" y="2837"/>
                  </a:cubicBezTo>
                  <a:cubicBezTo>
                    <a:pt x="3912" y="3158"/>
                    <a:pt x="4443" y="3400"/>
                    <a:pt x="4767" y="3400"/>
                  </a:cubicBezTo>
                  <a:cubicBezTo>
                    <a:pt x="4923" y="3400"/>
                    <a:pt x="5031" y="3343"/>
                    <a:pt x="5113" y="3213"/>
                  </a:cubicBezTo>
                  <a:cubicBezTo>
                    <a:pt x="5389" y="2762"/>
                    <a:pt x="3434" y="2260"/>
                    <a:pt x="3434" y="2060"/>
                  </a:cubicBezTo>
                  <a:cubicBezTo>
                    <a:pt x="3434" y="2005"/>
                    <a:pt x="3491" y="1982"/>
                    <a:pt x="3583" y="1982"/>
                  </a:cubicBezTo>
                  <a:cubicBezTo>
                    <a:pt x="3825" y="1982"/>
                    <a:pt x="4310" y="2140"/>
                    <a:pt x="4637" y="2286"/>
                  </a:cubicBezTo>
                  <a:cubicBezTo>
                    <a:pt x="5031" y="2471"/>
                    <a:pt x="6367" y="2870"/>
                    <a:pt x="6784" y="2870"/>
                  </a:cubicBezTo>
                  <a:cubicBezTo>
                    <a:pt x="6818" y="2870"/>
                    <a:pt x="6846" y="2868"/>
                    <a:pt x="6867" y="2862"/>
                  </a:cubicBezTo>
                  <a:cubicBezTo>
                    <a:pt x="7770" y="2661"/>
                    <a:pt x="6692" y="1734"/>
                    <a:pt x="6366" y="1408"/>
                  </a:cubicBezTo>
                  <a:cubicBezTo>
                    <a:pt x="6015" y="1057"/>
                    <a:pt x="4812" y="331"/>
                    <a:pt x="4286" y="80"/>
                  </a:cubicBezTo>
                  <a:cubicBezTo>
                    <a:pt x="4151" y="22"/>
                    <a:pt x="3864" y="0"/>
                    <a:pt x="351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26"/>
            <p:cNvSpPr/>
            <p:nvPr/>
          </p:nvSpPr>
          <p:spPr>
            <a:xfrm>
              <a:off x="3047775" y="2634500"/>
              <a:ext cx="59550" cy="72825"/>
            </a:xfrm>
            <a:custGeom>
              <a:avLst/>
              <a:gdLst/>
              <a:ahLst/>
              <a:cxnLst/>
              <a:rect l="l" t="t" r="r" b="b"/>
              <a:pathLst>
                <a:path w="2382" h="2913" extrusionOk="0">
                  <a:moveTo>
                    <a:pt x="2194" y="0"/>
                  </a:moveTo>
                  <a:cubicBezTo>
                    <a:pt x="2146" y="0"/>
                    <a:pt x="2097" y="19"/>
                    <a:pt x="2055" y="60"/>
                  </a:cubicBezTo>
                  <a:lnTo>
                    <a:pt x="50" y="2642"/>
                  </a:lnTo>
                  <a:cubicBezTo>
                    <a:pt x="0" y="2717"/>
                    <a:pt x="0" y="2817"/>
                    <a:pt x="75" y="2867"/>
                  </a:cubicBezTo>
                  <a:cubicBezTo>
                    <a:pt x="107" y="2899"/>
                    <a:pt x="143" y="2913"/>
                    <a:pt x="179" y="2913"/>
                  </a:cubicBezTo>
                  <a:cubicBezTo>
                    <a:pt x="230" y="2913"/>
                    <a:pt x="282" y="2886"/>
                    <a:pt x="326" y="2842"/>
                  </a:cubicBezTo>
                  <a:lnTo>
                    <a:pt x="2331" y="286"/>
                  </a:lnTo>
                  <a:cubicBezTo>
                    <a:pt x="2381" y="211"/>
                    <a:pt x="2381" y="110"/>
                    <a:pt x="2306" y="35"/>
                  </a:cubicBezTo>
                  <a:cubicBezTo>
                    <a:pt x="2272" y="13"/>
                    <a:pt x="2233" y="0"/>
                    <a:pt x="2194" y="0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26"/>
            <p:cNvSpPr/>
            <p:nvPr/>
          </p:nvSpPr>
          <p:spPr>
            <a:xfrm>
              <a:off x="3005150" y="2668575"/>
              <a:ext cx="60175" cy="25725"/>
            </a:xfrm>
            <a:custGeom>
              <a:avLst/>
              <a:gdLst/>
              <a:ahLst/>
              <a:cxnLst/>
              <a:rect l="l" t="t" r="r" b="b"/>
              <a:pathLst>
                <a:path w="2407" h="1029" extrusionOk="0">
                  <a:moveTo>
                    <a:pt x="1" y="1"/>
                  </a:moveTo>
                  <a:cubicBezTo>
                    <a:pt x="903" y="452"/>
                    <a:pt x="2407" y="176"/>
                    <a:pt x="2407" y="351"/>
                  </a:cubicBezTo>
                  <a:cubicBezTo>
                    <a:pt x="2407" y="502"/>
                    <a:pt x="2106" y="1028"/>
                    <a:pt x="1480" y="1028"/>
                  </a:cubicBezTo>
                  <a:cubicBezTo>
                    <a:pt x="853" y="1028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26"/>
            <p:cNvSpPr/>
            <p:nvPr/>
          </p:nvSpPr>
          <p:spPr>
            <a:xfrm>
              <a:off x="2943125" y="2655425"/>
              <a:ext cx="163575" cy="109050"/>
            </a:xfrm>
            <a:custGeom>
              <a:avLst/>
              <a:gdLst/>
              <a:ahLst/>
              <a:cxnLst/>
              <a:rect l="l" t="t" r="r" b="b"/>
              <a:pathLst>
                <a:path w="6543" h="4362" extrusionOk="0">
                  <a:moveTo>
                    <a:pt x="1" y="1905"/>
                  </a:moveTo>
                  <a:cubicBezTo>
                    <a:pt x="527" y="1329"/>
                    <a:pt x="1855" y="0"/>
                    <a:pt x="2908" y="702"/>
                  </a:cubicBezTo>
                  <a:cubicBezTo>
                    <a:pt x="3961" y="1379"/>
                    <a:pt x="4662" y="1379"/>
                    <a:pt x="4988" y="1504"/>
                  </a:cubicBezTo>
                  <a:cubicBezTo>
                    <a:pt x="5339" y="978"/>
                    <a:pt x="5865" y="1379"/>
                    <a:pt x="6216" y="2131"/>
                  </a:cubicBezTo>
                  <a:cubicBezTo>
                    <a:pt x="6542" y="2882"/>
                    <a:pt x="4311" y="3785"/>
                    <a:pt x="3961" y="4085"/>
                  </a:cubicBezTo>
                  <a:cubicBezTo>
                    <a:pt x="3610" y="4361"/>
                    <a:pt x="1" y="3785"/>
                    <a:pt x="1" y="378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26"/>
            <p:cNvSpPr/>
            <p:nvPr/>
          </p:nvSpPr>
          <p:spPr>
            <a:xfrm>
              <a:off x="2507650" y="2342125"/>
              <a:ext cx="458050" cy="449900"/>
            </a:xfrm>
            <a:custGeom>
              <a:avLst/>
              <a:gdLst/>
              <a:ahLst/>
              <a:cxnLst/>
              <a:rect l="l" t="t" r="r" b="b"/>
              <a:pathLst>
                <a:path w="18322" h="17996" extrusionOk="0">
                  <a:moveTo>
                    <a:pt x="3836" y="953"/>
                  </a:moveTo>
                  <a:cubicBezTo>
                    <a:pt x="6693" y="2357"/>
                    <a:pt x="7570" y="11204"/>
                    <a:pt x="9750" y="13309"/>
                  </a:cubicBezTo>
                  <a:cubicBezTo>
                    <a:pt x="10978" y="14487"/>
                    <a:pt x="15966" y="13535"/>
                    <a:pt x="17645" y="13585"/>
                  </a:cubicBezTo>
                  <a:cubicBezTo>
                    <a:pt x="18322" y="15064"/>
                    <a:pt x="17420" y="16868"/>
                    <a:pt x="17420" y="16868"/>
                  </a:cubicBezTo>
                  <a:cubicBezTo>
                    <a:pt x="7871" y="17996"/>
                    <a:pt x="5440" y="17745"/>
                    <a:pt x="3034" y="13159"/>
                  </a:cubicBezTo>
                  <a:cubicBezTo>
                    <a:pt x="1154" y="9575"/>
                    <a:pt x="1" y="1"/>
                    <a:pt x="3836" y="95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26"/>
            <p:cNvSpPr/>
            <p:nvPr/>
          </p:nvSpPr>
          <p:spPr>
            <a:xfrm>
              <a:off x="4457550" y="1745025"/>
              <a:ext cx="160425" cy="149125"/>
            </a:xfrm>
            <a:custGeom>
              <a:avLst/>
              <a:gdLst/>
              <a:ahLst/>
              <a:cxnLst/>
              <a:rect l="l" t="t" r="r" b="b"/>
              <a:pathLst>
                <a:path w="6417" h="5965" extrusionOk="0">
                  <a:moveTo>
                    <a:pt x="6141" y="3008"/>
                  </a:moveTo>
                  <a:cubicBezTo>
                    <a:pt x="5865" y="2080"/>
                    <a:pt x="5339" y="1203"/>
                    <a:pt x="4537" y="677"/>
                  </a:cubicBezTo>
                  <a:cubicBezTo>
                    <a:pt x="4311" y="551"/>
                    <a:pt x="4086" y="426"/>
                    <a:pt x="3860" y="326"/>
                  </a:cubicBezTo>
                  <a:cubicBezTo>
                    <a:pt x="3735" y="301"/>
                    <a:pt x="3635" y="251"/>
                    <a:pt x="3509" y="251"/>
                  </a:cubicBezTo>
                  <a:cubicBezTo>
                    <a:pt x="3434" y="251"/>
                    <a:pt x="3234" y="201"/>
                    <a:pt x="3158" y="251"/>
                  </a:cubicBezTo>
                  <a:cubicBezTo>
                    <a:pt x="3133" y="301"/>
                    <a:pt x="3133" y="376"/>
                    <a:pt x="3158" y="451"/>
                  </a:cubicBezTo>
                  <a:cubicBezTo>
                    <a:pt x="3259" y="652"/>
                    <a:pt x="3484" y="802"/>
                    <a:pt x="3710" y="902"/>
                  </a:cubicBezTo>
                  <a:cubicBezTo>
                    <a:pt x="4061" y="1128"/>
                    <a:pt x="4186" y="1429"/>
                    <a:pt x="4311" y="1779"/>
                  </a:cubicBezTo>
                  <a:cubicBezTo>
                    <a:pt x="3960" y="1429"/>
                    <a:pt x="3660" y="1053"/>
                    <a:pt x="3234" y="777"/>
                  </a:cubicBezTo>
                  <a:cubicBezTo>
                    <a:pt x="2807" y="501"/>
                    <a:pt x="2356" y="326"/>
                    <a:pt x="1905" y="150"/>
                  </a:cubicBezTo>
                  <a:cubicBezTo>
                    <a:pt x="1705" y="75"/>
                    <a:pt x="1479" y="0"/>
                    <a:pt x="1279" y="25"/>
                  </a:cubicBezTo>
                  <a:cubicBezTo>
                    <a:pt x="1028" y="75"/>
                    <a:pt x="928" y="276"/>
                    <a:pt x="1078" y="476"/>
                  </a:cubicBezTo>
                  <a:cubicBezTo>
                    <a:pt x="1228" y="652"/>
                    <a:pt x="1479" y="702"/>
                    <a:pt x="1655" y="827"/>
                  </a:cubicBezTo>
                  <a:cubicBezTo>
                    <a:pt x="1930" y="952"/>
                    <a:pt x="2156" y="1128"/>
                    <a:pt x="2381" y="1328"/>
                  </a:cubicBezTo>
                  <a:cubicBezTo>
                    <a:pt x="2482" y="1429"/>
                    <a:pt x="2582" y="1529"/>
                    <a:pt x="2657" y="1629"/>
                  </a:cubicBezTo>
                  <a:cubicBezTo>
                    <a:pt x="2732" y="1729"/>
                    <a:pt x="2782" y="1880"/>
                    <a:pt x="2883" y="1930"/>
                  </a:cubicBezTo>
                  <a:cubicBezTo>
                    <a:pt x="2632" y="1830"/>
                    <a:pt x="2381" y="1704"/>
                    <a:pt x="2131" y="1554"/>
                  </a:cubicBezTo>
                  <a:cubicBezTo>
                    <a:pt x="1905" y="1429"/>
                    <a:pt x="1680" y="1378"/>
                    <a:pt x="1454" y="1253"/>
                  </a:cubicBezTo>
                  <a:cubicBezTo>
                    <a:pt x="1254" y="1178"/>
                    <a:pt x="1078" y="1028"/>
                    <a:pt x="878" y="927"/>
                  </a:cubicBezTo>
                  <a:cubicBezTo>
                    <a:pt x="777" y="852"/>
                    <a:pt x="652" y="802"/>
                    <a:pt x="552" y="877"/>
                  </a:cubicBezTo>
                  <a:cubicBezTo>
                    <a:pt x="477" y="902"/>
                    <a:pt x="452" y="1003"/>
                    <a:pt x="452" y="1078"/>
                  </a:cubicBezTo>
                  <a:cubicBezTo>
                    <a:pt x="452" y="1178"/>
                    <a:pt x="477" y="1253"/>
                    <a:pt x="527" y="1328"/>
                  </a:cubicBezTo>
                  <a:cubicBezTo>
                    <a:pt x="652" y="1504"/>
                    <a:pt x="802" y="1679"/>
                    <a:pt x="1003" y="1779"/>
                  </a:cubicBezTo>
                  <a:cubicBezTo>
                    <a:pt x="1178" y="1855"/>
                    <a:pt x="1304" y="1980"/>
                    <a:pt x="1454" y="2105"/>
                  </a:cubicBezTo>
                  <a:cubicBezTo>
                    <a:pt x="1655" y="2231"/>
                    <a:pt x="1855" y="2381"/>
                    <a:pt x="2056" y="2531"/>
                  </a:cubicBezTo>
                  <a:cubicBezTo>
                    <a:pt x="2156" y="2607"/>
                    <a:pt x="2231" y="2682"/>
                    <a:pt x="2331" y="2782"/>
                  </a:cubicBezTo>
                  <a:cubicBezTo>
                    <a:pt x="2406" y="2832"/>
                    <a:pt x="2482" y="2982"/>
                    <a:pt x="2582" y="3033"/>
                  </a:cubicBezTo>
                  <a:cubicBezTo>
                    <a:pt x="2181" y="2807"/>
                    <a:pt x="1780" y="2581"/>
                    <a:pt x="1404" y="2331"/>
                  </a:cubicBezTo>
                  <a:cubicBezTo>
                    <a:pt x="1279" y="2231"/>
                    <a:pt x="1103" y="2155"/>
                    <a:pt x="1003" y="2030"/>
                  </a:cubicBezTo>
                  <a:cubicBezTo>
                    <a:pt x="853" y="1880"/>
                    <a:pt x="677" y="1779"/>
                    <a:pt x="452" y="1754"/>
                  </a:cubicBezTo>
                  <a:cubicBezTo>
                    <a:pt x="426" y="1754"/>
                    <a:pt x="351" y="1729"/>
                    <a:pt x="326" y="1754"/>
                  </a:cubicBezTo>
                  <a:cubicBezTo>
                    <a:pt x="251" y="1805"/>
                    <a:pt x="251" y="1880"/>
                    <a:pt x="251" y="1930"/>
                  </a:cubicBezTo>
                  <a:cubicBezTo>
                    <a:pt x="276" y="2005"/>
                    <a:pt x="301" y="2055"/>
                    <a:pt x="351" y="2105"/>
                  </a:cubicBezTo>
                  <a:cubicBezTo>
                    <a:pt x="577" y="2431"/>
                    <a:pt x="827" y="2707"/>
                    <a:pt x="1103" y="2982"/>
                  </a:cubicBezTo>
                  <a:cubicBezTo>
                    <a:pt x="1379" y="3208"/>
                    <a:pt x="1730" y="3534"/>
                    <a:pt x="2056" y="3609"/>
                  </a:cubicBezTo>
                  <a:cubicBezTo>
                    <a:pt x="1579" y="3509"/>
                    <a:pt x="1153" y="3308"/>
                    <a:pt x="802" y="2982"/>
                  </a:cubicBezTo>
                  <a:cubicBezTo>
                    <a:pt x="627" y="2832"/>
                    <a:pt x="452" y="2657"/>
                    <a:pt x="201" y="2632"/>
                  </a:cubicBezTo>
                  <a:cubicBezTo>
                    <a:pt x="151" y="2632"/>
                    <a:pt x="51" y="2632"/>
                    <a:pt x="25" y="2707"/>
                  </a:cubicBezTo>
                  <a:cubicBezTo>
                    <a:pt x="0" y="2757"/>
                    <a:pt x="25" y="2832"/>
                    <a:pt x="51" y="2907"/>
                  </a:cubicBezTo>
                  <a:cubicBezTo>
                    <a:pt x="301" y="3333"/>
                    <a:pt x="677" y="3835"/>
                    <a:pt x="1153" y="4035"/>
                  </a:cubicBezTo>
                  <a:cubicBezTo>
                    <a:pt x="1379" y="4160"/>
                    <a:pt x="1604" y="4361"/>
                    <a:pt x="1855" y="4486"/>
                  </a:cubicBezTo>
                  <a:cubicBezTo>
                    <a:pt x="2106" y="4662"/>
                    <a:pt x="2381" y="4787"/>
                    <a:pt x="2632" y="4962"/>
                  </a:cubicBezTo>
                  <a:cubicBezTo>
                    <a:pt x="3234" y="5313"/>
                    <a:pt x="3985" y="5689"/>
                    <a:pt x="4662" y="5890"/>
                  </a:cubicBezTo>
                  <a:cubicBezTo>
                    <a:pt x="4863" y="5940"/>
                    <a:pt x="5063" y="5965"/>
                    <a:pt x="5264" y="5965"/>
                  </a:cubicBezTo>
                  <a:cubicBezTo>
                    <a:pt x="5489" y="5965"/>
                    <a:pt x="5614" y="5915"/>
                    <a:pt x="5765" y="5764"/>
                  </a:cubicBezTo>
                  <a:cubicBezTo>
                    <a:pt x="6041" y="5539"/>
                    <a:pt x="6241" y="5188"/>
                    <a:pt x="6316" y="4837"/>
                  </a:cubicBezTo>
                  <a:cubicBezTo>
                    <a:pt x="6416" y="4386"/>
                    <a:pt x="6366" y="3960"/>
                    <a:pt x="6291" y="3509"/>
                  </a:cubicBezTo>
                  <a:cubicBezTo>
                    <a:pt x="6241" y="3358"/>
                    <a:pt x="6216" y="3183"/>
                    <a:pt x="6141" y="300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26"/>
            <p:cNvSpPr/>
            <p:nvPr/>
          </p:nvSpPr>
          <p:spPr>
            <a:xfrm>
              <a:off x="4334125" y="1724975"/>
              <a:ext cx="120325" cy="162925"/>
            </a:xfrm>
            <a:custGeom>
              <a:avLst/>
              <a:gdLst/>
              <a:ahLst/>
              <a:cxnLst/>
              <a:rect l="l" t="t" r="r" b="b"/>
              <a:pathLst>
                <a:path w="4813" h="6517" extrusionOk="0">
                  <a:moveTo>
                    <a:pt x="4737" y="4185"/>
                  </a:moveTo>
                  <a:cubicBezTo>
                    <a:pt x="4536" y="3033"/>
                    <a:pt x="4261" y="1679"/>
                    <a:pt x="3559" y="727"/>
                  </a:cubicBezTo>
                  <a:cubicBezTo>
                    <a:pt x="3509" y="702"/>
                    <a:pt x="3484" y="652"/>
                    <a:pt x="3434" y="652"/>
                  </a:cubicBezTo>
                  <a:cubicBezTo>
                    <a:pt x="3333" y="602"/>
                    <a:pt x="3233" y="752"/>
                    <a:pt x="3233" y="877"/>
                  </a:cubicBezTo>
                  <a:cubicBezTo>
                    <a:pt x="3183" y="1203"/>
                    <a:pt x="3333" y="1529"/>
                    <a:pt x="3459" y="1855"/>
                  </a:cubicBezTo>
                  <a:cubicBezTo>
                    <a:pt x="3559" y="2206"/>
                    <a:pt x="3559" y="2607"/>
                    <a:pt x="3509" y="3008"/>
                  </a:cubicBezTo>
                  <a:cubicBezTo>
                    <a:pt x="3484" y="2982"/>
                    <a:pt x="3459" y="2957"/>
                    <a:pt x="3434" y="2907"/>
                  </a:cubicBezTo>
                  <a:cubicBezTo>
                    <a:pt x="2857" y="2155"/>
                    <a:pt x="2556" y="1103"/>
                    <a:pt x="2180" y="226"/>
                  </a:cubicBezTo>
                  <a:cubicBezTo>
                    <a:pt x="2130" y="125"/>
                    <a:pt x="2080" y="0"/>
                    <a:pt x="1955" y="0"/>
                  </a:cubicBezTo>
                  <a:cubicBezTo>
                    <a:pt x="1805" y="0"/>
                    <a:pt x="1729" y="201"/>
                    <a:pt x="1729" y="351"/>
                  </a:cubicBezTo>
                  <a:cubicBezTo>
                    <a:pt x="1754" y="1053"/>
                    <a:pt x="1880" y="1679"/>
                    <a:pt x="2206" y="2331"/>
                  </a:cubicBezTo>
                  <a:cubicBezTo>
                    <a:pt x="1880" y="1855"/>
                    <a:pt x="1629" y="1353"/>
                    <a:pt x="1429" y="827"/>
                  </a:cubicBezTo>
                  <a:cubicBezTo>
                    <a:pt x="1378" y="702"/>
                    <a:pt x="1303" y="551"/>
                    <a:pt x="1153" y="551"/>
                  </a:cubicBezTo>
                  <a:cubicBezTo>
                    <a:pt x="602" y="501"/>
                    <a:pt x="1303" y="2657"/>
                    <a:pt x="1404" y="2932"/>
                  </a:cubicBezTo>
                  <a:cubicBezTo>
                    <a:pt x="1128" y="2531"/>
                    <a:pt x="927" y="2055"/>
                    <a:pt x="827" y="1579"/>
                  </a:cubicBezTo>
                  <a:cubicBezTo>
                    <a:pt x="802" y="1479"/>
                    <a:pt x="777" y="1404"/>
                    <a:pt x="727" y="1303"/>
                  </a:cubicBezTo>
                  <a:cubicBezTo>
                    <a:pt x="677" y="1228"/>
                    <a:pt x="526" y="1128"/>
                    <a:pt x="426" y="1228"/>
                  </a:cubicBezTo>
                  <a:cubicBezTo>
                    <a:pt x="376" y="1303"/>
                    <a:pt x="351" y="1529"/>
                    <a:pt x="351" y="1629"/>
                  </a:cubicBezTo>
                  <a:cubicBezTo>
                    <a:pt x="301" y="1955"/>
                    <a:pt x="401" y="2281"/>
                    <a:pt x="501" y="2556"/>
                  </a:cubicBezTo>
                  <a:cubicBezTo>
                    <a:pt x="677" y="2982"/>
                    <a:pt x="927" y="3383"/>
                    <a:pt x="1053" y="3810"/>
                  </a:cubicBezTo>
                  <a:lnTo>
                    <a:pt x="326" y="2907"/>
                  </a:lnTo>
                  <a:cubicBezTo>
                    <a:pt x="276" y="2857"/>
                    <a:pt x="201" y="2782"/>
                    <a:pt x="125" y="2807"/>
                  </a:cubicBezTo>
                  <a:cubicBezTo>
                    <a:pt x="25" y="2807"/>
                    <a:pt x="0" y="2957"/>
                    <a:pt x="25" y="3058"/>
                  </a:cubicBezTo>
                  <a:cubicBezTo>
                    <a:pt x="251" y="3734"/>
                    <a:pt x="602" y="4386"/>
                    <a:pt x="1103" y="4937"/>
                  </a:cubicBezTo>
                  <a:cubicBezTo>
                    <a:pt x="1328" y="5213"/>
                    <a:pt x="1629" y="5414"/>
                    <a:pt x="1855" y="5689"/>
                  </a:cubicBezTo>
                  <a:cubicBezTo>
                    <a:pt x="2080" y="5940"/>
                    <a:pt x="2381" y="6165"/>
                    <a:pt x="2707" y="6291"/>
                  </a:cubicBezTo>
                  <a:cubicBezTo>
                    <a:pt x="3058" y="6441"/>
                    <a:pt x="3434" y="6516"/>
                    <a:pt x="3810" y="6491"/>
                  </a:cubicBezTo>
                  <a:cubicBezTo>
                    <a:pt x="4085" y="6466"/>
                    <a:pt x="4261" y="6391"/>
                    <a:pt x="4436" y="6165"/>
                  </a:cubicBezTo>
                  <a:cubicBezTo>
                    <a:pt x="4561" y="5990"/>
                    <a:pt x="4712" y="5739"/>
                    <a:pt x="4762" y="5489"/>
                  </a:cubicBezTo>
                  <a:cubicBezTo>
                    <a:pt x="4812" y="5063"/>
                    <a:pt x="4812" y="4637"/>
                    <a:pt x="4737" y="418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26"/>
            <p:cNvSpPr/>
            <p:nvPr/>
          </p:nvSpPr>
          <p:spPr>
            <a:xfrm>
              <a:off x="4585375" y="1535100"/>
              <a:ext cx="270075" cy="468700"/>
            </a:xfrm>
            <a:custGeom>
              <a:avLst/>
              <a:gdLst/>
              <a:ahLst/>
              <a:cxnLst/>
              <a:rect l="l" t="t" r="r" b="b"/>
              <a:pathLst>
                <a:path w="10803" h="18748" extrusionOk="0">
                  <a:moveTo>
                    <a:pt x="1253" y="11179"/>
                  </a:moveTo>
                  <a:lnTo>
                    <a:pt x="5990" y="12808"/>
                  </a:lnTo>
                  <a:cubicBezTo>
                    <a:pt x="5514" y="6592"/>
                    <a:pt x="6617" y="1"/>
                    <a:pt x="9198" y="2357"/>
                  </a:cubicBezTo>
                  <a:cubicBezTo>
                    <a:pt x="10702" y="3735"/>
                    <a:pt x="10802" y="15314"/>
                    <a:pt x="9649" y="17044"/>
                  </a:cubicBezTo>
                  <a:cubicBezTo>
                    <a:pt x="8496" y="18748"/>
                    <a:pt x="3559" y="16292"/>
                    <a:pt x="100" y="14562"/>
                  </a:cubicBezTo>
                  <a:cubicBezTo>
                    <a:pt x="0" y="13059"/>
                    <a:pt x="1253" y="11179"/>
                    <a:pt x="1253" y="11179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26"/>
            <p:cNvSpPr/>
            <p:nvPr/>
          </p:nvSpPr>
          <p:spPr>
            <a:xfrm>
              <a:off x="2447500" y="2677350"/>
              <a:ext cx="261950" cy="288875"/>
            </a:xfrm>
            <a:custGeom>
              <a:avLst/>
              <a:gdLst/>
              <a:ahLst/>
              <a:cxnLst/>
              <a:rect l="l" t="t" r="r" b="b"/>
              <a:pathLst>
                <a:path w="10478" h="11555" extrusionOk="0">
                  <a:moveTo>
                    <a:pt x="2557" y="226"/>
                  </a:moveTo>
                  <a:cubicBezTo>
                    <a:pt x="3735" y="51"/>
                    <a:pt x="5339" y="0"/>
                    <a:pt x="6467" y="351"/>
                  </a:cubicBezTo>
                  <a:cubicBezTo>
                    <a:pt x="8372" y="903"/>
                    <a:pt x="9425" y="2131"/>
                    <a:pt x="9876" y="3935"/>
                  </a:cubicBezTo>
                  <a:cubicBezTo>
                    <a:pt x="10352" y="5765"/>
                    <a:pt x="10477" y="8797"/>
                    <a:pt x="9425" y="10502"/>
                  </a:cubicBezTo>
                  <a:cubicBezTo>
                    <a:pt x="8773" y="11554"/>
                    <a:pt x="7319" y="11354"/>
                    <a:pt x="6292" y="11078"/>
                  </a:cubicBezTo>
                  <a:cubicBezTo>
                    <a:pt x="5039" y="10752"/>
                    <a:pt x="3384" y="10201"/>
                    <a:pt x="2357" y="9424"/>
                  </a:cubicBezTo>
                  <a:cubicBezTo>
                    <a:pt x="928" y="8346"/>
                    <a:pt x="151" y="5965"/>
                    <a:pt x="76" y="4261"/>
                  </a:cubicBezTo>
                  <a:cubicBezTo>
                    <a:pt x="1" y="2782"/>
                    <a:pt x="753" y="527"/>
                    <a:pt x="2557" y="22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26"/>
            <p:cNvSpPr/>
            <p:nvPr/>
          </p:nvSpPr>
          <p:spPr>
            <a:xfrm>
              <a:off x="2445625" y="2635375"/>
              <a:ext cx="261950" cy="302650"/>
            </a:xfrm>
            <a:custGeom>
              <a:avLst/>
              <a:gdLst/>
              <a:ahLst/>
              <a:cxnLst/>
              <a:rect l="l" t="t" r="r" b="b"/>
              <a:pathLst>
                <a:path w="10478" h="12106" extrusionOk="0">
                  <a:moveTo>
                    <a:pt x="1154" y="2256"/>
                  </a:moveTo>
                  <a:cubicBezTo>
                    <a:pt x="1" y="3008"/>
                    <a:pt x="76" y="4737"/>
                    <a:pt x="151" y="5940"/>
                  </a:cubicBezTo>
                  <a:cubicBezTo>
                    <a:pt x="226" y="7644"/>
                    <a:pt x="1003" y="10025"/>
                    <a:pt x="2432" y="11103"/>
                  </a:cubicBezTo>
                  <a:cubicBezTo>
                    <a:pt x="3209" y="11705"/>
                    <a:pt x="3259" y="11780"/>
                    <a:pt x="4312" y="12106"/>
                  </a:cubicBezTo>
                  <a:cubicBezTo>
                    <a:pt x="4412" y="12055"/>
                    <a:pt x="4662" y="11905"/>
                    <a:pt x="4938" y="11705"/>
                  </a:cubicBezTo>
                  <a:cubicBezTo>
                    <a:pt x="5515" y="11253"/>
                    <a:pt x="5815" y="10502"/>
                    <a:pt x="5590" y="9800"/>
                  </a:cubicBezTo>
                  <a:cubicBezTo>
                    <a:pt x="5364" y="9098"/>
                    <a:pt x="5364" y="8271"/>
                    <a:pt x="5740" y="8070"/>
                  </a:cubicBezTo>
                  <a:cubicBezTo>
                    <a:pt x="6392" y="7720"/>
                    <a:pt x="6818" y="8948"/>
                    <a:pt x="6818" y="8948"/>
                  </a:cubicBezTo>
                  <a:cubicBezTo>
                    <a:pt x="7169" y="8822"/>
                    <a:pt x="7745" y="8396"/>
                    <a:pt x="7444" y="7644"/>
                  </a:cubicBezTo>
                  <a:cubicBezTo>
                    <a:pt x="7119" y="6918"/>
                    <a:pt x="7444" y="6141"/>
                    <a:pt x="7444" y="6141"/>
                  </a:cubicBezTo>
                  <a:cubicBezTo>
                    <a:pt x="8572" y="6166"/>
                    <a:pt x="9099" y="4612"/>
                    <a:pt x="9449" y="4411"/>
                  </a:cubicBezTo>
                  <a:cubicBezTo>
                    <a:pt x="10226" y="3985"/>
                    <a:pt x="10477" y="3810"/>
                    <a:pt x="10352" y="3083"/>
                  </a:cubicBezTo>
                  <a:cubicBezTo>
                    <a:pt x="10277" y="2607"/>
                    <a:pt x="10076" y="2131"/>
                    <a:pt x="9725" y="1805"/>
                  </a:cubicBezTo>
                  <a:cubicBezTo>
                    <a:pt x="9324" y="1429"/>
                    <a:pt x="7971" y="928"/>
                    <a:pt x="7444" y="802"/>
                  </a:cubicBezTo>
                  <a:cubicBezTo>
                    <a:pt x="4287" y="0"/>
                    <a:pt x="1855" y="577"/>
                    <a:pt x="1154" y="22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26"/>
            <p:cNvSpPr/>
            <p:nvPr/>
          </p:nvSpPr>
          <p:spPr>
            <a:xfrm>
              <a:off x="2268325" y="2903550"/>
              <a:ext cx="521950" cy="731225"/>
            </a:xfrm>
            <a:custGeom>
              <a:avLst/>
              <a:gdLst/>
              <a:ahLst/>
              <a:cxnLst/>
              <a:rect l="l" t="t" r="r" b="b"/>
              <a:pathLst>
                <a:path w="20878" h="29249" extrusionOk="0">
                  <a:moveTo>
                    <a:pt x="15263" y="2907"/>
                  </a:moveTo>
                  <a:cubicBezTo>
                    <a:pt x="12431" y="1855"/>
                    <a:pt x="9148" y="0"/>
                    <a:pt x="4586" y="3659"/>
                  </a:cubicBezTo>
                  <a:cubicBezTo>
                    <a:pt x="0" y="7318"/>
                    <a:pt x="1253" y="22181"/>
                    <a:pt x="2381" y="25564"/>
                  </a:cubicBezTo>
                  <a:cubicBezTo>
                    <a:pt x="3509" y="28973"/>
                    <a:pt x="11103" y="29248"/>
                    <a:pt x="13384" y="28948"/>
                  </a:cubicBezTo>
                  <a:cubicBezTo>
                    <a:pt x="15639" y="28647"/>
                    <a:pt x="13409" y="24737"/>
                    <a:pt x="14160" y="22131"/>
                  </a:cubicBezTo>
                  <a:cubicBezTo>
                    <a:pt x="14912" y="19549"/>
                    <a:pt x="20877" y="4988"/>
                    <a:pt x="15263" y="290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26"/>
            <p:cNvSpPr/>
            <p:nvPr/>
          </p:nvSpPr>
          <p:spPr>
            <a:xfrm>
              <a:off x="2551525" y="2936125"/>
              <a:ext cx="370950" cy="500025"/>
            </a:xfrm>
            <a:custGeom>
              <a:avLst/>
              <a:gdLst/>
              <a:ahLst/>
              <a:cxnLst/>
              <a:rect l="l" t="t" r="r" b="b"/>
              <a:pathLst>
                <a:path w="14838" h="20001" extrusionOk="0">
                  <a:moveTo>
                    <a:pt x="5439" y="2206"/>
                  </a:moveTo>
                  <a:cubicBezTo>
                    <a:pt x="6617" y="2933"/>
                    <a:pt x="9725" y="11980"/>
                    <a:pt x="9725" y="11980"/>
                  </a:cubicBezTo>
                  <a:lnTo>
                    <a:pt x="10828" y="4888"/>
                  </a:lnTo>
                  <a:cubicBezTo>
                    <a:pt x="10828" y="4888"/>
                    <a:pt x="13359" y="3685"/>
                    <a:pt x="14838" y="5289"/>
                  </a:cubicBezTo>
                  <a:cubicBezTo>
                    <a:pt x="13835" y="12156"/>
                    <a:pt x="13284" y="19198"/>
                    <a:pt x="10828" y="19599"/>
                  </a:cubicBezTo>
                  <a:cubicBezTo>
                    <a:pt x="8396" y="20000"/>
                    <a:pt x="4361" y="13484"/>
                    <a:pt x="2181" y="10301"/>
                  </a:cubicBezTo>
                  <a:cubicBezTo>
                    <a:pt x="0" y="7118"/>
                    <a:pt x="1805" y="0"/>
                    <a:pt x="5439" y="220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26"/>
            <p:cNvSpPr/>
            <p:nvPr/>
          </p:nvSpPr>
          <p:spPr>
            <a:xfrm>
              <a:off x="2873575" y="2904175"/>
              <a:ext cx="72700" cy="55775"/>
            </a:xfrm>
            <a:custGeom>
              <a:avLst/>
              <a:gdLst/>
              <a:ahLst/>
              <a:cxnLst/>
              <a:rect l="l" t="t" r="r" b="b"/>
              <a:pathLst>
                <a:path w="2908" h="2231" extrusionOk="0">
                  <a:moveTo>
                    <a:pt x="2908" y="0"/>
                  </a:moveTo>
                  <a:lnTo>
                    <a:pt x="2306" y="176"/>
                  </a:lnTo>
                  <a:lnTo>
                    <a:pt x="1" y="1905"/>
                  </a:lnTo>
                  <a:lnTo>
                    <a:pt x="176" y="2231"/>
                  </a:lnTo>
                  <a:lnTo>
                    <a:pt x="2632" y="401"/>
                  </a:lnTo>
                  <a:lnTo>
                    <a:pt x="2908" y="0"/>
                  </a:ln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26"/>
            <p:cNvSpPr/>
            <p:nvPr/>
          </p:nvSpPr>
          <p:spPr>
            <a:xfrm>
              <a:off x="2813425" y="2924850"/>
              <a:ext cx="134125" cy="169825"/>
            </a:xfrm>
            <a:custGeom>
              <a:avLst/>
              <a:gdLst/>
              <a:ahLst/>
              <a:cxnLst/>
              <a:rect l="l" t="t" r="r" b="b"/>
              <a:pathLst>
                <a:path w="5365" h="6793" extrusionOk="0">
                  <a:moveTo>
                    <a:pt x="878" y="5740"/>
                  </a:moveTo>
                  <a:cubicBezTo>
                    <a:pt x="878" y="5539"/>
                    <a:pt x="1" y="3359"/>
                    <a:pt x="352" y="2557"/>
                  </a:cubicBezTo>
                  <a:cubicBezTo>
                    <a:pt x="702" y="1755"/>
                    <a:pt x="1154" y="1228"/>
                    <a:pt x="1154" y="1228"/>
                  </a:cubicBezTo>
                  <a:cubicBezTo>
                    <a:pt x="1529" y="0"/>
                    <a:pt x="2582" y="126"/>
                    <a:pt x="3384" y="928"/>
                  </a:cubicBezTo>
                  <a:cubicBezTo>
                    <a:pt x="4211" y="1755"/>
                    <a:pt x="5364" y="3760"/>
                    <a:pt x="3885" y="5439"/>
                  </a:cubicBezTo>
                  <a:cubicBezTo>
                    <a:pt x="2306" y="6792"/>
                    <a:pt x="878" y="5740"/>
                    <a:pt x="878" y="574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26"/>
            <p:cNvSpPr/>
            <p:nvPr/>
          </p:nvSpPr>
          <p:spPr>
            <a:xfrm>
              <a:off x="2027075" y="3121575"/>
              <a:ext cx="414200" cy="794525"/>
            </a:xfrm>
            <a:custGeom>
              <a:avLst/>
              <a:gdLst/>
              <a:ahLst/>
              <a:cxnLst/>
              <a:rect l="l" t="t" r="r" b="b"/>
              <a:pathLst>
                <a:path w="16568" h="31781" extrusionOk="0">
                  <a:moveTo>
                    <a:pt x="3084" y="1"/>
                  </a:moveTo>
                  <a:cubicBezTo>
                    <a:pt x="3084" y="1"/>
                    <a:pt x="3084" y="26"/>
                    <a:pt x="3084" y="101"/>
                  </a:cubicBezTo>
                  <a:cubicBezTo>
                    <a:pt x="2181" y="26"/>
                    <a:pt x="1179" y="803"/>
                    <a:pt x="753" y="1856"/>
                  </a:cubicBezTo>
                  <a:cubicBezTo>
                    <a:pt x="1" y="3785"/>
                    <a:pt x="1003" y="24688"/>
                    <a:pt x="2808" y="24237"/>
                  </a:cubicBezTo>
                  <a:cubicBezTo>
                    <a:pt x="3359" y="24838"/>
                    <a:pt x="15841" y="31781"/>
                    <a:pt x="15841" y="31781"/>
                  </a:cubicBezTo>
                  <a:lnTo>
                    <a:pt x="16567" y="7745"/>
                  </a:lnTo>
                  <a:cubicBezTo>
                    <a:pt x="16567" y="7745"/>
                    <a:pt x="7745" y="126"/>
                    <a:pt x="3084" y="1"/>
                  </a:cubicBezTo>
                  <a:close/>
                </a:path>
              </a:pathLst>
            </a:custGeom>
            <a:solidFill>
              <a:srgbClr val="4646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26"/>
            <p:cNvSpPr/>
            <p:nvPr/>
          </p:nvSpPr>
          <p:spPr>
            <a:xfrm>
              <a:off x="2353525" y="3285125"/>
              <a:ext cx="188625" cy="642250"/>
            </a:xfrm>
            <a:custGeom>
              <a:avLst/>
              <a:gdLst/>
              <a:ahLst/>
              <a:cxnLst/>
              <a:rect l="l" t="t" r="r" b="b"/>
              <a:pathLst>
                <a:path w="7545" h="25690" extrusionOk="0">
                  <a:moveTo>
                    <a:pt x="2783" y="25239"/>
                  </a:moveTo>
                  <a:cubicBezTo>
                    <a:pt x="1003" y="25690"/>
                    <a:pt x="1" y="4787"/>
                    <a:pt x="752" y="2858"/>
                  </a:cubicBezTo>
                  <a:cubicBezTo>
                    <a:pt x="1479" y="928"/>
                    <a:pt x="4186" y="0"/>
                    <a:pt x="4662" y="3158"/>
                  </a:cubicBezTo>
                  <a:cubicBezTo>
                    <a:pt x="5113" y="6316"/>
                    <a:pt x="7544" y="24061"/>
                    <a:pt x="2783" y="25239"/>
                  </a:cubicBezTo>
                  <a:close/>
                </a:path>
              </a:pathLst>
            </a:custGeom>
            <a:solidFill>
              <a:srgbClr val="EC82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26"/>
            <p:cNvSpPr/>
            <p:nvPr/>
          </p:nvSpPr>
          <p:spPr>
            <a:xfrm>
              <a:off x="3652400" y="2356550"/>
              <a:ext cx="60175" cy="25700"/>
            </a:xfrm>
            <a:custGeom>
              <a:avLst/>
              <a:gdLst/>
              <a:ahLst/>
              <a:cxnLst/>
              <a:rect l="l" t="t" r="r" b="b"/>
              <a:pathLst>
                <a:path w="2407" h="1028" extrusionOk="0">
                  <a:moveTo>
                    <a:pt x="1" y="0"/>
                  </a:moveTo>
                  <a:cubicBezTo>
                    <a:pt x="903" y="451"/>
                    <a:pt x="2407" y="176"/>
                    <a:pt x="2407" y="351"/>
                  </a:cubicBezTo>
                  <a:cubicBezTo>
                    <a:pt x="2407" y="527"/>
                    <a:pt x="2106" y="1028"/>
                    <a:pt x="1479" y="1028"/>
                  </a:cubicBezTo>
                  <a:cubicBezTo>
                    <a:pt x="853" y="1028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26"/>
            <p:cNvSpPr/>
            <p:nvPr/>
          </p:nvSpPr>
          <p:spPr>
            <a:xfrm>
              <a:off x="3590375" y="2343375"/>
              <a:ext cx="163550" cy="109050"/>
            </a:xfrm>
            <a:custGeom>
              <a:avLst/>
              <a:gdLst/>
              <a:ahLst/>
              <a:cxnLst/>
              <a:rect l="l" t="t" r="r" b="b"/>
              <a:pathLst>
                <a:path w="6542" h="4362" extrusionOk="0">
                  <a:moveTo>
                    <a:pt x="0" y="1906"/>
                  </a:moveTo>
                  <a:cubicBezTo>
                    <a:pt x="502" y="1329"/>
                    <a:pt x="1830" y="1"/>
                    <a:pt x="2908" y="703"/>
                  </a:cubicBezTo>
                  <a:cubicBezTo>
                    <a:pt x="3960" y="1379"/>
                    <a:pt x="4637" y="1379"/>
                    <a:pt x="4988" y="1505"/>
                  </a:cubicBezTo>
                  <a:cubicBezTo>
                    <a:pt x="5339" y="978"/>
                    <a:pt x="5840" y="1379"/>
                    <a:pt x="6191" y="2131"/>
                  </a:cubicBezTo>
                  <a:cubicBezTo>
                    <a:pt x="6542" y="2883"/>
                    <a:pt x="4311" y="3811"/>
                    <a:pt x="3960" y="4086"/>
                  </a:cubicBezTo>
                  <a:cubicBezTo>
                    <a:pt x="3610" y="4362"/>
                    <a:pt x="0" y="3785"/>
                    <a:pt x="0" y="378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26"/>
            <p:cNvSpPr/>
            <p:nvPr/>
          </p:nvSpPr>
          <p:spPr>
            <a:xfrm>
              <a:off x="4332225" y="3053300"/>
              <a:ext cx="461200" cy="458050"/>
            </a:xfrm>
            <a:custGeom>
              <a:avLst/>
              <a:gdLst/>
              <a:ahLst/>
              <a:cxnLst/>
              <a:rect l="l" t="t" r="r" b="b"/>
              <a:pathLst>
                <a:path w="18448" h="18322" extrusionOk="0">
                  <a:moveTo>
                    <a:pt x="17169" y="3183"/>
                  </a:moveTo>
                  <a:cubicBezTo>
                    <a:pt x="17169" y="3183"/>
                    <a:pt x="7871" y="0"/>
                    <a:pt x="3936" y="476"/>
                  </a:cubicBezTo>
                  <a:cubicBezTo>
                    <a:pt x="1" y="953"/>
                    <a:pt x="878" y="17970"/>
                    <a:pt x="878" y="17970"/>
                  </a:cubicBezTo>
                  <a:cubicBezTo>
                    <a:pt x="878" y="17970"/>
                    <a:pt x="2958" y="18321"/>
                    <a:pt x="5038" y="17970"/>
                  </a:cubicBezTo>
                  <a:cubicBezTo>
                    <a:pt x="5916" y="13233"/>
                    <a:pt x="7344" y="8045"/>
                    <a:pt x="7344" y="8045"/>
                  </a:cubicBezTo>
                  <a:cubicBezTo>
                    <a:pt x="7344" y="8045"/>
                    <a:pt x="15891" y="10501"/>
                    <a:pt x="17169" y="9273"/>
                  </a:cubicBezTo>
                  <a:cubicBezTo>
                    <a:pt x="18447" y="8045"/>
                    <a:pt x="17169" y="3183"/>
                    <a:pt x="17169" y="3183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26"/>
            <p:cNvSpPr/>
            <p:nvPr/>
          </p:nvSpPr>
          <p:spPr>
            <a:xfrm>
              <a:off x="4470075" y="3480600"/>
              <a:ext cx="480600" cy="277600"/>
            </a:xfrm>
            <a:custGeom>
              <a:avLst/>
              <a:gdLst/>
              <a:ahLst/>
              <a:cxnLst/>
              <a:rect l="l" t="t" r="r" b="b"/>
              <a:pathLst>
                <a:path w="19224" h="11104" extrusionOk="0">
                  <a:moveTo>
                    <a:pt x="1" y="7695"/>
                  </a:moveTo>
                  <a:cubicBezTo>
                    <a:pt x="1" y="7821"/>
                    <a:pt x="51" y="7921"/>
                    <a:pt x="151" y="8046"/>
                  </a:cubicBezTo>
                  <a:cubicBezTo>
                    <a:pt x="276" y="8196"/>
                    <a:pt x="477" y="8297"/>
                    <a:pt x="702" y="8372"/>
                  </a:cubicBezTo>
                  <a:cubicBezTo>
                    <a:pt x="1053" y="8472"/>
                    <a:pt x="1454" y="8472"/>
                    <a:pt x="1830" y="8372"/>
                  </a:cubicBezTo>
                  <a:lnTo>
                    <a:pt x="6392" y="7169"/>
                  </a:lnTo>
                  <a:cubicBezTo>
                    <a:pt x="7169" y="6968"/>
                    <a:pt x="8046" y="7219"/>
                    <a:pt x="8196" y="7695"/>
                  </a:cubicBezTo>
                  <a:lnTo>
                    <a:pt x="9199" y="10527"/>
                  </a:lnTo>
                  <a:cubicBezTo>
                    <a:pt x="9299" y="10878"/>
                    <a:pt x="9850" y="11104"/>
                    <a:pt x="10452" y="11104"/>
                  </a:cubicBezTo>
                  <a:cubicBezTo>
                    <a:pt x="10527" y="11104"/>
                    <a:pt x="10577" y="11104"/>
                    <a:pt x="10652" y="11104"/>
                  </a:cubicBezTo>
                  <a:cubicBezTo>
                    <a:pt x="11053" y="11079"/>
                    <a:pt x="11379" y="10928"/>
                    <a:pt x="11580" y="10728"/>
                  </a:cubicBezTo>
                  <a:cubicBezTo>
                    <a:pt x="11680" y="10653"/>
                    <a:pt x="11730" y="10552"/>
                    <a:pt x="11755" y="10452"/>
                  </a:cubicBezTo>
                  <a:lnTo>
                    <a:pt x="11755" y="10427"/>
                  </a:lnTo>
                  <a:cubicBezTo>
                    <a:pt x="11755" y="10377"/>
                    <a:pt x="11755" y="10327"/>
                    <a:pt x="11755" y="10277"/>
                  </a:cubicBezTo>
                  <a:lnTo>
                    <a:pt x="11354" y="8272"/>
                  </a:lnTo>
                  <a:lnTo>
                    <a:pt x="11204" y="7420"/>
                  </a:lnTo>
                  <a:cubicBezTo>
                    <a:pt x="11103" y="6918"/>
                    <a:pt x="11805" y="6517"/>
                    <a:pt x="12632" y="6567"/>
                  </a:cubicBezTo>
                  <a:lnTo>
                    <a:pt x="17670" y="6893"/>
                  </a:lnTo>
                  <a:cubicBezTo>
                    <a:pt x="17720" y="6893"/>
                    <a:pt x="17770" y="6893"/>
                    <a:pt x="17820" y="6893"/>
                  </a:cubicBezTo>
                  <a:cubicBezTo>
                    <a:pt x="18021" y="6893"/>
                    <a:pt x="18246" y="6868"/>
                    <a:pt x="18422" y="6818"/>
                  </a:cubicBezTo>
                  <a:cubicBezTo>
                    <a:pt x="18773" y="6718"/>
                    <a:pt x="19048" y="6517"/>
                    <a:pt x="19099" y="6267"/>
                  </a:cubicBezTo>
                  <a:cubicBezTo>
                    <a:pt x="19224" y="5866"/>
                    <a:pt x="18773" y="5490"/>
                    <a:pt x="18096" y="5415"/>
                  </a:cubicBezTo>
                  <a:lnTo>
                    <a:pt x="13159" y="4838"/>
                  </a:lnTo>
                  <a:cubicBezTo>
                    <a:pt x="12933" y="4813"/>
                    <a:pt x="12758" y="4763"/>
                    <a:pt x="12582" y="4688"/>
                  </a:cubicBezTo>
                  <a:cubicBezTo>
                    <a:pt x="12156" y="4487"/>
                    <a:pt x="11981" y="4136"/>
                    <a:pt x="12231" y="3810"/>
                  </a:cubicBezTo>
                  <a:lnTo>
                    <a:pt x="13986" y="1605"/>
                  </a:lnTo>
                  <a:lnTo>
                    <a:pt x="14337" y="1154"/>
                  </a:lnTo>
                  <a:cubicBezTo>
                    <a:pt x="14412" y="1079"/>
                    <a:pt x="14437" y="978"/>
                    <a:pt x="14462" y="903"/>
                  </a:cubicBezTo>
                  <a:cubicBezTo>
                    <a:pt x="14462" y="878"/>
                    <a:pt x="14462" y="853"/>
                    <a:pt x="14462" y="853"/>
                  </a:cubicBezTo>
                  <a:cubicBezTo>
                    <a:pt x="14462" y="577"/>
                    <a:pt x="14211" y="302"/>
                    <a:pt x="13760" y="176"/>
                  </a:cubicBezTo>
                  <a:cubicBezTo>
                    <a:pt x="13134" y="1"/>
                    <a:pt x="12382" y="126"/>
                    <a:pt x="12031" y="477"/>
                  </a:cubicBezTo>
                  <a:lnTo>
                    <a:pt x="9525" y="3008"/>
                  </a:lnTo>
                  <a:cubicBezTo>
                    <a:pt x="9124" y="3435"/>
                    <a:pt x="8146" y="3535"/>
                    <a:pt x="7545" y="3209"/>
                  </a:cubicBezTo>
                  <a:lnTo>
                    <a:pt x="3835" y="1254"/>
                  </a:lnTo>
                  <a:cubicBezTo>
                    <a:pt x="3585" y="1104"/>
                    <a:pt x="3259" y="1054"/>
                    <a:pt x="2958" y="1054"/>
                  </a:cubicBezTo>
                  <a:cubicBezTo>
                    <a:pt x="2632" y="1054"/>
                    <a:pt x="2281" y="1129"/>
                    <a:pt x="2031" y="1279"/>
                  </a:cubicBezTo>
                  <a:cubicBezTo>
                    <a:pt x="1755" y="1430"/>
                    <a:pt x="1630" y="1630"/>
                    <a:pt x="1655" y="1831"/>
                  </a:cubicBezTo>
                  <a:cubicBezTo>
                    <a:pt x="1655" y="2006"/>
                    <a:pt x="1780" y="2181"/>
                    <a:pt x="1981" y="2307"/>
                  </a:cubicBezTo>
                  <a:lnTo>
                    <a:pt x="2281" y="2482"/>
                  </a:lnTo>
                  <a:lnTo>
                    <a:pt x="5389" y="4437"/>
                  </a:lnTo>
                  <a:cubicBezTo>
                    <a:pt x="5941" y="4788"/>
                    <a:pt x="5790" y="5339"/>
                    <a:pt x="5088" y="5590"/>
                  </a:cubicBezTo>
                  <a:cubicBezTo>
                    <a:pt x="5088" y="5590"/>
                    <a:pt x="5063" y="5590"/>
                    <a:pt x="5063" y="5590"/>
                  </a:cubicBezTo>
                  <a:lnTo>
                    <a:pt x="652" y="7044"/>
                  </a:lnTo>
                  <a:cubicBezTo>
                    <a:pt x="251" y="7194"/>
                    <a:pt x="1" y="7445"/>
                    <a:pt x="1" y="7695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26"/>
            <p:cNvSpPr/>
            <p:nvPr/>
          </p:nvSpPr>
          <p:spPr>
            <a:xfrm>
              <a:off x="4769575" y="3503175"/>
              <a:ext cx="62050" cy="94625"/>
            </a:xfrm>
            <a:custGeom>
              <a:avLst/>
              <a:gdLst/>
              <a:ahLst/>
              <a:cxnLst/>
              <a:rect l="l" t="t" r="r" b="b"/>
              <a:pathLst>
                <a:path w="2482" h="3785" extrusionOk="0">
                  <a:moveTo>
                    <a:pt x="602" y="3785"/>
                  </a:moveTo>
                  <a:lnTo>
                    <a:pt x="2357" y="1579"/>
                  </a:lnTo>
                  <a:cubicBezTo>
                    <a:pt x="2432" y="1504"/>
                    <a:pt x="2457" y="1404"/>
                    <a:pt x="2482" y="1329"/>
                  </a:cubicBezTo>
                  <a:lnTo>
                    <a:pt x="2482" y="0"/>
                  </a:lnTo>
                  <a:cubicBezTo>
                    <a:pt x="2457" y="75"/>
                    <a:pt x="2432" y="176"/>
                    <a:pt x="2357" y="251"/>
                  </a:cubicBezTo>
                  <a:lnTo>
                    <a:pt x="2006" y="702"/>
                  </a:lnTo>
                  <a:lnTo>
                    <a:pt x="251" y="2907"/>
                  </a:lnTo>
                  <a:cubicBezTo>
                    <a:pt x="1" y="3233"/>
                    <a:pt x="176" y="3584"/>
                    <a:pt x="602" y="3785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26"/>
            <p:cNvSpPr/>
            <p:nvPr/>
          </p:nvSpPr>
          <p:spPr>
            <a:xfrm>
              <a:off x="4568450" y="3597150"/>
              <a:ext cx="25" cy="3150"/>
            </a:xfrm>
            <a:custGeom>
              <a:avLst/>
              <a:gdLst/>
              <a:ahLst/>
              <a:cxnLst/>
              <a:rect l="l" t="t" r="r" b="b"/>
              <a:pathLst>
                <a:path w="1" h="126" extrusionOk="0">
                  <a:moveTo>
                    <a:pt x="1" y="126"/>
                  </a:moveTo>
                  <a:cubicBezTo>
                    <a:pt x="1" y="101"/>
                    <a:pt x="1" y="76"/>
                    <a:pt x="1" y="76"/>
                  </a:cubicBezTo>
                  <a:cubicBezTo>
                    <a:pt x="1" y="51"/>
                    <a:pt x="1" y="26"/>
                    <a:pt x="1" y="1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26"/>
            <p:cNvSpPr/>
            <p:nvPr/>
          </p:nvSpPr>
          <p:spPr>
            <a:xfrm>
              <a:off x="4747650" y="3637250"/>
              <a:ext cx="199900" cy="50150"/>
            </a:xfrm>
            <a:custGeom>
              <a:avLst/>
              <a:gdLst/>
              <a:ahLst/>
              <a:cxnLst/>
              <a:rect l="l" t="t" r="r" b="b"/>
              <a:pathLst>
                <a:path w="7996" h="2006" extrusionOk="0">
                  <a:moveTo>
                    <a:pt x="101" y="1154"/>
                  </a:moveTo>
                  <a:lnTo>
                    <a:pt x="251" y="2006"/>
                  </a:lnTo>
                  <a:cubicBezTo>
                    <a:pt x="502" y="1780"/>
                    <a:pt x="1003" y="1605"/>
                    <a:pt x="1529" y="1655"/>
                  </a:cubicBezTo>
                  <a:lnTo>
                    <a:pt x="6567" y="1956"/>
                  </a:lnTo>
                  <a:cubicBezTo>
                    <a:pt x="6617" y="1956"/>
                    <a:pt x="6667" y="1981"/>
                    <a:pt x="6717" y="1981"/>
                  </a:cubicBezTo>
                  <a:cubicBezTo>
                    <a:pt x="7344" y="1981"/>
                    <a:pt x="7895" y="1705"/>
                    <a:pt x="7996" y="1329"/>
                  </a:cubicBezTo>
                  <a:lnTo>
                    <a:pt x="7996" y="1"/>
                  </a:lnTo>
                  <a:cubicBezTo>
                    <a:pt x="7945" y="251"/>
                    <a:pt x="7670" y="452"/>
                    <a:pt x="7319" y="552"/>
                  </a:cubicBezTo>
                  <a:cubicBezTo>
                    <a:pt x="7143" y="602"/>
                    <a:pt x="6918" y="627"/>
                    <a:pt x="6717" y="627"/>
                  </a:cubicBezTo>
                  <a:cubicBezTo>
                    <a:pt x="6667" y="627"/>
                    <a:pt x="6617" y="627"/>
                    <a:pt x="6567" y="627"/>
                  </a:cubicBezTo>
                  <a:lnTo>
                    <a:pt x="1529" y="301"/>
                  </a:lnTo>
                  <a:cubicBezTo>
                    <a:pt x="702" y="251"/>
                    <a:pt x="0" y="652"/>
                    <a:pt x="101" y="1154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26"/>
            <p:cNvSpPr/>
            <p:nvPr/>
          </p:nvSpPr>
          <p:spPr>
            <a:xfrm>
              <a:off x="4684375" y="37287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25" y="151"/>
                    <a:pt x="25" y="76"/>
                    <a:pt x="0" y="1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26"/>
            <p:cNvSpPr/>
            <p:nvPr/>
          </p:nvSpPr>
          <p:spPr>
            <a:xfrm>
              <a:off x="4470075" y="3654800"/>
              <a:ext cx="293900" cy="137250"/>
            </a:xfrm>
            <a:custGeom>
              <a:avLst/>
              <a:gdLst/>
              <a:ahLst/>
              <a:cxnLst/>
              <a:rect l="l" t="t" r="r" b="b"/>
              <a:pathLst>
                <a:path w="11756" h="5490" extrusionOk="0">
                  <a:moveTo>
                    <a:pt x="1" y="727"/>
                  </a:moveTo>
                  <a:lnTo>
                    <a:pt x="1" y="2081"/>
                  </a:lnTo>
                  <a:cubicBezTo>
                    <a:pt x="1" y="2181"/>
                    <a:pt x="51" y="2306"/>
                    <a:pt x="151" y="2406"/>
                  </a:cubicBezTo>
                  <a:cubicBezTo>
                    <a:pt x="452" y="2757"/>
                    <a:pt x="1204" y="2908"/>
                    <a:pt x="1830" y="2732"/>
                  </a:cubicBezTo>
                  <a:lnTo>
                    <a:pt x="6392" y="1529"/>
                  </a:lnTo>
                  <a:cubicBezTo>
                    <a:pt x="7169" y="1329"/>
                    <a:pt x="8046" y="1579"/>
                    <a:pt x="8196" y="2056"/>
                  </a:cubicBezTo>
                  <a:lnTo>
                    <a:pt x="9199" y="4888"/>
                  </a:lnTo>
                  <a:cubicBezTo>
                    <a:pt x="9299" y="5239"/>
                    <a:pt x="9850" y="5489"/>
                    <a:pt x="10452" y="5489"/>
                  </a:cubicBezTo>
                  <a:cubicBezTo>
                    <a:pt x="10502" y="5489"/>
                    <a:pt x="10577" y="5464"/>
                    <a:pt x="10652" y="5464"/>
                  </a:cubicBezTo>
                  <a:cubicBezTo>
                    <a:pt x="11254" y="5414"/>
                    <a:pt x="11705" y="5138"/>
                    <a:pt x="11755" y="4787"/>
                  </a:cubicBezTo>
                  <a:lnTo>
                    <a:pt x="11755" y="4662"/>
                  </a:lnTo>
                  <a:lnTo>
                    <a:pt x="11755" y="3484"/>
                  </a:lnTo>
                  <a:cubicBezTo>
                    <a:pt x="11730" y="3584"/>
                    <a:pt x="11680" y="3685"/>
                    <a:pt x="11580" y="3760"/>
                  </a:cubicBezTo>
                  <a:cubicBezTo>
                    <a:pt x="11379" y="3960"/>
                    <a:pt x="11053" y="4111"/>
                    <a:pt x="10652" y="4136"/>
                  </a:cubicBezTo>
                  <a:cubicBezTo>
                    <a:pt x="10577" y="4136"/>
                    <a:pt x="10527" y="4136"/>
                    <a:pt x="10452" y="4136"/>
                  </a:cubicBezTo>
                  <a:cubicBezTo>
                    <a:pt x="9850" y="4136"/>
                    <a:pt x="9299" y="3910"/>
                    <a:pt x="9199" y="3559"/>
                  </a:cubicBezTo>
                  <a:lnTo>
                    <a:pt x="8196" y="727"/>
                  </a:lnTo>
                  <a:cubicBezTo>
                    <a:pt x="8046" y="251"/>
                    <a:pt x="7169" y="0"/>
                    <a:pt x="6392" y="201"/>
                  </a:cubicBezTo>
                  <a:lnTo>
                    <a:pt x="1830" y="1404"/>
                  </a:lnTo>
                  <a:cubicBezTo>
                    <a:pt x="1454" y="1504"/>
                    <a:pt x="1053" y="1504"/>
                    <a:pt x="702" y="1404"/>
                  </a:cubicBezTo>
                  <a:cubicBezTo>
                    <a:pt x="477" y="1329"/>
                    <a:pt x="276" y="1228"/>
                    <a:pt x="151" y="1078"/>
                  </a:cubicBezTo>
                  <a:cubicBezTo>
                    <a:pt x="51" y="953"/>
                    <a:pt x="1" y="853"/>
                    <a:pt x="1" y="727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26"/>
            <p:cNvSpPr/>
            <p:nvPr/>
          </p:nvSpPr>
          <p:spPr>
            <a:xfrm>
              <a:off x="4511425" y="3526350"/>
              <a:ext cx="107175" cy="94000"/>
            </a:xfrm>
            <a:custGeom>
              <a:avLst/>
              <a:gdLst/>
              <a:ahLst/>
              <a:cxnLst/>
              <a:rect l="l" t="t" r="r" b="b"/>
              <a:pathLst>
                <a:path w="4287" h="3760" extrusionOk="0">
                  <a:moveTo>
                    <a:pt x="1" y="1"/>
                  </a:moveTo>
                  <a:lnTo>
                    <a:pt x="1" y="1304"/>
                  </a:lnTo>
                  <a:cubicBezTo>
                    <a:pt x="1" y="1479"/>
                    <a:pt x="101" y="1655"/>
                    <a:pt x="327" y="1805"/>
                  </a:cubicBezTo>
                  <a:lnTo>
                    <a:pt x="3434" y="3760"/>
                  </a:lnTo>
                  <a:cubicBezTo>
                    <a:pt x="4136" y="3509"/>
                    <a:pt x="4287" y="2958"/>
                    <a:pt x="3735" y="2607"/>
                  </a:cubicBezTo>
                  <a:lnTo>
                    <a:pt x="627" y="652"/>
                  </a:lnTo>
                  <a:lnTo>
                    <a:pt x="327" y="477"/>
                  </a:lnTo>
                  <a:cubicBezTo>
                    <a:pt x="126" y="351"/>
                    <a:pt x="1" y="176"/>
                    <a:pt x="1" y="1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26"/>
            <p:cNvSpPr/>
            <p:nvPr/>
          </p:nvSpPr>
          <p:spPr>
            <a:xfrm>
              <a:off x="4471325" y="3702425"/>
              <a:ext cx="59550" cy="59550"/>
            </a:xfrm>
            <a:custGeom>
              <a:avLst/>
              <a:gdLst/>
              <a:ahLst/>
              <a:cxnLst/>
              <a:rect l="l" t="t" r="r" b="b"/>
              <a:pathLst>
                <a:path w="2382" h="2382" extrusionOk="0">
                  <a:moveTo>
                    <a:pt x="51" y="1278"/>
                  </a:moveTo>
                  <a:cubicBezTo>
                    <a:pt x="76" y="1905"/>
                    <a:pt x="627" y="2381"/>
                    <a:pt x="1279" y="2331"/>
                  </a:cubicBezTo>
                  <a:cubicBezTo>
                    <a:pt x="1906" y="2306"/>
                    <a:pt x="2382" y="1755"/>
                    <a:pt x="2357" y="1128"/>
                  </a:cubicBezTo>
                  <a:cubicBezTo>
                    <a:pt x="2307" y="476"/>
                    <a:pt x="1755" y="0"/>
                    <a:pt x="1104" y="50"/>
                  </a:cubicBezTo>
                  <a:cubicBezTo>
                    <a:pt x="477" y="100"/>
                    <a:pt x="1" y="652"/>
                    <a:pt x="51" y="1278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26"/>
            <p:cNvSpPr/>
            <p:nvPr/>
          </p:nvSpPr>
          <p:spPr>
            <a:xfrm>
              <a:off x="4701275" y="3774475"/>
              <a:ext cx="59550" cy="58925"/>
            </a:xfrm>
            <a:custGeom>
              <a:avLst/>
              <a:gdLst/>
              <a:ahLst/>
              <a:cxnLst/>
              <a:rect l="l" t="t" r="r" b="b"/>
              <a:pathLst>
                <a:path w="2382" h="2357" extrusionOk="0">
                  <a:moveTo>
                    <a:pt x="51" y="1254"/>
                  </a:moveTo>
                  <a:cubicBezTo>
                    <a:pt x="76" y="1880"/>
                    <a:pt x="627" y="2356"/>
                    <a:pt x="1279" y="2331"/>
                  </a:cubicBezTo>
                  <a:cubicBezTo>
                    <a:pt x="1906" y="2281"/>
                    <a:pt x="2382" y="1730"/>
                    <a:pt x="2357" y="1103"/>
                  </a:cubicBezTo>
                  <a:cubicBezTo>
                    <a:pt x="2307" y="477"/>
                    <a:pt x="1755" y="0"/>
                    <a:pt x="1104" y="25"/>
                  </a:cubicBezTo>
                  <a:cubicBezTo>
                    <a:pt x="477" y="76"/>
                    <a:pt x="1" y="627"/>
                    <a:pt x="51" y="1254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26"/>
            <p:cNvSpPr/>
            <p:nvPr/>
          </p:nvSpPr>
          <p:spPr>
            <a:xfrm>
              <a:off x="4889250" y="3670450"/>
              <a:ext cx="60175" cy="59550"/>
            </a:xfrm>
            <a:custGeom>
              <a:avLst/>
              <a:gdLst/>
              <a:ahLst/>
              <a:cxnLst/>
              <a:rect l="l" t="t" r="r" b="b"/>
              <a:pathLst>
                <a:path w="2407" h="2382" extrusionOk="0">
                  <a:moveTo>
                    <a:pt x="51" y="1254"/>
                  </a:moveTo>
                  <a:cubicBezTo>
                    <a:pt x="101" y="1881"/>
                    <a:pt x="627" y="2382"/>
                    <a:pt x="1279" y="2332"/>
                  </a:cubicBezTo>
                  <a:cubicBezTo>
                    <a:pt x="1905" y="2282"/>
                    <a:pt x="2407" y="1730"/>
                    <a:pt x="2357" y="1104"/>
                  </a:cubicBezTo>
                  <a:cubicBezTo>
                    <a:pt x="2306" y="477"/>
                    <a:pt x="1755" y="1"/>
                    <a:pt x="1128" y="51"/>
                  </a:cubicBezTo>
                  <a:cubicBezTo>
                    <a:pt x="477" y="76"/>
                    <a:pt x="1" y="628"/>
                    <a:pt x="51" y="1254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26"/>
            <p:cNvSpPr/>
            <p:nvPr/>
          </p:nvSpPr>
          <p:spPr>
            <a:xfrm>
              <a:off x="4784000" y="3549525"/>
              <a:ext cx="59550" cy="59550"/>
            </a:xfrm>
            <a:custGeom>
              <a:avLst/>
              <a:gdLst/>
              <a:ahLst/>
              <a:cxnLst/>
              <a:rect l="l" t="t" r="r" b="b"/>
              <a:pathLst>
                <a:path w="2382" h="2382" extrusionOk="0">
                  <a:moveTo>
                    <a:pt x="50" y="1254"/>
                  </a:moveTo>
                  <a:cubicBezTo>
                    <a:pt x="75" y="1906"/>
                    <a:pt x="627" y="2382"/>
                    <a:pt x="1278" y="2332"/>
                  </a:cubicBezTo>
                  <a:cubicBezTo>
                    <a:pt x="1905" y="2282"/>
                    <a:pt x="2381" y="1755"/>
                    <a:pt x="2356" y="1104"/>
                  </a:cubicBezTo>
                  <a:cubicBezTo>
                    <a:pt x="2306" y="477"/>
                    <a:pt x="1755" y="1"/>
                    <a:pt x="1128" y="51"/>
                  </a:cubicBezTo>
                  <a:cubicBezTo>
                    <a:pt x="476" y="76"/>
                    <a:pt x="0" y="627"/>
                    <a:pt x="50" y="1254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26"/>
            <p:cNvSpPr/>
            <p:nvPr/>
          </p:nvSpPr>
          <p:spPr>
            <a:xfrm>
              <a:off x="4500150" y="3562075"/>
              <a:ext cx="59550" cy="59550"/>
            </a:xfrm>
            <a:custGeom>
              <a:avLst/>
              <a:gdLst/>
              <a:ahLst/>
              <a:cxnLst/>
              <a:rect l="l" t="t" r="r" b="b"/>
              <a:pathLst>
                <a:path w="2382" h="2382" extrusionOk="0">
                  <a:moveTo>
                    <a:pt x="51" y="1278"/>
                  </a:moveTo>
                  <a:cubicBezTo>
                    <a:pt x="76" y="1905"/>
                    <a:pt x="627" y="2381"/>
                    <a:pt x="1279" y="2331"/>
                  </a:cubicBezTo>
                  <a:cubicBezTo>
                    <a:pt x="1905" y="2306"/>
                    <a:pt x="2382" y="1755"/>
                    <a:pt x="2357" y="1128"/>
                  </a:cubicBezTo>
                  <a:cubicBezTo>
                    <a:pt x="2306" y="476"/>
                    <a:pt x="1755" y="0"/>
                    <a:pt x="1128" y="50"/>
                  </a:cubicBezTo>
                  <a:cubicBezTo>
                    <a:pt x="477" y="100"/>
                    <a:pt x="1" y="652"/>
                    <a:pt x="51" y="1278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26"/>
            <p:cNvSpPr/>
            <p:nvPr/>
          </p:nvSpPr>
          <p:spPr>
            <a:xfrm>
              <a:off x="4661800" y="3372225"/>
              <a:ext cx="81500" cy="303275"/>
            </a:xfrm>
            <a:custGeom>
              <a:avLst/>
              <a:gdLst/>
              <a:ahLst/>
              <a:cxnLst/>
              <a:rect l="l" t="t" r="r" b="b"/>
              <a:pathLst>
                <a:path w="3260" h="12131" extrusionOk="0">
                  <a:moveTo>
                    <a:pt x="1" y="10602"/>
                  </a:moveTo>
                  <a:cubicBezTo>
                    <a:pt x="1" y="12130"/>
                    <a:pt x="3259" y="11830"/>
                    <a:pt x="3259" y="10602"/>
                  </a:cubicBezTo>
                  <a:lnTo>
                    <a:pt x="3259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26"/>
            <p:cNvSpPr/>
            <p:nvPr/>
          </p:nvSpPr>
          <p:spPr>
            <a:xfrm>
              <a:off x="4357300" y="3252550"/>
              <a:ext cx="395375" cy="303275"/>
            </a:xfrm>
            <a:custGeom>
              <a:avLst/>
              <a:gdLst/>
              <a:ahLst/>
              <a:cxnLst/>
              <a:rect l="l" t="t" r="r" b="b"/>
              <a:pathLst>
                <a:path w="15815" h="12131" extrusionOk="0">
                  <a:moveTo>
                    <a:pt x="953" y="4737"/>
                  </a:moveTo>
                  <a:cubicBezTo>
                    <a:pt x="1780" y="5514"/>
                    <a:pt x="11680" y="10978"/>
                    <a:pt x="13509" y="11980"/>
                  </a:cubicBezTo>
                  <a:cubicBezTo>
                    <a:pt x="13760" y="12105"/>
                    <a:pt x="14036" y="12130"/>
                    <a:pt x="14261" y="11980"/>
                  </a:cubicBezTo>
                  <a:cubicBezTo>
                    <a:pt x="14261" y="11980"/>
                    <a:pt x="14261" y="11980"/>
                    <a:pt x="14261" y="11980"/>
                  </a:cubicBezTo>
                  <a:lnTo>
                    <a:pt x="14261" y="11980"/>
                  </a:lnTo>
                  <a:cubicBezTo>
                    <a:pt x="15289" y="11328"/>
                    <a:pt x="15815" y="8998"/>
                    <a:pt x="13810" y="7519"/>
                  </a:cubicBezTo>
                  <a:cubicBezTo>
                    <a:pt x="13234" y="7093"/>
                    <a:pt x="2707" y="0"/>
                    <a:pt x="1028" y="501"/>
                  </a:cubicBezTo>
                  <a:lnTo>
                    <a:pt x="1028" y="501"/>
                  </a:lnTo>
                  <a:cubicBezTo>
                    <a:pt x="1003" y="501"/>
                    <a:pt x="978" y="501"/>
                    <a:pt x="953" y="501"/>
                  </a:cubicBezTo>
                  <a:cubicBezTo>
                    <a:pt x="903" y="526"/>
                    <a:pt x="852" y="577"/>
                    <a:pt x="802" y="602"/>
                  </a:cubicBezTo>
                  <a:cubicBezTo>
                    <a:pt x="0" y="1278"/>
                    <a:pt x="101" y="3935"/>
                    <a:pt x="953" y="473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26"/>
            <p:cNvSpPr/>
            <p:nvPr/>
          </p:nvSpPr>
          <p:spPr>
            <a:xfrm>
              <a:off x="4382975" y="3075850"/>
              <a:ext cx="665450" cy="476225"/>
            </a:xfrm>
            <a:custGeom>
              <a:avLst/>
              <a:gdLst/>
              <a:ahLst/>
              <a:cxnLst/>
              <a:rect l="l" t="t" r="r" b="b"/>
              <a:pathLst>
                <a:path w="26618" h="19049" extrusionOk="0">
                  <a:moveTo>
                    <a:pt x="1" y="7569"/>
                  </a:moveTo>
                  <a:cubicBezTo>
                    <a:pt x="1680" y="7068"/>
                    <a:pt x="12207" y="14161"/>
                    <a:pt x="12783" y="14587"/>
                  </a:cubicBezTo>
                  <a:cubicBezTo>
                    <a:pt x="14788" y="16066"/>
                    <a:pt x="14262" y="18396"/>
                    <a:pt x="13234" y="19048"/>
                  </a:cubicBezTo>
                  <a:lnTo>
                    <a:pt x="24938" y="12281"/>
                  </a:lnTo>
                  <a:lnTo>
                    <a:pt x="25339" y="12031"/>
                  </a:lnTo>
                  <a:lnTo>
                    <a:pt x="25339" y="12031"/>
                  </a:lnTo>
                  <a:cubicBezTo>
                    <a:pt x="26267" y="11254"/>
                    <a:pt x="26618" y="9098"/>
                    <a:pt x="24738" y="7695"/>
                  </a:cubicBezTo>
                  <a:cubicBezTo>
                    <a:pt x="24161" y="7244"/>
                    <a:pt x="13384" y="0"/>
                    <a:pt x="11881" y="677"/>
                  </a:cubicBezTo>
                  <a:lnTo>
                    <a:pt x="11806" y="727"/>
                  </a:ln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26"/>
            <p:cNvSpPr/>
            <p:nvPr/>
          </p:nvSpPr>
          <p:spPr>
            <a:xfrm>
              <a:off x="4056550" y="2804550"/>
              <a:ext cx="193625" cy="109675"/>
            </a:xfrm>
            <a:custGeom>
              <a:avLst/>
              <a:gdLst/>
              <a:ahLst/>
              <a:cxnLst/>
              <a:rect l="l" t="t" r="r" b="b"/>
              <a:pathLst>
                <a:path w="7745" h="4387" extrusionOk="0">
                  <a:moveTo>
                    <a:pt x="7193" y="2231"/>
                  </a:moveTo>
                  <a:cubicBezTo>
                    <a:pt x="7193" y="2231"/>
                    <a:pt x="6943" y="1429"/>
                    <a:pt x="6391" y="1003"/>
                  </a:cubicBezTo>
                  <a:cubicBezTo>
                    <a:pt x="5840" y="577"/>
                    <a:pt x="5013" y="0"/>
                    <a:pt x="4637" y="226"/>
                  </a:cubicBezTo>
                  <a:cubicBezTo>
                    <a:pt x="4236" y="451"/>
                    <a:pt x="5489" y="1429"/>
                    <a:pt x="5489" y="1429"/>
                  </a:cubicBezTo>
                  <a:cubicBezTo>
                    <a:pt x="4136" y="877"/>
                    <a:pt x="2857" y="777"/>
                    <a:pt x="2281" y="727"/>
                  </a:cubicBezTo>
                  <a:cubicBezTo>
                    <a:pt x="1704" y="702"/>
                    <a:pt x="0" y="1354"/>
                    <a:pt x="326" y="1880"/>
                  </a:cubicBezTo>
                  <a:cubicBezTo>
                    <a:pt x="677" y="2381"/>
                    <a:pt x="2030" y="3108"/>
                    <a:pt x="2607" y="3434"/>
                  </a:cubicBezTo>
                  <a:cubicBezTo>
                    <a:pt x="3183" y="3785"/>
                    <a:pt x="5038" y="4386"/>
                    <a:pt x="6391" y="4211"/>
                  </a:cubicBezTo>
                  <a:cubicBezTo>
                    <a:pt x="7745" y="4035"/>
                    <a:pt x="7193" y="2231"/>
                    <a:pt x="7193" y="223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26"/>
            <p:cNvSpPr/>
            <p:nvPr/>
          </p:nvSpPr>
          <p:spPr>
            <a:xfrm>
              <a:off x="4151775" y="3142900"/>
              <a:ext cx="619700" cy="481225"/>
            </a:xfrm>
            <a:custGeom>
              <a:avLst/>
              <a:gdLst/>
              <a:ahLst/>
              <a:cxnLst/>
              <a:rect l="l" t="t" r="r" b="b"/>
              <a:pathLst>
                <a:path w="24788" h="19249" extrusionOk="0">
                  <a:moveTo>
                    <a:pt x="24387" y="852"/>
                  </a:moveTo>
                  <a:cubicBezTo>
                    <a:pt x="24788" y="7118"/>
                    <a:pt x="17720" y="10075"/>
                    <a:pt x="7570" y="7243"/>
                  </a:cubicBezTo>
                  <a:cubicBezTo>
                    <a:pt x="7570" y="7243"/>
                    <a:pt x="6868" y="10125"/>
                    <a:pt x="4888" y="18822"/>
                  </a:cubicBezTo>
                  <a:cubicBezTo>
                    <a:pt x="2081" y="19248"/>
                    <a:pt x="302" y="18822"/>
                    <a:pt x="302" y="18822"/>
                  </a:cubicBezTo>
                  <a:cubicBezTo>
                    <a:pt x="302" y="18822"/>
                    <a:pt x="1" y="1830"/>
                    <a:pt x="4888" y="1078"/>
                  </a:cubicBezTo>
                  <a:cubicBezTo>
                    <a:pt x="9775" y="326"/>
                    <a:pt x="19575" y="226"/>
                    <a:pt x="1955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26"/>
            <p:cNvSpPr/>
            <p:nvPr/>
          </p:nvSpPr>
          <p:spPr>
            <a:xfrm>
              <a:off x="4458175" y="2281975"/>
              <a:ext cx="261925" cy="288875"/>
            </a:xfrm>
            <a:custGeom>
              <a:avLst/>
              <a:gdLst/>
              <a:ahLst/>
              <a:cxnLst/>
              <a:rect l="l" t="t" r="r" b="b"/>
              <a:pathLst>
                <a:path w="10477" h="11555" extrusionOk="0">
                  <a:moveTo>
                    <a:pt x="7920" y="226"/>
                  </a:moveTo>
                  <a:cubicBezTo>
                    <a:pt x="6742" y="26"/>
                    <a:pt x="5138" y="1"/>
                    <a:pt x="4011" y="327"/>
                  </a:cubicBezTo>
                  <a:cubicBezTo>
                    <a:pt x="2106" y="903"/>
                    <a:pt x="1053" y="2106"/>
                    <a:pt x="602" y="3936"/>
                  </a:cubicBezTo>
                  <a:cubicBezTo>
                    <a:pt x="126" y="5740"/>
                    <a:pt x="0" y="8798"/>
                    <a:pt x="1053" y="10502"/>
                  </a:cubicBezTo>
                  <a:cubicBezTo>
                    <a:pt x="1705" y="11555"/>
                    <a:pt x="3158" y="11354"/>
                    <a:pt x="4186" y="11079"/>
                  </a:cubicBezTo>
                  <a:cubicBezTo>
                    <a:pt x="5439" y="10753"/>
                    <a:pt x="7093" y="10201"/>
                    <a:pt x="8121" y="9424"/>
                  </a:cubicBezTo>
                  <a:cubicBezTo>
                    <a:pt x="9549" y="8347"/>
                    <a:pt x="10301" y="5966"/>
                    <a:pt x="10402" y="4236"/>
                  </a:cubicBezTo>
                  <a:cubicBezTo>
                    <a:pt x="10477" y="2758"/>
                    <a:pt x="9725" y="527"/>
                    <a:pt x="7920" y="22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26"/>
            <p:cNvSpPr/>
            <p:nvPr/>
          </p:nvSpPr>
          <p:spPr>
            <a:xfrm>
              <a:off x="4460050" y="2240000"/>
              <a:ext cx="261925" cy="302650"/>
            </a:xfrm>
            <a:custGeom>
              <a:avLst/>
              <a:gdLst/>
              <a:ahLst/>
              <a:cxnLst/>
              <a:rect l="l" t="t" r="r" b="b"/>
              <a:pathLst>
                <a:path w="10477" h="12106" extrusionOk="0">
                  <a:moveTo>
                    <a:pt x="9324" y="2231"/>
                  </a:moveTo>
                  <a:cubicBezTo>
                    <a:pt x="10477" y="3008"/>
                    <a:pt x="10377" y="4737"/>
                    <a:pt x="10327" y="5915"/>
                  </a:cubicBezTo>
                  <a:cubicBezTo>
                    <a:pt x="10226" y="7645"/>
                    <a:pt x="9474" y="10026"/>
                    <a:pt x="8046" y="11103"/>
                  </a:cubicBezTo>
                  <a:cubicBezTo>
                    <a:pt x="7244" y="11705"/>
                    <a:pt x="7219" y="11780"/>
                    <a:pt x="6141" y="12106"/>
                  </a:cubicBezTo>
                  <a:cubicBezTo>
                    <a:pt x="6066" y="12056"/>
                    <a:pt x="5815" y="11880"/>
                    <a:pt x="5540" y="11680"/>
                  </a:cubicBezTo>
                  <a:cubicBezTo>
                    <a:pt x="4938" y="11254"/>
                    <a:pt x="4662" y="10477"/>
                    <a:pt x="4888" y="9775"/>
                  </a:cubicBezTo>
                  <a:cubicBezTo>
                    <a:pt x="5088" y="9098"/>
                    <a:pt x="5113" y="8271"/>
                    <a:pt x="4738" y="8046"/>
                  </a:cubicBezTo>
                  <a:cubicBezTo>
                    <a:pt x="4086" y="7695"/>
                    <a:pt x="3660" y="8948"/>
                    <a:pt x="3660" y="8948"/>
                  </a:cubicBezTo>
                  <a:cubicBezTo>
                    <a:pt x="3284" y="8798"/>
                    <a:pt x="2732" y="8372"/>
                    <a:pt x="3033" y="7645"/>
                  </a:cubicBezTo>
                  <a:cubicBezTo>
                    <a:pt x="3359" y="6918"/>
                    <a:pt x="3033" y="6141"/>
                    <a:pt x="3033" y="6141"/>
                  </a:cubicBezTo>
                  <a:cubicBezTo>
                    <a:pt x="1905" y="6166"/>
                    <a:pt x="1379" y="4612"/>
                    <a:pt x="1028" y="4412"/>
                  </a:cubicBezTo>
                  <a:cubicBezTo>
                    <a:pt x="251" y="3986"/>
                    <a:pt x="1" y="3810"/>
                    <a:pt x="126" y="3083"/>
                  </a:cubicBezTo>
                  <a:cubicBezTo>
                    <a:pt x="201" y="2607"/>
                    <a:pt x="402" y="2131"/>
                    <a:pt x="753" y="1805"/>
                  </a:cubicBezTo>
                  <a:cubicBezTo>
                    <a:pt x="1154" y="1429"/>
                    <a:pt x="2507" y="928"/>
                    <a:pt x="3033" y="778"/>
                  </a:cubicBezTo>
                  <a:cubicBezTo>
                    <a:pt x="6166" y="1"/>
                    <a:pt x="8597" y="552"/>
                    <a:pt x="9324" y="2231"/>
                  </a:cubicBezTo>
                  <a:close/>
                </a:path>
              </a:pathLst>
            </a:custGeom>
            <a:solidFill>
              <a:srgbClr val="EC82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26"/>
            <p:cNvSpPr/>
            <p:nvPr/>
          </p:nvSpPr>
          <p:spPr>
            <a:xfrm>
              <a:off x="4382975" y="2480600"/>
              <a:ext cx="493150" cy="758175"/>
            </a:xfrm>
            <a:custGeom>
              <a:avLst/>
              <a:gdLst/>
              <a:ahLst/>
              <a:cxnLst/>
              <a:rect l="l" t="t" r="r" b="b"/>
              <a:pathLst>
                <a:path w="19726" h="30327" extrusionOk="0">
                  <a:moveTo>
                    <a:pt x="4913" y="3986"/>
                  </a:moveTo>
                  <a:cubicBezTo>
                    <a:pt x="7369" y="2281"/>
                    <a:pt x="10577" y="1"/>
                    <a:pt x="15164" y="3685"/>
                  </a:cubicBezTo>
                  <a:cubicBezTo>
                    <a:pt x="19725" y="7344"/>
                    <a:pt x="19400" y="23259"/>
                    <a:pt x="18272" y="26668"/>
                  </a:cubicBezTo>
                  <a:cubicBezTo>
                    <a:pt x="17144" y="30051"/>
                    <a:pt x="9550" y="30327"/>
                    <a:pt x="7269" y="30026"/>
                  </a:cubicBezTo>
                  <a:cubicBezTo>
                    <a:pt x="5013" y="29725"/>
                    <a:pt x="7244" y="25815"/>
                    <a:pt x="6492" y="23234"/>
                  </a:cubicBezTo>
                  <a:cubicBezTo>
                    <a:pt x="5740" y="20627"/>
                    <a:pt x="1" y="7444"/>
                    <a:pt x="4913" y="398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26"/>
            <p:cNvSpPr/>
            <p:nvPr/>
          </p:nvSpPr>
          <p:spPr>
            <a:xfrm>
              <a:off x="4455675" y="2611550"/>
              <a:ext cx="160425" cy="339000"/>
            </a:xfrm>
            <a:custGeom>
              <a:avLst/>
              <a:gdLst/>
              <a:ahLst/>
              <a:cxnLst/>
              <a:rect l="l" t="t" r="r" b="b"/>
              <a:pathLst>
                <a:path w="6417" h="13560" extrusionOk="0">
                  <a:moveTo>
                    <a:pt x="978" y="2206"/>
                  </a:moveTo>
                  <a:cubicBezTo>
                    <a:pt x="727" y="2357"/>
                    <a:pt x="401" y="2883"/>
                    <a:pt x="50" y="3635"/>
                  </a:cubicBezTo>
                  <a:cubicBezTo>
                    <a:pt x="0" y="6743"/>
                    <a:pt x="1053" y="10577"/>
                    <a:pt x="2055" y="13560"/>
                  </a:cubicBezTo>
                  <a:cubicBezTo>
                    <a:pt x="2807" y="12432"/>
                    <a:pt x="3559" y="11279"/>
                    <a:pt x="4236" y="10302"/>
                  </a:cubicBezTo>
                  <a:cubicBezTo>
                    <a:pt x="6416" y="7119"/>
                    <a:pt x="4612" y="1"/>
                    <a:pt x="978" y="220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26"/>
            <p:cNvSpPr/>
            <p:nvPr/>
          </p:nvSpPr>
          <p:spPr>
            <a:xfrm>
              <a:off x="4726350" y="2725600"/>
              <a:ext cx="414175" cy="794500"/>
            </a:xfrm>
            <a:custGeom>
              <a:avLst/>
              <a:gdLst/>
              <a:ahLst/>
              <a:cxnLst/>
              <a:rect l="l" t="t" r="r" b="b"/>
              <a:pathLst>
                <a:path w="16567" h="31780" extrusionOk="0">
                  <a:moveTo>
                    <a:pt x="13459" y="0"/>
                  </a:moveTo>
                  <a:cubicBezTo>
                    <a:pt x="13459" y="0"/>
                    <a:pt x="13459" y="50"/>
                    <a:pt x="13459" y="126"/>
                  </a:cubicBezTo>
                  <a:cubicBezTo>
                    <a:pt x="14386" y="50"/>
                    <a:pt x="15389" y="802"/>
                    <a:pt x="15815" y="1880"/>
                  </a:cubicBezTo>
                  <a:cubicBezTo>
                    <a:pt x="16567" y="3785"/>
                    <a:pt x="15564" y="24712"/>
                    <a:pt x="13760" y="24261"/>
                  </a:cubicBezTo>
                  <a:cubicBezTo>
                    <a:pt x="13183" y="24863"/>
                    <a:pt x="702" y="31780"/>
                    <a:pt x="702" y="31780"/>
                  </a:cubicBezTo>
                  <a:lnTo>
                    <a:pt x="0" y="7770"/>
                  </a:lnTo>
                  <a:cubicBezTo>
                    <a:pt x="0" y="7770"/>
                    <a:pt x="8797" y="126"/>
                    <a:pt x="13459" y="0"/>
                  </a:cubicBezTo>
                  <a:close/>
                </a:path>
              </a:pathLst>
            </a:custGeom>
            <a:solidFill>
              <a:srgbClr val="4646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26"/>
            <p:cNvSpPr/>
            <p:nvPr/>
          </p:nvSpPr>
          <p:spPr>
            <a:xfrm>
              <a:off x="4625475" y="2889750"/>
              <a:ext cx="188625" cy="641650"/>
            </a:xfrm>
            <a:custGeom>
              <a:avLst/>
              <a:gdLst/>
              <a:ahLst/>
              <a:cxnLst/>
              <a:rect l="l" t="t" r="r" b="b"/>
              <a:pathLst>
                <a:path w="7545" h="25666" extrusionOk="0">
                  <a:moveTo>
                    <a:pt x="4737" y="25214"/>
                  </a:moveTo>
                  <a:cubicBezTo>
                    <a:pt x="6542" y="25665"/>
                    <a:pt x="7544" y="4763"/>
                    <a:pt x="6792" y="2858"/>
                  </a:cubicBezTo>
                  <a:cubicBezTo>
                    <a:pt x="6040" y="928"/>
                    <a:pt x="3359" y="1"/>
                    <a:pt x="2882" y="3159"/>
                  </a:cubicBezTo>
                  <a:cubicBezTo>
                    <a:pt x="2431" y="6317"/>
                    <a:pt x="0" y="24061"/>
                    <a:pt x="4737" y="252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26"/>
            <p:cNvSpPr/>
            <p:nvPr/>
          </p:nvSpPr>
          <p:spPr>
            <a:xfrm>
              <a:off x="4186875" y="2550775"/>
              <a:ext cx="435475" cy="460550"/>
            </a:xfrm>
            <a:custGeom>
              <a:avLst/>
              <a:gdLst/>
              <a:ahLst/>
              <a:cxnLst/>
              <a:rect l="l" t="t" r="r" b="b"/>
              <a:pathLst>
                <a:path w="17419" h="18422" extrusionOk="0">
                  <a:moveTo>
                    <a:pt x="11980" y="2206"/>
                  </a:moveTo>
                  <a:cubicBezTo>
                    <a:pt x="10777" y="2933"/>
                    <a:pt x="7369" y="13109"/>
                    <a:pt x="7369" y="13109"/>
                  </a:cubicBezTo>
                  <a:lnTo>
                    <a:pt x="2206" y="11605"/>
                  </a:lnTo>
                  <a:cubicBezTo>
                    <a:pt x="1554" y="11630"/>
                    <a:pt x="0" y="12783"/>
                    <a:pt x="326" y="14287"/>
                  </a:cubicBezTo>
                  <a:cubicBezTo>
                    <a:pt x="3559" y="16718"/>
                    <a:pt x="5339" y="17620"/>
                    <a:pt x="7770" y="18021"/>
                  </a:cubicBezTo>
                  <a:cubicBezTo>
                    <a:pt x="10226" y="18422"/>
                    <a:pt x="13058" y="13459"/>
                    <a:pt x="15238" y="10277"/>
                  </a:cubicBezTo>
                  <a:cubicBezTo>
                    <a:pt x="17419" y="7094"/>
                    <a:pt x="15614" y="1"/>
                    <a:pt x="11980" y="220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26"/>
            <p:cNvSpPr/>
            <p:nvPr/>
          </p:nvSpPr>
          <p:spPr>
            <a:xfrm>
              <a:off x="3460675" y="3072100"/>
              <a:ext cx="456800" cy="264425"/>
            </a:xfrm>
            <a:custGeom>
              <a:avLst/>
              <a:gdLst/>
              <a:ahLst/>
              <a:cxnLst/>
              <a:rect l="l" t="t" r="r" b="b"/>
              <a:pathLst>
                <a:path w="18272" h="10577" extrusionOk="0">
                  <a:moveTo>
                    <a:pt x="17870" y="3659"/>
                  </a:moveTo>
                  <a:lnTo>
                    <a:pt x="11529" y="0"/>
                  </a:lnTo>
                  <a:lnTo>
                    <a:pt x="828" y="6165"/>
                  </a:lnTo>
                  <a:lnTo>
                    <a:pt x="1" y="6291"/>
                  </a:lnTo>
                  <a:lnTo>
                    <a:pt x="1" y="6516"/>
                  </a:lnTo>
                  <a:cubicBezTo>
                    <a:pt x="1" y="6592"/>
                    <a:pt x="26" y="6667"/>
                    <a:pt x="101" y="6717"/>
                  </a:cubicBezTo>
                  <a:lnTo>
                    <a:pt x="6567" y="10451"/>
                  </a:lnTo>
                  <a:cubicBezTo>
                    <a:pt x="6767" y="10577"/>
                    <a:pt x="7118" y="10551"/>
                    <a:pt x="7344" y="10426"/>
                  </a:cubicBezTo>
                  <a:lnTo>
                    <a:pt x="18071" y="4236"/>
                  </a:lnTo>
                  <a:cubicBezTo>
                    <a:pt x="18196" y="4160"/>
                    <a:pt x="18271" y="4035"/>
                    <a:pt x="18246" y="3960"/>
                  </a:cubicBezTo>
                  <a:lnTo>
                    <a:pt x="18246" y="3584"/>
                  </a:ln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26"/>
            <p:cNvSpPr/>
            <p:nvPr/>
          </p:nvSpPr>
          <p:spPr>
            <a:xfrm>
              <a:off x="3391125" y="2839000"/>
              <a:ext cx="357800" cy="390375"/>
            </a:xfrm>
            <a:custGeom>
              <a:avLst/>
              <a:gdLst/>
              <a:ahLst/>
              <a:cxnLst/>
              <a:rect l="l" t="t" r="r" b="b"/>
              <a:pathLst>
                <a:path w="14312" h="15615" extrusionOk="0">
                  <a:moveTo>
                    <a:pt x="14311" y="8948"/>
                  </a:moveTo>
                  <a:lnTo>
                    <a:pt x="2783" y="15615"/>
                  </a:lnTo>
                  <a:lnTo>
                    <a:pt x="76" y="7093"/>
                  </a:lnTo>
                  <a:cubicBezTo>
                    <a:pt x="1" y="6843"/>
                    <a:pt x="101" y="6542"/>
                    <a:pt x="276" y="6417"/>
                  </a:cubicBezTo>
                  <a:lnTo>
                    <a:pt x="11204" y="126"/>
                  </a:lnTo>
                  <a:cubicBezTo>
                    <a:pt x="11379" y="1"/>
                    <a:pt x="11605" y="126"/>
                    <a:pt x="11680" y="37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26"/>
            <p:cNvSpPr/>
            <p:nvPr/>
          </p:nvSpPr>
          <p:spPr>
            <a:xfrm>
              <a:off x="3406175" y="2864075"/>
              <a:ext cx="327700" cy="344000"/>
            </a:xfrm>
            <a:custGeom>
              <a:avLst/>
              <a:gdLst/>
              <a:ahLst/>
              <a:cxnLst/>
              <a:rect l="l" t="t" r="r" b="b"/>
              <a:pathLst>
                <a:path w="13108" h="13760" extrusionOk="0">
                  <a:moveTo>
                    <a:pt x="13108" y="7594"/>
                  </a:moveTo>
                  <a:lnTo>
                    <a:pt x="2456" y="13760"/>
                  </a:lnTo>
                  <a:lnTo>
                    <a:pt x="0" y="6216"/>
                  </a:lnTo>
                  <a:lnTo>
                    <a:pt x="10777" y="0"/>
                  </a:lnTo>
                  <a:close/>
                </a:path>
              </a:pathLst>
            </a:custGeom>
            <a:solidFill>
              <a:srgbClr val="EC82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26"/>
            <p:cNvSpPr/>
            <p:nvPr/>
          </p:nvSpPr>
          <p:spPr>
            <a:xfrm>
              <a:off x="3460675" y="3062700"/>
              <a:ext cx="458050" cy="264425"/>
            </a:xfrm>
            <a:custGeom>
              <a:avLst/>
              <a:gdLst/>
              <a:ahLst/>
              <a:cxnLst/>
              <a:rect l="l" t="t" r="r" b="b"/>
              <a:pathLst>
                <a:path w="18322" h="10577" extrusionOk="0">
                  <a:moveTo>
                    <a:pt x="18071" y="4261"/>
                  </a:moveTo>
                  <a:lnTo>
                    <a:pt x="7344" y="10451"/>
                  </a:lnTo>
                  <a:cubicBezTo>
                    <a:pt x="7118" y="10577"/>
                    <a:pt x="6767" y="10577"/>
                    <a:pt x="6567" y="10476"/>
                  </a:cubicBezTo>
                  <a:lnTo>
                    <a:pt x="1" y="6667"/>
                  </a:lnTo>
                  <a:lnTo>
                    <a:pt x="11529" y="0"/>
                  </a:lnTo>
                  <a:lnTo>
                    <a:pt x="18121" y="3810"/>
                  </a:lnTo>
                  <a:cubicBezTo>
                    <a:pt x="18321" y="3910"/>
                    <a:pt x="18296" y="4110"/>
                    <a:pt x="18071" y="426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26"/>
            <p:cNvSpPr/>
            <p:nvPr/>
          </p:nvSpPr>
          <p:spPr>
            <a:xfrm>
              <a:off x="3460675" y="3062700"/>
              <a:ext cx="458050" cy="264425"/>
            </a:xfrm>
            <a:custGeom>
              <a:avLst/>
              <a:gdLst/>
              <a:ahLst/>
              <a:cxnLst/>
              <a:rect l="l" t="t" r="r" b="b"/>
              <a:pathLst>
                <a:path w="18322" h="10577" extrusionOk="0">
                  <a:moveTo>
                    <a:pt x="18071" y="4261"/>
                  </a:moveTo>
                  <a:lnTo>
                    <a:pt x="7344" y="10451"/>
                  </a:lnTo>
                  <a:cubicBezTo>
                    <a:pt x="7118" y="10577"/>
                    <a:pt x="6767" y="10577"/>
                    <a:pt x="6567" y="10476"/>
                  </a:cubicBezTo>
                  <a:lnTo>
                    <a:pt x="1" y="6667"/>
                  </a:lnTo>
                  <a:lnTo>
                    <a:pt x="11529" y="0"/>
                  </a:lnTo>
                  <a:lnTo>
                    <a:pt x="18121" y="3810"/>
                  </a:lnTo>
                  <a:cubicBezTo>
                    <a:pt x="18321" y="3910"/>
                    <a:pt x="18296" y="4110"/>
                    <a:pt x="18071" y="426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26"/>
            <p:cNvSpPr/>
            <p:nvPr/>
          </p:nvSpPr>
          <p:spPr>
            <a:xfrm>
              <a:off x="3489500" y="3079600"/>
              <a:ext cx="339000" cy="196150"/>
            </a:xfrm>
            <a:custGeom>
              <a:avLst/>
              <a:gdLst/>
              <a:ahLst/>
              <a:cxnLst/>
              <a:rect l="l" t="t" r="r" b="b"/>
              <a:pathLst>
                <a:path w="13560" h="7846" extrusionOk="0">
                  <a:moveTo>
                    <a:pt x="13559" y="1805"/>
                  </a:moveTo>
                  <a:lnTo>
                    <a:pt x="3108" y="7845"/>
                  </a:lnTo>
                  <a:lnTo>
                    <a:pt x="0" y="6041"/>
                  </a:lnTo>
                  <a:lnTo>
                    <a:pt x="10452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26"/>
            <p:cNvSpPr/>
            <p:nvPr/>
          </p:nvSpPr>
          <p:spPr>
            <a:xfrm>
              <a:off x="3684975" y="3192400"/>
              <a:ext cx="110950" cy="64550"/>
            </a:xfrm>
            <a:custGeom>
              <a:avLst/>
              <a:gdLst/>
              <a:ahLst/>
              <a:cxnLst/>
              <a:rect l="l" t="t" r="r" b="b"/>
              <a:pathLst>
                <a:path w="4438" h="2582" extrusionOk="0">
                  <a:moveTo>
                    <a:pt x="4287" y="1053"/>
                  </a:moveTo>
                  <a:lnTo>
                    <a:pt x="1806" y="2481"/>
                  </a:lnTo>
                  <a:cubicBezTo>
                    <a:pt x="1655" y="2556"/>
                    <a:pt x="1455" y="2582"/>
                    <a:pt x="1329" y="2506"/>
                  </a:cubicBezTo>
                  <a:lnTo>
                    <a:pt x="126" y="1805"/>
                  </a:lnTo>
                  <a:cubicBezTo>
                    <a:pt x="1" y="1754"/>
                    <a:pt x="26" y="1629"/>
                    <a:pt x="176" y="1529"/>
                  </a:cubicBezTo>
                  <a:lnTo>
                    <a:pt x="2658" y="100"/>
                  </a:lnTo>
                  <a:cubicBezTo>
                    <a:pt x="2808" y="25"/>
                    <a:pt x="3009" y="0"/>
                    <a:pt x="3134" y="75"/>
                  </a:cubicBezTo>
                  <a:lnTo>
                    <a:pt x="4337" y="777"/>
                  </a:lnTo>
                  <a:cubicBezTo>
                    <a:pt x="4437" y="852"/>
                    <a:pt x="4437" y="952"/>
                    <a:pt x="4287" y="1053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26"/>
            <p:cNvSpPr/>
            <p:nvPr/>
          </p:nvSpPr>
          <p:spPr>
            <a:xfrm>
              <a:off x="2398650" y="3548900"/>
              <a:ext cx="619700" cy="481250"/>
            </a:xfrm>
            <a:custGeom>
              <a:avLst/>
              <a:gdLst/>
              <a:ahLst/>
              <a:cxnLst/>
              <a:rect l="l" t="t" r="r" b="b"/>
              <a:pathLst>
                <a:path w="24788" h="19250" extrusionOk="0">
                  <a:moveTo>
                    <a:pt x="401" y="853"/>
                  </a:moveTo>
                  <a:cubicBezTo>
                    <a:pt x="0" y="7119"/>
                    <a:pt x="7068" y="10076"/>
                    <a:pt x="17218" y="7244"/>
                  </a:cubicBezTo>
                  <a:cubicBezTo>
                    <a:pt x="17218" y="7244"/>
                    <a:pt x="17920" y="10126"/>
                    <a:pt x="19875" y="18823"/>
                  </a:cubicBezTo>
                  <a:cubicBezTo>
                    <a:pt x="22682" y="19249"/>
                    <a:pt x="24386" y="16818"/>
                    <a:pt x="24386" y="16818"/>
                  </a:cubicBezTo>
                  <a:cubicBezTo>
                    <a:pt x="24386" y="16818"/>
                    <a:pt x="24787" y="1830"/>
                    <a:pt x="19875" y="1078"/>
                  </a:cubicBezTo>
                  <a:cubicBezTo>
                    <a:pt x="14988" y="327"/>
                    <a:pt x="5213" y="226"/>
                    <a:pt x="5213" y="1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26"/>
            <p:cNvSpPr/>
            <p:nvPr/>
          </p:nvSpPr>
          <p:spPr>
            <a:xfrm>
              <a:off x="2447500" y="2677350"/>
              <a:ext cx="261950" cy="288875"/>
            </a:xfrm>
            <a:custGeom>
              <a:avLst/>
              <a:gdLst/>
              <a:ahLst/>
              <a:cxnLst/>
              <a:rect l="l" t="t" r="r" b="b"/>
              <a:pathLst>
                <a:path w="10478" h="11555" extrusionOk="0">
                  <a:moveTo>
                    <a:pt x="2557" y="226"/>
                  </a:moveTo>
                  <a:cubicBezTo>
                    <a:pt x="3735" y="51"/>
                    <a:pt x="5339" y="0"/>
                    <a:pt x="6467" y="351"/>
                  </a:cubicBezTo>
                  <a:cubicBezTo>
                    <a:pt x="8372" y="903"/>
                    <a:pt x="9425" y="2131"/>
                    <a:pt x="9876" y="3935"/>
                  </a:cubicBezTo>
                  <a:cubicBezTo>
                    <a:pt x="10352" y="5765"/>
                    <a:pt x="10477" y="8797"/>
                    <a:pt x="9425" y="10502"/>
                  </a:cubicBezTo>
                  <a:cubicBezTo>
                    <a:pt x="8773" y="11554"/>
                    <a:pt x="7319" y="11354"/>
                    <a:pt x="6292" y="11078"/>
                  </a:cubicBezTo>
                  <a:cubicBezTo>
                    <a:pt x="5039" y="10752"/>
                    <a:pt x="3384" y="10201"/>
                    <a:pt x="2357" y="9424"/>
                  </a:cubicBezTo>
                  <a:cubicBezTo>
                    <a:pt x="928" y="8346"/>
                    <a:pt x="151" y="5965"/>
                    <a:pt x="76" y="4261"/>
                  </a:cubicBezTo>
                  <a:cubicBezTo>
                    <a:pt x="1" y="2782"/>
                    <a:pt x="753" y="527"/>
                    <a:pt x="2557" y="22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26"/>
            <p:cNvSpPr/>
            <p:nvPr/>
          </p:nvSpPr>
          <p:spPr>
            <a:xfrm>
              <a:off x="2445000" y="2635375"/>
              <a:ext cx="262575" cy="302650"/>
            </a:xfrm>
            <a:custGeom>
              <a:avLst/>
              <a:gdLst/>
              <a:ahLst/>
              <a:cxnLst/>
              <a:rect l="l" t="t" r="r" b="b"/>
              <a:pathLst>
                <a:path w="10503" h="12106" extrusionOk="0">
                  <a:moveTo>
                    <a:pt x="1179" y="2256"/>
                  </a:moveTo>
                  <a:cubicBezTo>
                    <a:pt x="26" y="3008"/>
                    <a:pt x="1" y="4812"/>
                    <a:pt x="51" y="6015"/>
                  </a:cubicBezTo>
                  <a:cubicBezTo>
                    <a:pt x="151" y="7720"/>
                    <a:pt x="1028" y="10025"/>
                    <a:pt x="2457" y="11103"/>
                  </a:cubicBezTo>
                  <a:cubicBezTo>
                    <a:pt x="3234" y="11705"/>
                    <a:pt x="3284" y="11780"/>
                    <a:pt x="4337" y="12106"/>
                  </a:cubicBezTo>
                  <a:cubicBezTo>
                    <a:pt x="4437" y="12055"/>
                    <a:pt x="4687" y="11905"/>
                    <a:pt x="4963" y="11705"/>
                  </a:cubicBezTo>
                  <a:cubicBezTo>
                    <a:pt x="5540" y="11253"/>
                    <a:pt x="5840" y="10502"/>
                    <a:pt x="5615" y="9800"/>
                  </a:cubicBezTo>
                  <a:cubicBezTo>
                    <a:pt x="5389" y="9098"/>
                    <a:pt x="5389" y="8271"/>
                    <a:pt x="5765" y="8070"/>
                  </a:cubicBezTo>
                  <a:cubicBezTo>
                    <a:pt x="6417" y="7720"/>
                    <a:pt x="6843" y="8948"/>
                    <a:pt x="6843" y="8948"/>
                  </a:cubicBezTo>
                  <a:cubicBezTo>
                    <a:pt x="7194" y="8822"/>
                    <a:pt x="7770" y="8396"/>
                    <a:pt x="7469" y="7644"/>
                  </a:cubicBezTo>
                  <a:cubicBezTo>
                    <a:pt x="7144" y="6918"/>
                    <a:pt x="7469" y="6141"/>
                    <a:pt x="7469" y="6141"/>
                  </a:cubicBezTo>
                  <a:cubicBezTo>
                    <a:pt x="8597" y="6166"/>
                    <a:pt x="9124" y="4612"/>
                    <a:pt x="9474" y="4411"/>
                  </a:cubicBezTo>
                  <a:cubicBezTo>
                    <a:pt x="10251" y="3985"/>
                    <a:pt x="10502" y="3810"/>
                    <a:pt x="10377" y="3083"/>
                  </a:cubicBezTo>
                  <a:cubicBezTo>
                    <a:pt x="10302" y="2607"/>
                    <a:pt x="10101" y="2131"/>
                    <a:pt x="9750" y="1805"/>
                  </a:cubicBezTo>
                  <a:cubicBezTo>
                    <a:pt x="9349" y="1429"/>
                    <a:pt x="7996" y="928"/>
                    <a:pt x="7469" y="802"/>
                  </a:cubicBezTo>
                  <a:cubicBezTo>
                    <a:pt x="4312" y="0"/>
                    <a:pt x="1880" y="577"/>
                    <a:pt x="1179" y="2256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26"/>
            <p:cNvSpPr/>
            <p:nvPr/>
          </p:nvSpPr>
          <p:spPr>
            <a:xfrm>
              <a:off x="2268325" y="2903550"/>
              <a:ext cx="521950" cy="731225"/>
            </a:xfrm>
            <a:custGeom>
              <a:avLst/>
              <a:gdLst/>
              <a:ahLst/>
              <a:cxnLst/>
              <a:rect l="l" t="t" r="r" b="b"/>
              <a:pathLst>
                <a:path w="20878" h="29249" extrusionOk="0">
                  <a:moveTo>
                    <a:pt x="15263" y="2907"/>
                  </a:moveTo>
                  <a:cubicBezTo>
                    <a:pt x="12431" y="1855"/>
                    <a:pt x="9148" y="0"/>
                    <a:pt x="4586" y="3659"/>
                  </a:cubicBezTo>
                  <a:cubicBezTo>
                    <a:pt x="0" y="7318"/>
                    <a:pt x="1253" y="22181"/>
                    <a:pt x="2381" y="25564"/>
                  </a:cubicBezTo>
                  <a:cubicBezTo>
                    <a:pt x="3509" y="28973"/>
                    <a:pt x="11103" y="29248"/>
                    <a:pt x="13384" y="28948"/>
                  </a:cubicBezTo>
                  <a:cubicBezTo>
                    <a:pt x="15639" y="28647"/>
                    <a:pt x="13409" y="24737"/>
                    <a:pt x="14160" y="22131"/>
                  </a:cubicBezTo>
                  <a:cubicBezTo>
                    <a:pt x="14912" y="19549"/>
                    <a:pt x="20877" y="4988"/>
                    <a:pt x="15263" y="290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26"/>
            <p:cNvSpPr/>
            <p:nvPr/>
          </p:nvSpPr>
          <p:spPr>
            <a:xfrm>
              <a:off x="2551525" y="2936125"/>
              <a:ext cx="370950" cy="500025"/>
            </a:xfrm>
            <a:custGeom>
              <a:avLst/>
              <a:gdLst/>
              <a:ahLst/>
              <a:cxnLst/>
              <a:rect l="l" t="t" r="r" b="b"/>
              <a:pathLst>
                <a:path w="14838" h="20001" extrusionOk="0">
                  <a:moveTo>
                    <a:pt x="5439" y="2206"/>
                  </a:moveTo>
                  <a:cubicBezTo>
                    <a:pt x="6617" y="2933"/>
                    <a:pt x="9725" y="11980"/>
                    <a:pt x="9725" y="11980"/>
                  </a:cubicBezTo>
                  <a:lnTo>
                    <a:pt x="10828" y="4888"/>
                  </a:lnTo>
                  <a:cubicBezTo>
                    <a:pt x="10828" y="4888"/>
                    <a:pt x="13359" y="3685"/>
                    <a:pt x="14838" y="5289"/>
                  </a:cubicBezTo>
                  <a:cubicBezTo>
                    <a:pt x="13835" y="12156"/>
                    <a:pt x="13284" y="19198"/>
                    <a:pt x="10828" y="19599"/>
                  </a:cubicBezTo>
                  <a:cubicBezTo>
                    <a:pt x="8396" y="20000"/>
                    <a:pt x="4361" y="13484"/>
                    <a:pt x="2181" y="10301"/>
                  </a:cubicBezTo>
                  <a:cubicBezTo>
                    <a:pt x="0" y="7118"/>
                    <a:pt x="1805" y="0"/>
                    <a:pt x="5439" y="2206"/>
                  </a:cubicBezTo>
                  <a:close/>
                </a:path>
              </a:pathLst>
            </a:custGeom>
            <a:solidFill>
              <a:srgbClr val="EC82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26"/>
            <p:cNvSpPr/>
            <p:nvPr/>
          </p:nvSpPr>
          <p:spPr>
            <a:xfrm>
              <a:off x="2873575" y="2904175"/>
              <a:ext cx="72700" cy="55775"/>
            </a:xfrm>
            <a:custGeom>
              <a:avLst/>
              <a:gdLst/>
              <a:ahLst/>
              <a:cxnLst/>
              <a:rect l="l" t="t" r="r" b="b"/>
              <a:pathLst>
                <a:path w="2908" h="2231" extrusionOk="0">
                  <a:moveTo>
                    <a:pt x="2908" y="0"/>
                  </a:moveTo>
                  <a:lnTo>
                    <a:pt x="2306" y="176"/>
                  </a:lnTo>
                  <a:lnTo>
                    <a:pt x="1" y="1905"/>
                  </a:lnTo>
                  <a:lnTo>
                    <a:pt x="176" y="2231"/>
                  </a:lnTo>
                  <a:lnTo>
                    <a:pt x="2632" y="401"/>
                  </a:lnTo>
                  <a:lnTo>
                    <a:pt x="2908" y="0"/>
                  </a:ln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26"/>
            <p:cNvSpPr/>
            <p:nvPr/>
          </p:nvSpPr>
          <p:spPr>
            <a:xfrm>
              <a:off x="2813425" y="2924850"/>
              <a:ext cx="134125" cy="169825"/>
            </a:xfrm>
            <a:custGeom>
              <a:avLst/>
              <a:gdLst/>
              <a:ahLst/>
              <a:cxnLst/>
              <a:rect l="l" t="t" r="r" b="b"/>
              <a:pathLst>
                <a:path w="5365" h="6793" extrusionOk="0">
                  <a:moveTo>
                    <a:pt x="878" y="5740"/>
                  </a:moveTo>
                  <a:cubicBezTo>
                    <a:pt x="878" y="5539"/>
                    <a:pt x="1" y="3359"/>
                    <a:pt x="352" y="2557"/>
                  </a:cubicBezTo>
                  <a:cubicBezTo>
                    <a:pt x="702" y="1755"/>
                    <a:pt x="1154" y="1228"/>
                    <a:pt x="1154" y="1228"/>
                  </a:cubicBezTo>
                  <a:cubicBezTo>
                    <a:pt x="1529" y="0"/>
                    <a:pt x="2582" y="126"/>
                    <a:pt x="3384" y="928"/>
                  </a:cubicBezTo>
                  <a:cubicBezTo>
                    <a:pt x="4211" y="1755"/>
                    <a:pt x="5364" y="3760"/>
                    <a:pt x="3885" y="5439"/>
                  </a:cubicBezTo>
                  <a:cubicBezTo>
                    <a:pt x="2306" y="6792"/>
                    <a:pt x="878" y="5740"/>
                    <a:pt x="878" y="574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26"/>
            <p:cNvSpPr/>
            <p:nvPr/>
          </p:nvSpPr>
          <p:spPr>
            <a:xfrm>
              <a:off x="2027075" y="3121575"/>
              <a:ext cx="414200" cy="794525"/>
            </a:xfrm>
            <a:custGeom>
              <a:avLst/>
              <a:gdLst/>
              <a:ahLst/>
              <a:cxnLst/>
              <a:rect l="l" t="t" r="r" b="b"/>
              <a:pathLst>
                <a:path w="16568" h="31781" extrusionOk="0">
                  <a:moveTo>
                    <a:pt x="3084" y="1"/>
                  </a:moveTo>
                  <a:cubicBezTo>
                    <a:pt x="3084" y="1"/>
                    <a:pt x="3084" y="26"/>
                    <a:pt x="3084" y="101"/>
                  </a:cubicBezTo>
                  <a:cubicBezTo>
                    <a:pt x="2181" y="26"/>
                    <a:pt x="1179" y="803"/>
                    <a:pt x="753" y="1856"/>
                  </a:cubicBezTo>
                  <a:cubicBezTo>
                    <a:pt x="1" y="3785"/>
                    <a:pt x="1003" y="24688"/>
                    <a:pt x="2808" y="24237"/>
                  </a:cubicBezTo>
                  <a:cubicBezTo>
                    <a:pt x="3359" y="24838"/>
                    <a:pt x="15841" y="31781"/>
                    <a:pt x="15841" y="31781"/>
                  </a:cubicBezTo>
                  <a:lnTo>
                    <a:pt x="16567" y="7745"/>
                  </a:lnTo>
                  <a:cubicBezTo>
                    <a:pt x="16567" y="7745"/>
                    <a:pt x="7745" y="126"/>
                    <a:pt x="3084" y="1"/>
                  </a:cubicBezTo>
                  <a:close/>
                </a:path>
              </a:pathLst>
            </a:custGeom>
            <a:solidFill>
              <a:srgbClr val="4646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26"/>
            <p:cNvSpPr/>
            <p:nvPr/>
          </p:nvSpPr>
          <p:spPr>
            <a:xfrm>
              <a:off x="2353525" y="3285125"/>
              <a:ext cx="188625" cy="642250"/>
            </a:xfrm>
            <a:custGeom>
              <a:avLst/>
              <a:gdLst/>
              <a:ahLst/>
              <a:cxnLst/>
              <a:rect l="l" t="t" r="r" b="b"/>
              <a:pathLst>
                <a:path w="7545" h="25690" extrusionOk="0">
                  <a:moveTo>
                    <a:pt x="2783" y="25239"/>
                  </a:moveTo>
                  <a:cubicBezTo>
                    <a:pt x="1003" y="25690"/>
                    <a:pt x="1" y="4787"/>
                    <a:pt x="752" y="2858"/>
                  </a:cubicBezTo>
                  <a:cubicBezTo>
                    <a:pt x="1479" y="928"/>
                    <a:pt x="4186" y="0"/>
                    <a:pt x="4662" y="3158"/>
                  </a:cubicBezTo>
                  <a:cubicBezTo>
                    <a:pt x="5113" y="6316"/>
                    <a:pt x="7544" y="24061"/>
                    <a:pt x="2783" y="2523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26"/>
            <p:cNvSpPr/>
            <p:nvPr/>
          </p:nvSpPr>
          <p:spPr>
            <a:xfrm>
              <a:off x="3970700" y="4185500"/>
              <a:ext cx="292000" cy="128475"/>
            </a:xfrm>
            <a:custGeom>
              <a:avLst/>
              <a:gdLst/>
              <a:ahLst/>
              <a:cxnLst/>
              <a:rect l="l" t="t" r="r" b="b"/>
              <a:pathLst>
                <a:path w="11680" h="5139" extrusionOk="0">
                  <a:moveTo>
                    <a:pt x="11053" y="377"/>
                  </a:moveTo>
                  <a:lnTo>
                    <a:pt x="7118" y="1"/>
                  </a:lnTo>
                  <a:cubicBezTo>
                    <a:pt x="7118" y="1"/>
                    <a:pt x="4587" y="727"/>
                    <a:pt x="3083" y="928"/>
                  </a:cubicBezTo>
                  <a:cubicBezTo>
                    <a:pt x="1580" y="1153"/>
                    <a:pt x="502" y="903"/>
                    <a:pt x="151" y="1429"/>
                  </a:cubicBezTo>
                  <a:cubicBezTo>
                    <a:pt x="101" y="1529"/>
                    <a:pt x="76" y="1655"/>
                    <a:pt x="76" y="1805"/>
                  </a:cubicBezTo>
                  <a:lnTo>
                    <a:pt x="76" y="1805"/>
                  </a:lnTo>
                  <a:cubicBezTo>
                    <a:pt x="76" y="1805"/>
                    <a:pt x="76" y="1805"/>
                    <a:pt x="76" y="1830"/>
                  </a:cubicBezTo>
                  <a:cubicBezTo>
                    <a:pt x="1" y="2607"/>
                    <a:pt x="702" y="3334"/>
                    <a:pt x="1078" y="3635"/>
                  </a:cubicBezTo>
                  <a:cubicBezTo>
                    <a:pt x="1855" y="4186"/>
                    <a:pt x="2707" y="4537"/>
                    <a:pt x="5013" y="4336"/>
                  </a:cubicBezTo>
                  <a:cubicBezTo>
                    <a:pt x="5615" y="4086"/>
                    <a:pt x="6717" y="3935"/>
                    <a:pt x="7118" y="4537"/>
                  </a:cubicBezTo>
                  <a:cubicBezTo>
                    <a:pt x="7720" y="4838"/>
                    <a:pt x="10026" y="5138"/>
                    <a:pt x="11053" y="4537"/>
                  </a:cubicBezTo>
                  <a:lnTo>
                    <a:pt x="11053" y="4011"/>
                  </a:lnTo>
                  <a:cubicBezTo>
                    <a:pt x="11680" y="3409"/>
                    <a:pt x="11053" y="377"/>
                    <a:pt x="11053" y="37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26"/>
            <p:cNvSpPr/>
            <p:nvPr/>
          </p:nvSpPr>
          <p:spPr>
            <a:xfrm>
              <a:off x="4041500" y="3283875"/>
              <a:ext cx="281975" cy="953025"/>
            </a:xfrm>
            <a:custGeom>
              <a:avLst/>
              <a:gdLst/>
              <a:ahLst/>
              <a:cxnLst/>
              <a:rect l="l" t="t" r="r" b="b"/>
              <a:pathLst>
                <a:path w="11279" h="38121" extrusionOk="0">
                  <a:moveTo>
                    <a:pt x="9976" y="0"/>
                  </a:moveTo>
                  <a:cubicBezTo>
                    <a:pt x="11279" y="6742"/>
                    <a:pt x="6592" y="14111"/>
                    <a:pt x="6993" y="19549"/>
                  </a:cubicBezTo>
                  <a:cubicBezTo>
                    <a:pt x="7494" y="27018"/>
                    <a:pt x="7795" y="30276"/>
                    <a:pt x="8547" y="36341"/>
                  </a:cubicBezTo>
                  <a:cubicBezTo>
                    <a:pt x="8547" y="36341"/>
                    <a:pt x="5540" y="38121"/>
                    <a:pt x="3309" y="36066"/>
                  </a:cubicBezTo>
                  <a:cubicBezTo>
                    <a:pt x="1003" y="24186"/>
                    <a:pt x="1" y="22055"/>
                    <a:pt x="327" y="27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26"/>
            <p:cNvSpPr/>
            <p:nvPr/>
          </p:nvSpPr>
          <p:spPr>
            <a:xfrm>
              <a:off x="3796525" y="2397900"/>
              <a:ext cx="266300" cy="388500"/>
            </a:xfrm>
            <a:custGeom>
              <a:avLst/>
              <a:gdLst/>
              <a:ahLst/>
              <a:cxnLst/>
              <a:rect l="l" t="t" r="r" b="b"/>
              <a:pathLst>
                <a:path w="10652" h="15540" extrusionOk="0">
                  <a:moveTo>
                    <a:pt x="1354" y="4462"/>
                  </a:moveTo>
                  <a:cubicBezTo>
                    <a:pt x="0" y="6016"/>
                    <a:pt x="1128" y="12432"/>
                    <a:pt x="3008" y="13985"/>
                  </a:cubicBezTo>
                  <a:cubicBezTo>
                    <a:pt x="4887" y="15539"/>
                    <a:pt x="6441" y="14988"/>
                    <a:pt x="8070" y="13584"/>
                  </a:cubicBezTo>
                  <a:cubicBezTo>
                    <a:pt x="9699" y="12206"/>
                    <a:pt x="10652" y="8772"/>
                    <a:pt x="10276" y="6166"/>
                  </a:cubicBezTo>
                  <a:cubicBezTo>
                    <a:pt x="9725" y="2632"/>
                    <a:pt x="5163" y="0"/>
                    <a:pt x="1354" y="446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26"/>
            <p:cNvSpPr/>
            <p:nvPr/>
          </p:nvSpPr>
          <p:spPr>
            <a:xfrm>
              <a:off x="3785875" y="2426100"/>
              <a:ext cx="286350" cy="335850"/>
            </a:xfrm>
            <a:custGeom>
              <a:avLst/>
              <a:gdLst/>
              <a:ahLst/>
              <a:cxnLst/>
              <a:rect l="l" t="t" r="r" b="b"/>
              <a:pathLst>
                <a:path w="11454" h="13434" extrusionOk="0">
                  <a:moveTo>
                    <a:pt x="1303" y="3985"/>
                  </a:moveTo>
                  <a:cubicBezTo>
                    <a:pt x="1303" y="3985"/>
                    <a:pt x="1028" y="4662"/>
                    <a:pt x="1178" y="5815"/>
                  </a:cubicBezTo>
                  <a:cubicBezTo>
                    <a:pt x="1353" y="6943"/>
                    <a:pt x="1754" y="7569"/>
                    <a:pt x="1955" y="8096"/>
                  </a:cubicBezTo>
                  <a:cubicBezTo>
                    <a:pt x="2181" y="8622"/>
                    <a:pt x="2105" y="8998"/>
                    <a:pt x="2331" y="9198"/>
                  </a:cubicBezTo>
                  <a:cubicBezTo>
                    <a:pt x="2556" y="9399"/>
                    <a:pt x="2506" y="7720"/>
                    <a:pt x="3033" y="7294"/>
                  </a:cubicBezTo>
                  <a:cubicBezTo>
                    <a:pt x="3559" y="6893"/>
                    <a:pt x="4336" y="8697"/>
                    <a:pt x="3258" y="9825"/>
                  </a:cubicBezTo>
                  <a:cubicBezTo>
                    <a:pt x="3108" y="10953"/>
                    <a:pt x="4536" y="12807"/>
                    <a:pt x="5063" y="13133"/>
                  </a:cubicBezTo>
                  <a:cubicBezTo>
                    <a:pt x="5614" y="13434"/>
                    <a:pt x="7795" y="13083"/>
                    <a:pt x="9148" y="11755"/>
                  </a:cubicBezTo>
                  <a:cubicBezTo>
                    <a:pt x="10501" y="10401"/>
                    <a:pt x="10802" y="8271"/>
                    <a:pt x="11128" y="5464"/>
                  </a:cubicBezTo>
                  <a:cubicBezTo>
                    <a:pt x="11454" y="2682"/>
                    <a:pt x="9374" y="1780"/>
                    <a:pt x="9374" y="1780"/>
                  </a:cubicBezTo>
                  <a:cubicBezTo>
                    <a:pt x="9323" y="0"/>
                    <a:pt x="3409" y="476"/>
                    <a:pt x="1278" y="1429"/>
                  </a:cubicBezTo>
                  <a:cubicBezTo>
                    <a:pt x="0" y="2055"/>
                    <a:pt x="1303" y="3985"/>
                    <a:pt x="1303" y="398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26"/>
            <p:cNvSpPr/>
            <p:nvPr/>
          </p:nvSpPr>
          <p:spPr>
            <a:xfrm>
              <a:off x="3418075" y="3327725"/>
              <a:ext cx="196750" cy="73325"/>
            </a:xfrm>
            <a:custGeom>
              <a:avLst/>
              <a:gdLst/>
              <a:ahLst/>
              <a:cxnLst/>
              <a:rect l="l" t="t" r="r" b="b"/>
              <a:pathLst>
                <a:path w="7870" h="2933" extrusionOk="0">
                  <a:moveTo>
                    <a:pt x="7870" y="1956"/>
                  </a:moveTo>
                  <a:cubicBezTo>
                    <a:pt x="7870" y="1956"/>
                    <a:pt x="7519" y="2081"/>
                    <a:pt x="6642" y="2457"/>
                  </a:cubicBezTo>
                  <a:cubicBezTo>
                    <a:pt x="5790" y="2808"/>
                    <a:pt x="3935" y="2933"/>
                    <a:pt x="2757" y="2758"/>
                  </a:cubicBezTo>
                  <a:cubicBezTo>
                    <a:pt x="1604" y="2557"/>
                    <a:pt x="0" y="2306"/>
                    <a:pt x="326" y="1880"/>
                  </a:cubicBezTo>
                  <a:cubicBezTo>
                    <a:pt x="627" y="1454"/>
                    <a:pt x="6466" y="1"/>
                    <a:pt x="6717" y="126"/>
                  </a:cubicBezTo>
                  <a:cubicBezTo>
                    <a:pt x="6968" y="226"/>
                    <a:pt x="7870" y="1956"/>
                    <a:pt x="7870" y="195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26"/>
            <p:cNvSpPr/>
            <p:nvPr/>
          </p:nvSpPr>
          <p:spPr>
            <a:xfrm>
              <a:off x="3781475" y="4275725"/>
              <a:ext cx="291375" cy="127850"/>
            </a:xfrm>
            <a:custGeom>
              <a:avLst/>
              <a:gdLst/>
              <a:ahLst/>
              <a:cxnLst/>
              <a:rect l="l" t="t" r="r" b="b"/>
              <a:pathLst>
                <a:path w="11655" h="5114" extrusionOk="0">
                  <a:moveTo>
                    <a:pt x="11053" y="352"/>
                  </a:moveTo>
                  <a:lnTo>
                    <a:pt x="7093" y="1"/>
                  </a:lnTo>
                  <a:cubicBezTo>
                    <a:pt x="7093" y="1"/>
                    <a:pt x="4562" y="702"/>
                    <a:pt x="3083" y="928"/>
                  </a:cubicBezTo>
                  <a:cubicBezTo>
                    <a:pt x="1580" y="1128"/>
                    <a:pt x="502" y="878"/>
                    <a:pt x="151" y="1429"/>
                  </a:cubicBezTo>
                  <a:cubicBezTo>
                    <a:pt x="76" y="1504"/>
                    <a:pt x="51" y="1630"/>
                    <a:pt x="76" y="1780"/>
                  </a:cubicBezTo>
                  <a:lnTo>
                    <a:pt x="76" y="1780"/>
                  </a:lnTo>
                  <a:cubicBezTo>
                    <a:pt x="76" y="1780"/>
                    <a:pt x="76" y="1780"/>
                    <a:pt x="76" y="1780"/>
                  </a:cubicBezTo>
                  <a:cubicBezTo>
                    <a:pt x="76" y="1780"/>
                    <a:pt x="76" y="1805"/>
                    <a:pt x="76" y="1805"/>
                  </a:cubicBezTo>
                  <a:cubicBezTo>
                    <a:pt x="1" y="2582"/>
                    <a:pt x="677" y="3334"/>
                    <a:pt x="1078" y="3610"/>
                  </a:cubicBezTo>
                  <a:cubicBezTo>
                    <a:pt x="1855" y="4186"/>
                    <a:pt x="2707" y="4512"/>
                    <a:pt x="5013" y="4311"/>
                  </a:cubicBezTo>
                  <a:cubicBezTo>
                    <a:pt x="5615" y="4086"/>
                    <a:pt x="6692" y="3910"/>
                    <a:pt x="7093" y="4512"/>
                  </a:cubicBezTo>
                  <a:cubicBezTo>
                    <a:pt x="7695" y="4813"/>
                    <a:pt x="10026" y="5113"/>
                    <a:pt x="11053" y="4512"/>
                  </a:cubicBezTo>
                  <a:lnTo>
                    <a:pt x="11053" y="4011"/>
                  </a:lnTo>
                  <a:cubicBezTo>
                    <a:pt x="11655" y="3384"/>
                    <a:pt x="11053" y="352"/>
                    <a:pt x="11053" y="3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26"/>
            <p:cNvSpPr/>
            <p:nvPr/>
          </p:nvSpPr>
          <p:spPr>
            <a:xfrm>
              <a:off x="3895525" y="3326475"/>
              <a:ext cx="330850" cy="1037625"/>
            </a:xfrm>
            <a:custGeom>
              <a:avLst/>
              <a:gdLst/>
              <a:ahLst/>
              <a:cxnLst/>
              <a:rect l="l" t="t" r="r" b="b"/>
              <a:pathLst>
                <a:path w="13234" h="41505" extrusionOk="0">
                  <a:moveTo>
                    <a:pt x="12807" y="1"/>
                  </a:moveTo>
                  <a:cubicBezTo>
                    <a:pt x="13233" y="6868"/>
                    <a:pt x="7619" y="14387"/>
                    <a:pt x="7293" y="19925"/>
                  </a:cubicBezTo>
                  <a:cubicBezTo>
                    <a:pt x="6842" y="27545"/>
                    <a:pt x="6817" y="32908"/>
                    <a:pt x="6817" y="39098"/>
                  </a:cubicBezTo>
                  <a:cubicBezTo>
                    <a:pt x="6817" y="39098"/>
                    <a:pt x="1754" y="41504"/>
                    <a:pt x="1529" y="37795"/>
                  </a:cubicBezTo>
                  <a:cubicBezTo>
                    <a:pt x="777" y="25665"/>
                    <a:pt x="0" y="22482"/>
                    <a:pt x="3133" y="276"/>
                  </a:cubicBezTo>
                  <a:close/>
                </a:path>
              </a:pathLst>
            </a:custGeom>
            <a:solidFill>
              <a:srgbClr val="EC82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26"/>
            <p:cNvSpPr/>
            <p:nvPr/>
          </p:nvSpPr>
          <p:spPr>
            <a:xfrm>
              <a:off x="3812800" y="2644150"/>
              <a:ext cx="497525" cy="817700"/>
            </a:xfrm>
            <a:custGeom>
              <a:avLst/>
              <a:gdLst/>
              <a:ahLst/>
              <a:cxnLst/>
              <a:rect l="l" t="t" r="r" b="b"/>
              <a:pathLst>
                <a:path w="19901" h="32708" extrusionOk="0">
                  <a:moveTo>
                    <a:pt x="2883" y="5263"/>
                  </a:moveTo>
                  <a:cubicBezTo>
                    <a:pt x="5690" y="3860"/>
                    <a:pt x="10277" y="0"/>
                    <a:pt x="14011" y="5038"/>
                  </a:cubicBezTo>
                  <a:cubicBezTo>
                    <a:pt x="17520" y="9775"/>
                    <a:pt x="18973" y="23985"/>
                    <a:pt x="19374" y="26817"/>
                  </a:cubicBezTo>
                  <a:cubicBezTo>
                    <a:pt x="19901" y="30652"/>
                    <a:pt x="9224" y="32707"/>
                    <a:pt x="6843" y="32607"/>
                  </a:cubicBezTo>
                  <a:cubicBezTo>
                    <a:pt x="6292" y="32582"/>
                    <a:pt x="5966" y="32331"/>
                    <a:pt x="5815" y="31805"/>
                  </a:cubicBezTo>
                  <a:cubicBezTo>
                    <a:pt x="5615" y="31103"/>
                    <a:pt x="6191" y="30602"/>
                    <a:pt x="6041" y="29950"/>
                  </a:cubicBezTo>
                  <a:cubicBezTo>
                    <a:pt x="5941" y="29574"/>
                    <a:pt x="5690" y="29273"/>
                    <a:pt x="5464" y="28973"/>
                  </a:cubicBezTo>
                  <a:cubicBezTo>
                    <a:pt x="5239" y="28672"/>
                    <a:pt x="5013" y="28371"/>
                    <a:pt x="4963" y="27995"/>
                  </a:cubicBezTo>
                  <a:cubicBezTo>
                    <a:pt x="4863" y="27369"/>
                    <a:pt x="5239" y="26792"/>
                    <a:pt x="5314" y="26191"/>
                  </a:cubicBezTo>
                  <a:cubicBezTo>
                    <a:pt x="5364" y="25740"/>
                    <a:pt x="5239" y="25288"/>
                    <a:pt x="5139" y="24862"/>
                  </a:cubicBezTo>
                  <a:cubicBezTo>
                    <a:pt x="4161" y="21253"/>
                    <a:pt x="2482" y="17920"/>
                    <a:pt x="1530" y="14286"/>
                  </a:cubicBezTo>
                  <a:cubicBezTo>
                    <a:pt x="903" y="11805"/>
                    <a:pt x="1" y="7920"/>
                    <a:pt x="2031" y="5865"/>
                  </a:cubicBezTo>
                  <a:cubicBezTo>
                    <a:pt x="2231" y="5664"/>
                    <a:pt x="2582" y="5338"/>
                    <a:pt x="2883" y="5263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26"/>
            <p:cNvSpPr/>
            <p:nvPr/>
          </p:nvSpPr>
          <p:spPr>
            <a:xfrm>
              <a:off x="3567200" y="2752525"/>
              <a:ext cx="406650" cy="625350"/>
            </a:xfrm>
            <a:custGeom>
              <a:avLst/>
              <a:gdLst/>
              <a:ahLst/>
              <a:cxnLst/>
              <a:rect l="l" t="t" r="r" b="b"/>
              <a:pathLst>
                <a:path w="16266" h="25014" extrusionOk="0">
                  <a:moveTo>
                    <a:pt x="10978" y="2833"/>
                  </a:moveTo>
                  <a:cubicBezTo>
                    <a:pt x="8697" y="10001"/>
                    <a:pt x="8496" y="13560"/>
                    <a:pt x="6291" y="16392"/>
                  </a:cubicBezTo>
                  <a:cubicBezTo>
                    <a:pt x="6115" y="16593"/>
                    <a:pt x="0" y="23134"/>
                    <a:pt x="0" y="23134"/>
                  </a:cubicBezTo>
                  <a:cubicBezTo>
                    <a:pt x="0" y="23134"/>
                    <a:pt x="827" y="24638"/>
                    <a:pt x="2958" y="25014"/>
                  </a:cubicBezTo>
                  <a:cubicBezTo>
                    <a:pt x="6366" y="23560"/>
                    <a:pt x="10251" y="18197"/>
                    <a:pt x="11278" y="17019"/>
                  </a:cubicBezTo>
                  <a:cubicBezTo>
                    <a:pt x="11880" y="16367"/>
                    <a:pt x="15238" y="10176"/>
                    <a:pt x="15765" y="7044"/>
                  </a:cubicBezTo>
                  <a:cubicBezTo>
                    <a:pt x="16266" y="3886"/>
                    <a:pt x="11905" y="1"/>
                    <a:pt x="10978" y="2833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26"/>
            <p:cNvSpPr/>
            <p:nvPr/>
          </p:nvSpPr>
          <p:spPr>
            <a:xfrm>
              <a:off x="3483225" y="2283225"/>
              <a:ext cx="456800" cy="264450"/>
            </a:xfrm>
            <a:custGeom>
              <a:avLst/>
              <a:gdLst/>
              <a:ahLst/>
              <a:cxnLst/>
              <a:rect l="l" t="t" r="r" b="b"/>
              <a:pathLst>
                <a:path w="18272" h="10578" extrusionOk="0">
                  <a:moveTo>
                    <a:pt x="17871" y="3660"/>
                  </a:moveTo>
                  <a:lnTo>
                    <a:pt x="11530" y="1"/>
                  </a:lnTo>
                  <a:lnTo>
                    <a:pt x="828" y="6191"/>
                  </a:lnTo>
                  <a:lnTo>
                    <a:pt x="1" y="6292"/>
                  </a:lnTo>
                  <a:lnTo>
                    <a:pt x="1" y="6517"/>
                  </a:lnTo>
                  <a:cubicBezTo>
                    <a:pt x="1" y="6592"/>
                    <a:pt x="26" y="6668"/>
                    <a:pt x="126" y="6718"/>
                  </a:cubicBezTo>
                  <a:lnTo>
                    <a:pt x="6567" y="10452"/>
                  </a:lnTo>
                  <a:cubicBezTo>
                    <a:pt x="6768" y="10577"/>
                    <a:pt x="7119" y="10552"/>
                    <a:pt x="7344" y="10427"/>
                  </a:cubicBezTo>
                  <a:lnTo>
                    <a:pt x="18071" y="4237"/>
                  </a:lnTo>
                  <a:cubicBezTo>
                    <a:pt x="18196" y="4161"/>
                    <a:pt x="18272" y="4036"/>
                    <a:pt x="18246" y="3961"/>
                  </a:cubicBezTo>
                  <a:lnTo>
                    <a:pt x="18246" y="3610"/>
                  </a:ln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26"/>
            <p:cNvSpPr/>
            <p:nvPr/>
          </p:nvSpPr>
          <p:spPr>
            <a:xfrm>
              <a:off x="3483225" y="2273850"/>
              <a:ext cx="458050" cy="264425"/>
            </a:xfrm>
            <a:custGeom>
              <a:avLst/>
              <a:gdLst/>
              <a:ahLst/>
              <a:cxnLst/>
              <a:rect l="l" t="t" r="r" b="b"/>
              <a:pathLst>
                <a:path w="18322" h="10577" extrusionOk="0">
                  <a:moveTo>
                    <a:pt x="18071" y="4261"/>
                  </a:moveTo>
                  <a:lnTo>
                    <a:pt x="7344" y="10451"/>
                  </a:lnTo>
                  <a:cubicBezTo>
                    <a:pt x="7119" y="10577"/>
                    <a:pt x="6768" y="10577"/>
                    <a:pt x="6567" y="10476"/>
                  </a:cubicBezTo>
                  <a:lnTo>
                    <a:pt x="1" y="6667"/>
                  </a:lnTo>
                  <a:lnTo>
                    <a:pt x="11530" y="0"/>
                  </a:lnTo>
                  <a:lnTo>
                    <a:pt x="18121" y="3810"/>
                  </a:lnTo>
                  <a:cubicBezTo>
                    <a:pt x="18322" y="3935"/>
                    <a:pt x="18297" y="4110"/>
                    <a:pt x="18071" y="426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26"/>
            <p:cNvSpPr/>
            <p:nvPr/>
          </p:nvSpPr>
          <p:spPr>
            <a:xfrm>
              <a:off x="3483225" y="2273850"/>
              <a:ext cx="458050" cy="264425"/>
            </a:xfrm>
            <a:custGeom>
              <a:avLst/>
              <a:gdLst/>
              <a:ahLst/>
              <a:cxnLst/>
              <a:rect l="l" t="t" r="r" b="b"/>
              <a:pathLst>
                <a:path w="18322" h="10577" extrusionOk="0">
                  <a:moveTo>
                    <a:pt x="18071" y="4261"/>
                  </a:moveTo>
                  <a:lnTo>
                    <a:pt x="7344" y="10451"/>
                  </a:lnTo>
                  <a:cubicBezTo>
                    <a:pt x="7119" y="10577"/>
                    <a:pt x="6768" y="10577"/>
                    <a:pt x="6567" y="10476"/>
                  </a:cubicBezTo>
                  <a:lnTo>
                    <a:pt x="1" y="6667"/>
                  </a:lnTo>
                  <a:lnTo>
                    <a:pt x="11530" y="0"/>
                  </a:lnTo>
                  <a:lnTo>
                    <a:pt x="18121" y="3810"/>
                  </a:lnTo>
                  <a:cubicBezTo>
                    <a:pt x="18322" y="3935"/>
                    <a:pt x="18297" y="4110"/>
                    <a:pt x="18071" y="426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26"/>
            <p:cNvSpPr/>
            <p:nvPr/>
          </p:nvSpPr>
          <p:spPr>
            <a:xfrm>
              <a:off x="3580975" y="2332725"/>
              <a:ext cx="339000" cy="196150"/>
            </a:xfrm>
            <a:custGeom>
              <a:avLst/>
              <a:gdLst/>
              <a:ahLst/>
              <a:cxnLst/>
              <a:rect l="l" t="t" r="r" b="b"/>
              <a:pathLst>
                <a:path w="13560" h="7846" extrusionOk="0">
                  <a:moveTo>
                    <a:pt x="13560" y="1805"/>
                  </a:moveTo>
                  <a:lnTo>
                    <a:pt x="3133" y="7846"/>
                  </a:lnTo>
                  <a:lnTo>
                    <a:pt x="1" y="6041"/>
                  </a:lnTo>
                  <a:lnTo>
                    <a:pt x="10452" y="1"/>
                  </a:ln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26"/>
            <p:cNvSpPr/>
            <p:nvPr/>
          </p:nvSpPr>
          <p:spPr>
            <a:xfrm>
              <a:off x="3626725" y="2346525"/>
              <a:ext cx="110925" cy="63925"/>
            </a:xfrm>
            <a:custGeom>
              <a:avLst/>
              <a:gdLst/>
              <a:ahLst/>
              <a:cxnLst/>
              <a:rect l="l" t="t" r="r" b="b"/>
              <a:pathLst>
                <a:path w="4437" h="2557" extrusionOk="0">
                  <a:moveTo>
                    <a:pt x="4286" y="1028"/>
                  </a:moveTo>
                  <a:lnTo>
                    <a:pt x="1805" y="2456"/>
                  </a:lnTo>
                  <a:cubicBezTo>
                    <a:pt x="1654" y="2532"/>
                    <a:pt x="1454" y="2557"/>
                    <a:pt x="1328" y="2482"/>
                  </a:cubicBezTo>
                  <a:lnTo>
                    <a:pt x="125" y="1805"/>
                  </a:lnTo>
                  <a:cubicBezTo>
                    <a:pt x="0" y="1730"/>
                    <a:pt x="25" y="1604"/>
                    <a:pt x="151" y="1529"/>
                  </a:cubicBezTo>
                  <a:lnTo>
                    <a:pt x="2657" y="75"/>
                  </a:lnTo>
                  <a:cubicBezTo>
                    <a:pt x="2782" y="0"/>
                    <a:pt x="3008" y="0"/>
                    <a:pt x="3133" y="50"/>
                  </a:cubicBezTo>
                  <a:lnTo>
                    <a:pt x="4311" y="752"/>
                  </a:lnTo>
                  <a:cubicBezTo>
                    <a:pt x="4436" y="827"/>
                    <a:pt x="4436" y="953"/>
                    <a:pt x="4286" y="1028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26"/>
            <p:cNvSpPr/>
            <p:nvPr/>
          </p:nvSpPr>
          <p:spPr>
            <a:xfrm>
              <a:off x="3169950" y="2040750"/>
              <a:ext cx="442375" cy="429850"/>
            </a:xfrm>
            <a:custGeom>
              <a:avLst/>
              <a:gdLst/>
              <a:ahLst/>
              <a:cxnLst/>
              <a:rect l="l" t="t" r="r" b="b"/>
              <a:pathLst>
                <a:path w="17695" h="17194" extrusionOk="0">
                  <a:moveTo>
                    <a:pt x="3810" y="953"/>
                  </a:moveTo>
                  <a:cubicBezTo>
                    <a:pt x="6692" y="2357"/>
                    <a:pt x="6943" y="10778"/>
                    <a:pt x="9148" y="12883"/>
                  </a:cubicBezTo>
                  <a:cubicBezTo>
                    <a:pt x="10376" y="14061"/>
                    <a:pt x="15339" y="13134"/>
                    <a:pt x="17043" y="13159"/>
                  </a:cubicBezTo>
                  <a:cubicBezTo>
                    <a:pt x="17695" y="14637"/>
                    <a:pt x="16792" y="16442"/>
                    <a:pt x="16792" y="16442"/>
                  </a:cubicBezTo>
                  <a:cubicBezTo>
                    <a:pt x="7344" y="16918"/>
                    <a:pt x="6216" y="17194"/>
                    <a:pt x="3810" y="12607"/>
                  </a:cubicBezTo>
                  <a:cubicBezTo>
                    <a:pt x="1930" y="9023"/>
                    <a:pt x="0" y="1"/>
                    <a:pt x="3810" y="95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26"/>
            <p:cNvSpPr/>
            <p:nvPr/>
          </p:nvSpPr>
          <p:spPr>
            <a:xfrm>
              <a:off x="3453775" y="1955550"/>
              <a:ext cx="303300" cy="409800"/>
            </a:xfrm>
            <a:custGeom>
              <a:avLst/>
              <a:gdLst/>
              <a:ahLst/>
              <a:cxnLst/>
              <a:rect l="l" t="t" r="r" b="b"/>
              <a:pathLst>
                <a:path w="12132" h="16392" extrusionOk="0">
                  <a:moveTo>
                    <a:pt x="11480" y="14161"/>
                  </a:moveTo>
                  <a:cubicBezTo>
                    <a:pt x="8948" y="12907"/>
                    <a:pt x="8397" y="11905"/>
                    <a:pt x="7169" y="10827"/>
                  </a:cubicBezTo>
                  <a:cubicBezTo>
                    <a:pt x="4963" y="8897"/>
                    <a:pt x="4111" y="1253"/>
                    <a:pt x="2282" y="276"/>
                  </a:cubicBezTo>
                  <a:cubicBezTo>
                    <a:pt x="1079" y="0"/>
                    <a:pt x="452" y="577"/>
                    <a:pt x="201" y="1579"/>
                  </a:cubicBezTo>
                  <a:cubicBezTo>
                    <a:pt x="151" y="1780"/>
                    <a:pt x="126" y="2005"/>
                    <a:pt x="101" y="2256"/>
                  </a:cubicBezTo>
                  <a:cubicBezTo>
                    <a:pt x="1" y="3509"/>
                    <a:pt x="327" y="5188"/>
                    <a:pt x="853" y="6767"/>
                  </a:cubicBezTo>
                  <a:cubicBezTo>
                    <a:pt x="1279" y="8095"/>
                    <a:pt x="1855" y="9374"/>
                    <a:pt x="2457" y="10276"/>
                  </a:cubicBezTo>
                  <a:cubicBezTo>
                    <a:pt x="2958" y="11028"/>
                    <a:pt x="3409" y="11704"/>
                    <a:pt x="3911" y="12306"/>
                  </a:cubicBezTo>
                  <a:cubicBezTo>
                    <a:pt x="5164" y="13810"/>
                    <a:pt x="6768" y="15038"/>
                    <a:pt x="10327" y="16391"/>
                  </a:cubicBezTo>
                  <a:cubicBezTo>
                    <a:pt x="10327" y="16391"/>
                    <a:pt x="12131" y="15539"/>
                    <a:pt x="11480" y="1416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26"/>
            <p:cNvSpPr/>
            <p:nvPr/>
          </p:nvSpPr>
          <p:spPr>
            <a:xfrm>
              <a:off x="3706925" y="2317700"/>
              <a:ext cx="142875" cy="124075"/>
            </a:xfrm>
            <a:custGeom>
              <a:avLst/>
              <a:gdLst/>
              <a:ahLst/>
              <a:cxnLst/>
              <a:rect l="l" t="t" r="r" b="b"/>
              <a:pathLst>
                <a:path w="5715" h="4963" extrusionOk="0">
                  <a:moveTo>
                    <a:pt x="326" y="1629"/>
                  </a:moveTo>
                  <a:cubicBezTo>
                    <a:pt x="376" y="1780"/>
                    <a:pt x="877" y="2331"/>
                    <a:pt x="1303" y="2807"/>
                  </a:cubicBezTo>
                  <a:cubicBezTo>
                    <a:pt x="1755" y="3309"/>
                    <a:pt x="2431" y="4161"/>
                    <a:pt x="2657" y="3960"/>
                  </a:cubicBezTo>
                  <a:cubicBezTo>
                    <a:pt x="2882" y="3760"/>
                    <a:pt x="2456" y="2908"/>
                    <a:pt x="2456" y="2908"/>
                  </a:cubicBezTo>
                  <a:cubicBezTo>
                    <a:pt x="2456" y="2908"/>
                    <a:pt x="3760" y="4136"/>
                    <a:pt x="3985" y="4537"/>
                  </a:cubicBezTo>
                  <a:cubicBezTo>
                    <a:pt x="4211" y="4963"/>
                    <a:pt x="4085" y="3760"/>
                    <a:pt x="3760" y="3208"/>
                  </a:cubicBezTo>
                  <a:cubicBezTo>
                    <a:pt x="4587" y="4487"/>
                    <a:pt x="4787" y="4762"/>
                    <a:pt x="4837" y="4437"/>
                  </a:cubicBezTo>
                  <a:cubicBezTo>
                    <a:pt x="4912" y="4136"/>
                    <a:pt x="4211" y="2431"/>
                    <a:pt x="4311" y="2582"/>
                  </a:cubicBezTo>
                  <a:cubicBezTo>
                    <a:pt x="5263" y="4036"/>
                    <a:pt x="5639" y="4236"/>
                    <a:pt x="5539" y="3559"/>
                  </a:cubicBezTo>
                  <a:cubicBezTo>
                    <a:pt x="5439" y="2908"/>
                    <a:pt x="4511" y="1780"/>
                    <a:pt x="3935" y="1454"/>
                  </a:cubicBezTo>
                  <a:cubicBezTo>
                    <a:pt x="5614" y="2532"/>
                    <a:pt x="5714" y="2431"/>
                    <a:pt x="5313" y="1930"/>
                  </a:cubicBezTo>
                  <a:cubicBezTo>
                    <a:pt x="4887" y="1454"/>
                    <a:pt x="3359" y="276"/>
                    <a:pt x="1303" y="0"/>
                  </a:cubicBezTo>
                  <a:cubicBezTo>
                    <a:pt x="0" y="1228"/>
                    <a:pt x="326" y="1629"/>
                    <a:pt x="326" y="162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26"/>
            <p:cNvSpPr/>
            <p:nvPr/>
          </p:nvSpPr>
          <p:spPr>
            <a:xfrm>
              <a:off x="3575975" y="2368450"/>
              <a:ext cx="183600" cy="92750"/>
            </a:xfrm>
            <a:custGeom>
              <a:avLst/>
              <a:gdLst/>
              <a:ahLst/>
              <a:cxnLst/>
              <a:rect l="l" t="t" r="r" b="b"/>
              <a:pathLst>
                <a:path w="7344" h="3710" extrusionOk="0">
                  <a:moveTo>
                    <a:pt x="6667" y="2231"/>
                  </a:moveTo>
                  <a:cubicBezTo>
                    <a:pt x="6115" y="1404"/>
                    <a:pt x="5338" y="452"/>
                    <a:pt x="4361" y="176"/>
                  </a:cubicBezTo>
                  <a:cubicBezTo>
                    <a:pt x="3659" y="0"/>
                    <a:pt x="2932" y="126"/>
                    <a:pt x="2231" y="351"/>
                  </a:cubicBezTo>
                  <a:cubicBezTo>
                    <a:pt x="1704" y="527"/>
                    <a:pt x="902" y="602"/>
                    <a:pt x="376" y="853"/>
                  </a:cubicBezTo>
                  <a:cubicBezTo>
                    <a:pt x="125" y="1479"/>
                    <a:pt x="0" y="2056"/>
                    <a:pt x="0" y="2607"/>
                  </a:cubicBezTo>
                  <a:cubicBezTo>
                    <a:pt x="100" y="2657"/>
                    <a:pt x="226" y="2682"/>
                    <a:pt x="376" y="2707"/>
                  </a:cubicBezTo>
                  <a:cubicBezTo>
                    <a:pt x="927" y="2757"/>
                    <a:pt x="1529" y="2958"/>
                    <a:pt x="2105" y="2958"/>
                  </a:cubicBezTo>
                  <a:cubicBezTo>
                    <a:pt x="2481" y="2933"/>
                    <a:pt x="3108" y="3058"/>
                    <a:pt x="3459" y="2958"/>
                  </a:cubicBezTo>
                  <a:cubicBezTo>
                    <a:pt x="3308" y="3008"/>
                    <a:pt x="3158" y="3058"/>
                    <a:pt x="3133" y="3209"/>
                  </a:cubicBezTo>
                  <a:cubicBezTo>
                    <a:pt x="3108" y="3334"/>
                    <a:pt x="3208" y="3459"/>
                    <a:pt x="3333" y="3484"/>
                  </a:cubicBezTo>
                  <a:cubicBezTo>
                    <a:pt x="4186" y="3710"/>
                    <a:pt x="4937" y="2682"/>
                    <a:pt x="5439" y="2206"/>
                  </a:cubicBezTo>
                  <a:cubicBezTo>
                    <a:pt x="5389" y="2256"/>
                    <a:pt x="7343" y="3309"/>
                    <a:pt x="6667" y="223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26"/>
            <p:cNvSpPr/>
            <p:nvPr/>
          </p:nvSpPr>
          <p:spPr>
            <a:xfrm>
              <a:off x="3403025" y="1729975"/>
              <a:ext cx="146650" cy="272575"/>
            </a:xfrm>
            <a:custGeom>
              <a:avLst/>
              <a:gdLst/>
              <a:ahLst/>
              <a:cxnLst/>
              <a:rect l="l" t="t" r="r" b="b"/>
              <a:pathLst>
                <a:path w="5866" h="10903" extrusionOk="0">
                  <a:moveTo>
                    <a:pt x="4687" y="903"/>
                  </a:moveTo>
                  <a:cubicBezTo>
                    <a:pt x="4687" y="928"/>
                    <a:pt x="4713" y="928"/>
                    <a:pt x="4713" y="953"/>
                  </a:cubicBezTo>
                  <a:cubicBezTo>
                    <a:pt x="5063" y="1529"/>
                    <a:pt x="5114" y="2256"/>
                    <a:pt x="5063" y="2933"/>
                  </a:cubicBezTo>
                  <a:cubicBezTo>
                    <a:pt x="4988" y="4161"/>
                    <a:pt x="4161" y="5665"/>
                    <a:pt x="4738" y="6868"/>
                  </a:cubicBezTo>
                  <a:cubicBezTo>
                    <a:pt x="4988" y="7369"/>
                    <a:pt x="5489" y="7720"/>
                    <a:pt x="5665" y="8271"/>
                  </a:cubicBezTo>
                  <a:cubicBezTo>
                    <a:pt x="5865" y="9023"/>
                    <a:pt x="5339" y="9775"/>
                    <a:pt x="4687" y="10201"/>
                  </a:cubicBezTo>
                  <a:cubicBezTo>
                    <a:pt x="3860" y="10727"/>
                    <a:pt x="2833" y="10903"/>
                    <a:pt x="1905" y="10602"/>
                  </a:cubicBezTo>
                  <a:cubicBezTo>
                    <a:pt x="1003" y="10301"/>
                    <a:pt x="251" y="9449"/>
                    <a:pt x="151" y="8497"/>
                  </a:cubicBezTo>
                  <a:cubicBezTo>
                    <a:pt x="1" y="7344"/>
                    <a:pt x="728" y="6266"/>
                    <a:pt x="1379" y="5289"/>
                  </a:cubicBezTo>
                  <a:cubicBezTo>
                    <a:pt x="1755" y="4737"/>
                    <a:pt x="2256" y="3985"/>
                    <a:pt x="2307" y="3309"/>
                  </a:cubicBezTo>
                  <a:cubicBezTo>
                    <a:pt x="2357" y="2657"/>
                    <a:pt x="2006" y="2106"/>
                    <a:pt x="2131" y="1404"/>
                  </a:cubicBezTo>
                  <a:cubicBezTo>
                    <a:pt x="2231" y="928"/>
                    <a:pt x="2507" y="452"/>
                    <a:pt x="2983" y="251"/>
                  </a:cubicBezTo>
                  <a:cubicBezTo>
                    <a:pt x="3585" y="1"/>
                    <a:pt x="4312" y="351"/>
                    <a:pt x="4687" y="903"/>
                  </a:cubicBezTo>
                  <a:close/>
                </a:path>
              </a:pathLst>
            </a:custGeom>
            <a:solidFill>
              <a:srgbClr val="606B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26"/>
            <p:cNvSpPr/>
            <p:nvPr/>
          </p:nvSpPr>
          <p:spPr>
            <a:xfrm>
              <a:off x="3322200" y="1887875"/>
              <a:ext cx="131600" cy="177975"/>
            </a:xfrm>
            <a:custGeom>
              <a:avLst/>
              <a:gdLst/>
              <a:ahLst/>
              <a:cxnLst/>
              <a:rect l="l" t="t" r="r" b="b"/>
              <a:pathLst>
                <a:path w="5264" h="7119" extrusionOk="0">
                  <a:moveTo>
                    <a:pt x="1028" y="0"/>
                  </a:moveTo>
                  <a:cubicBezTo>
                    <a:pt x="1028" y="0"/>
                    <a:pt x="1780" y="2632"/>
                    <a:pt x="51" y="3735"/>
                  </a:cubicBezTo>
                  <a:cubicBezTo>
                    <a:pt x="1" y="4386"/>
                    <a:pt x="1830" y="7118"/>
                    <a:pt x="3660" y="6642"/>
                  </a:cubicBezTo>
                  <a:cubicBezTo>
                    <a:pt x="4712" y="6366"/>
                    <a:pt x="5264" y="4863"/>
                    <a:pt x="5264" y="4863"/>
                  </a:cubicBezTo>
                  <a:cubicBezTo>
                    <a:pt x="5164" y="3910"/>
                    <a:pt x="4612" y="1905"/>
                    <a:pt x="4612" y="190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26"/>
            <p:cNvSpPr/>
            <p:nvPr/>
          </p:nvSpPr>
          <p:spPr>
            <a:xfrm>
              <a:off x="3318450" y="1686750"/>
              <a:ext cx="195500" cy="280100"/>
            </a:xfrm>
            <a:custGeom>
              <a:avLst/>
              <a:gdLst/>
              <a:ahLst/>
              <a:cxnLst/>
              <a:rect l="l" t="t" r="r" b="b"/>
              <a:pathLst>
                <a:path w="7820" h="11204" extrusionOk="0">
                  <a:moveTo>
                    <a:pt x="7344" y="2682"/>
                  </a:moveTo>
                  <a:cubicBezTo>
                    <a:pt x="7344" y="2682"/>
                    <a:pt x="7820" y="4361"/>
                    <a:pt x="7644" y="5664"/>
                  </a:cubicBezTo>
                  <a:cubicBezTo>
                    <a:pt x="7469" y="6968"/>
                    <a:pt x="7344" y="9549"/>
                    <a:pt x="6191" y="10376"/>
                  </a:cubicBezTo>
                  <a:cubicBezTo>
                    <a:pt x="5038" y="11203"/>
                    <a:pt x="3409" y="10226"/>
                    <a:pt x="2306" y="9298"/>
                  </a:cubicBezTo>
                  <a:cubicBezTo>
                    <a:pt x="1228" y="8371"/>
                    <a:pt x="50" y="6667"/>
                    <a:pt x="25" y="4612"/>
                  </a:cubicBezTo>
                  <a:cubicBezTo>
                    <a:pt x="0" y="2532"/>
                    <a:pt x="827" y="0"/>
                    <a:pt x="3810" y="125"/>
                  </a:cubicBezTo>
                  <a:cubicBezTo>
                    <a:pt x="6792" y="251"/>
                    <a:pt x="7344" y="2682"/>
                    <a:pt x="7344" y="268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26"/>
            <p:cNvSpPr/>
            <p:nvPr/>
          </p:nvSpPr>
          <p:spPr>
            <a:xfrm>
              <a:off x="3238250" y="1676100"/>
              <a:ext cx="231225" cy="354025"/>
            </a:xfrm>
            <a:custGeom>
              <a:avLst/>
              <a:gdLst/>
              <a:ahLst/>
              <a:cxnLst/>
              <a:rect l="l" t="t" r="r" b="b"/>
              <a:pathLst>
                <a:path w="9249" h="14161" extrusionOk="0">
                  <a:moveTo>
                    <a:pt x="8471" y="1855"/>
                  </a:moveTo>
                  <a:cubicBezTo>
                    <a:pt x="9248" y="2807"/>
                    <a:pt x="8872" y="3960"/>
                    <a:pt x="7920" y="4662"/>
                  </a:cubicBezTo>
                  <a:cubicBezTo>
                    <a:pt x="7469" y="4988"/>
                    <a:pt x="6918" y="5188"/>
                    <a:pt x="6466" y="5539"/>
                  </a:cubicBezTo>
                  <a:cubicBezTo>
                    <a:pt x="6015" y="5865"/>
                    <a:pt x="5639" y="6391"/>
                    <a:pt x="5715" y="6968"/>
                  </a:cubicBezTo>
                  <a:cubicBezTo>
                    <a:pt x="5790" y="7469"/>
                    <a:pt x="6241" y="7920"/>
                    <a:pt x="6116" y="8421"/>
                  </a:cubicBezTo>
                  <a:cubicBezTo>
                    <a:pt x="6015" y="8847"/>
                    <a:pt x="5564" y="9098"/>
                    <a:pt x="5489" y="9499"/>
                  </a:cubicBezTo>
                  <a:cubicBezTo>
                    <a:pt x="5389" y="9925"/>
                    <a:pt x="5715" y="10301"/>
                    <a:pt x="5915" y="10677"/>
                  </a:cubicBezTo>
                  <a:cubicBezTo>
                    <a:pt x="6266" y="11303"/>
                    <a:pt x="6266" y="12080"/>
                    <a:pt x="5965" y="12707"/>
                  </a:cubicBezTo>
                  <a:cubicBezTo>
                    <a:pt x="5263" y="14161"/>
                    <a:pt x="3484" y="14060"/>
                    <a:pt x="2231" y="13459"/>
                  </a:cubicBezTo>
                  <a:cubicBezTo>
                    <a:pt x="902" y="12832"/>
                    <a:pt x="0" y="11328"/>
                    <a:pt x="401" y="9850"/>
                  </a:cubicBezTo>
                  <a:cubicBezTo>
                    <a:pt x="602" y="9073"/>
                    <a:pt x="1128" y="8421"/>
                    <a:pt x="1379" y="7644"/>
                  </a:cubicBezTo>
                  <a:cubicBezTo>
                    <a:pt x="1730" y="6692"/>
                    <a:pt x="1629" y="5639"/>
                    <a:pt x="1679" y="4612"/>
                  </a:cubicBezTo>
                  <a:cubicBezTo>
                    <a:pt x="1805" y="2657"/>
                    <a:pt x="3258" y="501"/>
                    <a:pt x="5314" y="201"/>
                  </a:cubicBezTo>
                  <a:cubicBezTo>
                    <a:pt x="6642" y="0"/>
                    <a:pt x="7669" y="877"/>
                    <a:pt x="8471" y="1855"/>
                  </a:cubicBezTo>
                  <a:close/>
                </a:path>
              </a:pathLst>
            </a:custGeom>
            <a:solidFill>
              <a:srgbClr val="606B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26"/>
            <p:cNvSpPr/>
            <p:nvPr/>
          </p:nvSpPr>
          <p:spPr>
            <a:xfrm>
              <a:off x="3400525" y="1664800"/>
              <a:ext cx="138500" cy="157925"/>
            </a:xfrm>
            <a:custGeom>
              <a:avLst/>
              <a:gdLst/>
              <a:ahLst/>
              <a:cxnLst/>
              <a:rect l="l" t="t" r="r" b="b"/>
              <a:pathLst>
                <a:path w="5540" h="6317" extrusionOk="0">
                  <a:moveTo>
                    <a:pt x="3008" y="1154"/>
                  </a:moveTo>
                  <a:cubicBezTo>
                    <a:pt x="2983" y="1154"/>
                    <a:pt x="2983" y="1129"/>
                    <a:pt x="2983" y="1129"/>
                  </a:cubicBezTo>
                  <a:cubicBezTo>
                    <a:pt x="2407" y="753"/>
                    <a:pt x="26" y="1"/>
                    <a:pt x="26" y="1229"/>
                  </a:cubicBezTo>
                  <a:cubicBezTo>
                    <a:pt x="0" y="2432"/>
                    <a:pt x="1780" y="3635"/>
                    <a:pt x="2707" y="4161"/>
                  </a:cubicBezTo>
                  <a:cubicBezTo>
                    <a:pt x="3133" y="4412"/>
                    <a:pt x="3559" y="4587"/>
                    <a:pt x="3935" y="4888"/>
                  </a:cubicBezTo>
                  <a:cubicBezTo>
                    <a:pt x="4412" y="5264"/>
                    <a:pt x="4462" y="5991"/>
                    <a:pt x="4888" y="6317"/>
                  </a:cubicBezTo>
                  <a:cubicBezTo>
                    <a:pt x="5539" y="5690"/>
                    <a:pt x="5389" y="4136"/>
                    <a:pt x="5113" y="3359"/>
                  </a:cubicBezTo>
                  <a:cubicBezTo>
                    <a:pt x="4762" y="2332"/>
                    <a:pt x="3860" y="1730"/>
                    <a:pt x="3008" y="1154"/>
                  </a:cubicBezTo>
                  <a:close/>
                </a:path>
              </a:pathLst>
            </a:custGeom>
            <a:solidFill>
              <a:srgbClr val="606B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26"/>
            <p:cNvSpPr/>
            <p:nvPr/>
          </p:nvSpPr>
          <p:spPr>
            <a:xfrm>
              <a:off x="3666825" y="2171075"/>
              <a:ext cx="367825" cy="364075"/>
            </a:xfrm>
            <a:custGeom>
              <a:avLst/>
              <a:gdLst/>
              <a:ahLst/>
              <a:cxnLst/>
              <a:rect l="l" t="t" r="r" b="b"/>
              <a:pathLst>
                <a:path w="14713" h="14563" extrusionOk="0">
                  <a:moveTo>
                    <a:pt x="10727" y="8372"/>
                  </a:moveTo>
                  <a:lnTo>
                    <a:pt x="0" y="14562"/>
                  </a:lnTo>
                  <a:lnTo>
                    <a:pt x="3810" y="6592"/>
                  </a:lnTo>
                  <a:cubicBezTo>
                    <a:pt x="3935" y="6342"/>
                    <a:pt x="4186" y="6041"/>
                    <a:pt x="4386" y="5916"/>
                  </a:cubicBezTo>
                  <a:lnTo>
                    <a:pt x="14461" y="101"/>
                  </a:lnTo>
                  <a:cubicBezTo>
                    <a:pt x="14662" y="1"/>
                    <a:pt x="14712" y="101"/>
                    <a:pt x="14587" y="3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26"/>
            <p:cNvSpPr/>
            <p:nvPr/>
          </p:nvSpPr>
          <p:spPr>
            <a:xfrm>
              <a:off x="2463800" y="2917950"/>
              <a:ext cx="144150" cy="42000"/>
            </a:xfrm>
            <a:custGeom>
              <a:avLst/>
              <a:gdLst/>
              <a:ahLst/>
              <a:cxnLst/>
              <a:rect l="l" t="t" r="r" b="b"/>
              <a:pathLst>
                <a:path w="5766" h="1680" extrusionOk="0">
                  <a:moveTo>
                    <a:pt x="5765" y="1680"/>
                  </a:moveTo>
                  <a:lnTo>
                    <a:pt x="5765" y="1078"/>
                  </a:lnTo>
                  <a:cubicBezTo>
                    <a:pt x="5765" y="1078"/>
                    <a:pt x="4211" y="51"/>
                    <a:pt x="2582" y="26"/>
                  </a:cubicBezTo>
                  <a:cubicBezTo>
                    <a:pt x="953" y="1"/>
                    <a:pt x="201" y="377"/>
                    <a:pt x="126" y="577"/>
                  </a:cubicBezTo>
                  <a:cubicBezTo>
                    <a:pt x="76" y="752"/>
                    <a:pt x="1" y="1329"/>
                    <a:pt x="1" y="13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26"/>
            <p:cNvSpPr/>
            <p:nvPr/>
          </p:nvSpPr>
          <p:spPr>
            <a:xfrm>
              <a:off x="3438750" y="1953650"/>
              <a:ext cx="30100" cy="41400"/>
            </a:xfrm>
            <a:custGeom>
              <a:avLst/>
              <a:gdLst/>
              <a:ahLst/>
              <a:cxnLst/>
              <a:rect l="l" t="t" r="r" b="b"/>
              <a:pathLst>
                <a:path w="1204" h="1656" extrusionOk="0">
                  <a:moveTo>
                    <a:pt x="151" y="1"/>
                  </a:moveTo>
                  <a:cubicBezTo>
                    <a:pt x="151" y="1"/>
                    <a:pt x="0" y="1079"/>
                    <a:pt x="50" y="1254"/>
                  </a:cubicBezTo>
                  <a:cubicBezTo>
                    <a:pt x="126" y="1430"/>
                    <a:pt x="476" y="1655"/>
                    <a:pt x="476" y="1655"/>
                  </a:cubicBezTo>
                  <a:lnTo>
                    <a:pt x="1203" y="1655"/>
                  </a:lnTo>
                  <a:close/>
                </a:path>
              </a:pathLst>
            </a:custGeom>
            <a:solidFill>
              <a:srgbClr val="606B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26"/>
            <p:cNvSpPr/>
            <p:nvPr/>
          </p:nvSpPr>
          <p:spPr>
            <a:xfrm>
              <a:off x="3532725" y="2051400"/>
              <a:ext cx="29475" cy="211800"/>
            </a:xfrm>
            <a:custGeom>
              <a:avLst/>
              <a:gdLst/>
              <a:ahLst/>
              <a:cxnLst/>
              <a:rect l="l" t="t" r="r" b="b"/>
              <a:pathLst>
                <a:path w="1179" h="8472" extrusionOk="0">
                  <a:moveTo>
                    <a:pt x="1129" y="3008"/>
                  </a:moveTo>
                  <a:cubicBezTo>
                    <a:pt x="1078" y="1555"/>
                    <a:pt x="828" y="627"/>
                    <a:pt x="552" y="1"/>
                  </a:cubicBezTo>
                  <a:cubicBezTo>
                    <a:pt x="552" y="176"/>
                    <a:pt x="577" y="352"/>
                    <a:pt x="577" y="527"/>
                  </a:cubicBezTo>
                  <a:cubicBezTo>
                    <a:pt x="652" y="2432"/>
                    <a:pt x="327" y="5239"/>
                    <a:pt x="1" y="7494"/>
                  </a:cubicBezTo>
                  <a:cubicBezTo>
                    <a:pt x="251" y="7845"/>
                    <a:pt x="502" y="8171"/>
                    <a:pt x="753" y="8472"/>
                  </a:cubicBezTo>
                  <a:cubicBezTo>
                    <a:pt x="1003" y="6567"/>
                    <a:pt x="1179" y="4512"/>
                    <a:pt x="1129" y="3008"/>
                  </a:cubicBezTo>
                  <a:close/>
                </a:path>
              </a:pathLst>
            </a:custGeom>
            <a:solidFill>
              <a:srgbClr val="EABD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26"/>
            <p:cNvSpPr/>
            <p:nvPr/>
          </p:nvSpPr>
          <p:spPr>
            <a:xfrm>
              <a:off x="2889875" y="2349025"/>
              <a:ext cx="43875" cy="235000"/>
            </a:xfrm>
            <a:custGeom>
              <a:avLst/>
              <a:gdLst/>
              <a:ahLst/>
              <a:cxnLst/>
              <a:rect l="l" t="t" r="r" b="b"/>
              <a:pathLst>
                <a:path w="1755" h="9400" extrusionOk="0">
                  <a:moveTo>
                    <a:pt x="1304" y="1"/>
                  </a:moveTo>
                  <a:cubicBezTo>
                    <a:pt x="1304" y="2206"/>
                    <a:pt x="602" y="5790"/>
                    <a:pt x="0" y="8472"/>
                  </a:cubicBezTo>
                  <a:cubicBezTo>
                    <a:pt x="251" y="8798"/>
                    <a:pt x="476" y="9123"/>
                    <a:pt x="702" y="9399"/>
                  </a:cubicBezTo>
                  <a:cubicBezTo>
                    <a:pt x="1228" y="6818"/>
                    <a:pt x="1755" y="3810"/>
                    <a:pt x="1705" y="2006"/>
                  </a:cubicBezTo>
                  <a:cubicBezTo>
                    <a:pt x="1654" y="1153"/>
                    <a:pt x="1504" y="502"/>
                    <a:pt x="1304" y="1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26"/>
            <p:cNvSpPr/>
            <p:nvPr/>
          </p:nvSpPr>
          <p:spPr>
            <a:xfrm>
              <a:off x="2894250" y="1685500"/>
              <a:ext cx="68325" cy="224950"/>
            </a:xfrm>
            <a:custGeom>
              <a:avLst/>
              <a:gdLst/>
              <a:ahLst/>
              <a:cxnLst/>
              <a:rect l="l" t="t" r="r" b="b"/>
              <a:pathLst>
                <a:path w="2733" h="8998" extrusionOk="0">
                  <a:moveTo>
                    <a:pt x="2733" y="8998"/>
                  </a:moveTo>
                  <a:lnTo>
                    <a:pt x="1" y="7419"/>
                  </a:lnTo>
                  <a:lnTo>
                    <a:pt x="1" y="0"/>
                  </a:lnTo>
                  <a:lnTo>
                    <a:pt x="2733" y="1579"/>
                  </a:lnTo>
                  <a:close/>
                </a:path>
              </a:pathLst>
            </a:custGeom>
            <a:solidFill>
              <a:srgbClr val="EC82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26"/>
            <p:cNvSpPr/>
            <p:nvPr/>
          </p:nvSpPr>
          <p:spPr>
            <a:xfrm>
              <a:off x="2787100" y="1553275"/>
              <a:ext cx="67700" cy="295150"/>
            </a:xfrm>
            <a:custGeom>
              <a:avLst/>
              <a:gdLst/>
              <a:ahLst/>
              <a:cxnLst/>
              <a:rect l="l" t="t" r="r" b="b"/>
              <a:pathLst>
                <a:path w="2708" h="11806" extrusionOk="0">
                  <a:moveTo>
                    <a:pt x="2708" y="11805"/>
                  </a:moveTo>
                  <a:lnTo>
                    <a:pt x="1" y="10226"/>
                  </a:lnTo>
                  <a:lnTo>
                    <a:pt x="1" y="1"/>
                  </a:lnTo>
                  <a:lnTo>
                    <a:pt x="2708" y="1580"/>
                  </a:lnTo>
                  <a:close/>
                </a:path>
              </a:pathLst>
            </a:custGeom>
            <a:solidFill>
              <a:srgbClr val="2B3B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26"/>
            <p:cNvSpPr/>
            <p:nvPr/>
          </p:nvSpPr>
          <p:spPr>
            <a:xfrm>
              <a:off x="3002025" y="1557050"/>
              <a:ext cx="68325" cy="415425"/>
            </a:xfrm>
            <a:custGeom>
              <a:avLst/>
              <a:gdLst/>
              <a:ahLst/>
              <a:cxnLst/>
              <a:rect l="l" t="t" r="r" b="b"/>
              <a:pathLst>
                <a:path w="2733" h="16617" extrusionOk="0">
                  <a:moveTo>
                    <a:pt x="2732" y="16617"/>
                  </a:moveTo>
                  <a:lnTo>
                    <a:pt x="1" y="15063"/>
                  </a:lnTo>
                  <a:lnTo>
                    <a:pt x="1" y="0"/>
                  </a:lnTo>
                  <a:lnTo>
                    <a:pt x="2732" y="157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26"/>
            <p:cNvSpPr/>
            <p:nvPr/>
          </p:nvSpPr>
          <p:spPr>
            <a:xfrm>
              <a:off x="3812175" y="1713050"/>
              <a:ext cx="173600" cy="189250"/>
            </a:xfrm>
            <a:custGeom>
              <a:avLst/>
              <a:gdLst/>
              <a:ahLst/>
              <a:cxnLst/>
              <a:rect l="l" t="t" r="r" b="b"/>
              <a:pathLst>
                <a:path w="6944" h="7570" extrusionOk="0">
                  <a:moveTo>
                    <a:pt x="6943" y="2206"/>
                  </a:moveTo>
                  <a:lnTo>
                    <a:pt x="6943" y="2206"/>
                  </a:lnTo>
                  <a:cubicBezTo>
                    <a:pt x="6943" y="1680"/>
                    <a:pt x="6592" y="1179"/>
                    <a:pt x="5916" y="803"/>
                  </a:cubicBezTo>
                  <a:cubicBezTo>
                    <a:pt x="4562" y="1"/>
                    <a:pt x="2357" y="1"/>
                    <a:pt x="1028" y="778"/>
                  </a:cubicBezTo>
                  <a:cubicBezTo>
                    <a:pt x="327" y="1179"/>
                    <a:pt x="1" y="1680"/>
                    <a:pt x="1" y="2206"/>
                  </a:cubicBezTo>
                  <a:lnTo>
                    <a:pt x="1" y="5364"/>
                  </a:lnTo>
                  <a:lnTo>
                    <a:pt x="1" y="5364"/>
                  </a:lnTo>
                  <a:lnTo>
                    <a:pt x="1" y="5364"/>
                  </a:lnTo>
                  <a:cubicBezTo>
                    <a:pt x="1" y="5866"/>
                    <a:pt x="352" y="6392"/>
                    <a:pt x="1028" y="6768"/>
                  </a:cubicBezTo>
                  <a:cubicBezTo>
                    <a:pt x="2382" y="7570"/>
                    <a:pt x="4587" y="7570"/>
                    <a:pt x="5941" y="6793"/>
                  </a:cubicBezTo>
                  <a:cubicBezTo>
                    <a:pt x="6617" y="6392"/>
                    <a:pt x="6943" y="5891"/>
                    <a:pt x="6943" y="5364"/>
                  </a:cubicBezTo>
                  <a:lnTo>
                    <a:pt x="6943" y="5364"/>
                  </a:ln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26"/>
            <p:cNvSpPr/>
            <p:nvPr/>
          </p:nvSpPr>
          <p:spPr>
            <a:xfrm>
              <a:off x="3684350" y="1236250"/>
              <a:ext cx="418575" cy="562675"/>
            </a:xfrm>
            <a:custGeom>
              <a:avLst/>
              <a:gdLst/>
              <a:ahLst/>
              <a:cxnLst/>
              <a:rect l="l" t="t" r="r" b="b"/>
              <a:pathLst>
                <a:path w="16743" h="22507" extrusionOk="0">
                  <a:moveTo>
                    <a:pt x="14813" y="14236"/>
                  </a:moveTo>
                  <a:cubicBezTo>
                    <a:pt x="15264" y="13509"/>
                    <a:pt x="15715" y="12757"/>
                    <a:pt x="15991" y="11930"/>
                  </a:cubicBezTo>
                  <a:cubicBezTo>
                    <a:pt x="16392" y="10727"/>
                    <a:pt x="16643" y="9474"/>
                    <a:pt x="16693" y="8221"/>
                  </a:cubicBezTo>
                  <a:cubicBezTo>
                    <a:pt x="16743" y="5790"/>
                    <a:pt x="15866" y="3358"/>
                    <a:pt x="13610" y="1805"/>
                  </a:cubicBezTo>
                  <a:cubicBezTo>
                    <a:pt x="13435" y="1704"/>
                    <a:pt x="13259" y="1604"/>
                    <a:pt x="13059" y="1504"/>
                  </a:cubicBezTo>
                  <a:cubicBezTo>
                    <a:pt x="10978" y="526"/>
                    <a:pt x="6743" y="0"/>
                    <a:pt x="3585" y="2231"/>
                  </a:cubicBezTo>
                  <a:cubicBezTo>
                    <a:pt x="1831" y="2957"/>
                    <a:pt x="1" y="5940"/>
                    <a:pt x="627" y="9248"/>
                  </a:cubicBezTo>
                  <a:cubicBezTo>
                    <a:pt x="1003" y="11278"/>
                    <a:pt x="1755" y="13283"/>
                    <a:pt x="2908" y="15063"/>
                  </a:cubicBezTo>
                  <a:cubicBezTo>
                    <a:pt x="4011" y="16792"/>
                    <a:pt x="4913" y="18371"/>
                    <a:pt x="5239" y="20376"/>
                  </a:cubicBezTo>
                  <a:lnTo>
                    <a:pt x="5264" y="20476"/>
                  </a:lnTo>
                  <a:cubicBezTo>
                    <a:pt x="5189" y="20953"/>
                    <a:pt x="5515" y="21454"/>
                    <a:pt x="6242" y="21830"/>
                  </a:cubicBezTo>
                  <a:cubicBezTo>
                    <a:pt x="7545" y="22481"/>
                    <a:pt x="9675" y="22506"/>
                    <a:pt x="10978" y="21830"/>
                  </a:cubicBezTo>
                  <a:cubicBezTo>
                    <a:pt x="11680" y="21454"/>
                    <a:pt x="12006" y="20953"/>
                    <a:pt x="11931" y="20451"/>
                  </a:cubicBezTo>
                  <a:cubicBezTo>
                    <a:pt x="12257" y="18772"/>
                    <a:pt x="12983" y="17318"/>
                    <a:pt x="13861" y="15815"/>
                  </a:cubicBezTo>
                  <a:cubicBezTo>
                    <a:pt x="14161" y="15263"/>
                    <a:pt x="14487" y="14762"/>
                    <a:pt x="14813" y="142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26"/>
            <p:cNvSpPr/>
            <p:nvPr/>
          </p:nvSpPr>
          <p:spPr>
            <a:xfrm>
              <a:off x="3829100" y="1415900"/>
              <a:ext cx="147275" cy="347400"/>
            </a:xfrm>
            <a:custGeom>
              <a:avLst/>
              <a:gdLst/>
              <a:ahLst/>
              <a:cxnLst/>
              <a:rect l="l" t="t" r="r" b="b"/>
              <a:pathLst>
                <a:path w="5891" h="13896" extrusionOk="0">
                  <a:moveTo>
                    <a:pt x="278" y="1"/>
                  </a:moveTo>
                  <a:cubicBezTo>
                    <a:pt x="253" y="1"/>
                    <a:pt x="227" y="3"/>
                    <a:pt x="201" y="7"/>
                  </a:cubicBezTo>
                  <a:cubicBezTo>
                    <a:pt x="76" y="57"/>
                    <a:pt x="0" y="208"/>
                    <a:pt x="0" y="333"/>
                  </a:cubicBezTo>
                  <a:lnTo>
                    <a:pt x="1329" y="12614"/>
                  </a:lnTo>
                  <a:cubicBezTo>
                    <a:pt x="1352" y="12774"/>
                    <a:pt x="1479" y="12893"/>
                    <a:pt x="1616" y="12893"/>
                  </a:cubicBezTo>
                  <a:cubicBezTo>
                    <a:pt x="1629" y="12893"/>
                    <a:pt x="1642" y="12891"/>
                    <a:pt x="1655" y="12889"/>
                  </a:cubicBezTo>
                  <a:cubicBezTo>
                    <a:pt x="1830" y="12864"/>
                    <a:pt x="1955" y="12714"/>
                    <a:pt x="1930" y="12564"/>
                  </a:cubicBezTo>
                  <a:lnTo>
                    <a:pt x="752" y="1561"/>
                  </a:lnTo>
                  <a:lnTo>
                    <a:pt x="1529" y="2789"/>
                  </a:lnTo>
                  <a:cubicBezTo>
                    <a:pt x="1580" y="2874"/>
                    <a:pt x="1678" y="2925"/>
                    <a:pt x="1782" y="2925"/>
                  </a:cubicBezTo>
                  <a:cubicBezTo>
                    <a:pt x="1831" y="2925"/>
                    <a:pt x="1882" y="2913"/>
                    <a:pt x="1930" y="2889"/>
                  </a:cubicBezTo>
                  <a:lnTo>
                    <a:pt x="2933" y="2313"/>
                  </a:lnTo>
                  <a:lnTo>
                    <a:pt x="3785" y="4067"/>
                  </a:lnTo>
                  <a:cubicBezTo>
                    <a:pt x="3841" y="4180"/>
                    <a:pt x="3954" y="4236"/>
                    <a:pt x="4070" y="4236"/>
                  </a:cubicBezTo>
                  <a:cubicBezTo>
                    <a:pt x="4109" y="4236"/>
                    <a:pt x="4148" y="4230"/>
                    <a:pt x="4186" y="4218"/>
                  </a:cubicBezTo>
                  <a:lnTo>
                    <a:pt x="5213" y="3817"/>
                  </a:lnTo>
                  <a:lnTo>
                    <a:pt x="3710" y="13541"/>
                  </a:lnTo>
                  <a:cubicBezTo>
                    <a:pt x="3685" y="13691"/>
                    <a:pt x="3785" y="13867"/>
                    <a:pt x="3960" y="13892"/>
                  </a:cubicBezTo>
                  <a:cubicBezTo>
                    <a:pt x="3973" y="13894"/>
                    <a:pt x="3986" y="13895"/>
                    <a:pt x="3999" y="13895"/>
                  </a:cubicBezTo>
                  <a:cubicBezTo>
                    <a:pt x="4140" y="13895"/>
                    <a:pt x="4288" y="13777"/>
                    <a:pt x="4311" y="13616"/>
                  </a:cubicBezTo>
                  <a:lnTo>
                    <a:pt x="5890" y="3391"/>
                  </a:lnTo>
                  <a:cubicBezTo>
                    <a:pt x="5890" y="3290"/>
                    <a:pt x="5865" y="3190"/>
                    <a:pt x="5765" y="3115"/>
                  </a:cubicBezTo>
                  <a:cubicBezTo>
                    <a:pt x="5716" y="3066"/>
                    <a:pt x="5647" y="3039"/>
                    <a:pt x="5577" y="3039"/>
                  </a:cubicBezTo>
                  <a:cubicBezTo>
                    <a:pt x="5538" y="3039"/>
                    <a:pt x="5500" y="3047"/>
                    <a:pt x="5464" y="3065"/>
                  </a:cubicBezTo>
                  <a:lnTo>
                    <a:pt x="4211" y="3566"/>
                  </a:lnTo>
                  <a:lnTo>
                    <a:pt x="3334" y="1761"/>
                  </a:lnTo>
                  <a:cubicBezTo>
                    <a:pt x="3309" y="1686"/>
                    <a:pt x="3234" y="1636"/>
                    <a:pt x="3158" y="1611"/>
                  </a:cubicBezTo>
                  <a:cubicBezTo>
                    <a:pt x="3127" y="1601"/>
                    <a:pt x="3092" y="1595"/>
                    <a:pt x="3056" y="1595"/>
                  </a:cubicBezTo>
                  <a:cubicBezTo>
                    <a:pt x="3004" y="1595"/>
                    <a:pt x="2952" y="1607"/>
                    <a:pt x="2908" y="1636"/>
                  </a:cubicBezTo>
                  <a:lnTo>
                    <a:pt x="1880" y="2213"/>
                  </a:lnTo>
                  <a:lnTo>
                    <a:pt x="577" y="132"/>
                  </a:lnTo>
                  <a:cubicBezTo>
                    <a:pt x="515" y="49"/>
                    <a:pt x="401" y="1"/>
                    <a:pt x="27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26"/>
            <p:cNvSpPr/>
            <p:nvPr/>
          </p:nvSpPr>
          <p:spPr>
            <a:xfrm>
              <a:off x="4911800" y="2335875"/>
              <a:ext cx="154175" cy="199900"/>
            </a:xfrm>
            <a:custGeom>
              <a:avLst/>
              <a:gdLst/>
              <a:ahLst/>
              <a:cxnLst/>
              <a:rect l="l" t="t" r="r" b="b"/>
              <a:pathLst>
                <a:path w="6167" h="7996" extrusionOk="0">
                  <a:moveTo>
                    <a:pt x="6166" y="5965"/>
                  </a:moveTo>
                  <a:cubicBezTo>
                    <a:pt x="5765" y="6291"/>
                    <a:pt x="5364" y="6567"/>
                    <a:pt x="4938" y="6792"/>
                  </a:cubicBezTo>
                  <a:cubicBezTo>
                    <a:pt x="2883" y="7995"/>
                    <a:pt x="1054" y="7845"/>
                    <a:pt x="1" y="6617"/>
                  </a:cubicBezTo>
                  <a:lnTo>
                    <a:pt x="4938" y="0"/>
                  </a:lnTo>
                  <a:close/>
                </a:path>
              </a:pathLst>
            </a:custGeom>
            <a:solidFill>
              <a:srgbClr val="EC82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26"/>
            <p:cNvSpPr/>
            <p:nvPr/>
          </p:nvSpPr>
          <p:spPr>
            <a:xfrm>
              <a:off x="5035250" y="2117825"/>
              <a:ext cx="148525" cy="367200"/>
            </a:xfrm>
            <a:custGeom>
              <a:avLst/>
              <a:gdLst/>
              <a:ahLst/>
              <a:cxnLst/>
              <a:rect l="l" t="t" r="r" b="b"/>
              <a:pathLst>
                <a:path w="5941" h="14688" extrusionOk="0">
                  <a:moveTo>
                    <a:pt x="5940" y="5289"/>
                  </a:moveTo>
                  <a:cubicBezTo>
                    <a:pt x="5940" y="8572"/>
                    <a:pt x="3910" y="12482"/>
                    <a:pt x="1228" y="14687"/>
                  </a:cubicBezTo>
                  <a:lnTo>
                    <a:pt x="0" y="8722"/>
                  </a:lnTo>
                  <a:lnTo>
                    <a:pt x="0" y="1905"/>
                  </a:lnTo>
                  <a:cubicBezTo>
                    <a:pt x="3284" y="0"/>
                    <a:pt x="5940" y="1529"/>
                    <a:pt x="5940" y="528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26"/>
            <p:cNvSpPr/>
            <p:nvPr/>
          </p:nvSpPr>
          <p:spPr>
            <a:xfrm>
              <a:off x="4887375" y="2165450"/>
              <a:ext cx="147900" cy="335850"/>
            </a:xfrm>
            <a:custGeom>
              <a:avLst/>
              <a:gdLst/>
              <a:ahLst/>
              <a:cxnLst/>
              <a:rect l="l" t="t" r="r" b="b"/>
              <a:pathLst>
                <a:path w="5916" h="13434" extrusionOk="0">
                  <a:moveTo>
                    <a:pt x="5915" y="0"/>
                  </a:moveTo>
                  <a:lnTo>
                    <a:pt x="5915" y="6817"/>
                  </a:lnTo>
                  <a:lnTo>
                    <a:pt x="978" y="13434"/>
                  </a:lnTo>
                  <a:cubicBezTo>
                    <a:pt x="351" y="12707"/>
                    <a:pt x="0" y="11629"/>
                    <a:pt x="0" y="10226"/>
                  </a:cubicBezTo>
                  <a:cubicBezTo>
                    <a:pt x="0" y="6466"/>
                    <a:pt x="2657" y="1880"/>
                    <a:pt x="5915" y="0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26"/>
            <p:cNvSpPr/>
            <p:nvPr/>
          </p:nvSpPr>
          <p:spPr>
            <a:xfrm>
              <a:off x="2358550" y="1805800"/>
              <a:ext cx="286975" cy="212425"/>
            </a:xfrm>
            <a:custGeom>
              <a:avLst/>
              <a:gdLst/>
              <a:ahLst/>
              <a:cxnLst/>
              <a:rect l="l" t="t" r="r" b="b"/>
              <a:pathLst>
                <a:path w="11479" h="8497" extrusionOk="0">
                  <a:moveTo>
                    <a:pt x="1328" y="3960"/>
                  </a:moveTo>
                  <a:cubicBezTo>
                    <a:pt x="0" y="6166"/>
                    <a:pt x="1228" y="8221"/>
                    <a:pt x="3810" y="8371"/>
                  </a:cubicBezTo>
                  <a:cubicBezTo>
                    <a:pt x="6291" y="8496"/>
                    <a:pt x="8998" y="6642"/>
                    <a:pt x="10251" y="4612"/>
                  </a:cubicBezTo>
                  <a:cubicBezTo>
                    <a:pt x="11003" y="3409"/>
                    <a:pt x="11479" y="1228"/>
                    <a:pt x="10000" y="326"/>
                  </a:cubicBezTo>
                  <a:cubicBezTo>
                    <a:pt x="9524" y="25"/>
                    <a:pt x="8947" y="0"/>
                    <a:pt x="8396" y="25"/>
                  </a:cubicBezTo>
                  <a:cubicBezTo>
                    <a:pt x="5689" y="201"/>
                    <a:pt x="2757" y="1554"/>
                    <a:pt x="1328" y="396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26"/>
            <p:cNvSpPr/>
            <p:nvPr/>
          </p:nvSpPr>
          <p:spPr>
            <a:xfrm>
              <a:off x="4134250" y="1667950"/>
              <a:ext cx="106525" cy="97150"/>
            </a:xfrm>
            <a:custGeom>
              <a:avLst/>
              <a:gdLst/>
              <a:ahLst/>
              <a:cxnLst/>
              <a:rect l="l" t="t" r="r" b="b"/>
              <a:pathLst>
                <a:path w="4261" h="3886" extrusionOk="0">
                  <a:moveTo>
                    <a:pt x="2130" y="25"/>
                  </a:moveTo>
                  <a:cubicBezTo>
                    <a:pt x="2331" y="0"/>
                    <a:pt x="2531" y="25"/>
                    <a:pt x="2757" y="101"/>
                  </a:cubicBezTo>
                  <a:cubicBezTo>
                    <a:pt x="4261" y="577"/>
                    <a:pt x="3935" y="2657"/>
                    <a:pt x="2882" y="3434"/>
                  </a:cubicBezTo>
                  <a:cubicBezTo>
                    <a:pt x="2256" y="3885"/>
                    <a:pt x="1579" y="3710"/>
                    <a:pt x="1053" y="3183"/>
                  </a:cubicBezTo>
                  <a:cubicBezTo>
                    <a:pt x="0" y="2181"/>
                    <a:pt x="777" y="151"/>
                    <a:pt x="2130" y="2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DEA2BF2B-08A9-DE46-8367-E22F95B13CEC}"/>
              </a:ext>
            </a:extLst>
          </p:cNvPr>
          <p:cNvSpPr txBox="1"/>
          <p:nvPr/>
        </p:nvSpPr>
        <p:spPr>
          <a:xfrm>
            <a:off x="1801907" y="412376"/>
            <a:ext cx="457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L</a:t>
            </a:r>
            <a:r>
              <a:rPr lang="en-LY" b="1" i="1" dirty="0"/>
              <a:t>ibyan International Medical University </a:t>
            </a:r>
          </a:p>
          <a:p>
            <a:pPr algn="ctr"/>
            <a:r>
              <a:rPr lang="en-GB" b="1" i="1" dirty="0"/>
              <a:t>F</a:t>
            </a:r>
            <a:r>
              <a:rPr lang="en-LY" b="1" i="1" dirty="0"/>
              <a:t>aculty Of Business Adminstration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A9CB305-D3F5-A349-BBBE-291C77AF76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056" y="224736"/>
            <a:ext cx="1217851" cy="680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7DFDF10-DBBD-7247-902F-FA3D46C280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8304" y="178526"/>
            <a:ext cx="1422400" cy="9141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6" name="Google Shape;1506;p41"/>
          <p:cNvSpPr txBox="1">
            <a:spLocks noGrp="1"/>
          </p:cNvSpPr>
          <p:nvPr>
            <p:ph type="title"/>
          </p:nvPr>
        </p:nvSpPr>
        <p:spPr>
          <a:xfrm>
            <a:off x="720000" y="286871"/>
            <a:ext cx="2937900" cy="64545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i="1" dirty="0">
                <a:solidFill>
                  <a:schemeClr val="accent1"/>
                </a:solidFill>
                <a:latin typeface="Overpass SemiBold"/>
                <a:ea typeface="Overpass SemiBold"/>
                <a:cs typeface="Overpass SemiBold"/>
                <a:sym typeface="Overpass SemiBold"/>
              </a:rPr>
              <a:t>Conclusion </a:t>
            </a:r>
            <a:endParaRPr b="1" i="1" dirty="0">
              <a:solidFill>
                <a:schemeClr val="accent1"/>
              </a:solidFill>
              <a:latin typeface="Overpass SemiBold"/>
              <a:ea typeface="Overpass SemiBold"/>
              <a:cs typeface="Overpass SemiBold"/>
              <a:sym typeface="Overpass SemiBold"/>
            </a:endParaRPr>
          </a:p>
        </p:txBody>
      </p:sp>
      <p:sp>
        <p:nvSpPr>
          <p:cNvPr id="1507" name="Google Shape;1507;p41"/>
          <p:cNvSpPr txBox="1">
            <a:spLocks noGrp="1"/>
          </p:cNvSpPr>
          <p:nvPr>
            <p:ph type="subTitle" idx="1"/>
          </p:nvPr>
        </p:nvSpPr>
        <p:spPr>
          <a:xfrm>
            <a:off x="233082" y="779929"/>
            <a:ext cx="4643718" cy="251908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just"/>
            <a:r>
              <a:rPr lang="en-GB" sz="1200" b="1" i="1" dirty="0"/>
              <a:t>To sum up , the accountability it is one of the main keys that led us to achieve our goals in business (making profits).</a:t>
            </a:r>
          </a:p>
          <a:p>
            <a:pPr algn="just"/>
            <a:r>
              <a:rPr lang="en-GB" sz="1200" b="1" i="1" dirty="0"/>
              <a:t>If you have a strong accountability in your business, the strong in </a:t>
            </a:r>
          </a:p>
          <a:p>
            <a:pPr algn="just"/>
            <a:r>
              <a:rPr lang="en-GB" sz="1200" b="1" i="1" dirty="0"/>
              <a:t>Account the employee, by making  Punishments for those who do wrong , and give rewards for the best employees ,then the employees will work seriously and at the result the business will do well and will make profits.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1508" name="Google Shape;1508;p41"/>
          <p:cNvGrpSpPr/>
          <p:nvPr/>
        </p:nvGrpSpPr>
        <p:grpSpPr>
          <a:xfrm>
            <a:off x="4865455" y="1034417"/>
            <a:ext cx="4278545" cy="3564477"/>
            <a:chOff x="4917367" y="1691724"/>
            <a:chExt cx="3211398" cy="2675431"/>
          </a:xfrm>
        </p:grpSpPr>
        <p:sp>
          <p:nvSpPr>
            <p:cNvPr id="1509" name="Google Shape;1509;p41"/>
            <p:cNvSpPr/>
            <p:nvPr/>
          </p:nvSpPr>
          <p:spPr>
            <a:xfrm>
              <a:off x="6136947" y="1745673"/>
              <a:ext cx="188242" cy="1193994"/>
            </a:xfrm>
            <a:custGeom>
              <a:avLst/>
              <a:gdLst/>
              <a:ahLst/>
              <a:cxnLst/>
              <a:rect l="l" t="t" r="r" b="b"/>
              <a:pathLst>
                <a:path w="10911" h="69207" extrusionOk="0">
                  <a:moveTo>
                    <a:pt x="10888" y="0"/>
                  </a:moveTo>
                  <a:lnTo>
                    <a:pt x="0" y="6231"/>
                  </a:lnTo>
                  <a:lnTo>
                    <a:pt x="0" y="69206"/>
                  </a:lnTo>
                  <a:lnTo>
                    <a:pt x="10911" y="62861"/>
                  </a:lnTo>
                  <a:lnTo>
                    <a:pt x="1088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0" name="Google Shape;1510;p41"/>
            <p:cNvSpPr/>
            <p:nvPr/>
          </p:nvSpPr>
          <p:spPr>
            <a:xfrm>
              <a:off x="6136947" y="2056770"/>
              <a:ext cx="188242" cy="882500"/>
            </a:xfrm>
            <a:custGeom>
              <a:avLst/>
              <a:gdLst/>
              <a:ahLst/>
              <a:cxnLst/>
              <a:rect l="l" t="t" r="r" b="b"/>
              <a:pathLst>
                <a:path w="10911" h="51152" extrusionOk="0">
                  <a:moveTo>
                    <a:pt x="10911" y="0"/>
                  </a:moveTo>
                  <a:lnTo>
                    <a:pt x="0" y="11573"/>
                  </a:lnTo>
                  <a:lnTo>
                    <a:pt x="0" y="51152"/>
                  </a:lnTo>
                  <a:lnTo>
                    <a:pt x="10911" y="44829"/>
                  </a:lnTo>
                  <a:lnTo>
                    <a:pt x="1091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1" name="Google Shape;1511;p41"/>
            <p:cNvSpPr/>
            <p:nvPr/>
          </p:nvSpPr>
          <p:spPr>
            <a:xfrm>
              <a:off x="6044404" y="1802382"/>
              <a:ext cx="92560" cy="1137285"/>
            </a:xfrm>
            <a:custGeom>
              <a:avLst/>
              <a:gdLst/>
              <a:ahLst/>
              <a:cxnLst/>
              <a:rect l="l" t="t" r="r" b="b"/>
              <a:pathLst>
                <a:path w="5365" h="65920" extrusionOk="0">
                  <a:moveTo>
                    <a:pt x="0" y="0"/>
                  </a:moveTo>
                  <a:lnTo>
                    <a:pt x="23" y="62815"/>
                  </a:lnTo>
                  <a:lnTo>
                    <a:pt x="5364" y="65919"/>
                  </a:lnTo>
                  <a:lnTo>
                    <a:pt x="5364" y="29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2" name="Google Shape;1512;p41"/>
            <p:cNvSpPr/>
            <p:nvPr/>
          </p:nvSpPr>
          <p:spPr>
            <a:xfrm>
              <a:off x="6044404" y="1691724"/>
              <a:ext cx="280405" cy="161466"/>
            </a:xfrm>
            <a:custGeom>
              <a:avLst/>
              <a:gdLst/>
              <a:ahLst/>
              <a:cxnLst/>
              <a:rect l="l" t="t" r="r" b="b"/>
              <a:pathLst>
                <a:path w="16253" h="9359" extrusionOk="0">
                  <a:moveTo>
                    <a:pt x="10820" y="0"/>
                  </a:moveTo>
                  <a:lnTo>
                    <a:pt x="0" y="6414"/>
                  </a:lnTo>
                  <a:lnTo>
                    <a:pt x="5364" y="9358"/>
                  </a:lnTo>
                  <a:lnTo>
                    <a:pt x="16252" y="3127"/>
                  </a:lnTo>
                  <a:lnTo>
                    <a:pt x="1082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3" name="Google Shape;1513;p41"/>
            <p:cNvSpPr/>
            <p:nvPr/>
          </p:nvSpPr>
          <p:spPr>
            <a:xfrm>
              <a:off x="5762447" y="2288316"/>
              <a:ext cx="187069" cy="868336"/>
            </a:xfrm>
            <a:custGeom>
              <a:avLst/>
              <a:gdLst/>
              <a:ahLst/>
              <a:cxnLst/>
              <a:rect l="l" t="t" r="r" b="b"/>
              <a:pathLst>
                <a:path w="10843" h="50331" extrusionOk="0">
                  <a:moveTo>
                    <a:pt x="10820" y="0"/>
                  </a:moveTo>
                  <a:lnTo>
                    <a:pt x="0" y="6232"/>
                  </a:lnTo>
                  <a:lnTo>
                    <a:pt x="0" y="50330"/>
                  </a:lnTo>
                  <a:lnTo>
                    <a:pt x="10843" y="43985"/>
                  </a:lnTo>
                  <a:lnTo>
                    <a:pt x="1082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4" name="Google Shape;1514;p41"/>
            <p:cNvSpPr/>
            <p:nvPr/>
          </p:nvSpPr>
          <p:spPr>
            <a:xfrm>
              <a:off x="5762447" y="2455285"/>
              <a:ext cx="187069" cy="700572"/>
            </a:xfrm>
            <a:custGeom>
              <a:avLst/>
              <a:gdLst/>
              <a:ahLst/>
              <a:cxnLst/>
              <a:rect l="l" t="t" r="r" b="b"/>
              <a:pathLst>
                <a:path w="10843" h="40607" extrusionOk="0">
                  <a:moveTo>
                    <a:pt x="10820" y="0"/>
                  </a:moveTo>
                  <a:lnTo>
                    <a:pt x="0" y="11481"/>
                  </a:lnTo>
                  <a:lnTo>
                    <a:pt x="0" y="40606"/>
                  </a:lnTo>
                  <a:lnTo>
                    <a:pt x="7008" y="36544"/>
                  </a:lnTo>
                  <a:lnTo>
                    <a:pt x="10843" y="34307"/>
                  </a:lnTo>
                  <a:lnTo>
                    <a:pt x="1082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5" name="Google Shape;1515;p41"/>
            <p:cNvSpPr/>
            <p:nvPr/>
          </p:nvSpPr>
          <p:spPr>
            <a:xfrm>
              <a:off x="5667541" y="2342661"/>
              <a:ext cx="94923" cy="813990"/>
            </a:xfrm>
            <a:custGeom>
              <a:avLst/>
              <a:gdLst/>
              <a:ahLst/>
              <a:cxnLst/>
              <a:rect l="l" t="t" r="r" b="b"/>
              <a:pathLst>
                <a:path w="5502" h="47181" extrusionOk="0">
                  <a:moveTo>
                    <a:pt x="1" y="0"/>
                  </a:moveTo>
                  <a:lnTo>
                    <a:pt x="1" y="43985"/>
                  </a:lnTo>
                  <a:lnTo>
                    <a:pt x="5501" y="47180"/>
                  </a:lnTo>
                  <a:lnTo>
                    <a:pt x="5501" y="308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6" name="Google Shape;1516;p41"/>
            <p:cNvSpPr/>
            <p:nvPr/>
          </p:nvSpPr>
          <p:spPr>
            <a:xfrm>
              <a:off x="5667541" y="2234367"/>
              <a:ext cx="281578" cy="161466"/>
            </a:xfrm>
            <a:custGeom>
              <a:avLst/>
              <a:gdLst/>
              <a:ahLst/>
              <a:cxnLst/>
              <a:rect l="l" t="t" r="r" b="b"/>
              <a:pathLst>
                <a:path w="16321" h="9359" extrusionOk="0">
                  <a:moveTo>
                    <a:pt x="10683" y="0"/>
                  </a:moveTo>
                  <a:lnTo>
                    <a:pt x="1" y="6277"/>
                  </a:lnTo>
                  <a:lnTo>
                    <a:pt x="5501" y="9359"/>
                  </a:lnTo>
                  <a:lnTo>
                    <a:pt x="16321" y="3127"/>
                  </a:lnTo>
                  <a:lnTo>
                    <a:pt x="1068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7" name="Google Shape;1517;p41"/>
            <p:cNvSpPr/>
            <p:nvPr/>
          </p:nvSpPr>
          <p:spPr>
            <a:xfrm>
              <a:off x="5387947" y="2722664"/>
              <a:ext cx="187466" cy="650557"/>
            </a:xfrm>
            <a:custGeom>
              <a:avLst/>
              <a:gdLst/>
              <a:ahLst/>
              <a:cxnLst/>
              <a:rect l="l" t="t" r="r" b="b"/>
              <a:pathLst>
                <a:path w="10866" h="37708" extrusionOk="0">
                  <a:moveTo>
                    <a:pt x="10797" y="1"/>
                  </a:moveTo>
                  <a:lnTo>
                    <a:pt x="1" y="6186"/>
                  </a:lnTo>
                  <a:lnTo>
                    <a:pt x="1" y="37708"/>
                  </a:lnTo>
                  <a:lnTo>
                    <a:pt x="10865" y="31363"/>
                  </a:lnTo>
                  <a:lnTo>
                    <a:pt x="1079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8" name="Google Shape;1518;p41"/>
            <p:cNvSpPr/>
            <p:nvPr/>
          </p:nvSpPr>
          <p:spPr>
            <a:xfrm>
              <a:off x="5387947" y="2852231"/>
              <a:ext cx="187466" cy="520215"/>
            </a:xfrm>
            <a:custGeom>
              <a:avLst/>
              <a:gdLst/>
              <a:ahLst/>
              <a:cxnLst/>
              <a:rect l="l" t="t" r="r" b="b"/>
              <a:pathLst>
                <a:path w="10866" h="30153" extrusionOk="0">
                  <a:moveTo>
                    <a:pt x="10820" y="0"/>
                  </a:moveTo>
                  <a:lnTo>
                    <a:pt x="1" y="11481"/>
                  </a:lnTo>
                  <a:lnTo>
                    <a:pt x="1" y="30152"/>
                  </a:lnTo>
                  <a:lnTo>
                    <a:pt x="8720" y="25108"/>
                  </a:lnTo>
                  <a:lnTo>
                    <a:pt x="10865" y="23853"/>
                  </a:lnTo>
                  <a:lnTo>
                    <a:pt x="1082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9" name="Google Shape;1519;p41"/>
            <p:cNvSpPr/>
            <p:nvPr/>
          </p:nvSpPr>
          <p:spPr>
            <a:xfrm>
              <a:off x="5291867" y="2776216"/>
              <a:ext cx="96096" cy="597006"/>
            </a:xfrm>
            <a:custGeom>
              <a:avLst/>
              <a:gdLst/>
              <a:ahLst/>
              <a:cxnLst/>
              <a:rect l="l" t="t" r="r" b="b"/>
              <a:pathLst>
                <a:path w="5570" h="34604" extrusionOk="0">
                  <a:moveTo>
                    <a:pt x="0" y="1"/>
                  </a:moveTo>
                  <a:lnTo>
                    <a:pt x="0" y="31477"/>
                  </a:lnTo>
                  <a:lnTo>
                    <a:pt x="5570" y="34604"/>
                  </a:lnTo>
                  <a:lnTo>
                    <a:pt x="5570" y="308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0" name="Google Shape;1520;p41"/>
            <p:cNvSpPr/>
            <p:nvPr/>
          </p:nvSpPr>
          <p:spPr>
            <a:xfrm>
              <a:off x="5291867" y="2667922"/>
              <a:ext cx="282354" cy="161483"/>
            </a:xfrm>
            <a:custGeom>
              <a:avLst/>
              <a:gdLst/>
              <a:ahLst/>
              <a:cxnLst/>
              <a:rect l="l" t="t" r="r" b="b"/>
              <a:pathLst>
                <a:path w="16366" h="9360" extrusionOk="0">
                  <a:moveTo>
                    <a:pt x="11002" y="1"/>
                  </a:moveTo>
                  <a:lnTo>
                    <a:pt x="0" y="6278"/>
                  </a:lnTo>
                  <a:lnTo>
                    <a:pt x="5570" y="9359"/>
                  </a:lnTo>
                  <a:lnTo>
                    <a:pt x="16366" y="3174"/>
                  </a:lnTo>
                  <a:lnTo>
                    <a:pt x="1100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1" name="Google Shape;1521;p41"/>
            <p:cNvSpPr/>
            <p:nvPr/>
          </p:nvSpPr>
          <p:spPr>
            <a:xfrm>
              <a:off x="5011083" y="3156634"/>
              <a:ext cx="187862" cy="433573"/>
            </a:xfrm>
            <a:custGeom>
              <a:avLst/>
              <a:gdLst/>
              <a:ahLst/>
              <a:cxnLst/>
              <a:rect l="l" t="t" r="r" b="b"/>
              <a:pathLst>
                <a:path w="10889" h="25131" extrusionOk="0">
                  <a:moveTo>
                    <a:pt x="10888" y="0"/>
                  </a:moveTo>
                  <a:lnTo>
                    <a:pt x="1" y="6277"/>
                  </a:lnTo>
                  <a:lnTo>
                    <a:pt x="24" y="25131"/>
                  </a:lnTo>
                  <a:lnTo>
                    <a:pt x="10888" y="18785"/>
                  </a:lnTo>
                  <a:lnTo>
                    <a:pt x="1088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2" name="Google Shape;1522;p41"/>
            <p:cNvSpPr/>
            <p:nvPr/>
          </p:nvSpPr>
          <p:spPr>
            <a:xfrm>
              <a:off x="5011480" y="3250746"/>
              <a:ext cx="187466" cy="339460"/>
            </a:xfrm>
            <a:custGeom>
              <a:avLst/>
              <a:gdLst/>
              <a:ahLst/>
              <a:cxnLst/>
              <a:rect l="l" t="t" r="r" b="b"/>
              <a:pathLst>
                <a:path w="10866" h="19676" extrusionOk="0">
                  <a:moveTo>
                    <a:pt x="10865" y="0"/>
                  </a:moveTo>
                  <a:lnTo>
                    <a:pt x="1" y="11504"/>
                  </a:lnTo>
                  <a:lnTo>
                    <a:pt x="1" y="19676"/>
                  </a:lnTo>
                  <a:lnTo>
                    <a:pt x="10865" y="13330"/>
                  </a:lnTo>
                  <a:lnTo>
                    <a:pt x="1086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3" name="Google Shape;1523;p41"/>
            <p:cNvSpPr/>
            <p:nvPr/>
          </p:nvSpPr>
          <p:spPr>
            <a:xfrm>
              <a:off x="4917367" y="3210962"/>
              <a:ext cx="94130" cy="379244"/>
            </a:xfrm>
            <a:custGeom>
              <a:avLst/>
              <a:gdLst/>
              <a:ahLst/>
              <a:cxnLst/>
              <a:rect l="l" t="t" r="r" b="b"/>
              <a:pathLst>
                <a:path w="5456" h="21982" extrusionOk="0">
                  <a:moveTo>
                    <a:pt x="0" y="1"/>
                  </a:moveTo>
                  <a:lnTo>
                    <a:pt x="0" y="18946"/>
                  </a:lnTo>
                  <a:lnTo>
                    <a:pt x="5456" y="21982"/>
                  </a:lnTo>
                  <a:lnTo>
                    <a:pt x="5433" y="312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4" name="Google Shape;1524;p41"/>
            <p:cNvSpPr/>
            <p:nvPr/>
          </p:nvSpPr>
          <p:spPr>
            <a:xfrm>
              <a:off x="4917367" y="3101892"/>
              <a:ext cx="281578" cy="163053"/>
            </a:xfrm>
            <a:custGeom>
              <a:avLst/>
              <a:gdLst/>
              <a:ahLst/>
              <a:cxnLst/>
              <a:rect l="l" t="t" r="r" b="b"/>
              <a:pathLst>
                <a:path w="16321" h="9451" extrusionOk="0">
                  <a:moveTo>
                    <a:pt x="10865" y="0"/>
                  </a:moveTo>
                  <a:lnTo>
                    <a:pt x="0" y="6323"/>
                  </a:lnTo>
                  <a:lnTo>
                    <a:pt x="5433" y="9450"/>
                  </a:lnTo>
                  <a:lnTo>
                    <a:pt x="16320" y="3173"/>
                  </a:lnTo>
                  <a:lnTo>
                    <a:pt x="1086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5" name="Google Shape;1525;p41"/>
            <p:cNvSpPr/>
            <p:nvPr/>
          </p:nvSpPr>
          <p:spPr>
            <a:xfrm>
              <a:off x="7237984" y="2483234"/>
              <a:ext cx="28777" cy="569850"/>
            </a:xfrm>
            <a:custGeom>
              <a:avLst/>
              <a:gdLst/>
              <a:ahLst/>
              <a:cxnLst/>
              <a:rect l="l" t="t" r="r" b="b"/>
              <a:pathLst>
                <a:path w="1668" h="33030" extrusionOk="0">
                  <a:moveTo>
                    <a:pt x="1" y="1"/>
                  </a:moveTo>
                  <a:lnTo>
                    <a:pt x="1" y="32002"/>
                  </a:lnTo>
                  <a:lnTo>
                    <a:pt x="1644" y="33029"/>
                  </a:lnTo>
                  <a:lnTo>
                    <a:pt x="1667" y="96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2BB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6" name="Google Shape;1526;p41"/>
            <p:cNvSpPr/>
            <p:nvPr/>
          </p:nvSpPr>
          <p:spPr>
            <a:xfrm>
              <a:off x="7266347" y="2508440"/>
              <a:ext cx="10248" cy="543057"/>
            </a:xfrm>
            <a:custGeom>
              <a:avLst/>
              <a:gdLst/>
              <a:ahLst/>
              <a:cxnLst/>
              <a:rect l="l" t="t" r="r" b="b"/>
              <a:pathLst>
                <a:path w="594" h="31477" extrusionOk="0">
                  <a:moveTo>
                    <a:pt x="0" y="1"/>
                  </a:moveTo>
                  <a:lnTo>
                    <a:pt x="0" y="31477"/>
                  </a:lnTo>
                  <a:lnTo>
                    <a:pt x="594" y="31157"/>
                  </a:lnTo>
                  <a:lnTo>
                    <a:pt x="594" y="32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BA71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7" name="Google Shape;1527;p41"/>
            <p:cNvSpPr/>
            <p:nvPr/>
          </p:nvSpPr>
          <p:spPr>
            <a:xfrm>
              <a:off x="7982257" y="2912080"/>
              <a:ext cx="28380" cy="569833"/>
            </a:xfrm>
            <a:custGeom>
              <a:avLst/>
              <a:gdLst/>
              <a:ahLst/>
              <a:cxnLst/>
              <a:rect l="l" t="t" r="r" b="b"/>
              <a:pathLst>
                <a:path w="1645" h="33029" extrusionOk="0">
                  <a:moveTo>
                    <a:pt x="1" y="1"/>
                  </a:moveTo>
                  <a:lnTo>
                    <a:pt x="1" y="32002"/>
                  </a:lnTo>
                  <a:lnTo>
                    <a:pt x="1621" y="33029"/>
                  </a:lnTo>
                  <a:lnTo>
                    <a:pt x="1644" y="93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8" name="Google Shape;1528;p41"/>
            <p:cNvSpPr/>
            <p:nvPr/>
          </p:nvSpPr>
          <p:spPr>
            <a:xfrm>
              <a:off x="8010223" y="2938459"/>
              <a:ext cx="10248" cy="543454"/>
            </a:xfrm>
            <a:custGeom>
              <a:avLst/>
              <a:gdLst/>
              <a:ahLst/>
              <a:cxnLst/>
              <a:rect l="l" t="t" r="r" b="b"/>
              <a:pathLst>
                <a:path w="594" h="31500" extrusionOk="0">
                  <a:moveTo>
                    <a:pt x="0" y="1"/>
                  </a:moveTo>
                  <a:lnTo>
                    <a:pt x="0" y="31500"/>
                  </a:lnTo>
                  <a:lnTo>
                    <a:pt x="594" y="31180"/>
                  </a:lnTo>
                  <a:lnTo>
                    <a:pt x="594" y="34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9AE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9" name="Google Shape;1529;p41"/>
            <p:cNvSpPr/>
            <p:nvPr/>
          </p:nvSpPr>
          <p:spPr>
            <a:xfrm>
              <a:off x="7147426" y="1792134"/>
              <a:ext cx="938812" cy="1193994"/>
            </a:xfrm>
            <a:custGeom>
              <a:avLst/>
              <a:gdLst/>
              <a:ahLst/>
              <a:cxnLst/>
              <a:rect l="l" t="t" r="r" b="b"/>
              <a:pathLst>
                <a:path w="54416" h="69207" extrusionOk="0">
                  <a:moveTo>
                    <a:pt x="0" y="1"/>
                  </a:moveTo>
                  <a:lnTo>
                    <a:pt x="0" y="37708"/>
                  </a:lnTo>
                  <a:lnTo>
                    <a:pt x="54416" y="69207"/>
                  </a:lnTo>
                  <a:lnTo>
                    <a:pt x="54416" y="314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0" name="Google Shape;1530;p41"/>
            <p:cNvSpPr/>
            <p:nvPr/>
          </p:nvSpPr>
          <p:spPr>
            <a:xfrm>
              <a:off x="7147426" y="1792134"/>
              <a:ext cx="938812" cy="1193994"/>
            </a:xfrm>
            <a:custGeom>
              <a:avLst/>
              <a:gdLst/>
              <a:ahLst/>
              <a:cxnLst/>
              <a:rect l="l" t="t" r="r" b="b"/>
              <a:pathLst>
                <a:path w="54416" h="69207" extrusionOk="0">
                  <a:moveTo>
                    <a:pt x="0" y="1"/>
                  </a:moveTo>
                  <a:lnTo>
                    <a:pt x="0" y="37708"/>
                  </a:lnTo>
                  <a:lnTo>
                    <a:pt x="54416" y="69207"/>
                  </a:lnTo>
                  <a:lnTo>
                    <a:pt x="24446" y="3316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1" name="Google Shape;1531;p41"/>
            <p:cNvSpPr/>
            <p:nvPr/>
          </p:nvSpPr>
          <p:spPr>
            <a:xfrm>
              <a:off x="7138368" y="1771241"/>
              <a:ext cx="959291" cy="570644"/>
            </a:xfrm>
            <a:custGeom>
              <a:avLst/>
              <a:gdLst/>
              <a:ahLst/>
              <a:cxnLst/>
              <a:rect l="l" t="t" r="r" b="b"/>
              <a:pathLst>
                <a:path w="55603" h="33076" extrusionOk="0">
                  <a:moveTo>
                    <a:pt x="148" y="0"/>
                  </a:moveTo>
                  <a:cubicBezTo>
                    <a:pt x="63" y="0"/>
                    <a:pt x="0" y="242"/>
                    <a:pt x="0" y="504"/>
                  </a:cubicBezTo>
                  <a:cubicBezTo>
                    <a:pt x="0" y="778"/>
                    <a:pt x="69" y="983"/>
                    <a:pt x="160" y="1006"/>
                  </a:cubicBezTo>
                  <a:lnTo>
                    <a:pt x="55580" y="33076"/>
                  </a:lnTo>
                  <a:lnTo>
                    <a:pt x="55603" y="31866"/>
                  </a:lnTo>
                  <a:lnTo>
                    <a:pt x="160" y="2"/>
                  </a:lnTo>
                  <a:cubicBezTo>
                    <a:pt x="156" y="1"/>
                    <a:pt x="152" y="0"/>
                    <a:pt x="14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2" name="Google Shape;1532;p41"/>
            <p:cNvSpPr/>
            <p:nvPr/>
          </p:nvSpPr>
          <p:spPr>
            <a:xfrm>
              <a:off x="8094881" y="2320992"/>
              <a:ext cx="5538" cy="20893"/>
            </a:xfrm>
            <a:custGeom>
              <a:avLst/>
              <a:gdLst/>
              <a:ahLst/>
              <a:cxnLst/>
              <a:rect l="l" t="t" r="r" b="b"/>
              <a:pathLst>
                <a:path w="321" h="1211" extrusionOk="0">
                  <a:moveTo>
                    <a:pt x="161" y="1"/>
                  </a:moveTo>
                  <a:cubicBezTo>
                    <a:pt x="69" y="1"/>
                    <a:pt x="1" y="275"/>
                    <a:pt x="1" y="617"/>
                  </a:cubicBezTo>
                  <a:cubicBezTo>
                    <a:pt x="1" y="937"/>
                    <a:pt x="69" y="1211"/>
                    <a:pt x="161" y="1211"/>
                  </a:cubicBezTo>
                  <a:cubicBezTo>
                    <a:pt x="252" y="1211"/>
                    <a:pt x="320" y="937"/>
                    <a:pt x="320" y="617"/>
                  </a:cubicBezTo>
                  <a:cubicBezTo>
                    <a:pt x="320" y="275"/>
                    <a:pt x="252" y="1"/>
                    <a:pt x="161" y="1"/>
                  </a:cubicBezTo>
                  <a:close/>
                </a:path>
              </a:pathLst>
            </a:custGeom>
            <a:solidFill>
              <a:srgbClr val="DBA71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3" name="Google Shape;1533;p41"/>
            <p:cNvSpPr/>
            <p:nvPr/>
          </p:nvSpPr>
          <p:spPr>
            <a:xfrm>
              <a:off x="7110799" y="2055096"/>
              <a:ext cx="1014827" cy="618761"/>
            </a:xfrm>
            <a:custGeom>
              <a:avLst/>
              <a:gdLst/>
              <a:ahLst/>
              <a:cxnLst/>
              <a:rect l="l" t="t" r="r" b="b"/>
              <a:pathLst>
                <a:path w="58822" h="35865" extrusionOk="0">
                  <a:moveTo>
                    <a:pt x="18329" y="0"/>
                  </a:moveTo>
                  <a:cubicBezTo>
                    <a:pt x="18217" y="0"/>
                    <a:pt x="18112" y="48"/>
                    <a:pt x="18055" y="143"/>
                  </a:cubicBezTo>
                  <a:lnTo>
                    <a:pt x="8491" y="12993"/>
                  </a:lnTo>
                  <a:lnTo>
                    <a:pt x="571" y="8269"/>
                  </a:lnTo>
                  <a:cubicBezTo>
                    <a:pt x="518" y="8238"/>
                    <a:pt x="459" y="8223"/>
                    <a:pt x="402" y="8223"/>
                  </a:cubicBezTo>
                  <a:cubicBezTo>
                    <a:pt x="287" y="8223"/>
                    <a:pt x="175" y="8284"/>
                    <a:pt x="114" y="8406"/>
                  </a:cubicBezTo>
                  <a:cubicBezTo>
                    <a:pt x="0" y="8565"/>
                    <a:pt x="69" y="8771"/>
                    <a:pt x="229" y="8862"/>
                  </a:cubicBezTo>
                  <a:lnTo>
                    <a:pt x="8423" y="13747"/>
                  </a:lnTo>
                  <a:cubicBezTo>
                    <a:pt x="8471" y="13779"/>
                    <a:pt x="8529" y="13794"/>
                    <a:pt x="8586" y="13794"/>
                  </a:cubicBezTo>
                  <a:cubicBezTo>
                    <a:pt x="8691" y="13794"/>
                    <a:pt x="8798" y="13744"/>
                    <a:pt x="8857" y="13655"/>
                  </a:cubicBezTo>
                  <a:lnTo>
                    <a:pt x="18124" y="1193"/>
                  </a:lnTo>
                  <a:lnTo>
                    <a:pt x="21570" y="21370"/>
                  </a:lnTo>
                  <a:cubicBezTo>
                    <a:pt x="21593" y="21484"/>
                    <a:pt x="21684" y="21599"/>
                    <a:pt x="21821" y="21644"/>
                  </a:cubicBezTo>
                  <a:cubicBezTo>
                    <a:pt x="21848" y="21650"/>
                    <a:pt x="21876" y="21652"/>
                    <a:pt x="21905" y="21652"/>
                  </a:cubicBezTo>
                  <a:cubicBezTo>
                    <a:pt x="21998" y="21652"/>
                    <a:pt x="22094" y="21623"/>
                    <a:pt x="22164" y="21553"/>
                  </a:cubicBezTo>
                  <a:lnTo>
                    <a:pt x="27573" y="15938"/>
                  </a:lnTo>
                  <a:lnTo>
                    <a:pt x="29993" y="32395"/>
                  </a:lnTo>
                  <a:cubicBezTo>
                    <a:pt x="30016" y="32532"/>
                    <a:pt x="30107" y="32646"/>
                    <a:pt x="30221" y="32669"/>
                  </a:cubicBezTo>
                  <a:cubicBezTo>
                    <a:pt x="30258" y="32681"/>
                    <a:pt x="30294" y="32687"/>
                    <a:pt x="30330" y="32687"/>
                  </a:cubicBezTo>
                  <a:cubicBezTo>
                    <a:pt x="30428" y="32687"/>
                    <a:pt x="30519" y="32644"/>
                    <a:pt x="30586" y="32577"/>
                  </a:cubicBezTo>
                  <a:lnTo>
                    <a:pt x="34101" y="28652"/>
                  </a:lnTo>
                  <a:lnTo>
                    <a:pt x="41132" y="32646"/>
                  </a:lnTo>
                  <a:cubicBezTo>
                    <a:pt x="41186" y="32673"/>
                    <a:pt x="41243" y="32686"/>
                    <a:pt x="41299" y="32686"/>
                  </a:cubicBezTo>
                  <a:cubicBezTo>
                    <a:pt x="41384" y="32686"/>
                    <a:pt x="41464" y="32656"/>
                    <a:pt x="41520" y="32600"/>
                  </a:cubicBezTo>
                  <a:lnTo>
                    <a:pt x="45057" y="29359"/>
                  </a:lnTo>
                  <a:lnTo>
                    <a:pt x="46541" y="35613"/>
                  </a:lnTo>
                  <a:cubicBezTo>
                    <a:pt x="46564" y="35705"/>
                    <a:pt x="46655" y="35796"/>
                    <a:pt x="46747" y="35842"/>
                  </a:cubicBezTo>
                  <a:cubicBezTo>
                    <a:pt x="46792" y="35864"/>
                    <a:pt x="46838" y="35864"/>
                    <a:pt x="46884" y="35864"/>
                  </a:cubicBezTo>
                  <a:cubicBezTo>
                    <a:pt x="46929" y="35864"/>
                    <a:pt x="46998" y="35864"/>
                    <a:pt x="47043" y="35819"/>
                  </a:cubicBezTo>
                  <a:lnTo>
                    <a:pt x="58593" y="29085"/>
                  </a:lnTo>
                  <a:cubicBezTo>
                    <a:pt x="58776" y="28994"/>
                    <a:pt x="58821" y="28789"/>
                    <a:pt x="58730" y="28606"/>
                  </a:cubicBezTo>
                  <a:cubicBezTo>
                    <a:pt x="58670" y="28501"/>
                    <a:pt x="58551" y="28445"/>
                    <a:pt x="58431" y="28445"/>
                  </a:cubicBezTo>
                  <a:cubicBezTo>
                    <a:pt x="58368" y="28445"/>
                    <a:pt x="58305" y="28460"/>
                    <a:pt x="58251" y="28492"/>
                  </a:cubicBezTo>
                  <a:lnTo>
                    <a:pt x="47112" y="34997"/>
                  </a:lnTo>
                  <a:lnTo>
                    <a:pt x="45582" y="28629"/>
                  </a:lnTo>
                  <a:cubicBezTo>
                    <a:pt x="45560" y="28515"/>
                    <a:pt x="45468" y="28423"/>
                    <a:pt x="45354" y="28378"/>
                  </a:cubicBezTo>
                  <a:cubicBezTo>
                    <a:pt x="45322" y="28365"/>
                    <a:pt x="45289" y="28359"/>
                    <a:pt x="45255" y="28359"/>
                  </a:cubicBezTo>
                  <a:cubicBezTo>
                    <a:pt x="45167" y="28359"/>
                    <a:pt x="45078" y="28397"/>
                    <a:pt x="45012" y="28446"/>
                  </a:cubicBezTo>
                  <a:lnTo>
                    <a:pt x="41246" y="31916"/>
                  </a:lnTo>
                  <a:lnTo>
                    <a:pt x="34215" y="27898"/>
                  </a:lnTo>
                  <a:cubicBezTo>
                    <a:pt x="34156" y="27873"/>
                    <a:pt x="34096" y="27860"/>
                    <a:pt x="34038" y="27860"/>
                  </a:cubicBezTo>
                  <a:cubicBezTo>
                    <a:pt x="33942" y="27860"/>
                    <a:pt x="33853" y="27895"/>
                    <a:pt x="33782" y="27967"/>
                  </a:cubicBezTo>
                  <a:lnTo>
                    <a:pt x="30563" y="31573"/>
                  </a:lnTo>
                  <a:lnTo>
                    <a:pt x="28144" y="15162"/>
                  </a:lnTo>
                  <a:cubicBezTo>
                    <a:pt x="28121" y="15025"/>
                    <a:pt x="28030" y="14911"/>
                    <a:pt x="27916" y="14888"/>
                  </a:cubicBezTo>
                  <a:cubicBezTo>
                    <a:pt x="27870" y="14873"/>
                    <a:pt x="27824" y="14865"/>
                    <a:pt x="27781" y="14865"/>
                  </a:cubicBezTo>
                  <a:cubicBezTo>
                    <a:pt x="27695" y="14865"/>
                    <a:pt x="27619" y="14896"/>
                    <a:pt x="27573" y="14956"/>
                  </a:cubicBezTo>
                  <a:lnTo>
                    <a:pt x="22141" y="20594"/>
                  </a:lnTo>
                  <a:lnTo>
                    <a:pt x="18671" y="280"/>
                  </a:lnTo>
                  <a:cubicBezTo>
                    <a:pt x="18649" y="143"/>
                    <a:pt x="18534" y="29"/>
                    <a:pt x="18398" y="6"/>
                  </a:cubicBezTo>
                  <a:cubicBezTo>
                    <a:pt x="18375" y="2"/>
                    <a:pt x="18352" y="0"/>
                    <a:pt x="1832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4" name="Google Shape;1534;p41"/>
            <p:cNvSpPr/>
            <p:nvPr/>
          </p:nvSpPr>
          <p:spPr>
            <a:xfrm>
              <a:off x="8112220" y="2536010"/>
              <a:ext cx="16545" cy="28363"/>
            </a:xfrm>
            <a:custGeom>
              <a:avLst/>
              <a:gdLst/>
              <a:ahLst/>
              <a:cxnLst/>
              <a:rect l="l" t="t" r="r" b="b"/>
              <a:pathLst>
                <a:path w="959" h="1644" extrusionOk="0">
                  <a:moveTo>
                    <a:pt x="479" y="0"/>
                  </a:moveTo>
                  <a:cubicBezTo>
                    <a:pt x="206" y="0"/>
                    <a:pt x="0" y="366"/>
                    <a:pt x="0" y="822"/>
                  </a:cubicBezTo>
                  <a:cubicBezTo>
                    <a:pt x="0" y="1279"/>
                    <a:pt x="206" y="1644"/>
                    <a:pt x="479" y="1644"/>
                  </a:cubicBezTo>
                  <a:cubicBezTo>
                    <a:pt x="731" y="1644"/>
                    <a:pt x="959" y="1279"/>
                    <a:pt x="959" y="822"/>
                  </a:cubicBezTo>
                  <a:cubicBezTo>
                    <a:pt x="959" y="366"/>
                    <a:pt x="731" y="0"/>
                    <a:pt x="47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5" name="Google Shape;1535;p41"/>
            <p:cNvSpPr/>
            <p:nvPr/>
          </p:nvSpPr>
          <p:spPr>
            <a:xfrm>
              <a:off x="7109608" y="2188682"/>
              <a:ext cx="16166" cy="28380"/>
            </a:xfrm>
            <a:custGeom>
              <a:avLst/>
              <a:gdLst/>
              <a:ahLst/>
              <a:cxnLst/>
              <a:rect l="l" t="t" r="r" b="b"/>
              <a:pathLst>
                <a:path w="937" h="1645" extrusionOk="0">
                  <a:moveTo>
                    <a:pt x="480" y="1"/>
                  </a:moveTo>
                  <a:cubicBezTo>
                    <a:pt x="206" y="1"/>
                    <a:pt x="1" y="366"/>
                    <a:pt x="1" y="822"/>
                  </a:cubicBezTo>
                  <a:cubicBezTo>
                    <a:pt x="1" y="1279"/>
                    <a:pt x="206" y="1644"/>
                    <a:pt x="480" y="1644"/>
                  </a:cubicBezTo>
                  <a:cubicBezTo>
                    <a:pt x="731" y="1644"/>
                    <a:pt x="937" y="1279"/>
                    <a:pt x="937" y="822"/>
                  </a:cubicBezTo>
                  <a:cubicBezTo>
                    <a:pt x="937" y="366"/>
                    <a:pt x="731" y="1"/>
                    <a:pt x="4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6" name="Google Shape;1536;p41"/>
            <p:cNvSpPr/>
            <p:nvPr/>
          </p:nvSpPr>
          <p:spPr>
            <a:xfrm>
              <a:off x="6703605" y="2056011"/>
              <a:ext cx="107138" cy="142954"/>
            </a:xfrm>
            <a:custGeom>
              <a:avLst/>
              <a:gdLst/>
              <a:ahLst/>
              <a:cxnLst/>
              <a:rect l="l" t="t" r="r" b="b"/>
              <a:pathLst>
                <a:path w="6210" h="8286" extrusionOk="0">
                  <a:moveTo>
                    <a:pt x="2413" y="0"/>
                  </a:moveTo>
                  <a:cubicBezTo>
                    <a:pt x="1892" y="0"/>
                    <a:pt x="947" y="1986"/>
                    <a:pt x="800" y="2281"/>
                  </a:cubicBezTo>
                  <a:cubicBezTo>
                    <a:pt x="526" y="2852"/>
                    <a:pt x="229" y="3445"/>
                    <a:pt x="115" y="4084"/>
                  </a:cubicBezTo>
                  <a:cubicBezTo>
                    <a:pt x="1" y="4723"/>
                    <a:pt x="47" y="5385"/>
                    <a:pt x="92" y="6024"/>
                  </a:cubicBezTo>
                  <a:cubicBezTo>
                    <a:pt x="115" y="6390"/>
                    <a:pt x="161" y="6800"/>
                    <a:pt x="343" y="7120"/>
                  </a:cubicBezTo>
                  <a:cubicBezTo>
                    <a:pt x="526" y="7485"/>
                    <a:pt x="868" y="7759"/>
                    <a:pt x="1256" y="7942"/>
                  </a:cubicBezTo>
                  <a:cubicBezTo>
                    <a:pt x="1738" y="8171"/>
                    <a:pt x="2271" y="8285"/>
                    <a:pt x="2804" y="8285"/>
                  </a:cubicBezTo>
                  <a:cubicBezTo>
                    <a:pt x="3281" y="8285"/>
                    <a:pt x="3759" y="8193"/>
                    <a:pt x="4201" y="8010"/>
                  </a:cubicBezTo>
                  <a:cubicBezTo>
                    <a:pt x="4817" y="7782"/>
                    <a:pt x="5365" y="7348"/>
                    <a:pt x="5730" y="6800"/>
                  </a:cubicBezTo>
                  <a:cubicBezTo>
                    <a:pt x="6073" y="6230"/>
                    <a:pt x="6209" y="5522"/>
                    <a:pt x="6027" y="4883"/>
                  </a:cubicBezTo>
                  <a:cubicBezTo>
                    <a:pt x="5730" y="3947"/>
                    <a:pt x="4840" y="3331"/>
                    <a:pt x="4110" y="2692"/>
                  </a:cubicBezTo>
                  <a:cubicBezTo>
                    <a:pt x="3676" y="2327"/>
                    <a:pt x="3288" y="1916"/>
                    <a:pt x="3014" y="1436"/>
                  </a:cubicBezTo>
                  <a:cubicBezTo>
                    <a:pt x="2877" y="1208"/>
                    <a:pt x="2763" y="980"/>
                    <a:pt x="2672" y="729"/>
                  </a:cubicBezTo>
                  <a:cubicBezTo>
                    <a:pt x="2626" y="592"/>
                    <a:pt x="2626" y="135"/>
                    <a:pt x="2535" y="44"/>
                  </a:cubicBezTo>
                  <a:cubicBezTo>
                    <a:pt x="2498" y="14"/>
                    <a:pt x="2457" y="0"/>
                    <a:pt x="2413" y="0"/>
                  </a:cubicBezTo>
                  <a:close/>
                </a:path>
              </a:pathLst>
            </a:custGeom>
            <a:solidFill>
              <a:srgbClr val="A640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7" name="Google Shape;1537;p41"/>
            <p:cNvSpPr/>
            <p:nvPr/>
          </p:nvSpPr>
          <p:spPr>
            <a:xfrm>
              <a:off x="6757174" y="2163597"/>
              <a:ext cx="191399" cy="257839"/>
            </a:xfrm>
            <a:custGeom>
              <a:avLst/>
              <a:gdLst/>
              <a:ahLst/>
              <a:cxnLst/>
              <a:rect l="l" t="t" r="r" b="b"/>
              <a:pathLst>
                <a:path w="11094" h="14945" extrusionOk="0">
                  <a:moveTo>
                    <a:pt x="1510" y="0"/>
                  </a:moveTo>
                  <a:cubicBezTo>
                    <a:pt x="1478" y="0"/>
                    <a:pt x="1447" y="5"/>
                    <a:pt x="1415" y="17"/>
                  </a:cubicBezTo>
                  <a:cubicBezTo>
                    <a:pt x="0" y="519"/>
                    <a:pt x="2557" y="12160"/>
                    <a:pt x="2557" y="12160"/>
                  </a:cubicBezTo>
                  <a:lnTo>
                    <a:pt x="10180" y="14944"/>
                  </a:lnTo>
                  <a:lnTo>
                    <a:pt x="11093" y="13712"/>
                  </a:lnTo>
                  <a:lnTo>
                    <a:pt x="4771" y="10585"/>
                  </a:lnTo>
                  <a:cubicBezTo>
                    <a:pt x="4771" y="10585"/>
                    <a:pt x="2916" y="0"/>
                    <a:pt x="1510" y="0"/>
                  </a:cubicBezTo>
                  <a:close/>
                </a:path>
              </a:pathLst>
            </a:custGeom>
            <a:solidFill>
              <a:srgbClr val="F7D5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8" name="Google Shape;1538;p41"/>
            <p:cNvSpPr/>
            <p:nvPr/>
          </p:nvSpPr>
          <p:spPr>
            <a:xfrm>
              <a:off x="6853253" y="2331240"/>
              <a:ext cx="161466" cy="191796"/>
            </a:xfrm>
            <a:custGeom>
              <a:avLst/>
              <a:gdLst/>
              <a:ahLst/>
              <a:cxnLst/>
              <a:rect l="l" t="t" r="r" b="b"/>
              <a:pathLst>
                <a:path w="9359" h="11117" extrusionOk="0">
                  <a:moveTo>
                    <a:pt x="9131" y="0"/>
                  </a:moveTo>
                  <a:lnTo>
                    <a:pt x="6004" y="3242"/>
                  </a:lnTo>
                  <a:lnTo>
                    <a:pt x="1" y="10934"/>
                  </a:lnTo>
                  <a:lnTo>
                    <a:pt x="229" y="11116"/>
                  </a:lnTo>
                  <a:lnTo>
                    <a:pt x="6278" y="3401"/>
                  </a:lnTo>
                  <a:lnTo>
                    <a:pt x="9359" y="206"/>
                  </a:lnTo>
                  <a:lnTo>
                    <a:pt x="9131" y="0"/>
                  </a:lnTo>
                  <a:close/>
                </a:path>
              </a:pathLst>
            </a:custGeom>
            <a:solidFill>
              <a:srgbClr val="3438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9" name="Google Shape;1539;p41"/>
            <p:cNvSpPr/>
            <p:nvPr/>
          </p:nvSpPr>
          <p:spPr>
            <a:xfrm>
              <a:off x="6857187" y="2334777"/>
              <a:ext cx="157533" cy="188259"/>
            </a:xfrm>
            <a:custGeom>
              <a:avLst/>
              <a:gdLst/>
              <a:ahLst/>
              <a:cxnLst/>
              <a:rect l="l" t="t" r="r" b="b"/>
              <a:pathLst>
                <a:path w="9131" h="10912" extrusionOk="0">
                  <a:moveTo>
                    <a:pt x="9131" y="1"/>
                  </a:moveTo>
                  <a:lnTo>
                    <a:pt x="6050" y="3196"/>
                  </a:lnTo>
                  <a:lnTo>
                    <a:pt x="1" y="10911"/>
                  </a:lnTo>
                  <a:lnTo>
                    <a:pt x="4863" y="6072"/>
                  </a:lnTo>
                  <a:lnTo>
                    <a:pt x="9131" y="1"/>
                  </a:lnTo>
                  <a:close/>
                </a:path>
              </a:pathLst>
            </a:custGeom>
            <a:solidFill>
              <a:srgbClr val="4349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0" name="Google Shape;1540;p41"/>
            <p:cNvSpPr/>
            <p:nvPr/>
          </p:nvSpPr>
          <p:spPr>
            <a:xfrm>
              <a:off x="6950126" y="2394194"/>
              <a:ext cx="28760" cy="24723"/>
            </a:xfrm>
            <a:custGeom>
              <a:avLst/>
              <a:gdLst/>
              <a:ahLst/>
              <a:cxnLst/>
              <a:rect l="l" t="t" r="r" b="b"/>
              <a:pathLst>
                <a:path w="1667" h="1433" extrusionOk="0">
                  <a:moveTo>
                    <a:pt x="927" y="1"/>
                  </a:moveTo>
                  <a:cubicBezTo>
                    <a:pt x="698" y="1"/>
                    <a:pt x="489" y="131"/>
                    <a:pt x="320" y="300"/>
                  </a:cubicBezTo>
                  <a:cubicBezTo>
                    <a:pt x="160" y="483"/>
                    <a:pt x="1" y="711"/>
                    <a:pt x="23" y="962"/>
                  </a:cubicBezTo>
                  <a:cubicBezTo>
                    <a:pt x="46" y="1167"/>
                    <a:pt x="229" y="1350"/>
                    <a:pt x="434" y="1419"/>
                  </a:cubicBezTo>
                  <a:cubicBezTo>
                    <a:pt x="476" y="1428"/>
                    <a:pt x="520" y="1432"/>
                    <a:pt x="564" y="1432"/>
                  </a:cubicBezTo>
                  <a:cubicBezTo>
                    <a:pt x="737" y="1432"/>
                    <a:pt x="919" y="1363"/>
                    <a:pt x="1028" y="1236"/>
                  </a:cubicBezTo>
                  <a:cubicBezTo>
                    <a:pt x="1347" y="894"/>
                    <a:pt x="1667" y="95"/>
                    <a:pt x="982" y="3"/>
                  </a:cubicBezTo>
                  <a:cubicBezTo>
                    <a:pt x="964" y="2"/>
                    <a:pt x="945" y="1"/>
                    <a:pt x="927" y="1"/>
                  </a:cubicBezTo>
                  <a:close/>
                </a:path>
              </a:pathLst>
            </a:custGeom>
            <a:solidFill>
              <a:srgbClr val="F7D5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1" name="Google Shape;1541;p41"/>
            <p:cNvSpPr/>
            <p:nvPr/>
          </p:nvSpPr>
          <p:spPr>
            <a:xfrm>
              <a:off x="6607129" y="2163476"/>
              <a:ext cx="225266" cy="315358"/>
            </a:xfrm>
            <a:custGeom>
              <a:avLst/>
              <a:gdLst/>
              <a:ahLst/>
              <a:cxnLst/>
              <a:rect l="l" t="t" r="r" b="b"/>
              <a:pathLst>
                <a:path w="13057" h="18279" extrusionOk="0">
                  <a:moveTo>
                    <a:pt x="6940" y="1"/>
                  </a:moveTo>
                  <a:lnTo>
                    <a:pt x="3219" y="617"/>
                  </a:lnTo>
                  <a:lnTo>
                    <a:pt x="1" y="2922"/>
                  </a:lnTo>
                  <a:lnTo>
                    <a:pt x="3493" y="12053"/>
                  </a:lnTo>
                  <a:lnTo>
                    <a:pt x="2192" y="17051"/>
                  </a:lnTo>
                  <a:cubicBezTo>
                    <a:pt x="2192" y="17051"/>
                    <a:pt x="4079" y="18279"/>
                    <a:pt x="6940" y="18279"/>
                  </a:cubicBezTo>
                  <a:cubicBezTo>
                    <a:pt x="8370" y="18279"/>
                    <a:pt x="10044" y="17972"/>
                    <a:pt x="11847" y="17051"/>
                  </a:cubicBezTo>
                  <a:lnTo>
                    <a:pt x="11117" y="10386"/>
                  </a:lnTo>
                  <a:lnTo>
                    <a:pt x="12098" y="9382"/>
                  </a:lnTo>
                  <a:cubicBezTo>
                    <a:pt x="13057" y="8172"/>
                    <a:pt x="12851" y="6940"/>
                    <a:pt x="12212" y="5525"/>
                  </a:cubicBezTo>
                  <a:lnTo>
                    <a:pt x="10067" y="138"/>
                  </a:lnTo>
                  <a:lnTo>
                    <a:pt x="6940" y="1"/>
                  </a:lnTo>
                  <a:close/>
                </a:path>
              </a:pathLst>
            </a:custGeom>
            <a:solidFill>
              <a:srgbClr val="605F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2" name="Google Shape;1542;p41"/>
            <p:cNvSpPr/>
            <p:nvPr/>
          </p:nvSpPr>
          <p:spPr>
            <a:xfrm>
              <a:off x="6607129" y="2206797"/>
              <a:ext cx="73271" cy="257166"/>
            </a:xfrm>
            <a:custGeom>
              <a:avLst/>
              <a:gdLst/>
              <a:ahLst/>
              <a:cxnLst/>
              <a:rect l="l" t="t" r="r" b="b"/>
              <a:pathLst>
                <a:path w="4247" h="14906" extrusionOk="0">
                  <a:moveTo>
                    <a:pt x="571" y="1"/>
                  </a:moveTo>
                  <a:lnTo>
                    <a:pt x="1" y="411"/>
                  </a:lnTo>
                  <a:lnTo>
                    <a:pt x="3493" y="9542"/>
                  </a:lnTo>
                  <a:lnTo>
                    <a:pt x="2192" y="14540"/>
                  </a:lnTo>
                  <a:cubicBezTo>
                    <a:pt x="2192" y="14540"/>
                    <a:pt x="2443" y="14700"/>
                    <a:pt x="2877" y="14905"/>
                  </a:cubicBezTo>
                  <a:cubicBezTo>
                    <a:pt x="2877" y="14905"/>
                    <a:pt x="2877" y="14883"/>
                    <a:pt x="2877" y="14883"/>
                  </a:cubicBezTo>
                  <a:lnTo>
                    <a:pt x="4246" y="9656"/>
                  </a:lnTo>
                  <a:lnTo>
                    <a:pt x="571" y="46"/>
                  </a:lnTo>
                  <a:lnTo>
                    <a:pt x="594" y="23"/>
                  </a:lnTo>
                  <a:cubicBezTo>
                    <a:pt x="594" y="23"/>
                    <a:pt x="571" y="23"/>
                    <a:pt x="571" y="1"/>
                  </a:cubicBezTo>
                  <a:close/>
                </a:path>
              </a:pathLst>
            </a:custGeom>
            <a:solidFill>
              <a:srgbClr val="5353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3" name="Google Shape;1543;p41"/>
            <p:cNvSpPr/>
            <p:nvPr/>
          </p:nvSpPr>
          <p:spPr>
            <a:xfrm>
              <a:off x="6650450" y="2163476"/>
              <a:ext cx="118162" cy="94147"/>
            </a:xfrm>
            <a:custGeom>
              <a:avLst/>
              <a:gdLst/>
              <a:ahLst/>
              <a:cxnLst/>
              <a:rect l="l" t="t" r="r" b="b"/>
              <a:pathLst>
                <a:path w="6849" h="5457" extrusionOk="0">
                  <a:moveTo>
                    <a:pt x="4429" y="1"/>
                  </a:moveTo>
                  <a:lnTo>
                    <a:pt x="526" y="731"/>
                  </a:lnTo>
                  <a:lnTo>
                    <a:pt x="1" y="1142"/>
                  </a:lnTo>
                  <a:cubicBezTo>
                    <a:pt x="1" y="1142"/>
                    <a:pt x="2420" y="5365"/>
                    <a:pt x="5524" y="5456"/>
                  </a:cubicBezTo>
                  <a:cubicBezTo>
                    <a:pt x="6848" y="3835"/>
                    <a:pt x="5867" y="69"/>
                    <a:pt x="5867" y="69"/>
                  </a:cubicBezTo>
                  <a:lnTo>
                    <a:pt x="5342" y="46"/>
                  </a:lnTo>
                  <a:lnTo>
                    <a:pt x="4429" y="1"/>
                  </a:lnTo>
                  <a:close/>
                </a:path>
              </a:pathLst>
            </a:custGeom>
            <a:solidFill>
              <a:srgbClr val="F7D5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4" name="Google Shape;1544;p41"/>
            <p:cNvSpPr/>
            <p:nvPr/>
          </p:nvSpPr>
          <p:spPr>
            <a:xfrm>
              <a:off x="6659508" y="2090636"/>
              <a:ext cx="67354" cy="119870"/>
            </a:xfrm>
            <a:custGeom>
              <a:avLst/>
              <a:gdLst/>
              <a:ahLst/>
              <a:cxnLst/>
              <a:rect l="l" t="t" r="r" b="b"/>
              <a:pathLst>
                <a:path w="3904" h="6948" extrusionOk="0">
                  <a:moveTo>
                    <a:pt x="1" y="0"/>
                  </a:moveTo>
                  <a:lnTo>
                    <a:pt x="1" y="4953"/>
                  </a:lnTo>
                  <a:cubicBezTo>
                    <a:pt x="530" y="6567"/>
                    <a:pt x="1587" y="6948"/>
                    <a:pt x="2468" y="6948"/>
                  </a:cubicBezTo>
                  <a:cubicBezTo>
                    <a:pt x="3257" y="6948"/>
                    <a:pt x="3904" y="6642"/>
                    <a:pt x="3904" y="6642"/>
                  </a:cubicBezTo>
                  <a:lnTo>
                    <a:pt x="3904" y="166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7D5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5" name="Google Shape;1545;p41"/>
            <p:cNvSpPr/>
            <p:nvPr/>
          </p:nvSpPr>
          <p:spPr>
            <a:xfrm>
              <a:off x="6659508" y="2090636"/>
              <a:ext cx="67354" cy="76808"/>
            </a:xfrm>
            <a:custGeom>
              <a:avLst/>
              <a:gdLst/>
              <a:ahLst/>
              <a:cxnLst/>
              <a:rect l="l" t="t" r="r" b="b"/>
              <a:pathLst>
                <a:path w="3904" h="4452" extrusionOk="0">
                  <a:moveTo>
                    <a:pt x="1" y="0"/>
                  </a:moveTo>
                  <a:lnTo>
                    <a:pt x="1" y="1004"/>
                  </a:lnTo>
                  <a:cubicBezTo>
                    <a:pt x="457" y="2808"/>
                    <a:pt x="2100" y="3949"/>
                    <a:pt x="3904" y="4451"/>
                  </a:cubicBezTo>
                  <a:lnTo>
                    <a:pt x="3904" y="166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DC7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6" name="Google Shape;1546;p41"/>
            <p:cNvSpPr/>
            <p:nvPr/>
          </p:nvSpPr>
          <p:spPr>
            <a:xfrm>
              <a:off x="6617377" y="1937451"/>
              <a:ext cx="171714" cy="207151"/>
            </a:xfrm>
            <a:custGeom>
              <a:avLst/>
              <a:gdLst/>
              <a:ahLst/>
              <a:cxnLst/>
              <a:rect l="l" t="t" r="r" b="b"/>
              <a:pathLst>
                <a:path w="9953" h="12007" extrusionOk="0">
                  <a:moveTo>
                    <a:pt x="4520" y="0"/>
                  </a:moveTo>
                  <a:cubicBezTo>
                    <a:pt x="2009" y="0"/>
                    <a:pt x="0" y="2009"/>
                    <a:pt x="0" y="4519"/>
                  </a:cubicBezTo>
                  <a:cubicBezTo>
                    <a:pt x="0" y="5067"/>
                    <a:pt x="114" y="5592"/>
                    <a:pt x="297" y="6094"/>
                  </a:cubicBezTo>
                  <a:cubicBezTo>
                    <a:pt x="388" y="6368"/>
                    <a:pt x="525" y="6619"/>
                    <a:pt x="685" y="6871"/>
                  </a:cubicBezTo>
                  <a:cubicBezTo>
                    <a:pt x="1530" y="8445"/>
                    <a:pt x="3812" y="11824"/>
                    <a:pt x="7806" y="12006"/>
                  </a:cubicBezTo>
                  <a:cubicBezTo>
                    <a:pt x="7806" y="12006"/>
                    <a:pt x="9952" y="7555"/>
                    <a:pt x="8925" y="3606"/>
                  </a:cubicBezTo>
                  <a:cubicBezTo>
                    <a:pt x="8925" y="3538"/>
                    <a:pt x="8902" y="3470"/>
                    <a:pt x="8879" y="3424"/>
                  </a:cubicBezTo>
                  <a:cubicBezTo>
                    <a:pt x="8811" y="3173"/>
                    <a:pt x="8742" y="2922"/>
                    <a:pt x="8628" y="2693"/>
                  </a:cubicBezTo>
                  <a:cubicBezTo>
                    <a:pt x="8628" y="2693"/>
                    <a:pt x="8628" y="2693"/>
                    <a:pt x="8628" y="2671"/>
                  </a:cubicBezTo>
                  <a:cubicBezTo>
                    <a:pt x="7943" y="1096"/>
                    <a:pt x="6346" y="0"/>
                    <a:pt x="4520" y="0"/>
                  </a:cubicBezTo>
                  <a:close/>
                </a:path>
              </a:pathLst>
            </a:custGeom>
            <a:solidFill>
              <a:srgbClr val="F7D5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7" name="Google Shape;1547;p41"/>
            <p:cNvSpPr/>
            <p:nvPr/>
          </p:nvSpPr>
          <p:spPr>
            <a:xfrm>
              <a:off x="6726447" y="2154022"/>
              <a:ext cx="811" cy="27984"/>
            </a:xfrm>
            <a:custGeom>
              <a:avLst/>
              <a:gdLst/>
              <a:ahLst/>
              <a:cxnLst/>
              <a:rect l="l" t="t" r="r" b="b"/>
              <a:pathLst>
                <a:path w="47" h="1622" extrusionOk="0">
                  <a:moveTo>
                    <a:pt x="24" y="1"/>
                  </a:moveTo>
                  <a:cubicBezTo>
                    <a:pt x="1" y="275"/>
                    <a:pt x="1" y="549"/>
                    <a:pt x="1" y="823"/>
                  </a:cubicBezTo>
                  <a:cubicBezTo>
                    <a:pt x="1" y="1074"/>
                    <a:pt x="1" y="1348"/>
                    <a:pt x="24" y="1622"/>
                  </a:cubicBezTo>
                  <a:cubicBezTo>
                    <a:pt x="46" y="1348"/>
                    <a:pt x="46" y="1074"/>
                    <a:pt x="46" y="823"/>
                  </a:cubicBezTo>
                  <a:cubicBezTo>
                    <a:pt x="46" y="549"/>
                    <a:pt x="46" y="275"/>
                    <a:pt x="24" y="1"/>
                  </a:cubicBezTo>
                  <a:close/>
                </a:path>
              </a:pathLst>
            </a:custGeom>
            <a:solidFill>
              <a:srgbClr val="D19D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8" name="Google Shape;1548;p41"/>
            <p:cNvSpPr/>
            <p:nvPr/>
          </p:nvSpPr>
          <p:spPr>
            <a:xfrm>
              <a:off x="6569726" y="2213474"/>
              <a:ext cx="313875" cy="223920"/>
            </a:xfrm>
            <a:custGeom>
              <a:avLst/>
              <a:gdLst/>
              <a:ahLst/>
              <a:cxnLst/>
              <a:rect l="l" t="t" r="r" b="b"/>
              <a:pathLst>
                <a:path w="18193" h="12979" extrusionOk="0">
                  <a:moveTo>
                    <a:pt x="2388" y="1"/>
                  </a:moveTo>
                  <a:cubicBezTo>
                    <a:pt x="2376" y="1"/>
                    <a:pt x="2364" y="1"/>
                    <a:pt x="2351" y="2"/>
                  </a:cubicBezTo>
                  <a:cubicBezTo>
                    <a:pt x="0" y="116"/>
                    <a:pt x="2922" y="11597"/>
                    <a:pt x="4497" y="12966"/>
                  </a:cubicBezTo>
                  <a:cubicBezTo>
                    <a:pt x="4497" y="12966"/>
                    <a:pt x="4550" y="12978"/>
                    <a:pt x="4665" y="12978"/>
                  </a:cubicBezTo>
                  <a:cubicBezTo>
                    <a:pt x="5295" y="12978"/>
                    <a:pt x="7773" y="12619"/>
                    <a:pt x="13467" y="7968"/>
                  </a:cubicBezTo>
                  <a:lnTo>
                    <a:pt x="13467" y="7990"/>
                  </a:lnTo>
                  <a:cubicBezTo>
                    <a:pt x="13467" y="7990"/>
                    <a:pt x="13962" y="7441"/>
                    <a:pt x="14573" y="7441"/>
                  </a:cubicBezTo>
                  <a:cubicBezTo>
                    <a:pt x="14644" y="7441"/>
                    <a:pt x="14717" y="7449"/>
                    <a:pt x="14791" y="7465"/>
                  </a:cubicBezTo>
                  <a:cubicBezTo>
                    <a:pt x="15069" y="7521"/>
                    <a:pt x="15368" y="7550"/>
                    <a:pt x="15648" y="7550"/>
                  </a:cubicBezTo>
                  <a:cubicBezTo>
                    <a:pt x="16059" y="7550"/>
                    <a:pt x="16427" y="7487"/>
                    <a:pt x="16617" y="7351"/>
                  </a:cubicBezTo>
                  <a:cubicBezTo>
                    <a:pt x="16708" y="7283"/>
                    <a:pt x="16891" y="7123"/>
                    <a:pt x="17097" y="6918"/>
                  </a:cubicBezTo>
                  <a:cubicBezTo>
                    <a:pt x="17188" y="6826"/>
                    <a:pt x="17302" y="6735"/>
                    <a:pt x="17393" y="6621"/>
                  </a:cubicBezTo>
                  <a:cubicBezTo>
                    <a:pt x="17416" y="6598"/>
                    <a:pt x="17416" y="6598"/>
                    <a:pt x="17439" y="6575"/>
                  </a:cubicBezTo>
                  <a:cubicBezTo>
                    <a:pt x="17462" y="6552"/>
                    <a:pt x="17485" y="6530"/>
                    <a:pt x="17507" y="6507"/>
                  </a:cubicBezTo>
                  <a:cubicBezTo>
                    <a:pt x="17530" y="6484"/>
                    <a:pt x="17553" y="6461"/>
                    <a:pt x="17576" y="6438"/>
                  </a:cubicBezTo>
                  <a:cubicBezTo>
                    <a:pt x="17599" y="6416"/>
                    <a:pt x="17622" y="6393"/>
                    <a:pt x="17644" y="6370"/>
                  </a:cubicBezTo>
                  <a:cubicBezTo>
                    <a:pt x="17667" y="6347"/>
                    <a:pt x="17690" y="6301"/>
                    <a:pt x="17736" y="6279"/>
                  </a:cubicBezTo>
                  <a:cubicBezTo>
                    <a:pt x="17736" y="6256"/>
                    <a:pt x="17758" y="6256"/>
                    <a:pt x="17758" y="6233"/>
                  </a:cubicBezTo>
                  <a:cubicBezTo>
                    <a:pt x="17804" y="6187"/>
                    <a:pt x="17850" y="6142"/>
                    <a:pt x="17873" y="6096"/>
                  </a:cubicBezTo>
                  <a:cubicBezTo>
                    <a:pt x="17895" y="6096"/>
                    <a:pt x="17895" y="6073"/>
                    <a:pt x="17918" y="6073"/>
                  </a:cubicBezTo>
                  <a:cubicBezTo>
                    <a:pt x="17941" y="6027"/>
                    <a:pt x="17964" y="6005"/>
                    <a:pt x="17987" y="5982"/>
                  </a:cubicBezTo>
                  <a:cubicBezTo>
                    <a:pt x="17987" y="5959"/>
                    <a:pt x="17987" y="5959"/>
                    <a:pt x="18010" y="5936"/>
                  </a:cubicBezTo>
                  <a:cubicBezTo>
                    <a:pt x="18032" y="5913"/>
                    <a:pt x="18055" y="5891"/>
                    <a:pt x="18078" y="5845"/>
                  </a:cubicBezTo>
                  <a:cubicBezTo>
                    <a:pt x="18078" y="5845"/>
                    <a:pt x="18078" y="5845"/>
                    <a:pt x="18078" y="5822"/>
                  </a:cubicBezTo>
                  <a:cubicBezTo>
                    <a:pt x="18101" y="5799"/>
                    <a:pt x="18124" y="5754"/>
                    <a:pt x="18146" y="5731"/>
                  </a:cubicBezTo>
                  <a:cubicBezTo>
                    <a:pt x="18146" y="5731"/>
                    <a:pt x="18146" y="5731"/>
                    <a:pt x="18146" y="5708"/>
                  </a:cubicBezTo>
                  <a:cubicBezTo>
                    <a:pt x="18169" y="5685"/>
                    <a:pt x="18169" y="5662"/>
                    <a:pt x="18169" y="5662"/>
                  </a:cubicBezTo>
                  <a:cubicBezTo>
                    <a:pt x="18169" y="5639"/>
                    <a:pt x="18169" y="5639"/>
                    <a:pt x="18169" y="5639"/>
                  </a:cubicBezTo>
                  <a:cubicBezTo>
                    <a:pt x="18192" y="5617"/>
                    <a:pt x="18192" y="5594"/>
                    <a:pt x="18169" y="5594"/>
                  </a:cubicBezTo>
                  <a:cubicBezTo>
                    <a:pt x="18169" y="5594"/>
                    <a:pt x="18169" y="5594"/>
                    <a:pt x="18169" y="5571"/>
                  </a:cubicBezTo>
                  <a:cubicBezTo>
                    <a:pt x="18169" y="5571"/>
                    <a:pt x="18146" y="5548"/>
                    <a:pt x="18146" y="5548"/>
                  </a:cubicBezTo>
                  <a:cubicBezTo>
                    <a:pt x="18124" y="5548"/>
                    <a:pt x="18078" y="5548"/>
                    <a:pt x="18032" y="5594"/>
                  </a:cubicBezTo>
                  <a:cubicBezTo>
                    <a:pt x="18032" y="5594"/>
                    <a:pt x="18010" y="5617"/>
                    <a:pt x="17964" y="5639"/>
                  </a:cubicBezTo>
                  <a:cubicBezTo>
                    <a:pt x="17918" y="5662"/>
                    <a:pt x="17873" y="5708"/>
                    <a:pt x="17804" y="5776"/>
                  </a:cubicBezTo>
                  <a:cubicBezTo>
                    <a:pt x="17781" y="5799"/>
                    <a:pt x="17736" y="5822"/>
                    <a:pt x="17713" y="5868"/>
                  </a:cubicBezTo>
                  <a:cubicBezTo>
                    <a:pt x="17576" y="5982"/>
                    <a:pt x="17462" y="6096"/>
                    <a:pt x="17325" y="6210"/>
                  </a:cubicBezTo>
                  <a:cubicBezTo>
                    <a:pt x="17188" y="6324"/>
                    <a:pt x="17051" y="6438"/>
                    <a:pt x="16937" y="6484"/>
                  </a:cubicBezTo>
                  <a:cubicBezTo>
                    <a:pt x="17325" y="5913"/>
                    <a:pt x="17736" y="5229"/>
                    <a:pt x="17507" y="5229"/>
                  </a:cubicBezTo>
                  <a:cubicBezTo>
                    <a:pt x="17506" y="5228"/>
                    <a:pt x="17504" y="5228"/>
                    <a:pt x="17502" y="5228"/>
                  </a:cubicBezTo>
                  <a:cubicBezTo>
                    <a:pt x="17358" y="5228"/>
                    <a:pt x="16886" y="6077"/>
                    <a:pt x="16526" y="6370"/>
                  </a:cubicBezTo>
                  <a:cubicBezTo>
                    <a:pt x="16914" y="5799"/>
                    <a:pt x="17279" y="5160"/>
                    <a:pt x="17074" y="5160"/>
                  </a:cubicBezTo>
                  <a:cubicBezTo>
                    <a:pt x="17072" y="5160"/>
                    <a:pt x="17070" y="5160"/>
                    <a:pt x="17069" y="5160"/>
                  </a:cubicBezTo>
                  <a:cubicBezTo>
                    <a:pt x="16901" y="5160"/>
                    <a:pt x="16294" y="6235"/>
                    <a:pt x="15955" y="6393"/>
                  </a:cubicBezTo>
                  <a:cubicBezTo>
                    <a:pt x="15750" y="6370"/>
                    <a:pt x="15499" y="6347"/>
                    <a:pt x="15248" y="6347"/>
                  </a:cubicBezTo>
                  <a:cubicBezTo>
                    <a:pt x="15704" y="5982"/>
                    <a:pt x="16229" y="5502"/>
                    <a:pt x="16252" y="4955"/>
                  </a:cubicBezTo>
                  <a:lnTo>
                    <a:pt x="16252" y="4955"/>
                  </a:lnTo>
                  <a:cubicBezTo>
                    <a:pt x="16115" y="5000"/>
                    <a:pt x="16047" y="5137"/>
                    <a:pt x="15932" y="5229"/>
                  </a:cubicBezTo>
                  <a:cubicBezTo>
                    <a:pt x="15567" y="5662"/>
                    <a:pt x="14974" y="5822"/>
                    <a:pt x="14426" y="5982"/>
                  </a:cubicBezTo>
                  <a:cubicBezTo>
                    <a:pt x="13901" y="6164"/>
                    <a:pt x="13239" y="6507"/>
                    <a:pt x="12942" y="6963"/>
                  </a:cubicBezTo>
                  <a:lnTo>
                    <a:pt x="5730" y="10889"/>
                  </a:lnTo>
                  <a:cubicBezTo>
                    <a:pt x="5730" y="10889"/>
                    <a:pt x="4713" y="1"/>
                    <a:pt x="2388" y="1"/>
                  </a:cubicBezTo>
                  <a:close/>
                </a:path>
              </a:pathLst>
            </a:custGeom>
            <a:solidFill>
              <a:srgbClr val="F7D5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9" name="Google Shape;1549;p41"/>
            <p:cNvSpPr/>
            <p:nvPr/>
          </p:nvSpPr>
          <p:spPr>
            <a:xfrm>
              <a:off x="6781190" y="2298546"/>
              <a:ext cx="102790" cy="68941"/>
            </a:xfrm>
            <a:custGeom>
              <a:avLst/>
              <a:gdLst/>
              <a:ahLst/>
              <a:cxnLst/>
              <a:rect l="l" t="t" r="r" b="b"/>
              <a:pathLst>
                <a:path w="5958" h="3996" extrusionOk="0">
                  <a:moveTo>
                    <a:pt x="1416" y="1393"/>
                  </a:moveTo>
                  <a:cubicBezTo>
                    <a:pt x="1119" y="1553"/>
                    <a:pt x="868" y="1758"/>
                    <a:pt x="685" y="2032"/>
                  </a:cubicBezTo>
                  <a:cubicBezTo>
                    <a:pt x="868" y="1758"/>
                    <a:pt x="1142" y="1553"/>
                    <a:pt x="1416" y="1393"/>
                  </a:cubicBezTo>
                  <a:close/>
                  <a:moveTo>
                    <a:pt x="3995" y="1"/>
                  </a:moveTo>
                  <a:cubicBezTo>
                    <a:pt x="3835" y="69"/>
                    <a:pt x="3744" y="229"/>
                    <a:pt x="3630" y="343"/>
                  </a:cubicBezTo>
                  <a:cubicBezTo>
                    <a:pt x="3516" y="457"/>
                    <a:pt x="3379" y="549"/>
                    <a:pt x="3242" y="640"/>
                  </a:cubicBezTo>
                  <a:cubicBezTo>
                    <a:pt x="2945" y="800"/>
                    <a:pt x="2625" y="891"/>
                    <a:pt x="2329" y="1005"/>
                  </a:cubicBezTo>
                  <a:cubicBezTo>
                    <a:pt x="2009" y="1096"/>
                    <a:pt x="1690" y="1211"/>
                    <a:pt x="1416" y="1393"/>
                  </a:cubicBezTo>
                  <a:cubicBezTo>
                    <a:pt x="1712" y="1233"/>
                    <a:pt x="2009" y="1119"/>
                    <a:pt x="2329" y="1028"/>
                  </a:cubicBezTo>
                  <a:cubicBezTo>
                    <a:pt x="2648" y="937"/>
                    <a:pt x="2968" y="845"/>
                    <a:pt x="3242" y="663"/>
                  </a:cubicBezTo>
                  <a:cubicBezTo>
                    <a:pt x="3402" y="594"/>
                    <a:pt x="3538" y="503"/>
                    <a:pt x="3653" y="366"/>
                  </a:cubicBezTo>
                  <a:cubicBezTo>
                    <a:pt x="3754" y="265"/>
                    <a:pt x="3838" y="145"/>
                    <a:pt x="3967" y="72"/>
                  </a:cubicBezTo>
                  <a:lnTo>
                    <a:pt x="3967" y="72"/>
                  </a:lnTo>
                  <a:cubicBezTo>
                    <a:pt x="3932" y="348"/>
                    <a:pt x="3780" y="584"/>
                    <a:pt x="3607" y="800"/>
                  </a:cubicBezTo>
                  <a:cubicBezTo>
                    <a:pt x="3424" y="1028"/>
                    <a:pt x="3196" y="1211"/>
                    <a:pt x="2968" y="1393"/>
                  </a:cubicBezTo>
                  <a:cubicBezTo>
                    <a:pt x="2968" y="1393"/>
                    <a:pt x="2945" y="1416"/>
                    <a:pt x="2945" y="1416"/>
                  </a:cubicBezTo>
                  <a:cubicBezTo>
                    <a:pt x="2945" y="1439"/>
                    <a:pt x="2968" y="1439"/>
                    <a:pt x="2991" y="1439"/>
                  </a:cubicBezTo>
                  <a:cubicBezTo>
                    <a:pt x="3219" y="1439"/>
                    <a:pt x="3447" y="1462"/>
                    <a:pt x="3698" y="1485"/>
                  </a:cubicBezTo>
                  <a:cubicBezTo>
                    <a:pt x="3949" y="1348"/>
                    <a:pt x="4086" y="1142"/>
                    <a:pt x="4246" y="937"/>
                  </a:cubicBezTo>
                  <a:cubicBezTo>
                    <a:pt x="4406" y="731"/>
                    <a:pt x="4543" y="503"/>
                    <a:pt x="4725" y="320"/>
                  </a:cubicBezTo>
                  <a:cubicBezTo>
                    <a:pt x="4758" y="288"/>
                    <a:pt x="4790" y="256"/>
                    <a:pt x="4814" y="256"/>
                  </a:cubicBezTo>
                  <a:cubicBezTo>
                    <a:pt x="4824" y="256"/>
                    <a:pt x="4833" y="261"/>
                    <a:pt x="4840" y="275"/>
                  </a:cubicBezTo>
                  <a:cubicBezTo>
                    <a:pt x="4840" y="298"/>
                    <a:pt x="4840" y="366"/>
                    <a:pt x="4817" y="435"/>
                  </a:cubicBezTo>
                  <a:cubicBezTo>
                    <a:pt x="4771" y="549"/>
                    <a:pt x="4703" y="663"/>
                    <a:pt x="4657" y="777"/>
                  </a:cubicBezTo>
                  <a:cubicBezTo>
                    <a:pt x="4520" y="982"/>
                    <a:pt x="4383" y="1211"/>
                    <a:pt x="4246" y="1416"/>
                  </a:cubicBezTo>
                  <a:cubicBezTo>
                    <a:pt x="4246" y="1439"/>
                    <a:pt x="4246" y="1462"/>
                    <a:pt x="4246" y="1462"/>
                  </a:cubicBezTo>
                  <a:cubicBezTo>
                    <a:pt x="4257" y="1473"/>
                    <a:pt x="4269" y="1479"/>
                    <a:pt x="4277" y="1479"/>
                  </a:cubicBezTo>
                  <a:cubicBezTo>
                    <a:pt x="4286" y="1479"/>
                    <a:pt x="4292" y="1473"/>
                    <a:pt x="4292" y="1462"/>
                  </a:cubicBezTo>
                  <a:cubicBezTo>
                    <a:pt x="4295" y="1459"/>
                    <a:pt x="4299" y="1456"/>
                    <a:pt x="4302" y="1453"/>
                  </a:cubicBezTo>
                  <a:lnTo>
                    <a:pt x="4302" y="1453"/>
                  </a:lnTo>
                  <a:lnTo>
                    <a:pt x="4315" y="1462"/>
                  </a:lnTo>
                  <a:cubicBezTo>
                    <a:pt x="4322" y="1449"/>
                    <a:pt x="4329" y="1437"/>
                    <a:pt x="4337" y="1425"/>
                  </a:cubicBezTo>
                  <a:lnTo>
                    <a:pt x="4337" y="1425"/>
                  </a:lnTo>
                  <a:cubicBezTo>
                    <a:pt x="4518" y="1271"/>
                    <a:pt x="4646" y="1081"/>
                    <a:pt x="4794" y="891"/>
                  </a:cubicBezTo>
                  <a:cubicBezTo>
                    <a:pt x="4931" y="708"/>
                    <a:pt x="5068" y="457"/>
                    <a:pt x="5250" y="343"/>
                  </a:cubicBezTo>
                  <a:cubicBezTo>
                    <a:pt x="5256" y="338"/>
                    <a:pt x="5262" y="335"/>
                    <a:pt x="5267" y="335"/>
                  </a:cubicBezTo>
                  <a:cubicBezTo>
                    <a:pt x="5282" y="335"/>
                    <a:pt x="5290" y="360"/>
                    <a:pt x="5273" y="412"/>
                  </a:cubicBezTo>
                  <a:cubicBezTo>
                    <a:pt x="5273" y="480"/>
                    <a:pt x="5250" y="526"/>
                    <a:pt x="5228" y="594"/>
                  </a:cubicBezTo>
                  <a:cubicBezTo>
                    <a:pt x="5159" y="686"/>
                    <a:pt x="5113" y="800"/>
                    <a:pt x="5045" y="914"/>
                  </a:cubicBezTo>
                  <a:cubicBezTo>
                    <a:pt x="4931" y="1119"/>
                    <a:pt x="4794" y="1348"/>
                    <a:pt x="4657" y="1553"/>
                  </a:cubicBezTo>
                  <a:cubicBezTo>
                    <a:pt x="4657" y="1553"/>
                    <a:pt x="4657" y="1576"/>
                    <a:pt x="4657" y="1576"/>
                  </a:cubicBezTo>
                  <a:cubicBezTo>
                    <a:pt x="4657" y="1599"/>
                    <a:pt x="4680" y="1599"/>
                    <a:pt x="4703" y="1599"/>
                  </a:cubicBezTo>
                  <a:cubicBezTo>
                    <a:pt x="4976" y="1439"/>
                    <a:pt x="5182" y="1211"/>
                    <a:pt x="5410" y="1005"/>
                  </a:cubicBezTo>
                  <a:cubicBezTo>
                    <a:pt x="5524" y="891"/>
                    <a:pt x="5638" y="800"/>
                    <a:pt x="5753" y="708"/>
                  </a:cubicBezTo>
                  <a:cubicBezTo>
                    <a:pt x="5801" y="676"/>
                    <a:pt x="5849" y="644"/>
                    <a:pt x="5874" y="644"/>
                  </a:cubicBezTo>
                  <a:cubicBezTo>
                    <a:pt x="5884" y="644"/>
                    <a:pt x="5889" y="649"/>
                    <a:pt x="5889" y="663"/>
                  </a:cubicBezTo>
                  <a:cubicBezTo>
                    <a:pt x="5889" y="731"/>
                    <a:pt x="5844" y="800"/>
                    <a:pt x="5821" y="868"/>
                  </a:cubicBezTo>
                  <a:cubicBezTo>
                    <a:pt x="5479" y="1348"/>
                    <a:pt x="5022" y="1781"/>
                    <a:pt x="4588" y="2192"/>
                  </a:cubicBezTo>
                  <a:cubicBezTo>
                    <a:pt x="4474" y="2306"/>
                    <a:pt x="4360" y="2398"/>
                    <a:pt x="4223" y="2466"/>
                  </a:cubicBezTo>
                  <a:cubicBezTo>
                    <a:pt x="4086" y="2534"/>
                    <a:pt x="3927" y="2557"/>
                    <a:pt x="3790" y="2580"/>
                  </a:cubicBezTo>
                  <a:cubicBezTo>
                    <a:pt x="3667" y="2590"/>
                    <a:pt x="3540" y="2595"/>
                    <a:pt x="3412" y="2595"/>
                  </a:cubicBezTo>
                  <a:cubicBezTo>
                    <a:pt x="3232" y="2595"/>
                    <a:pt x="3050" y="2584"/>
                    <a:pt x="2877" y="2557"/>
                  </a:cubicBezTo>
                  <a:cubicBezTo>
                    <a:pt x="2717" y="2557"/>
                    <a:pt x="2580" y="2512"/>
                    <a:pt x="2420" y="2489"/>
                  </a:cubicBezTo>
                  <a:cubicBezTo>
                    <a:pt x="2383" y="2483"/>
                    <a:pt x="2345" y="2480"/>
                    <a:pt x="2305" y="2480"/>
                  </a:cubicBezTo>
                  <a:cubicBezTo>
                    <a:pt x="2197" y="2480"/>
                    <a:pt x="2081" y="2501"/>
                    <a:pt x="1964" y="2534"/>
                  </a:cubicBezTo>
                  <a:cubicBezTo>
                    <a:pt x="1667" y="2649"/>
                    <a:pt x="1416" y="2831"/>
                    <a:pt x="1210" y="3037"/>
                  </a:cubicBezTo>
                  <a:cubicBezTo>
                    <a:pt x="1005" y="3196"/>
                    <a:pt x="799" y="3356"/>
                    <a:pt x="594" y="3516"/>
                  </a:cubicBezTo>
                  <a:lnTo>
                    <a:pt x="1" y="3995"/>
                  </a:lnTo>
                  <a:lnTo>
                    <a:pt x="617" y="3539"/>
                  </a:lnTo>
                  <a:cubicBezTo>
                    <a:pt x="799" y="3379"/>
                    <a:pt x="1028" y="3219"/>
                    <a:pt x="1210" y="3059"/>
                  </a:cubicBezTo>
                  <a:cubicBezTo>
                    <a:pt x="1439" y="2854"/>
                    <a:pt x="1690" y="2671"/>
                    <a:pt x="1986" y="2580"/>
                  </a:cubicBezTo>
                  <a:cubicBezTo>
                    <a:pt x="2087" y="2547"/>
                    <a:pt x="2199" y="2526"/>
                    <a:pt x="2306" y="2526"/>
                  </a:cubicBezTo>
                  <a:cubicBezTo>
                    <a:pt x="2345" y="2526"/>
                    <a:pt x="2383" y="2528"/>
                    <a:pt x="2420" y="2534"/>
                  </a:cubicBezTo>
                  <a:cubicBezTo>
                    <a:pt x="2580" y="2557"/>
                    <a:pt x="2717" y="2580"/>
                    <a:pt x="2877" y="2603"/>
                  </a:cubicBezTo>
                  <a:cubicBezTo>
                    <a:pt x="3050" y="2630"/>
                    <a:pt x="3232" y="2641"/>
                    <a:pt x="3412" y="2641"/>
                  </a:cubicBezTo>
                  <a:cubicBezTo>
                    <a:pt x="3540" y="2641"/>
                    <a:pt x="3667" y="2635"/>
                    <a:pt x="3790" y="2626"/>
                  </a:cubicBezTo>
                  <a:cubicBezTo>
                    <a:pt x="3949" y="2603"/>
                    <a:pt x="4109" y="2580"/>
                    <a:pt x="4246" y="2512"/>
                  </a:cubicBezTo>
                  <a:cubicBezTo>
                    <a:pt x="4383" y="2443"/>
                    <a:pt x="4497" y="2329"/>
                    <a:pt x="4611" y="2238"/>
                  </a:cubicBezTo>
                  <a:cubicBezTo>
                    <a:pt x="5068" y="1804"/>
                    <a:pt x="5501" y="1393"/>
                    <a:pt x="5867" y="891"/>
                  </a:cubicBezTo>
                  <a:cubicBezTo>
                    <a:pt x="5912" y="823"/>
                    <a:pt x="5958" y="777"/>
                    <a:pt x="5958" y="663"/>
                  </a:cubicBezTo>
                  <a:cubicBezTo>
                    <a:pt x="5958" y="611"/>
                    <a:pt x="5907" y="586"/>
                    <a:pt x="5862" y="586"/>
                  </a:cubicBezTo>
                  <a:cubicBezTo>
                    <a:pt x="5847" y="586"/>
                    <a:pt x="5832" y="589"/>
                    <a:pt x="5821" y="594"/>
                  </a:cubicBezTo>
                  <a:cubicBezTo>
                    <a:pt x="5775" y="617"/>
                    <a:pt x="5753" y="640"/>
                    <a:pt x="5730" y="663"/>
                  </a:cubicBezTo>
                  <a:cubicBezTo>
                    <a:pt x="5593" y="754"/>
                    <a:pt x="5479" y="845"/>
                    <a:pt x="5365" y="960"/>
                  </a:cubicBezTo>
                  <a:cubicBezTo>
                    <a:pt x="5177" y="1129"/>
                    <a:pt x="5004" y="1313"/>
                    <a:pt x="4809" y="1449"/>
                  </a:cubicBezTo>
                  <a:lnTo>
                    <a:pt x="4809" y="1449"/>
                  </a:lnTo>
                  <a:cubicBezTo>
                    <a:pt x="4918" y="1285"/>
                    <a:pt x="5023" y="1118"/>
                    <a:pt x="5113" y="937"/>
                  </a:cubicBezTo>
                  <a:cubicBezTo>
                    <a:pt x="5182" y="845"/>
                    <a:pt x="5228" y="731"/>
                    <a:pt x="5296" y="617"/>
                  </a:cubicBezTo>
                  <a:cubicBezTo>
                    <a:pt x="5319" y="549"/>
                    <a:pt x="5342" y="503"/>
                    <a:pt x="5342" y="435"/>
                  </a:cubicBezTo>
                  <a:cubicBezTo>
                    <a:pt x="5342" y="389"/>
                    <a:pt x="5365" y="366"/>
                    <a:pt x="5342" y="320"/>
                  </a:cubicBezTo>
                  <a:cubicBezTo>
                    <a:pt x="5325" y="287"/>
                    <a:pt x="5296" y="266"/>
                    <a:pt x="5264" y="266"/>
                  </a:cubicBezTo>
                  <a:cubicBezTo>
                    <a:pt x="5252" y="266"/>
                    <a:pt x="5240" y="269"/>
                    <a:pt x="5228" y="275"/>
                  </a:cubicBezTo>
                  <a:cubicBezTo>
                    <a:pt x="5091" y="343"/>
                    <a:pt x="5022" y="457"/>
                    <a:pt x="4954" y="549"/>
                  </a:cubicBezTo>
                  <a:lnTo>
                    <a:pt x="4725" y="845"/>
                  </a:lnTo>
                  <a:cubicBezTo>
                    <a:pt x="4661" y="942"/>
                    <a:pt x="4592" y="1038"/>
                    <a:pt x="4518" y="1129"/>
                  </a:cubicBezTo>
                  <a:lnTo>
                    <a:pt x="4518" y="1129"/>
                  </a:lnTo>
                  <a:cubicBezTo>
                    <a:pt x="4583" y="1021"/>
                    <a:pt x="4646" y="913"/>
                    <a:pt x="4703" y="800"/>
                  </a:cubicBezTo>
                  <a:cubicBezTo>
                    <a:pt x="4771" y="686"/>
                    <a:pt x="4840" y="571"/>
                    <a:pt x="4862" y="435"/>
                  </a:cubicBezTo>
                  <a:cubicBezTo>
                    <a:pt x="4885" y="389"/>
                    <a:pt x="4931" y="320"/>
                    <a:pt x="4885" y="229"/>
                  </a:cubicBezTo>
                  <a:cubicBezTo>
                    <a:pt x="4872" y="202"/>
                    <a:pt x="4835" y="191"/>
                    <a:pt x="4802" y="191"/>
                  </a:cubicBezTo>
                  <a:cubicBezTo>
                    <a:pt x="4779" y="191"/>
                    <a:pt x="4758" y="197"/>
                    <a:pt x="4748" y="206"/>
                  </a:cubicBezTo>
                  <a:cubicBezTo>
                    <a:pt x="4725" y="229"/>
                    <a:pt x="4703" y="252"/>
                    <a:pt x="4680" y="275"/>
                  </a:cubicBezTo>
                  <a:cubicBezTo>
                    <a:pt x="4497" y="480"/>
                    <a:pt x="4360" y="686"/>
                    <a:pt x="4200" y="891"/>
                  </a:cubicBezTo>
                  <a:cubicBezTo>
                    <a:pt x="4042" y="1095"/>
                    <a:pt x="3906" y="1320"/>
                    <a:pt x="3682" y="1436"/>
                  </a:cubicBezTo>
                  <a:lnTo>
                    <a:pt x="3682" y="1436"/>
                  </a:lnTo>
                  <a:cubicBezTo>
                    <a:pt x="3477" y="1397"/>
                    <a:pt x="3254" y="1394"/>
                    <a:pt x="3047" y="1393"/>
                  </a:cubicBezTo>
                  <a:lnTo>
                    <a:pt x="3047" y="1393"/>
                  </a:lnTo>
                  <a:cubicBezTo>
                    <a:pt x="3256" y="1222"/>
                    <a:pt x="3464" y="1032"/>
                    <a:pt x="3653" y="823"/>
                  </a:cubicBezTo>
                  <a:cubicBezTo>
                    <a:pt x="3831" y="622"/>
                    <a:pt x="3987" y="357"/>
                    <a:pt x="4016" y="47"/>
                  </a:cubicBezTo>
                  <a:lnTo>
                    <a:pt x="4016" y="47"/>
                  </a:lnTo>
                  <a:cubicBezTo>
                    <a:pt x="4017" y="47"/>
                    <a:pt x="4017" y="47"/>
                    <a:pt x="4018" y="47"/>
                  </a:cubicBezTo>
                  <a:lnTo>
                    <a:pt x="4016" y="46"/>
                  </a:lnTo>
                  <a:lnTo>
                    <a:pt x="4016" y="46"/>
                  </a:lnTo>
                  <a:cubicBezTo>
                    <a:pt x="4017" y="38"/>
                    <a:pt x="4017" y="31"/>
                    <a:pt x="4018" y="24"/>
                  </a:cubicBezTo>
                  <a:cubicBezTo>
                    <a:pt x="4018" y="24"/>
                    <a:pt x="3995" y="1"/>
                    <a:pt x="3995" y="1"/>
                  </a:cubicBezTo>
                  <a:close/>
                </a:path>
              </a:pathLst>
            </a:custGeom>
            <a:solidFill>
              <a:srgbClr val="D19D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0" name="Google Shape;1550;p41"/>
            <p:cNvSpPr/>
            <p:nvPr/>
          </p:nvSpPr>
          <p:spPr>
            <a:xfrm>
              <a:off x="6651640" y="2172534"/>
              <a:ext cx="10645" cy="11042"/>
            </a:xfrm>
            <a:custGeom>
              <a:avLst/>
              <a:gdLst/>
              <a:ahLst/>
              <a:cxnLst/>
              <a:rect l="l" t="t" r="r" b="b"/>
              <a:pathLst>
                <a:path w="617" h="640" extrusionOk="0">
                  <a:moveTo>
                    <a:pt x="297" y="1"/>
                  </a:moveTo>
                  <a:cubicBezTo>
                    <a:pt x="137" y="1"/>
                    <a:pt x="0" y="138"/>
                    <a:pt x="0" y="320"/>
                  </a:cubicBezTo>
                  <a:cubicBezTo>
                    <a:pt x="0" y="480"/>
                    <a:pt x="137" y="640"/>
                    <a:pt x="297" y="640"/>
                  </a:cubicBezTo>
                  <a:cubicBezTo>
                    <a:pt x="479" y="640"/>
                    <a:pt x="616" y="480"/>
                    <a:pt x="616" y="320"/>
                  </a:cubicBezTo>
                  <a:cubicBezTo>
                    <a:pt x="616" y="138"/>
                    <a:pt x="479" y="1"/>
                    <a:pt x="297" y="1"/>
                  </a:cubicBezTo>
                  <a:close/>
                </a:path>
              </a:pathLst>
            </a:custGeom>
            <a:solidFill>
              <a:srgbClr val="F2BB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1" name="Google Shape;1551;p41"/>
            <p:cNvSpPr/>
            <p:nvPr/>
          </p:nvSpPr>
          <p:spPr>
            <a:xfrm>
              <a:off x="6659508" y="2181988"/>
              <a:ext cx="11042" cy="11042"/>
            </a:xfrm>
            <a:custGeom>
              <a:avLst/>
              <a:gdLst/>
              <a:ahLst/>
              <a:cxnLst/>
              <a:rect l="l" t="t" r="r" b="b"/>
              <a:pathLst>
                <a:path w="640" h="640" extrusionOk="0">
                  <a:moveTo>
                    <a:pt x="320" y="1"/>
                  </a:moveTo>
                  <a:cubicBezTo>
                    <a:pt x="137" y="1"/>
                    <a:pt x="1" y="138"/>
                    <a:pt x="1" y="320"/>
                  </a:cubicBezTo>
                  <a:cubicBezTo>
                    <a:pt x="1" y="503"/>
                    <a:pt x="137" y="640"/>
                    <a:pt x="320" y="640"/>
                  </a:cubicBezTo>
                  <a:cubicBezTo>
                    <a:pt x="480" y="640"/>
                    <a:pt x="640" y="503"/>
                    <a:pt x="640" y="320"/>
                  </a:cubicBezTo>
                  <a:cubicBezTo>
                    <a:pt x="640" y="138"/>
                    <a:pt x="480" y="1"/>
                    <a:pt x="320" y="1"/>
                  </a:cubicBezTo>
                  <a:close/>
                </a:path>
              </a:pathLst>
            </a:custGeom>
            <a:solidFill>
              <a:srgbClr val="F2BB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2" name="Google Shape;1552;p41"/>
            <p:cNvSpPr/>
            <p:nvPr/>
          </p:nvSpPr>
          <p:spPr>
            <a:xfrm>
              <a:off x="6668565" y="2191046"/>
              <a:ext cx="11042" cy="10645"/>
            </a:xfrm>
            <a:custGeom>
              <a:avLst/>
              <a:gdLst/>
              <a:ahLst/>
              <a:cxnLst/>
              <a:rect l="l" t="t" r="r" b="b"/>
              <a:pathLst>
                <a:path w="640" h="617" extrusionOk="0">
                  <a:moveTo>
                    <a:pt x="320" y="1"/>
                  </a:moveTo>
                  <a:cubicBezTo>
                    <a:pt x="137" y="1"/>
                    <a:pt x="1" y="138"/>
                    <a:pt x="1" y="297"/>
                  </a:cubicBezTo>
                  <a:cubicBezTo>
                    <a:pt x="1" y="480"/>
                    <a:pt x="137" y="617"/>
                    <a:pt x="320" y="617"/>
                  </a:cubicBezTo>
                  <a:cubicBezTo>
                    <a:pt x="480" y="617"/>
                    <a:pt x="640" y="480"/>
                    <a:pt x="640" y="297"/>
                  </a:cubicBezTo>
                  <a:cubicBezTo>
                    <a:pt x="640" y="138"/>
                    <a:pt x="480" y="1"/>
                    <a:pt x="320" y="1"/>
                  </a:cubicBezTo>
                  <a:close/>
                </a:path>
              </a:pathLst>
            </a:custGeom>
            <a:solidFill>
              <a:srgbClr val="F2BB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3" name="Google Shape;1553;p41"/>
            <p:cNvSpPr/>
            <p:nvPr/>
          </p:nvSpPr>
          <p:spPr>
            <a:xfrm>
              <a:off x="6679193" y="2197740"/>
              <a:ext cx="10662" cy="10645"/>
            </a:xfrm>
            <a:custGeom>
              <a:avLst/>
              <a:gdLst/>
              <a:ahLst/>
              <a:cxnLst/>
              <a:rect l="l" t="t" r="r" b="b"/>
              <a:pathLst>
                <a:path w="618" h="617" extrusionOk="0">
                  <a:moveTo>
                    <a:pt x="320" y="1"/>
                  </a:moveTo>
                  <a:cubicBezTo>
                    <a:pt x="138" y="1"/>
                    <a:pt x="1" y="138"/>
                    <a:pt x="1" y="320"/>
                  </a:cubicBezTo>
                  <a:cubicBezTo>
                    <a:pt x="1" y="480"/>
                    <a:pt x="138" y="617"/>
                    <a:pt x="320" y="617"/>
                  </a:cubicBezTo>
                  <a:cubicBezTo>
                    <a:pt x="480" y="617"/>
                    <a:pt x="617" y="480"/>
                    <a:pt x="617" y="320"/>
                  </a:cubicBezTo>
                  <a:cubicBezTo>
                    <a:pt x="617" y="138"/>
                    <a:pt x="480" y="1"/>
                    <a:pt x="320" y="1"/>
                  </a:cubicBezTo>
                  <a:close/>
                </a:path>
              </a:pathLst>
            </a:custGeom>
            <a:solidFill>
              <a:srgbClr val="F2BB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4" name="Google Shape;1554;p41"/>
            <p:cNvSpPr/>
            <p:nvPr/>
          </p:nvSpPr>
          <p:spPr>
            <a:xfrm>
              <a:off x="6690217" y="2203261"/>
              <a:ext cx="11059" cy="10645"/>
            </a:xfrm>
            <a:custGeom>
              <a:avLst/>
              <a:gdLst/>
              <a:ahLst/>
              <a:cxnLst/>
              <a:rect l="l" t="t" r="r" b="b"/>
              <a:pathLst>
                <a:path w="641" h="617" extrusionOk="0">
                  <a:moveTo>
                    <a:pt x="320" y="0"/>
                  </a:moveTo>
                  <a:cubicBezTo>
                    <a:pt x="138" y="0"/>
                    <a:pt x="1" y="137"/>
                    <a:pt x="1" y="297"/>
                  </a:cubicBezTo>
                  <a:cubicBezTo>
                    <a:pt x="1" y="479"/>
                    <a:pt x="138" y="616"/>
                    <a:pt x="320" y="616"/>
                  </a:cubicBezTo>
                  <a:cubicBezTo>
                    <a:pt x="503" y="616"/>
                    <a:pt x="640" y="479"/>
                    <a:pt x="640" y="297"/>
                  </a:cubicBezTo>
                  <a:cubicBezTo>
                    <a:pt x="640" y="137"/>
                    <a:pt x="503" y="0"/>
                    <a:pt x="320" y="0"/>
                  </a:cubicBezTo>
                  <a:close/>
                </a:path>
              </a:pathLst>
            </a:custGeom>
            <a:solidFill>
              <a:srgbClr val="F2BB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5" name="Google Shape;1555;p41"/>
            <p:cNvSpPr/>
            <p:nvPr/>
          </p:nvSpPr>
          <p:spPr>
            <a:xfrm>
              <a:off x="6702829" y="2206401"/>
              <a:ext cx="11042" cy="10662"/>
            </a:xfrm>
            <a:custGeom>
              <a:avLst/>
              <a:gdLst/>
              <a:ahLst/>
              <a:cxnLst/>
              <a:rect l="l" t="t" r="r" b="b"/>
              <a:pathLst>
                <a:path w="640" h="618" extrusionOk="0">
                  <a:moveTo>
                    <a:pt x="320" y="1"/>
                  </a:moveTo>
                  <a:cubicBezTo>
                    <a:pt x="137" y="1"/>
                    <a:pt x="0" y="138"/>
                    <a:pt x="0" y="320"/>
                  </a:cubicBezTo>
                  <a:cubicBezTo>
                    <a:pt x="0" y="480"/>
                    <a:pt x="137" y="617"/>
                    <a:pt x="320" y="617"/>
                  </a:cubicBezTo>
                  <a:cubicBezTo>
                    <a:pt x="480" y="617"/>
                    <a:pt x="639" y="480"/>
                    <a:pt x="639" y="320"/>
                  </a:cubicBezTo>
                  <a:cubicBezTo>
                    <a:pt x="639" y="138"/>
                    <a:pt x="480" y="1"/>
                    <a:pt x="320" y="1"/>
                  </a:cubicBezTo>
                  <a:close/>
                </a:path>
              </a:pathLst>
            </a:custGeom>
            <a:solidFill>
              <a:srgbClr val="F2BB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6" name="Google Shape;1556;p41"/>
            <p:cNvSpPr/>
            <p:nvPr/>
          </p:nvSpPr>
          <p:spPr>
            <a:xfrm>
              <a:off x="6715026" y="2202070"/>
              <a:ext cx="11059" cy="11042"/>
            </a:xfrm>
            <a:custGeom>
              <a:avLst/>
              <a:gdLst/>
              <a:ahLst/>
              <a:cxnLst/>
              <a:rect l="l" t="t" r="r" b="b"/>
              <a:pathLst>
                <a:path w="641" h="640" extrusionOk="0">
                  <a:moveTo>
                    <a:pt x="320" y="1"/>
                  </a:moveTo>
                  <a:cubicBezTo>
                    <a:pt x="138" y="1"/>
                    <a:pt x="1" y="138"/>
                    <a:pt x="1" y="320"/>
                  </a:cubicBezTo>
                  <a:cubicBezTo>
                    <a:pt x="1" y="503"/>
                    <a:pt x="138" y="640"/>
                    <a:pt x="320" y="640"/>
                  </a:cubicBezTo>
                  <a:cubicBezTo>
                    <a:pt x="503" y="640"/>
                    <a:pt x="640" y="503"/>
                    <a:pt x="640" y="320"/>
                  </a:cubicBezTo>
                  <a:cubicBezTo>
                    <a:pt x="640" y="138"/>
                    <a:pt x="503" y="1"/>
                    <a:pt x="320" y="1"/>
                  </a:cubicBezTo>
                  <a:close/>
                </a:path>
              </a:pathLst>
            </a:custGeom>
            <a:solidFill>
              <a:srgbClr val="F2BB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7" name="Google Shape;1557;p41"/>
            <p:cNvSpPr/>
            <p:nvPr/>
          </p:nvSpPr>
          <p:spPr>
            <a:xfrm>
              <a:off x="6724481" y="2192236"/>
              <a:ext cx="10645" cy="11042"/>
            </a:xfrm>
            <a:custGeom>
              <a:avLst/>
              <a:gdLst/>
              <a:ahLst/>
              <a:cxnLst/>
              <a:rect l="l" t="t" r="r" b="b"/>
              <a:pathLst>
                <a:path w="617" h="640" extrusionOk="0">
                  <a:moveTo>
                    <a:pt x="320" y="0"/>
                  </a:moveTo>
                  <a:cubicBezTo>
                    <a:pt x="138" y="0"/>
                    <a:pt x="1" y="137"/>
                    <a:pt x="1" y="320"/>
                  </a:cubicBezTo>
                  <a:cubicBezTo>
                    <a:pt x="1" y="479"/>
                    <a:pt x="138" y="639"/>
                    <a:pt x="320" y="639"/>
                  </a:cubicBezTo>
                  <a:cubicBezTo>
                    <a:pt x="480" y="639"/>
                    <a:pt x="617" y="479"/>
                    <a:pt x="617" y="320"/>
                  </a:cubicBezTo>
                  <a:cubicBezTo>
                    <a:pt x="617" y="137"/>
                    <a:pt x="480" y="0"/>
                    <a:pt x="320" y="0"/>
                  </a:cubicBezTo>
                  <a:close/>
                </a:path>
              </a:pathLst>
            </a:custGeom>
            <a:solidFill>
              <a:srgbClr val="F2BB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8" name="Google Shape;1558;p41"/>
            <p:cNvSpPr/>
            <p:nvPr/>
          </p:nvSpPr>
          <p:spPr>
            <a:xfrm>
              <a:off x="6730001" y="2180815"/>
              <a:ext cx="10645" cy="11042"/>
            </a:xfrm>
            <a:custGeom>
              <a:avLst/>
              <a:gdLst/>
              <a:ahLst/>
              <a:cxnLst/>
              <a:rect l="l" t="t" r="r" b="b"/>
              <a:pathLst>
                <a:path w="617" h="640" extrusionOk="0">
                  <a:moveTo>
                    <a:pt x="297" y="0"/>
                  </a:moveTo>
                  <a:cubicBezTo>
                    <a:pt x="137" y="0"/>
                    <a:pt x="0" y="137"/>
                    <a:pt x="0" y="320"/>
                  </a:cubicBezTo>
                  <a:cubicBezTo>
                    <a:pt x="0" y="502"/>
                    <a:pt x="137" y="639"/>
                    <a:pt x="297" y="639"/>
                  </a:cubicBezTo>
                  <a:cubicBezTo>
                    <a:pt x="480" y="639"/>
                    <a:pt x="617" y="502"/>
                    <a:pt x="617" y="320"/>
                  </a:cubicBezTo>
                  <a:cubicBezTo>
                    <a:pt x="617" y="137"/>
                    <a:pt x="480" y="0"/>
                    <a:pt x="297" y="0"/>
                  </a:cubicBezTo>
                  <a:close/>
                </a:path>
              </a:pathLst>
            </a:custGeom>
            <a:solidFill>
              <a:srgbClr val="F2BB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9" name="Google Shape;1559;p41"/>
            <p:cNvSpPr/>
            <p:nvPr/>
          </p:nvSpPr>
          <p:spPr>
            <a:xfrm>
              <a:off x="6731571" y="2168600"/>
              <a:ext cx="11042" cy="10645"/>
            </a:xfrm>
            <a:custGeom>
              <a:avLst/>
              <a:gdLst/>
              <a:ahLst/>
              <a:cxnLst/>
              <a:rect l="l" t="t" r="r" b="b"/>
              <a:pathLst>
                <a:path w="640" h="617" extrusionOk="0">
                  <a:moveTo>
                    <a:pt x="320" y="1"/>
                  </a:moveTo>
                  <a:cubicBezTo>
                    <a:pt x="160" y="1"/>
                    <a:pt x="1" y="137"/>
                    <a:pt x="1" y="320"/>
                  </a:cubicBezTo>
                  <a:cubicBezTo>
                    <a:pt x="1" y="480"/>
                    <a:pt x="160" y="617"/>
                    <a:pt x="320" y="617"/>
                  </a:cubicBezTo>
                  <a:cubicBezTo>
                    <a:pt x="503" y="617"/>
                    <a:pt x="640" y="480"/>
                    <a:pt x="640" y="320"/>
                  </a:cubicBezTo>
                  <a:cubicBezTo>
                    <a:pt x="640" y="137"/>
                    <a:pt x="503" y="1"/>
                    <a:pt x="320" y="1"/>
                  </a:cubicBezTo>
                  <a:close/>
                </a:path>
              </a:pathLst>
            </a:custGeom>
            <a:solidFill>
              <a:srgbClr val="F2BB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0" name="Google Shape;1560;p41"/>
            <p:cNvSpPr/>
            <p:nvPr/>
          </p:nvSpPr>
          <p:spPr>
            <a:xfrm>
              <a:off x="6732762" y="2157973"/>
              <a:ext cx="8678" cy="8678"/>
            </a:xfrm>
            <a:custGeom>
              <a:avLst/>
              <a:gdLst/>
              <a:ahLst/>
              <a:cxnLst/>
              <a:rect l="l" t="t" r="r" b="b"/>
              <a:pathLst>
                <a:path w="503" h="503" extrusionOk="0">
                  <a:moveTo>
                    <a:pt x="251" y="0"/>
                  </a:moveTo>
                  <a:cubicBezTo>
                    <a:pt x="114" y="0"/>
                    <a:pt x="0" y="114"/>
                    <a:pt x="0" y="251"/>
                  </a:cubicBezTo>
                  <a:cubicBezTo>
                    <a:pt x="0" y="388"/>
                    <a:pt x="114" y="502"/>
                    <a:pt x="251" y="502"/>
                  </a:cubicBezTo>
                  <a:cubicBezTo>
                    <a:pt x="388" y="502"/>
                    <a:pt x="502" y="388"/>
                    <a:pt x="502" y="251"/>
                  </a:cubicBezTo>
                  <a:cubicBezTo>
                    <a:pt x="502" y="114"/>
                    <a:pt x="388" y="0"/>
                    <a:pt x="251" y="0"/>
                  </a:cubicBezTo>
                  <a:close/>
                </a:path>
              </a:pathLst>
            </a:custGeom>
            <a:solidFill>
              <a:srgbClr val="F2BB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1" name="Google Shape;1561;p41"/>
            <p:cNvSpPr/>
            <p:nvPr/>
          </p:nvSpPr>
          <p:spPr>
            <a:xfrm>
              <a:off x="6587047" y="1932621"/>
              <a:ext cx="173681" cy="300314"/>
            </a:xfrm>
            <a:custGeom>
              <a:avLst/>
              <a:gdLst/>
              <a:ahLst/>
              <a:cxnLst/>
              <a:rect l="l" t="t" r="r" b="b"/>
              <a:pathLst>
                <a:path w="10067" h="17407" extrusionOk="0">
                  <a:moveTo>
                    <a:pt x="6187" y="1"/>
                  </a:moveTo>
                  <a:cubicBezTo>
                    <a:pt x="5295" y="1"/>
                    <a:pt x="4280" y="331"/>
                    <a:pt x="3173" y="1239"/>
                  </a:cubicBezTo>
                  <a:cubicBezTo>
                    <a:pt x="845" y="3179"/>
                    <a:pt x="1553" y="5667"/>
                    <a:pt x="2489" y="7333"/>
                  </a:cubicBezTo>
                  <a:cubicBezTo>
                    <a:pt x="2489" y="7584"/>
                    <a:pt x="2466" y="7835"/>
                    <a:pt x="2443" y="8086"/>
                  </a:cubicBezTo>
                  <a:cubicBezTo>
                    <a:pt x="2238" y="9387"/>
                    <a:pt x="1370" y="10437"/>
                    <a:pt x="754" y="11601"/>
                  </a:cubicBezTo>
                  <a:cubicBezTo>
                    <a:pt x="297" y="12492"/>
                    <a:pt x="1" y="13473"/>
                    <a:pt x="46" y="14477"/>
                  </a:cubicBezTo>
                  <a:cubicBezTo>
                    <a:pt x="115" y="15459"/>
                    <a:pt x="571" y="16463"/>
                    <a:pt x="1416" y="17011"/>
                  </a:cubicBezTo>
                  <a:cubicBezTo>
                    <a:pt x="1804" y="17270"/>
                    <a:pt x="2278" y="17406"/>
                    <a:pt x="2748" y="17406"/>
                  </a:cubicBezTo>
                  <a:cubicBezTo>
                    <a:pt x="3273" y="17406"/>
                    <a:pt x="3792" y="17236"/>
                    <a:pt x="4178" y="16874"/>
                  </a:cubicBezTo>
                  <a:cubicBezTo>
                    <a:pt x="4862" y="16235"/>
                    <a:pt x="4999" y="15208"/>
                    <a:pt x="5091" y="14249"/>
                  </a:cubicBezTo>
                  <a:cubicBezTo>
                    <a:pt x="5273" y="12377"/>
                    <a:pt x="5433" y="10460"/>
                    <a:pt x="5296" y="8588"/>
                  </a:cubicBezTo>
                  <a:cubicBezTo>
                    <a:pt x="5296" y="8566"/>
                    <a:pt x="5296" y="8543"/>
                    <a:pt x="5296" y="8543"/>
                  </a:cubicBezTo>
                  <a:cubicBezTo>
                    <a:pt x="8743" y="6648"/>
                    <a:pt x="10067" y="2357"/>
                    <a:pt x="10067" y="2357"/>
                  </a:cubicBezTo>
                  <a:cubicBezTo>
                    <a:pt x="10067" y="2357"/>
                    <a:pt x="8568" y="1"/>
                    <a:pt x="6187" y="1"/>
                  </a:cubicBezTo>
                  <a:close/>
                </a:path>
              </a:pathLst>
            </a:custGeom>
            <a:solidFill>
              <a:srgbClr val="A640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2" name="Google Shape;1562;p41"/>
            <p:cNvSpPr/>
            <p:nvPr/>
          </p:nvSpPr>
          <p:spPr>
            <a:xfrm>
              <a:off x="6550817" y="2457649"/>
              <a:ext cx="104378" cy="518645"/>
            </a:xfrm>
            <a:custGeom>
              <a:avLst/>
              <a:gdLst/>
              <a:ahLst/>
              <a:cxnLst/>
              <a:rect l="l" t="t" r="r" b="b"/>
              <a:pathLst>
                <a:path w="6050" h="30062" extrusionOk="0">
                  <a:moveTo>
                    <a:pt x="5456" y="0"/>
                  </a:moveTo>
                  <a:cubicBezTo>
                    <a:pt x="1" y="14905"/>
                    <a:pt x="4086" y="29947"/>
                    <a:pt x="4086" y="29947"/>
                  </a:cubicBezTo>
                  <a:cubicBezTo>
                    <a:pt x="4292" y="29993"/>
                    <a:pt x="4520" y="30015"/>
                    <a:pt x="4771" y="30061"/>
                  </a:cubicBezTo>
                  <a:cubicBezTo>
                    <a:pt x="4406" y="28623"/>
                    <a:pt x="982" y="14380"/>
                    <a:pt x="6049" y="114"/>
                  </a:cubicBezTo>
                  <a:cubicBezTo>
                    <a:pt x="5684" y="46"/>
                    <a:pt x="5456" y="0"/>
                    <a:pt x="5456" y="0"/>
                  </a:cubicBezTo>
                  <a:close/>
                </a:path>
              </a:pathLst>
            </a:custGeom>
            <a:solidFill>
              <a:srgbClr val="C9A1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3" name="Google Shape;1563;p41"/>
            <p:cNvSpPr/>
            <p:nvPr/>
          </p:nvSpPr>
          <p:spPr>
            <a:xfrm>
              <a:off x="6693771" y="2518688"/>
              <a:ext cx="153996" cy="1039618"/>
            </a:xfrm>
            <a:custGeom>
              <a:avLst/>
              <a:gdLst/>
              <a:ahLst/>
              <a:cxnLst/>
              <a:rect l="l" t="t" r="r" b="b"/>
              <a:pathLst>
                <a:path w="8926" h="60259" extrusionOk="0">
                  <a:moveTo>
                    <a:pt x="7396" y="0"/>
                  </a:moveTo>
                  <a:lnTo>
                    <a:pt x="2602" y="343"/>
                  </a:lnTo>
                  <a:lnTo>
                    <a:pt x="0" y="9998"/>
                  </a:lnTo>
                  <a:lnTo>
                    <a:pt x="2465" y="31933"/>
                  </a:lnTo>
                  <a:cubicBezTo>
                    <a:pt x="2100" y="42524"/>
                    <a:pt x="2831" y="50855"/>
                    <a:pt x="2831" y="50855"/>
                  </a:cubicBezTo>
                  <a:lnTo>
                    <a:pt x="2831" y="52544"/>
                  </a:lnTo>
                  <a:cubicBezTo>
                    <a:pt x="2831" y="52544"/>
                    <a:pt x="2785" y="53548"/>
                    <a:pt x="3242" y="55671"/>
                  </a:cubicBezTo>
                  <a:cubicBezTo>
                    <a:pt x="3310" y="56059"/>
                    <a:pt x="3378" y="56493"/>
                    <a:pt x="3424" y="56949"/>
                  </a:cubicBezTo>
                  <a:cubicBezTo>
                    <a:pt x="3721" y="58273"/>
                    <a:pt x="4474" y="60145"/>
                    <a:pt x="6277" y="60259"/>
                  </a:cubicBezTo>
                  <a:lnTo>
                    <a:pt x="7966" y="60259"/>
                  </a:lnTo>
                  <a:cubicBezTo>
                    <a:pt x="7966" y="60259"/>
                    <a:pt x="8332" y="59209"/>
                    <a:pt x="6962" y="58090"/>
                  </a:cubicBezTo>
                  <a:cubicBezTo>
                    <a:pt x="6962" y="58090"/>
                    <a:pt x="4885" y="55466"/>
                    <a:pt x="5022" y="50786"/>
                  </a:cubicBezTo>
                  <a:cubicBezTo>
                    <a:pt x="5205" y="49052"/>
                    <a:pt x="8240" y="20474"/>
                    <a:pt x="8583" y="13102"/>
                  </a:cubicBezTo>
                  <a:cubicBezTo>
                    <a:pt x="8925" y="5501"/>
                    <a:pt x="7396" y="0"/>
                    <a:pt x="7396" y="0"/>
                  </a:cubicBezTo>
                  <a:close/>
                </a:path>
              </a:pathLst>
            </a:custGeom>
            <a:solidFill>
              <a:srgbClr val="F7D5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4" name="Google Shape;1564;p41"/>
            <p:cNvSpPr/>
            <p:nvPr/>
          </p:nvSpPr>
          <p:spPr>
            <a:xfrm>
              <a:off x="6693771" y="2518688"/>
              <a:ext cx="153996" cy="485951"/>
            </a:xfrm>
            <a:custGeom>
              <a:avLst/>
              <a:gdLst/>
              <a:ahLst/>
              <a:cxnLst/>
              <a:rect l="l" t="t" r="r" b="b"/>
              <a:pathLst>
                <a:path w="8926" h="28167" extrusionOk="0">
                  <a:moveTo>
                    <a:pt x="7396" y="0"/>
                  </a:moveTo>
                  <a:lnTo>
                    <a:pt x="2602" y="343"/>
                  </a:lnTo>
                  <a:lnTo>
                    <a:pt x="0" y="9998"/>
                  </a:lnTo>
                  <a:lnTo>
                    <a:pt x="2055" y="28167"/>
                  </a:lnTo>
                  <a:cubicBezTo>
                    <a:pt x="3926" y="27322"/>
                    <a:pt x="5752" y="26363"/>
                    <a:pt x="7578" y="25405"/>
                  </a:cubicBezTo>
                  <a:cubicBezTo>
                    <a:pt x="8081" y="20155"/>
                    <a:pt x="8469" y="15499"/>
                    <a:pt x="8583" y="13102"/>
                  </a:cubicBezTo>
                  <a:cubicBezTo>
                    <a:pt x="8925" y="5501"/>
                    <a:pt x="7396" y="0"/>
                    <a:pt x="7396" y="0"/>
                  </a:cubicBezTo>
                  <a:close/>
                </a:path>
              </a:pathLst>
            </a:custGeom>
            <a:solidFill>
              <a:srgbClr val="EDC7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5" name="Google Shape;1565;p41"/>
            <p:cNvSpPr/>
            <p:nvPr/>
          </p:nvSpPr>
          <p:spPr>
            <a:xfrm>
              <a:off x="6735505" y="3359075"/>
              <a:ext cx="102014" cy="199232"/>
            </a:xfrm>
            <a:custGeom>
              <a:avLst/>
              <a:gdLst/>
              <a:ahLst/>
              <a:cxnLst/>
              <a:rect l="l" t="t" r="r" b="b"/>
              <a:pathLst>
                <a:path w="5913" h="11548" extrusionOk="0">
                  <a:moveTo>
                    <a:pt x="872" y="1"/>
                  </a:moveTo>
                  <a:cubicBezTo>
                    <a:pt x="564" y="1"/>
                    <a:pt x="267" y="6"/>
                    <a:pt x="1" y="21"/>
                  </a:cubicBezTo>
                  <a:lnTo>
                    <a:pt x="206" y="9904"/>
                  </a:lnTo>
                  <a:lnTo>
                    <a:pt x="823" y="9904"/>
                  </a:lnTo>
                  <a:lnTo>
                    <a:pt x="708" y="6618"/>
                  </a:lnTo>
                  <a:lnTo>
                    <a:pt x="708" y="6618"/>
                  </a:lnTo>
                  <a:cubicBezTo>
                    <a:pt x="754" y="7690"/>
                    <a:pt x="1142" y="11183"/>
                    <a:pt x="3539" y="11502"/>
                  </a:cubicBezTo>
                  <a:lnTo>
                    <a:pt x="3562" y="11502"/>
                  </a:lnTo>
                  <a:cubicBezTo>
                    <a:pt x="3653" y="11525"/>
                    <a:pt x="3767" y="11548"/>
                    <a:pt x="3858" y="11548"/>
                  </a:cubicBezTo>
                  <a:lnTo>
                    <a:pt x="5547" y="11548"/>
                  </a:lnTo>
                  <a:cubicBezTo>
                    <a:pt x="5547" y="11548"/>
                    <a:pt x="5913" y="10498"/>
                    <a:pt x="4543" y="9379"/>
                  </a:cubicBezTo>
                  <a:cubicBezTo>
                    <a:pt x="4543" y="9379"/>
                    <a:pt x="3470" y="8033"/>
                    <a:pt x="2922" y="5545"/>
                  </a:cubicBezTo>
                  <a:lnTo>
                    <a:pt x="3333" y="21"/>
                  </a:lnTo>
                  <a:lnTo>
                    <a:pt x="2717" y="21"/>
                  </a:lnTo>
                  <a:cubicBezTo>
                    <a:pt x="2154" y="21"/>
                    <a:pt x="1490" y="1"/>
                    <a:pt x="872" y="1"/>
                  </a:cubicBezTo>
                  <a:close/>
                </a:path>
              </a:pathLst>
            </a:custGeom>
            <a:solidFill>
              <a:srgbClr val="3438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6" name="Google Shape;1566;p41"/>
            <p:cNvSpPr/>
            <p:nvPr/>
          </p:nvSpPr>
          <p:spPr>
            <a:xfrm>
              <a:off x="6592568" y="2522622"/>
              <a:ext cx="170127" cy="1122344"/>
            </a:xfrm>
            <a:custGeom>
              <a:avLst/>
              <a:gdLst/>
              <a:ahLst/>
              <a:cxnLst/>
              <a:rect l="l" t="t" r="r" b="b"/>
              <a:pathLst>
                <a:path w="9861" h="65054" extrusionOk="0">
                  <a:moveTo>
                    <a:pt x="9861" y="0"/>
                  </a:moveTo>
                  <a:lnTo>
                    <a:pt x="2351" y="46"/>
                  </a:lnTo>
                  <a:cubicBezTo>
                    <a:pt x="2351" y="46"/>
                    <a:pt x="0" y="5296"/>
                    <a:pt x="776" y="15955"/>
                  </a:cubicBezTo>
                  <a:cubicBezTo>
                    <a:pt x="1530" y="26638"/>
                    <a:pt x="2990" y="31454"/>
                    <a:pt x="2990" y="31454"/>
                  </a:cubicBezTo>
                  <a:cubicBezTo>
                    <a:pt x="2990" y="31454"/>
                    <a:pt x="1233" y="40675"/>
                    <a:pt x="2762" y="53663"/>
                  </a:cubicBezTo>
                  <a:lnTo>
                    <a:pt x="2374" y="57657"/>
                  </a:lnTo>
                  <a:cubicBezTo>
                    <a:pt x="2325" y="64144"/>
                    <a:pt x="4721" y="65054"/>
                    <a:pt x="6070" y="65054"/>
                  </a:cubicBezTo>
                  <a:cubicBezTo>
                    <a:pt x="6596" y="65054"/>
                    <a:pt x="6962" y="64915"/>
                    <a:pt x="6962" y="64915"/>
                  </a:cubicBezTo>
                  <a:cubicBezTo>
                    <a:pt x="6962" y="64915"/>
                    <a:pt x="7464" y="63843"/>
                    <a:pt x="5866" y="61560"/>
                  </a:cubicBezTo>
                  <a:cubicBezTo>
                    <a:pt x="4565" y="59711"/>
                    <a:pt x="4725" y="55352"/>
                    <a:pt x="4839" y="53754"/>
                  </a:cubicBezTo>
                  <a:lnTo>
                    <a:pt x="8697" y="30290"/>
                  </a:lnTo>
                  <a:lnTo>
                    <a:pt x="8651" y="9792"/>
                  </a:lnTo>
                  <a:lnTo>
                    <a:pt x="9861" y="6848"/>
                  </a:lnTo>
                  <a:lnTo>
                    <a:pt x="9861" y="0"/>
                  </a:lnTo>
                  <a:close/>
                </a:path>
              </a:pathLst>
            </a:custGeom>
            <a:solidFill>
              <a:srgbClr val="F7D5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7" name="Google Shape;1567;p41"/>
            <p:cNvSpPr/>
            <p:nvPr/>
          </p:nvSpPr>
          <p:spPr>
            <a:xfrm>
              <a:off x="6592568" y="2522622"/>
              <a:ext cx="170127" cy="539520"/>
            </a:xfrm>
            <a:custGeom>
              <a:avLst/>
              <a:gdLst/>
              <a:ahLst/>
              <a:cxnLst/>
              <a:rect l="l" t="t" r="r" b="b"/>
              <a:pathLst>
                <a:path w="9861" h="31272" extrusionOk="0">
                  <a:moveTo>
                    <a:pt x="9861" y="0"/>
                  </a:moveTo>
                  <a:lnTo>
                    <a:pt x="2351" y="46"/>
                  </a:lnTo>
                  <a:cubicBezTo>
                    <a:pt x="2351" y="46"/>
                    <a:pt x="0" y="5296"/>
                    <a:pt x="776" y="15955"/>
                  </a:cubicBezTo>
                  <a:cubicBezTo>
                    <a:pt x="1461" y="25473"/>
                    <a:pt x="2671" y="30335"/>
                    <a:pt x="2945" y="31271"/>
                  </a:cubicBezTo>
                  <a:cubicBezTo>
                    <a:pt x="4839" y="30335"/>
                    <a:pt x="6757" y="29399"/>
                    <a:pt x="8674" y="28486"/>
                  </a:cubicBezTo>
                  <a:lnTo>
                    <a:pt x="8651" y="9792"/>
                  </a:lnTo>
                  <a:lnTo>
                    <a:pt x="9861" y="6848"/>
                  </a:lnTo>
                  <a:lnTo>
                    <a:pt x="9861" y="0"/>
                  </a:lnTo>
                  <a:close/>
                </a:path>
              </a:pathLst>
            </a:custGeom>
            <a:solidFill>
              <a:srgbClr val="EDC7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8" name="Google Shape;1568;p41"/>
            <p:cNvSpPr/>
            <p:nvPr/>
          </p:nvSpPr>
          <p:spPr>
            <a:xfrm>
              <a:off x="6683144" y="2932955"/>
              <a:ext cx="60660" cy="475324"/>
            </a:xfrm>
            <a:custGeom>
              <a:avLst/>
              <a:gdLst/>
              <a:ahLst/>
              <a:cxnLst/>
              <a:rect l="l" t="t" r="r" b="b"/>
              <a:pathLst>
                <a:path w="3516" h="27551" extrusionOk="0">
                  <a:moveTo>
                    <a:pt x="3424" y="0"/>
                  </a:moveTo>
                  <a:cubicBezTo>
                    <a:pt x="3401" y="2169"/>
                    <a:pt x="3378" y="4337"/>
                    <a:pt x="3378" y="6506"/>
                  </a:cubicBezTo>
                  <a:lnTo>
                    <a:pt x="3378" y="6483"/>
                  </a:lnTo>
                  <a:lnTo>
                    <a:pt x="2488" y="11733"/>
                  </a:lnTo>
                  <a:lnTo>
                    <a:pt x="1621" y="17005"/>
                  </a:lnTo>
                  <a:cubicBezTo>
                    <a:pt x="1050" y="20520"/>
                    <a:pt x="525" y="24035"/>
                    <a:pt x="0" y="27550"/>
                  </a:cubicBezTo>
                  <a:cubicBezTo>
                    <a:pt x="616" y="24035"/>
                    <a:pt x="1233" y="20543"/>
                    <a:pt x="1803" y="17028"/>
                  </a:cubicBezTo>
                  <a:lnTo>
                    <a:pt x="2671" y="11778"/>
                  </a:lnTo>
                  <a:lnTo>
                    <a:pt x="3515" y="6506"/>
                  </a:lnTo>
                  <a:cubicBezTo>
                    <a:pt x="3492" y="4337"/>
                    <a:pt x="3470" y="2169"/>
                    <a:pt x="3424" y="0"/>
                  </a:cubicBezTo>
                  <a:close/>
                </a:path>
              </a:pathLst>
            </a:custGeom>
            <a:solidFill>
              <a:srgbClr val="D19D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9" name="Google Shape;1569;p41"/>
            <p:cNvSpPr/>
            <p:nvPr/>
          </p:nvSpPr>
          <p:spPr>
            <a:xfrm>
              <a:off x="6629971" y="3406692"/>
              <a:ext cx="91386" cy="238240"/>
            </a:xfrm>
            <a:custGeom>
              <a:avLst/>
              <a:gdLst/>
              <a:ahLst/>
              <a:cxnLst/>
              <a:rect l="l" t="t" r="r" b="b"/>
              <a:pathLst>
                <a:path w="5297" h="13809" extrusionOk="0">
                  <a:moveTo>
                    <a:pt x="92" y="0"/>
                  </a:moveTo>
                  <a:lnTo>
                    <a:pt x="1" y="9381"/>
                  </a:lnTo>
                  <a:lnTo>
                    <a:pt x="389" y="9381"/>
                  </a:lnTo>
                  <a:cubicBezTo>
                    <a:pt x="978" y="13197"/>
                    <a:pt x="2801" y="13808"/>
                    <a:pt x="3908" y="13808"/>
                  </a:cubicBezTo>
                  <a:cubicBezTo>
                    <a:pt x="4431" y="13808"/>
                    <a:pt x="4794" y="13672"/>
                    <a:pt x="4794" y="13672"/>
                  </a:cubicBezTo>
                  <a:cubicBezTo>
                    <a:pt x="4794" y="13672"/>
                    <a:pt x="5296" y="12600"/>
                    <a:pt x="3698" y="10317"/>
                  </a:cubicBezTo>
                  <a:cubicBezTo>
                    <a:pt x="3082" y="9427"/>
                    <a:pt x="2785" y="8012"/>
                    <a:pt x="2671" y="6574"/>
                  </a:cubicBezTo>
                  <a:lnTo>
                    <a:pt x="3402" y="0"/>
                  </a:lnTo>
                  <a:close/>
                </a:path>
              </a:pathLst>
            </a:custGeom>
            <a:solidFill>
              <a:srgbClr val="3438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0" name="Google Shape;1570;p41"/>
            <p:cNvSpPr/>
            <p:nvPr/>
          </p:nvSpPr>
          <p:spPr>
            <a:xfrm>
              <a:off x="6550817" y="2457649"/>
              <a:ext cx="313875" cy="524148"/>
            </a:xfrm>
            <a:custGeom>
              <a:avLst/>
              <a:gdLst/>
              <a:ahLst/>
              <a:cxnLst/>
              <a:rect l="l" t="t" r="r" b="b"/>
              <a:pathLst>
                <a:path w="18193" h="30381" extrusionOk="0">
                  <a:moveTo>
                    <a:pt x="5456" y="0"/>
                  </a:moveTo>
                  <a:cubicBezTo>
                    <a:pt x="1" y="14905"/>
                    <a:pt x="4086" y="29947"/>
                    <a:pt x="4086" y="29947"/>
                  </a:cubicBezTo>
                  <a:cubicBezTo>
                    <a:pt x="4566" y="30061"/>
                    <a:pt x="5228" y="30107"/>
                    <a:pt x="5661" y="30175"/>
                  </a:cubicBezTo>
                  <a:cubicBezTo>
                    <a:pt x="5570" y="28783"/>
                    <a:pt x="5616" y="26706"/>
                    <a:pt x="5776" y="24127"/>
                  </a:cubicBezTo>
                  <a:cubicBezTo>
                    <a:pt x="5776" y="24127"/>
                    <a:pt x="6209" y="28943"/>
                    <a:pt x="6620" y="30289"/>
                  </a:cubicBezTo>
                  <a:cubicBezTo>
                    <a:pt x="7238" y="30352"/>
                    <a:pt x="7833" y="30380"/>
                    <a:pt x="8403" y="30380"/>
                  </a:cubicBezTo>
                  <a:cubicBezTo>
                    <a:pt x="13231" y="30380"/>
                    <a:pt x="16298" y="28372"/>
                    <a:pt x="16298" y="28372"/>
                  </a:cubicBezTo>
                  <a:cubicBezTo>
                    <a:pt x="18193" y="9587"/>
                    <a:pt x="15111" y="0"/>
                    <a:pt x="15111" y="0"/>
                  </a:cubicBezTo>
                  <a:cubicBezTo>
                    <a:pt x="13567" y="434"/>
                    <a:pt x="11979" y="579"/>
                    <a:pt x="10549" y="579"/>
                  </a:cubicBezTo>
                  <a:cubicBezTo>
                    <a:pt x="7688" y="579"/>
                    <a:pt x="5456" y="0"/>
                    <a:pt x="54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1" name="Google Shape;1571;p41"/>
            <p:cNvSpPr/>
            <p:nvPr/>
          </p:nvSpPr>
          <p:spPr>
            <a:xfrm>
              <a:off x="5936110" y="2697459"/>
              <a:ext cx="373724" cy="421772"/>
            </a:xfrm>
            <a:custGeom>
              <a:avLst/>
              <a:gdLst/>
              <a:ahLst/>
              <a:cxnLst/>
              <a:rect l="l" t="t" r="r" b="b"/>
              <a:pathLst>
                <a:path w="21662" h="24447" extrusionOk="0">
                  <a:moveTo>
                    <a:pt x="16321" y="1"/>
                  </a:moveTo>
                  <a:lnTo>
                    <a:pt x="0" y="7647"/>
                  </a:lnTo>
                  <a:lnTo>
                    <a:pt x="4360" y="24447"/>
                  </a:lnTo>
                  <a:lnTo>
                    <a:pt x="21662" y="14449"/>
                  </a:lnTo>
                  <a:lnTo>
                    <a:pt x="16321" y="1"/>
                  </a:lnTo>
                  <a:close/>
                </a:path>
              </a:pathLst>
            </a:custGeom>
            <a:solidFill>
              <a:srgbClr val="F2A2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2" name="Google Shape;1572;p41"/>
            <p:cNvSpPr/>
            <p:nvPr/>
          </p:nvSpPr>
          <p:spPr>
            <a:xfrm>
              <a:off x="6338180" y="3096440"/>
              <a:ext cx="57106" cy="111744"/>
            </a:xfrm>
            <a:custGeom>
              <a:avLst/>
              <a:gdLst/>
              <a:ahLst/>
              <a:cxnLst/>
              <a:rect l="l" t="t" r="r" b="b"/>
              <a:pathLst>
                <a:path w="3310" h="6477" extrusionOk="0">
                  <a:moveTo>
                    <a:pt x="1379" y="0"/>
                  </a:moveTo>
                  <a:cubicBezTo>
                    <a:pt x="1279" y="0"/>
                    <a:pt x="1163" y="14"/>
                    <a:pt x="1027" y="42"/>
                  </a:cubicBezTo>
                  <a:cubicBezTo>
                    <a:pt x="639" y="157"/>
                    <a:pt x="206" y="408"/>
                    <a:pt x="114" y="773"/>
                  </a:cubicBezTo>
                  <a:cubicBezTo>
                    <a:pt x="0" y="1184"/>
                    <a:pt x="525" y="1891"/>
                    <a:pt x="662" y="2279"/>
                  </a:cubicBezTo>
                  <a:cubicBezTo>
                    <a:pt x="890" y="2896"/>
                    <a:pt x="1050" y="3535"/>
                    <a:pt x="1164" y="4197"/>
                  </a:cubicBezTo>
                  <a:cubicBezTo>
                    <a:pt x="1210" y="4608"/>
                    <a:pt x="1255" y="5018"/>
                    <a:pt x="1096" y="5406"/>
                  </a:cubicBezTo>
                  <a:cubicBezTo>
                    <a:pt x="959" y="5749"/>
                    <a:pt x="662" y="6114"/>
                    <a:pt x="845" y="6434"/>
                  </a:cubicBezTo>
                  <a:cubicBezTo>
                    <a:pt x="926" y="6463"/>
                    <a:pt x="1008" y="6477"/>
                    <a:pt x="1090" y="6477"/>
                  </a:cubicBezTo>
                  <a:cubicBezTo>
                    <a:pt x="1512" y="6477"/>
                    <a:pt x="1924" y="6120"/>
                    <a:pt x="2191" y="5794"/>
                  </a:cubicBezTo>
                  <a:cubicBezTo>
                    <a:pt x="2808" y="5041"/>
                    <a:pt x="3310" y="4174"/>
                    <a:pt x="3287" y="3284"/>
                  </a:cubicBezTo>
                  <a:cubicBezTo>
                    <a:pt x="3264" y="2416"/>
                    <a:pt x="2785" y="1640"/>
                    <a:pt x="2328" y="910"/>
                  </a:cubicBezTo>
                  <a:cubicBezTo>
                    <a:pt x="2001" y="390"/>
                    <a:pt x="1917" y="0"/>
                    <a:pt x="1379" y="0"/>
                  </a:cubicBezTo>
                  <a:close/>
                </a:path>
              </a:pathLst>
            </a:custGeom>
            <a:solidFill>
              <a:srgbClr val="754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3" name="Google Shape;1573;p41"/>
            <p:cNvSpPr/>
            <p:nvPr/>
          </p:nvSpPr>
          <p:spPr>
            <a:xfrm>
              <a:off x="6216101" y="2764674"/>
              <a:ext cx="162536" cy="358783"/>
            </a:xfrm>
            <a:custGeom>
              <a:avLst/>
              <a:gdLst/>
              <a:ahLst/>
              <a:cxnLst/>
              <a:rect l="l" t="t" r="r" b="b"/>
              <a:pathLst>
                <a:path w="9421" h="20796" extrusionOk="0">
                  <a:moveTo>
                    <a:pt x="2454" y="1"/>
                  </a:moveTo>
                  <a:cubicBezTo>
                    <a:pt x="2427" y="1"/>
                    <a:pt x="2401" y="3"/>
                    <a:pt x="2374" y="8"/>
                  </a:cubicBezTo>
                  <a:cubicBezTo>
                    <a:pt x="0" y="396"/>
                    <a:pt x="3424" y="12311"/>
                    <a:pt x="3424" y="12311"/>
                  </a:cubicBezTo>
                  <a:lnTo>
                    <a:pt x="7327" y="20619"/>
                  </a:lnTo>
                  <a:cubicBezTo>
                    <a:pt x="7784" y="20746"/>
                    <a:pt x="8138" y="20795"/>
                    <a:pt x="8411" y="20795"/>
                  </a:cubicBezTo>
                  <a:cubicBezTo>
                    <a:pt x="9421" y="20795"/>
                    <a:pt x="9336" y="20117"/>
                    <a:pt x="9336" y="20117"/>
                  </a:cubicBezTo>
                  <a:lnTo>
                    <a:pt x="6391" y="11809"/>
                  </a:lnTo>
                  <a:cubicBezTo>
                    <a:pt x="6391" y="11809"/>
                    <a:pt x="4349" y="1"/>
                    <a:pt x="2454" y="1"/>
                  </a:cubicBezTo>
                  <a:close/>
                </a:path>
              </a:pathLst>
            </a:custGeom>
            <a:solidFill>
              <a:srgbClr val="754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4" name="Google Shape;1574;p41"/>
            <p:cNvSpPr/>
            <p:nvPr/>
          </p:nvSpPr>
          <p:spPr>
            <a:xfrm>
              <a:off x="6230662" y="2764674"/>
              <a:ext cx="83899" cy="150977"/>
            </a:xfrm>
            <a:custGeom>
              <a:avLst/>
              <a:gdLst/>
              <a:ahLst/>
              <a:cxnLst/>
              <a:rect l="l" t="t" r="r" b="b"/>
              <a:pathLst>
                <a:path w="4863" h="8751" extrusionOk="0">
                  <a:moveTo>
                    <a:pt x="1612" y="1"/>
                  </a:moveTo>
                  <a:cubicBezTo>
                    <a:pt x="1584" y="1"/>
                    <a:pt x="1557" y="3"/>
                    <a:pt x="1530" y="8"/>
                  </a:cubicBezTo>
                  <a:cubicBezTo>
                    <a:pt x="1" y="259"/>
                    <a:pt x="868" y="5212"/>
                    <a:pt x="1667" y="8750"/>
                  </a:cubicBezTo>
                  <a:cubicBezTo>
                    <a:pt x="1872" y="8704"/>
                    <a:pt x="2101" y="8636"/>
                    <a:pt x="2306" y="8567"/>
                  </a:cubicBezTo>
                  <a:cubicBezTo>
                    <a:pt x="3174" y="8294"/>
                    <a:pt x="4109" y="7860"/>
                    <a:pt x="4863" y="7426"/>
                  </a:cubicBezTo>
                  <a:cubicBezTo>
                    <a:pt x="4083" y="4061"/>
                    <a:pt x="2737" y="1"/>
                    <a:pt x="1612" y="1"/>
                  </a:cubicBezTo>
                  <a:close/>
                </a:path>
              </a:pathLst>
            </a:custGeom>
            <a:solidFill>
              <a:srgbClr val="F4EB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5" name="Google Shape;1575;p41"/>
            <p:cNvSpPr/>
            <p:nvPr/>
          </p:nvSpPr>
          <p:spPr>
            <a:xfrm>
              <a:off x="6014471" y="2738813"/>
              <a:ext cx="278041" cy="394754"/>
            </a:xfrm>
            <a:custGeom>
              <a:avLst/>
              <a:gdLst/>
              <a:ahLst/>
              <a:cxnLst/>
              <a:rect l="l" t="t" r="r" b="b"/>
              <a:pathLst>
                <a:path w="16116" h="22881" extrusionOk="0">
                  <a:moveTo>
                    <a:pt x="10637" y="1"/>
                  </a:moveTo>
                  <a:lnTo>
                    <a:pt x="5228" y="389"/>
                  </a:lnTo>
                  <a:lnTo>
                    <a:pt x="1758" y="2899"/>
                  </a:lnTo>
                  <a:cubicBezTo>
                    <a:pt x="1758" y="2899"/>
                    <a:pt x="1" y="7693"/>
                    <a:pt x="1393" y="10272"/>
                  </a:cubicBezTo>
                  <a:cubicBezTo>
                    <a:pt x="2785" y="12851"/>
                    <a:pt x="2785" y="17393"/>
                    <a:pt x="2694" y="21274"/>
                  </a:cubicBezTo>
                  <a:cubicBezTo>
                    <a:pt x="2694" y="21274"/>
                    <a:pt x="6185" y="22881"/>
                    <a:pt x="9873" y="22881"/>
                  </a:cubicBezTo>
                  <a:cubicBezTo>
                    <a:pt x="11797" y="22881"/>
                    <a:pt x="13775" y="22444"/>
                    <a:pt x="15339" y="21114"/>
                  </a:cubicBezTo>
                  <a:cubicBezTo>
                    <a:pt x="15339" y="21114"/>
                    <a:pt x="16115" y="3904"/>
                    <a:pt x="14723" y="2009"/>
                  </a:cubicBezTo>
                  <a:cubicBezTo>
                    <a:pt x="13331" y="115"/>
                    <a:pt x="10637" y="1"/>
                    <a:pt x="10637" y="1"/>
                  </a:cubicBezTo>
                  <a:close/>
                </a:path>
              </a:pathLst>
            </a:custGeom>
            <a:solidFill>
              <a:srgbClr val="F4EB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6" name="Google Shape;1576;p41"/>
            <p:cNvSpPr/>
            <p:nvPr/>
          </p:nvSpPr>
          <p:spPr>
            <a:xfrm>
              <a:off x="6268480" y="2773473"/>
              <a:ext cx="15372" cy="296139"/>
            </a:xfrm>
            <a:custGeom>
              <a:avLst/>
              <a:gdLst/>
              <a:ahLst/>
              <a:cxnLst/>
              <a:rect l="l" t="t" r="r" b="b"/>
              <a:pathLst>
                <a:path w="891" h="17165" extrusionOk="0">
                  <a:moveTo>
                    <a:pt x="0" y="0"/>
                  </a:moveTo>
                  <a:cubicBezTo>
                    <a:pt x="205" y="320"/>
                    <a:pt x="274" y="662"/>
                    <a:pt x="342" y="1004"/>
                  </a:cubicBezTo>
                  <a:cubicBezTo>
                    <a:pt x="411" y="1370"/>
                    <a:pt x="479" y="1712"/>
                    <a:pt x="502" y="2077"/>
                  </a:cubicBezTo>
                  <a:cubicBezTo>
                    <a:pt x="593" y="2785"/>
                    <a:pt x="639" y="3515"/>
                    <a:pt x="685" y="4223"/>
                  </a:cubicBezTo>
                  <a:cubicBezTo>
                    <a:pt x="753" y="5661"/>
                    <a:pt x="776" y="7099"/>
                    <a:pt x="799" y="8537"/>
                  </a:cubicBezTo>
                  <a:cubicBezTo>
                    <a:pt x="822" y="11413"/>
                    <a:pt x="753" y="14289"/>
                    <a:pt x="708" y="17165"/>
                  </a:cubicBezTo>
                  <a:cubicBezTo>
                    <a:pt x="822" y="14289"/>
                    <a:pt x="890" y="11413"/>
                    <a:pt x="867" y="8537"/>
                  </a:cubicBezTo>
                  <a:cubicBezTo>
                    <a:pt x="867" y="7099"/>
                    <a:pt x="822" y="5661"/>
                    <a:pt x="753" y="4223"/>
                  </a:cubicBezTo>
                  <a:cubicBezTo>
                    <a:pt x="708" y="3515"/>
                    <a:pt x="639" y="2785"/>
                    <a:pt x="548" y="2077"/>
                  </a:cubicBezTo>
                  <a:cubicBezTo>
                    <a:pt x="502" y="1712"/>
                    <a:pt x="457" y="1370"/>
                    <a:pt x="365" y="1004"/>
                  </a:cubicBezTo>
                  <a:cubicBezTo>
                    <a:pt x="297" y="662"/>
                    <a:pt x="205" y="297"/>
                    <a:pt x="0" y="0"/>
                  </a:cubicBezTo>
                  <a:close/>
                </a:path>
              </a:pathLst>
            </a:custGeom>
            <a:solidFill>
              <a:srgbClr val="DBD0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7" name="Google Shape;1577;p41"/>
            <p:cNvSpPr/>
            <p:nvPr/>
          </p:nvSpPr>
          <p:spPr>
            <a:xfrm>
              <a:off x="6085362" y="2552400"/>
              <a:ext cx="35454" cy="92422"/>
            </a:xfrm>
            <a:custGeom>
              <a:avLst/>
              <a:gdLst/>
              <a:ahLst/>
              <a:cxnLst/>
              <a:rect l="l" t="t" r="r" b="b"/>
              <a:pathLst>
                <a:path w="2055" h="5357" extrusionOk="0">
                  <a:moveTo>
                    <a:pt x="1184" y="1"/>
                  </a:moveTo>
                  <a:cubicBezTo>
                    <a:pt x="835" y="1"/>
                    <a:pt x="537" y="336"/>
                    <a:pt x="411" y="671"/>
                  </a:cubicBezTo>
                  <a:cubicBezTo>
                    <a:pt x="0" y="1630"/>
                    <a:pt x="160" y="2908"/>
                    <a:pt x="320" y="3889"/>
                  </a:cubicBezTo>
                  <a:cubicBezTo>
                    <a:pt x="390" y="4260"/>
                    <a:pt x="967" y="5356"/>
                    <a:pt x="1425" y="5356"/>
                  </a:cubicBezTo>
                  <a:cubicBezTo>
                    <a:pt x="1559" y="5356"/>
                    <a:pt x="1683" y="5263"/>
                    <a:pt x="1781" y="5031"/>
                  </a:cubicBezTo>
                  <a:cubicBezTo>
                    <a:pt x="1849" y="4848"/>
                    <a:pt x="1849" y="4643"/>
                    <a:pt x="1849" y="4437"/>
                  </a:cubicBezTo>
                  <a:cubicBezTo>
                    <a:pt x="1849" y="3296"/>
                    <a:pt x="2055" y="2155"/>
                    <a:pt x="1918" y="1013"/>
                  </a:cubicBezTo>
                  <a:cubicBezTo>
                    <a:pt x="1872" y="580"/>
                    <a:pt x="1689" y="78"/>
                    <a:pt x="1278" y="9"/>
                  </a:cubicBezTo>
                  <a:cubicBezTo>
                    <a:pt x="1247" y="4"/>
                    <a:pt x="1215" y="1"/>
                    <a:pt x="1184" y="1"/>
                  </a:cubicBezTo>
                  <a:close/>
                </a:path>
              </a:pathLst>
            </a:custGeom>
            <a:solidFill>
              <a:srgbClr val="5E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8" name="Google Shape;1578;p41"/>
            <p:cNvSpPr/>
            <p:nvPr/>
          </p:nvSpPr>
          <p:spPr>
            <a:xfrm>
              <a:off x="6104650" y="2661625"/>
              <a:ext cx="87832" cy="113608"/>
            </a:xfrm>
            <a:custGeom>
              <a:avLst/>
              <a:gdLst/>
              <a:ahLst/>
              <a:cxnLst/>
              <a:rect l="l" t="t" r="r" b="b"/>
              <a:pathLst>
                <a:path w="5091" h="6585" extrusionOk="0">
                  <a:moveTo>
                    <a:pt x="1" y="1"/>
                  </a:moveTo>
                  <a:lnTo>
                    <a:pt x="1" y="4863"/>
                  </a:lnTo>
                  <a:cubicBezTo>
                    <a:pt x="1" y="4863"/>
                    <a:pt x="652" y="6584"/>
                    <a:pt x="2557" y="6584"/>
                  </a:cubicBezTo>
                  <a:cubicBezTo>
                    <a:pt x="2639" y="6584"/>
                    <a:pt x="2722" y="6581"/>
                    <a:pt x="2808" y="6574"/>
                  </a:cubicBezTo>
                  <a:cubicBezTo>
                    <a:pt x="4908" y="6392"/>
                    <a:pt x="5091" y="5228"/>
                    <a:pt x="5091" y="5228"/>
                  </a:cubicBezTo>
                  <a:lnTo>
                    <a:pt x="5091" y="255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6B4A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9" name="Google Shape;1579;p41"/>
            <p:cNvSpPr/>
            <p:nvPr/>
          </p:nvSpPr>
          <p:spPr>
            <a:xfrm>
              <a:off x="6104650" y="2661625"/>
              <a:ext cx="87832" cy="82726"/>
            </a:xfrm>
            <a:custGeom>
              <a:avLst/>
              <a:gdLst/>
              <a:ahLst/>
              <a:cxnLst/>
              <a:rect l="l" t="t" r="r" b="b"/>
              <a:pathLst>
                <a:path w="5091" h="4795" extrusionOk="0">
                  <a:moveTo>
                    <a:pt x="1" y="1"/>
                  </a:moveTo>
                  <a:lnTo>
                    <a:pt x="1" y="3082"/>
                  </a:lnTo>
                  <a:cubicBezTo>
                    <a:pt x="1644" y="3904"/>
                    <a:pt x="3333" y="4338"/>
                    <a:pt x="5091" y="4794"/>
                  </a:cubicBezTo>
                  <a:lnTo>
                    <a:pt x="5091" y="255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5E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0" name="Google Shape;1580;p41"/>
            <p:cNvSpPr/>
            <p:nvPr/>
          </p:nvSpPr>
          <p:spPr>
            <a:xfrm>
              <a:off x="6069610" y="2569480"/>
              <a:ext cx="158706" cy="155652"/>
            </a:xfrm>
            <a:custGeom>
              <a:avLst/>
              <a:gdLst/>
              <a:ahLst/>
              <a:cxnLst/>
              <a:rect l="l" t="t" r="r" b="b"/>
              <a:pathLst>
                <a:path w="9199" h="9022" extrusionOk="0">
                  <a:moveTo>
                    <a:pt x="2534" y="1"/>
                  </a:moveTo>
                  <a:lnTo>
                    <a:pt x="2397" y="3904"/>
                  </a:lnTo>
                  <a:cubicBezTo>
                    <a:pt x="2397" y="3904"/>
                    <a:pt x="1620" y="2987"/>
                    <a:pt x="1130" y="2987"/>
                  </a:cubicBezTo>
                  <a:cubicBezTo>
                    <a:pt x="1026" y="2987"/>
                    <a:pt x="935" y="3028"/>
                    <a:pt x="868" y="3128"/>
                  </a:cubicBezTo>
                  <a:cubicBezTo>
                    <a:pt x="0" y="4360"/>
                    <a:pt x="2032" y="5342"/>
                    <a:pt x="2032" y="5342"/>
                  </a:cubicBezTo>
                  <a:cubicBezTo>
                    <a:pt x="2032" y="5342"/>
                    <a:pt x="3241" y="8263"/>
                    <a:pt x="4953" y="8880"/>
                  </a:cubicBezTo>
                  <a:cubicBezTo>
                    <a:pt x="5238" y="8980"/>
                    <a:pt x="5524" y="9022"/>
                    <a:pt x="5802" y="9022"/>
                  </a:cubicBezTo>
                  <a:cubicBezTo>
                    <a:pt x="7172" y="9022"/>
                    <a:pt x="8354" y="8012"/>
                    <a:pt x="8354" y="8012"/>
                  </a:cubicBezTo>
                  <a:cubicBezTo>
                    <a:pt x="9199" y="6574"/>
                    <a:pt x="8948" y="1"/>
                    <a:pt x="8948" y="1"/>
                  </a:cubicBezTo>
                  <a:close/>
                </a:path>
              </a:pathLst>
            </a:custGeom>
            <a:solidFill>
              <a:srgbClr val="6B4A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1" name="Google Shape;1581;p41"/>
            <p:cNvSpPr/>
            <p:nvPr/>
          </p:nvSpPr>
          <p:spPr>
            <a:xfrm>
              <a:off x="6094419" y="2530730"/>
              <a:ext cx="129963" cy="64783"/>
            </a:xfrm>
            <a:custGeom>
              <a:avLst/>
              <a:gdLst/>
              <a:ahLst/>
              <a:cxnLst/>
              <a:rect l="l" t="t" r="r" b="b"/>
              <a:pathLst>
                <a:path w="7533" h="3755" extrusionOk="0">
                  <a:moveTo>
                    <a:pt x="3928" y="1"/>
                  </a:moveTo>
                  <a:cubicBezTo>
                    <a:pt x="2861" y="1"/>
                    <a:pt x="1553" y="370"/>
                    <a:pt x="0" y="1402"/>
                  </a:cubicBezTo>
                  <a:cubicBezTo>
                    <a:pt x="0" y="1402"/>
                    <a:pt x="1532" y="3755"/>
                    <a:pt x="4069" y="3755"/>
                  </a:cubicBezTo>
                  <a:cubicBezTo>
                    <a:pt x="4105" y="3755"/>
                    <a:pt x="4141" y="3754"/>
                    <a:pt x="4177" y="3753"/>
                  </a:cubicBezTo>
                  <a:cubicBezTo>
                    <a:pt x="6757" y="3662"/>
                    <a:pt x="7533" y="2817"/>
                    <a:pt x="7510" y="2247"/>
                  </a:cubicBezTo>
                  <a:cubicBezTo>
                    <a:pt x="7510" y="1867"/>
                    <a:pt x="6328" y="1"/>
                    <a:pt x="3928" y="1"/>
                  </a:cubicBezTo>
                  <a:close/>
                </a:path>
              </a:pathLst>
            </a:custGeom>
            <a:solidFill>
              <a:srgbClr val="383A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2" name="Google Shape;1582;p41"/>
            <p:cNvSpPr/>
            <p:nvPr/>
          </p:nvSpPr>
          <p:spPr>
            <a:xfrm>
              <a:off x="6297999" y="3901683"/>
              <a:ext cx="48065" cy="447754"/>
            </a:xfrm>
            <a:custGeom>
              <a:avLst/>
              <a:gdLst/>
              <a:ahLst/>
              <a:cxnLst/>
              <a:rect l="l" t="t" r="r" b="b"/>
              <a:pathLst>
                <a:path w="2786" h="25953" extrusionOk="0">
                  <a:moveTo>
                    <a:pt x="1" y="1"/>
                  </a:moveTo>
                  <a:lnTo>
                    <a:pt x="1" y="25268"/>
                  </a:lnTo>
                  <a:lnTo>
                    <a:pt x="1462" y="25953"/>
                  </a:lnTo>
                  <a:lnTo>
                    <a:pt x="2786" y="25085"/>
                  </a:lnTo>
                  <a:lnTo>
                    <a:pt x="2740" y="92"/>
                  </a:lnTo>
                  <a:lnTo>
                    <a:pt x="1462" y="82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3" name="Google Shape;1583;p41"/>
            <p:cNvSpPr/>
            <p:nvPr/>
          </p:nvSpPr>
          <p:spPr>
            <a:xfrm>
              <a:off x="6321238" y="3961929"/>
              <a:ext cx="1587" cy="371360"/>
            </a:xfrm>
            <a:custGeom>
              <a:avLst/>
              <a:gdLst/>
              <a:ahLst/>
              <a:cxnLst/>
              <a:rect l="l" t="t" r="r" b="b"/>
              <a:pathLst>
                <a:path w="92" h="21525" extrusionOk="0">
                  <a:moveTo>
                    <a:pt x="46" y="1"/>
                  </a:moveTo>
                  <a:cubicBezTo>
                    <a:pt x="1" y="3584"/>
                    <a:pt x="23" y="7168"/>
                    <a:pt x="1" y="10751"/>
                  </a:cubicBezTo>
                  <a:cubicBezTo>
                    <a:pt x="23" y="14358"/>
                    <a:pt x="1" y="17941"/>
                    <a:pt x="46" y="21525"/>
                  </a:cubicBezTo>
                  <a:cubicBezTo>
                    <a:pt x="92" y="17941"/>
                    <a:pt x="69" y="14358"/>
                    <a:pt x="92" y="10751"/>
                  </a:cubicBezTo>
                  <a:cubicBezTo>
                    <a:pt x="69" y="7168"/>
                    <a:pt x="92" y="3584"/>
                    <a:pt x="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4" name="Google Shape;1584;p41"/>
            <p:cNvSpPr/>
            <p:nvPr/>
          </p:nvSpPr>
          <p:spPr>
            <a:xfrm>
              <a:off x="5478919" y="3427170"/>
              <a:ext cx="28760" cy="452878"/>
            </a:xfrm>
            <a:custGeom>
              <a:avLst/>
              <a:gdLst/>
              <a:ahLst/>
              <a:cxnLst/>
              <a:rect l="l" t="t" r="r" b="b"/>
              <a:pathLst>
                <a:path w="1667" h="26250" extrusionOk="0">
                  <a:moveTo>
                    <a:pt x="0" y="0"/>
                  </a:moveTo>
                  <a:lnTo>
                    <a:pt x="0" y="25199"/>
                  </a:lnTo>
                  <a:lnTo>
                    <a:pt x="1667" y="26249"/>
                  </a:lnTo>
                  <a:lnTo>
                    <a:pt x="1667" y="11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5" name="Google Shape;1585;p41"/>
            <p:cNvSpPr/>
            <p:nvPr/>
          </p:nvSpPr>
          <p:spPr>
            <a:xfrm>
              <a:off x="7793635" y="3047546"/>
              <a:ext cx="29554" cy="451705"/>
            </a:xfrm>
            <a:custGeom>
              <a:avLst/>
              <a:gdLst/>
              <a:ahLst/>
              <a:cxnLst/>
              <a:rect l="l" t="t" r="r" b="b"/>
              <a:pathLst>
                <a:path w="1713" h="26182" extrusionOk="0">
                  <a:moveTo>
                    <a:pt x="1712" y="1"/>
                  </a:moveTo>
                  <a:lnTo>
                    <a:pt x="0" y="982"/>
                  </a:lnTo>
                  <a:lnTo>
                    <a:pt x="0" y="26181"/>
                  </a:lnTo>
                  <a:lnTo>
                    <a:pt x="1712" y="25177"/>
                  </a:lnTo>
                  <a:lnTo>
                    <a:pt x="171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6" name="Google Shape;1586;p41"/>
            <p:cNvSpPr/>
            <p:nvPr/>
          </p:nvSpPr>
          <p:spPr>
            <a:xfrm>
              <a:off x="5478919" y="2559646"/>
              <a:ext cx="2344270" cy="1356236"/>
            </a:xfrm>
            <a:custGeom>
              <a:avLst/>
              <a:gdLst/>
              <a:ahLst/>
              <a:cxnLst/>
              <a:rect l="l" t="t" r="r" b="b"/>
              <a:pathLst>
                <a:path w="135880" h="78611" extrusionOk="0">
                  <a:moveTo>
                    <a:pt x="86942" y="0"/>
                  </a:moveTo>
                  <a:lnTo>
                    <a:pt x="0" y="50284"/>
                  </a:lnTo>
                  <a:lnTo>
                    <a:pt x="48938" y="78610"/>
                  </a:lnTo>
                  <a:lnTo>
                    <a:pt x="135879" y="28281"/>
                  </a:lnTo>
                  <a:lnTo>
                    <a:pt x="869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7" name="Google Shape;1587;p41"/>
            <p:cNvSpPr/>
            <p:nvPr/>
          </p:nvSpPr>
          <p:spPr>
            <a:xfrm>
              <a:off x="5478919" y="3427170"/>
              <a:ext cx="844303" cy="523751"/>
            </a:xfrm>
            <a:custGeom>
              <a:avLst/>
              <a:gdLst/>
              <a:ahLst/>
              <a:cxnLst/>
              <a:rect l="l" t="t" r="r" b="b"/>
              <a:pathLst>
                <a:path w="48938" h="30358" extrusionOk="0">
                  <a:moveTo>
                    <a:pt x="0" y="0"/>
                  </a:moveTo>
                  <a:lnTo>
                    <a:pt x="0" y="2077"/>
                  </a:lnTo>
                  <a:lnTo>
                    <a:pt x="48938" y="30358"/>
                  </a:lnTo>
                  <a:lnTo>
                    <a:pt x="48938" y="283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C82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8" name="Google Shape;1588;p41"/>
            <p:cNvSpPr/>
            <p:nvPr/>
          </p:nvSpPr>
          <p:spPr>
            <a:xfrm>
              <a:off x="6323205" y="3047546"/>
              <a:ext cx="1499984" cy="903375"/>
            </a:xfrm>
            <a:custGeom>
              <a:avLst/>
              <a:gdLst/>
              <a:ahLst/>
              <a:cxnLst/>
              <a:rect l="l" t="t" r="r" b="b"/>
              <a:pathLst>
                <a:path w="86943" h="52362" extrusionOk="0">
                  <a:moveTo>
                    <a:pt x="86942" y="1"/>
                  </a:moveTo>
                  <a:lnTo>
                    <a:pt x="1" y="50330"/>
                  </a:lnTo>
                  <a:lnTo>
                    <a:pt x="1" y="52362"/>
                  </a:lnTo>
                  <a:lnTo>
                    <a:pt x="86942" y="1804"/>
                  </a:lnTo>
                  <a:lnTo>
                    <a:pt x="86942" y="1"/>
                  </a:lnTo>
                  <a:close/>
                </a:path>
              </a:pathLst>
            </a:custGeom>
            <a:solidFill>
              <a:srgbClr val="EC82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9" name="Google Shape;1589;p41"/>
            <p:cNvSpPr/>
            <p:nvPr/>
          </p:nvSpPr>
          <p:spPr>
            <a:xfrm>
              <a:off x="5478919" y="2559646"/>
              <a:ext cx="1499967" cy="1356236"/>
            </a:xfrm>
            <a:custGeom>
              <a:avLst/>
              <a:gdLst/>
              <a:ahLst/>
              <a:cxnLst/>
              <a:rect l="l" t="t" r="r" b="b"/>
              <a:pathLst>
                <a:path w="86942" h="78611" extrusionOk="0">
                  <a:moveTo>
                    <a:pt x="86942" y="0"/>
                  </a:moveTo>
                  <a:lnTo>
                    <a:pt x="0" y="50284"/>
                  </a:lnTo>
                  <a:lnTo>
                    <a:pt x="48938" y="78610"/>
                  </a:lnTo>
                  <a:lnTo>
                    <a:pt x="86942" y="0"/>
                  </a:lnTo>
                  <a:close/>
                </a:path>
              </a:pathLst>
            </a:custGeom>
            <a:solidFill>
              <a:srgbClr val="C357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0" name="Google Shape;1590;p41"/>
            <p:cNvSpPr/>
            <p:nvPr/>
          </p:nvSpPr>
          <p:spPr>
            <a:xfrm>
              <a:off x="6792214" y="2994391"/>
              <a:ext cx="282372" cy="209514"/>
            </a:xfrm>
            <a:custGeom>
              <a:avLst/>
              <a:gdLst/>
              <a:ahLst/>
              <a:cxnLst/>
              <a:rect l="l" t="t" r="r" b="b"/>
              <a:pathLst>
                <a:path w="16367" h="12144" extrusionOk="0">
                  <a:moveTo>
                    <a:pt x="1" y="0"/>
                  </a:moveTo>
                  <a:lnTo>
                    <a:pt x="1" y="2876"/>
                  </a:lnTo>
                  <a:lnTo>
                    <a:pt x="16366" y="12143"/>
                  </a:lnTo>
                  <a:lnTo>
                    <a:pt x="16366" y="12143"/>
                  </a:lnTo>
                  <a:lnTo>
                    <a:pt x="16344" y="931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7F4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1" name="Google Shape;1591;p41"/>
            <p:cNvSpPr/>
            <p:nvPr/>
          </p:nvSpPr>
          <p:spPr>
            <a:xfrm>
              <a:off x="7074171" y="3047546"/>
              <a:ext cx="183135" cy="156359"/>
            </a:xfrm>
            <a:custGeom>
              <a:avLst/>
              <a:gdLst/>
              <a:ahLst/>
              <a:cxnLst/>
              <a:rect l="l" t="t" r="r" b="b"/>
              <a:pathLst>
                <a:path w="10615" h="9063" extrusionOk="0">
                  <a:moveTo>
                    <a:pt x="10614" y="1"/>
                  </a:moveTo>
                  <a:lnTo>
                    <a:pt x="1" y="6232"/>
                  </a:lnTo>
                  <a:lnTo>
                    <a:pt x="23" y="9062"/>
                  </a:lnTo>
                  <a:lnTo>
                    <a:pt x="10614" y="2397"/>
                  </a:lnTo>
                  <a:lnTo>
                    <a:pt x="10614" y="1"/>
                  </a:lnTo>
                  <a:close/>
                </a:path>
              </a:pathLst>
            </a:custGeom>
            <a:solidFill>
              <a:srgbClr val="F7F4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2" name="Google Shape;1592;p41"/>
            <p:cNvSpPr/>
            <p:nvPr/>
          </p:nvSpPr>
          <p:spPr>
            <a:xfrm>
              <a:off x="7157259" y="2981003"/>
              <a:ext cx="29157" cy="29933"/>
            </a:xfrm>
            <a:custGeom>
              <a:avLst/>
              <a:gdLst/>
              <a:ahLst/>
              <a:cxnLst/>
              <a:rect l="l" t="t" r="r" b="b"/>
              <a:pathLst>
                <a:path w="1690" h="1735" extrusionOk="0">
                  <a:moveTo>
                    <a:pt x="1690" y="0"/>
                  </a:moveTo>
                  <a:lnTo>
                    <a:pt x="1" y="867"/>
                  </a:lnTo>
                  <a:lnTo>
                    <a:pt x="1690" y="1735"/>
                  </a:lnTo>
                  <a:lnTo>
                    <a:pt x="1690" y="0"/>
                  </a:lnTo>
                  <a:close/>
                </a:path>
              </a:pathLst>
            </a:custGeom>
            <a:solidFill>
              <a:srgbClr val="F7F4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3" name="Google Shape;1593;p41"/>
            <p:cNvSpPr/>
            <p:nvPr/>
          </p:nvSpPr>
          <p:spPr>
            <a:xfrm>
              <a:off x="6792214" y="2884131"/>
              <a:ext cx="465093" cy="270933"/>
            </a:xfrm>
            <a:custGeom>
              <a:avLst/>
              <a:gdLst/>
              <a:ahLst/>
              <a:cxnLst/>
              <a:rect l="l" t="t" r="r" b="b"/>
              <a:pathLst>
                <a:path w="26958" h="15704" extrusionOk="0">
                  <a:moveTo>
                    <a:pt x="10706" y="0"/>
                  </a:moveTo>
                  <a:lnTo>
                    <a:pt x="1" y="6391"/>
                  </a:lnTo>
                  <a:lnTo>
                    <a:pt x="16344" y="15704"/>
                  </a:lnTo>
                  <a:lnTo>
                    <a:pt x="26957" y="9473"/>
                  </a:lnTo>
                  <a:lnTo>
                    <a:pt x="1070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4" name="Google Shape;1594;p41"/>
            <p:cNvSpPr/>
            <p:nvPr/>
          </p:nvSpPr>
          <p:spPr>
            <a:xfrm>
              <a:off x="7071014" y="2927434"/>
              <a:ext cx="115402" cy="66577"/>
            </a:xfrm>
            <a:custGeom>
              <a:avLst/>
              <a:gdLst/>
              <a:ahLst/>
              <a:cxnLst/>
              <a:rect l="l" t="t" r="r" b="b"/>
              <a:pathLst>
                <a:path w="6689" h="3859" extrusionOk="0">
                  <a:moveTo>
                    <a:pt x="1211" y="1"/>
                  </a:moveTo>
                  <a:lnTo>
                    <a:pt x="1" y="686"/>
                  </a:lnTo>
                  <a:lnTo>
                    <a:pt x="5456" y="3858"/>
                  </a:lnTo>
                  <a:lnTo>
                    <a:pt x="6689" y="3105"/>
                  </a:lnTo>
                  <a:lnTo>
                    <a:pt x="121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5" name="Google Shape;1595;p41"/>
            <p:cNvSpPr/>
            <p:nvPr/>
          </p:nvSpPr>
          <p:spPr>
            <a:xfrm>
              <a:off x="7106071" y="2312728"/>
              <a:ext cx="813197" cy="656078"/>
            </a:xfrm>
            <a:custGeom>
              <a:avLst/>
              <a:gdLst/>
              <a:ahLst/>
              <a:cxnLst/>
              <a:rect l="l" t="t" r="r" b="b"/>
              <a:pathLst>
                <a:path w="47135" h="38028" extrusionOk="0">
                  <a:moveTo>
                    <a:pt x="0" y="34969"/>
                  </a:moveTo>
                  <a:cubicBezTo>
                    <a:pt x="0" y="34969"/>
                    <a:pt x="0" y="34969"/>
                    <a:pt x="0" y="34969"/>
                  </a:cubicBezTo>
                  <a:lnTo>
                    <a:pt x="0" y="34969"/>
                  </a:lnTo>
                  <a:lnTo>
                    <a:pt x="5615" y="38027"/>
                  </a:lnTo>
                  <a:lnTo>
                    <a:pt x="47135" y="27071"/>
                  </a:lnTo>
                  <a:lnTo>
                    <a:pt x="34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6" name="Google Shape;1596;p41"/>
            <p:cNvSpPr/>
            <p:nvPr/>
          </p:nvSpPr>
          <p:spPr>
            <a:xfrm>
              <a:off x="5875071" y="3453549"/>
              <a:ext cx="391839" cy="227629"/>
            </a:xfrm>
            <a:custGeom>
              <a:avLst/>
              <a:gdLst/>
              <a:ahLst/>
              <a:cxnLst/>
              <a:rect l="l" t="t" r="r" b="b"/>
              <a:pathLst>
                <a:path w="22712" h="13194" extrusionOk="0">
                  <a:moveTo>
                    <a:pt x="8537" y="0"/>
                  </a:moveTo>
                  <a:lnTo>
                    <a:pt x="1" y="4839"/>
                  </a:lnTo>
                  <a:lnTo>
                    <a:pt x="14107" y="13193"/>
                  </a:lnTo>
                  <a:lnTo>
                    <a:pt x="22712" y="8103"/>
                  </a:lnTo>
                  <a:lnTo>
                    <a:pt x="8537" y="0"/>
                  </a:lnTo>
                  <a:close/>
                </a:path>
              </a:pathLst>
            </a:custGeom>
            <a:solidFill>
              <a:srgbClr val="383A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7" name="Google Shape;1597;p41"/>
            <p:cNvSpPr/>
            <p:nvPr/>
          </p:nvSpPr>
          <p:spPr>
            <a:xfrm>
              <a:off x="6022356" y="3278695"/>
              <a:ext cx="244554" cy="314668"/>
            </a:xfrm>
            <a:custGeom>
              <a:avLst/>
              <a:gdLst/>
              <a:ahLst/>
              <a:cxnLst/>
              <a:rect l="l" t="t" r="r" b="b"/>
              <a:pathLst>
                <a:path w="14175" h="18239" extrusionOk="0">
                  <a:moveTo>
                    <a:pt x="114" y="1"/>
                  </a:moveTo>
                  <a:lnTo>
                    <a:pt x="0" y="10135"/>
                  </a:lnTo>
                  <a:lnTo>
                    <a:pt x="14175" y="18238"/>
                  </a:lnTo>
                  <a:lnTo>
                    <a:pt x="14175" y="8287"/>
                  </a:lnTo>
                  <a:lnTo>
                    <a:pt x="114" y="1"/>
                  </a:lnTo>
                  <a:close/>
                </a:path>
              </a:pathLst>
            </a:custGeom>
            <a:solidFill>
              <a:srgbClr val="383A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8" name="Google Shape;1598;p41"/>
            <p:cNvSpPr/>
            <p:nvPr/>
          </p:nvSpPr>
          <p:spPr>
            <a:xfrm>
              <a:off x="6037313" y="3303901"/>
              <a:ext cx="214638" cy="270157"/>
            </a:xfrm>
            <a:custGeom>
              <a:avLst/>
              <a:gdLst/>
              <a:ahLst/>
              <a:cxnLst/>
              <a:rect l="l" t="t" r="r" b="b"/>
              <a:pathLst>
                <a:path w="12441" h="15659" extrusionOk="0">
                  <a:moveTo>
                    <a:pt x="92" y="1"/>
                  </a:moveTo>
                  <a:lnTo>
                    <a:pt x="1" y="8560"/>
                  </a:lnTo>
                  <a:lnTo>
                    <a:pt x="12440" y="15659"/>
                  </a:lnTo>
                  <a:lnTo>
                    <a:pt x="12440" y="7214"/>
                  </a:lnTo>
                  <a:lnTo>
                    <a:pt x="9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9" name="Google Shape;1599;p41"/>
            <p:cNvSpPr/>
            <p:nvPr/>
          </p:nvSpPr>
          <p:spPr>
            <a:xfrm>
              <a:off x="6037313" y="3303901"/>
              <a:ext cx="214638" cy="270157"/>
            </a:xfrm>
            <a:custGeom>
              <a:avLst/>
              <a:gdLst/>
              <a:ahLst/>
              <a:cxnLst/>
              <a:rect l="l" t="t" r="r" b="b"/>
              <a:pathLst>
                <a:path w="12441" h="15659" extrusionOk="0">
                  <a:moveTo>
                    <a:pt x="92" y="1"/>
                  </a:moveTo>
                  <a:lnTo>
                    <a:pt x="1" y="8560"/>
                  </a:lnTo>
                  <a:lnTo>
                    <a:pt x="12440" y="15659"/>
                  </a:lnTo>
                  <a:lnTo>
                    <a:pt x="92" y="1"/>
                  </a:lnTo>
                  <a:close/>
                </a:path>
              </a:pathLst>
            </a:custGeom>
            <a:solidFill>
              <a:srgbClr val="D5D9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0" name="Google Shape;1600;p41"/>
            <p:cNvSpPr/>
            <p:nvPr/>
          </p:nvSpPr>
          <p:spPr>
            <a:xfrm>
              <a:off x="5875071" y="3537034"/>
              <a:ext cx="243381" cy="151235"/>
            </a:xfrm>
            <a:custGeom>
              <a:avLst/>
              <a:gdLst/>
              <a:ahLst/>
              <a:cxnLst/>
              <a:rect l="l" t="t" r="r" b="b"/>
              <a:pathLst>
                <a:path w="14107" h="8766" extrusionOk="0">
                  <a:moveTo>
                    <a:pt x="1" y="0"/>
                  </a:moveTo>
                  <a:lnTo>
                    <a:pt x="1" y="411"/>
                  </a:lnTo>
                  <a:lnTo>
                    <a:pt x="14107" y="8765"/>
                  </a:lnTo>
                  <a:lnTo>
                    <a:pt x="14107" y="835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728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1" name="Google Shape;1601;p41"/>
            <p:cNvSpPr/>
            <p:nvPr/>
          </p:nvSpPr>
          <p:spPr>
            <a:xfrm>
              <a:off x="6118435" y="3593346"/>
              <a:ext cx="148475" cy="94923"/>
            </a:xfrm>
            <a:custGeom>
              <a:avLst/>
              <a:gdLst/>
              <a:ahLst/>
              <a:cxnLst/>
              <a:rect l="l" t="t" r="r" b="b"/>
              <a:pathLst>
                <a:path w="8606" h="5502" extrusionOk="0">
                  <a:moveTo>
                    <a:pt x="8606" y="0"/>
                  </a:moveTo>
                  <a:lnTo>
                    <a:pt x="1" y="5090"/>
                  </a:lnTo>
                  <a:lnTo>
                    <a:pt x="1" y="5501"/>
                  </a:lnTo>
                  <a:lnTo>
                    <a:pt x="8606" y="411"/>
                  </a:lnTo>
                  <a:lnTo>
                    <a:pt x="8606" y="0"/>
                  </a:lnTo>
                  <a:close/>
                </a:path>
              </a:pathLst>
            </a:custGeom>
            <a:solidFill>
              <a:srgbClr val="2728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2" name="Google Shape;1602;p41"/>
            <p:cNvSpPr/>
            <p:nvPr/>
          </p:nvSpPr>
          <p:spPr>
            <a:xfrm>
              <a:off x="6024322" y="3275555"/>
              <a:ext cx="246521" cy="146111"/>
            </a:xfrm>
            <a:custGeom>
              <a:avLst/>
              <a:gdLst/>
              <a:ahLst/>
              <a:cxnLst/>
              <a:rect l="l" t="t" r="r" b="b"/>
              <a:pathLst>
                <a:path w="14289" h="8469" extrusionOk="0">
                  <a:moveTo>
                    <a:pt x="229" y="0"/>
                  </a:moveTo>
                  <a:lnTo>
                    <a:pt x="0" y="183"/>
                  </a:lnTo>
                  <a:lnTo>
                    <a:pt x="14061" y="8469"/>
                  </a:lnTo>
                  <a:lnTo>
                    <a:pt x="14289" y="8286"/>
                  </a:lnTo>
                  <a:lnTo>
                    <a:pt x="229" y="0"/>
                  </a:lnTo>
                  <a:close/>
                </a:path>
              </a:pathLst>
            </a:custGeom>
            <a:solidFill>
              <a:srgbClr val="4B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3" name="Google Shape;1603;p41"/>
            <p:cNvSpPr/>
            <p:nvPr/>
          </p:nvSpPr>
          <p:spPr>
            <a:xfrm>
              <a:off x="6266892" y="3418492"/>
              <a:ext cx="4348" cy="181962"/>
            </a:xfrm>
            <a:custGeom>
              <a:avLst/>
              <a:gdLst/>
              <a:ahLst/>
              <a:cxnLst/>
              <a:rect l="l" t="t" r="r" b="b"/>
              <a:pathLst>
                <a:path w="252" h="10547" extrusionOk="0">
                  <a:moveTo>
                    <a:pt x="229" y="1"/>
                  </a:moveTo>
                  <a:lnTo>
                    <a:pt x="1" y="184"/>
                  </a:lnTo>
                  <a:lnTo>
                    <a:pt x="1" y="10546"/>
                  </a:lnTo>
                  <a:lnTo>
                    <a:pt x="252" y="10318"/>
                  </a:lnTo>
                  <a:lnTo>
                    <a:pt x="229" y="1"/>
                  </a:lnTo>
                  <a:close/>
                </a:path>
              </a:pathLst>
            </a:custGeom>
            <a:solidFill>
              <a:srgbClr val="2728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4" name="Google Shape;1604;p41"/>
            <p:cNvSpPr/>
            <p:nvPr/>
          </p:nvSpPr>
          <p:spPr>
            <a:xfrm>
              <a:off x="6028653" y="3457086"/>
              <a:ext cx="229993" cy="131550"/>
            </a:xfrm>
            <a:custGeom>
              <a:avLst/>
              <a:gdLst/>
              <a:ahLst/>
              <a:cxnLst/>
              <a:rect l="l" t="t" r="r" b="b"/>
              <a:pathLst>
                <a:path w="13331" h="7625" extrusionOk="0">
                  <a:moveTo>
                    <a:pt x="0" y="1"/>
                  </a:moveTo>
                  <a:lnTo>
                    <a:pt x="0" y="1"/>
                  </a:lnTo>
                  <a:cubicBezTo>
                    <a:pt x="1096" y="663"/>
                    <a:pt x="2192" y="1325"/>
                    <a:pt x="3287" y="1964"/>
                  </a:cubicBezTo>
                  <a:lnTo>
                    <a:pt x="6620" y="3881"/>
                  </a:lnTo>
                  <a:lnTo>
                    <a:pt x="9952" y="5776"/>
                  </a:lnTo>
                  <a:cubicBezTo>
                    <a:pt x="11071" y="6392"/>
                    <a:pt x="12189" y="7008"/>
                    <a:pt x="13330" y="7624"/>
                  </a:cubicBezTo>
                  <a:cubicBezTo>
                    <a:pt x="12235" y="6962"/>
                    <a:pt x="11139" y="6301"/>
                    <a:pt x="10021" y="5661"/>
                  </a:cubicBezTo>
                  <a:lnTo>
                    <a:pt x="6711" y="3744"/>
                  </a:lnTo>
                  <a:lnTo>
                    <a:pt x="3356" y="1850"/>
                  </a:lnTo>
                  <a:cubicBezTo>
                    <a:pt x="2237" y="1233"/>
                    <a:pt x="1119" y="617"/>
                    <a:pt x="0" y="1"/>
                  </a:cubicBezTo>
                  <a:close/>
                </a:path>
              </a:pathLst>
            </a:custGeom>
            <a:solidFill>
              <a:srgbClr val="2728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5" name="Google Shape;1605;p41"/>
            <p:cNvSpPr/>
            <p:nvPr/>
          </p:nvSpPr>
          <p:spPr>
            <a:xfrm>
              <a:off x="6139310" y="3351553"/>
              <a:ext cx="6314" cy="8281"/>
            </a:xfrm>
            <a:custGeom>
              <a:avLst/>
              <a:gdLst/>
              <a:ahLst/>
              <a:cxnLst/>
              <a:rect l="l" t="t" r="r" b="b"/>
              <a:pathLst>
                <a:path w="366" h="480" extrusionOk="0">
                  <a:moveTo>
                    <a:pt x="183" y="1"/>
                  </a:moveTo>
                  <a:cubicBezTo>
                    <a:pt x="92" y="1"/>
                    <a:pt x="0" y="115"/>
                    <a:pt x="0" y="229"/>
                  </a:cubicBezTo>
                  <a:cubicBezTo>
                    <a:pt x="0" y="366"/>
                    <a:pt x="92" y="480"/>
                    <a:pt x="183" y="480"/>
                  </a:cubicBezTo>
                  <a:cubicBezTo>
                    <a:pt x="297" y="480"/>
                    <a:pt x="366" y="366"/>
                    <a:pt x="366" y="229"/>
                  </a:cubicBezTo>
                  <a:cubicBezTo>
                    <a:pt x="366" y="115"/>
                    <a:pt x="297" y="1"/>
                    <a:pt x="183" y="1"/>
                  </a:cubicBezTo>
                  <a:close/>
                </a:path>
              </a:pathLst>
            </a:custGeom>
            <a:solidFill>
              <a:srgbClr val="4B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6" name="Google Shape;1606;p41"/>
            <p:cNvSpPr/>
            <p:nvPr/>
          </p:nvSpPr>
          <p:spPr>
            <a:xfrm>
              <a:off x="5905780" y="3471664"/>
              <a:ext cx="330420" cy="191399"/>
            </a:xfrm>
            <a:custGeom>
              <a:avLst/>
              <a:gdLst/>
              <a:ahLst/>
              <a:cxnLst/>
              <a:rect l="l" t="t" r="r" b="b"/>
              <a:pathLst>
                <a:path w="19152" h="11094" extrusionOk="0">
                  <a:moveTo>
                    <a:pt x="7191" y="0"/>
                  </a:moveTo>
                  <a:lnTo>
                    <a:pt x="1" y="4063"/>
                  </a:lnTo>
                  <a:lnTo>
                    <a:pt x="11893" y="11093"/>
                  </a:lnTo>
                  <a:lnTo>
                    <a:pt x="19151" y="6825"/>
                  </a:lnTo>
                  <a:lnTo>
                    <a:pt x="7191" y="0"/>
                  </a:lnTo>
                  <a:close/>
                </a:path>
              </a:pathLst>
            </a:custGeom>
            <a:solidFill>
              <a:srgbClr val="4B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7" name="Google Shape;1607;p41"/>
            <p:cNvSpPr/>
            <p:nvPr/>
          </p:nvSpPr>
          <p:spPr>
            <a:xfrm>
              <a:off x="5912095" y="3477185"/>
              <a:ext cx="315824" cy="177994"/>
            </a:xfrm>
            <a:custGeom>
              <a:avLst/>
              <a:gdLst/>
              <a:ahLst/>
              <a:cxnLst/>
              <a:rect l="l" t="t" r="r" b="b"/>
              <a:pathLst>
                <a:path w="18306" h="10317" extrusionOk="0">
                  <a:moveTo>
                    <a:pt x="6756" y="434"/>
                  </a:moveTo>
                  <a:cubicBezTo>
                    <a:pt x="6939" y="548"/>
                    <a:pt x="7122" y="662"/>
                    <a:pt x="7327" y="776"/>
                  </a:cubicBezTo>
                  <a:cubicBezTo>
                    <a:pt x="7076" y="890"/>
                    <a:pt x="6848" y="1027"/>
                    <a:pt x="6597" y="1141"/>
                  </a:cubicBezTo>
                  <a:cubicBezTo>
                    <a:pt x="6414" y="1050"/>
                    <a:pt x="6231" y="936"/>
                    <a:pt x="6049" y="844"/>
                  </a:cubicBezTo>
                  <a:cubicBezTo>
                    <a:pt x="6277" y="707"/>
                    <a:pt x="6528" y="571"/>
                    <a:pt x="6756" y="434"/>
                  </a:cubicBezTo>
                  <a:close/>
                  <a:moveTo>
                    <a:pt x="7350" y="776"/>
                  </a:moveTo>
                  <a:cubicBezTo>
                    <a:pt x="7532" y="890"/>
                    <a:pt x="7738" y="1004"/>
                    <a:pt x="7920" y="1118"/>
                  </a:cubicBezTo>
                  <a:cubicBezTo>
                    <a:pt x="7692" y="1232"/>
                    <a:pt x="7441" y="1369"/>
                    <a:pt x="7213" y="1484"/>
                  </a:cubicBezTo>
                  <a:cubicBezTo>
                    <a:pt x="7030" y="1392"/>
                    <a:pt x="6848" y="1278"/>
                    <a:pt x="6665" y="1187"/>
                  </a:cubicBezTo>
                  <a:cubicBezTo>
                    <a:pt x="6893" y="1050"/>
                    <a:pt x="7122" y="913"/>
                    <a:pt x="7350" y="776"/>
                  </a:cubicBezTo>
                  <a:close/>
                  <a:moveTo>
                    <a:pt x="6026" y="844"/>
                  </a:moveTo>
                  <a:cubicBezTo>
                    <a:pt x="6209" y="959"/>
                    <a:pt x="6391" y="1073"/>
                    <a:pt x="6574" y="1164"/>
                  </a:cubicBezTo>
                  <a:cubicBezTo>
                    <a:pt x="6414" y="1255"/>
                    <a:pt x="6254" y="1347"/>
                    <a:pt x="6094" y="1415"/>
                  </a:cubicBezTo>
                  <a:lnTo>
                    <a:pt x="5935" y="1506"/>
                  </a:lnTo>
                  <a:cubicBezTo>
                    <a:pt x="5752" y="1415"/>
                    <a:pt x="5569" y="1324"/>
                    <a:pt x="5410" y="1232"/>
                  </a:cubicBezTo>
                  <a:lnTo>
                    <a:pt x="5706" y="1050"/>
                  </a:lnTo>
                  <a:cubicBezTo>
                    <a:pt x="5821" y="981"/>
                    <a:pt x="5912" y="913"/>
                    <a:pt x="6026" y="844"/>
                  </a:cubicBezTo>
                  <a:close/>
                  <a:moveTo>
                    <a:pt x="4109" y="1255"/>
                  </a:moveTo>
                  <a:lnTo>
                    <a:pt x="4109" y="1255"/>
                  </a:lnTo>
                  <a:cubicBezTo>
                    <a:pt x="4268" y="1347"/>
                    <a:pt x="4451" y="1461"/>
                    <a:pt x="4634" y="1552"/>
                  </a:cubicBezTo>
                  <a:cubicBezTo>
                    <a:pt x="4451" y="1438"/>
                    <a:pt x="4291" y="1347"/>
                    <a:pt x="4109" y="1255"/>
                  </a:cubicBezTo>
                  <a:close/>
                  <a:moveTo>
                    <a:pt x="7943" y="1141"/>
                  </a:moveTo>
                  <a:cubicBezTo>
                    <a:pt x="8149" y="1255"/>
                    <a:pt x="8331" y="1347"/>
                    <a:pt x="8514" y="1461"/>
                  </a:cubicBezTo>
                  <a:cubicBezTo>
                    <a:pt x="8286" y="1598"/>
                    <a:pt x="8057" y="1712"/>
                    <a:pt x="7829" y="1826"/>
                  </a:cubicBezTo>
                  <a:cubicBezTo>
                    <a:pt x="7647" y="1735"/>
                    <a:pt x="7464" y="1620"/>
                    <a:pt x="7281" y="1529"/>
                  </a:cubicBezTo>
                  <a:cubicBezTo>
                    <a:pt x="7510" y="1392"/>
                    <a:pt x="7738" y="1255"/>
                    <a:pt x="7943" y="1141"/>
                  </a:cubicBezTo>
                  <a:close/>
                  <a:moveTo>
                    <a:pt x="6642" y="1210"/>
                  </a:moveTo>
                  <a:cubicBezTo>
                    <a:pt x="6802" y="1301"/>
                    <a:pt x="6985" y="1415"/>
                    <a:pt x="7167" y="1529"/>
                  </a:cubicBezTo>
                  <a:cubicBezTo>
                    <a:pt x="7030" y="1598"/>
                    <a:pt x="6871" y="1666"/>
                    <a:pt x="6734" y="1757"/>
                  </a:cubicBezTo>
                  <a:lnTo>
                    <a:pt x="6551" y="1849"/>
                  </a:lnTo>
                  <a:cubicBezTo>
                    <a:pt x="6368" y="1757"/>
                    <a:pt x="6186" y="1666"/>
                    <a:pt x="6026" y="1575"/>
                  </a:cubicBezTo>
                  <a:lnTo>
                    <a:pt x="6140" y="1506"/>
                  </a:lnTo>
                  <a:cubicBezTo>
                    <a:pt x="6300" y="1392"/>
                    <a:pt x="6460" y="1301"/>
                    <a:pt x="6642" y="1210"/>
                  </a:cubicBezTo>
                  <a:close/>
                  <a:moveTo>
                    <a:pt x="5387" y="1232"/>
                  </a:moveTo>
                  <a:cubicBezTo>
                    <a:pt x="5547" y="1347"/>
                    <a:pt x="5729" y="1438"/>
                    <a:pt x="5889" y="1529"/>
                  </a:cubicBezTo>
                  <a:lnTo>
                    <a:pt x="5250" y="1894"/>
                  </a:lnTo>
                  <a:cubicBezTo>
                    <a:pt x="5090" y="1803"/>
                    <a:pt x="4908" y="1689"/>
                    <a:pt x="4748" y="1598"/>
                  </a:cubicBezTo>
                  <a:lnTo>
                    <a:pt x="5387" y="1232"/>
                  </a:lnTo>
                  <a:close/>
                  <a:moveTo>
                    <a:pt x="8560" y="1484"/>
                  </a:moveTo>
                  <a:cubicBezTo>
                    <a:pt x="8742" y="1598"/>
                    <a:pt x="8925" y="1712"/>
                    <a:pt x="9107" y="1803"/>
                  </a:cubicBezTo>
                  <a:lnTo>
                    <a:pt x="9107" y="1826"/>
                  </a:lnTo>
                  <a:cubicBezTo>
                    <a:pt x="8902" y="1940"/>
                    <a:pt x="8674" y="2054"/>
                    <a:pt x="8445" y="2168"/>
                  </a:cubicBezTo>
                  <a:cubicBezTo>
                    <a:pt x="8263" y="2077"/>
                    <a:pt x="8080" y="1963"/>
                    <a:pt x="7898" y="1872"/>
                  </a:cubicBezTo>
                  <a:cubicBezTo>
                    <a:pt x="8126" y="1735"/>
                    <a:pt x="8331" y="1620"/>
                    <a:pt x="8560" y="1484"/>
                  </a:cubicBezTo>
                  <a:close/>
                  <a:moveTo>
                    <a:pt x="7236" y="1552"/>
                  </a:moveTo>
                  <a:cubicBezTo>
                    <a:pt x="7418" y="1666"/>
                    <a:pt x="7601" y="1757"/>
                    <a:pt x="7761" y="1872"/>
                  </a:cubicBezTo>
                  <a:cubicBezTo>
                    <a:pt x="7647" y="1940"/>
                    <a:pt x="7510" y="2008"/>
                    <a:pt x="7373" y="2077"/>
                  </a:cubicBezTo>
                  <a:lnTo>
                    <a:pt x="7167" y="2191"/>
                  </a:lnTo>
                  <a:cubicBezTo>
                    <a:pt x="6985" y="2100"/>
                    <a:pt x="6802" y="2008"/>
                    <a:pt x="6642" y="1917"/>
                  </a:cubicBezTo>
                  <a:lnTo>
                    <a:pt x="6779" y="1826"/>
                  </a:lnTo>
                  <a:cubicBezTo>
                    <a:pt x="6939" y="1735"/>
                    <a:pt x="7076" y="1643"/>
                    <a:pt x="7236" y="1552"/>
                  </a:cubicBezTo>
                  <a:close/>
                  <a:moveTo>
                    <a:pt x="5980" y="1575"/>
                  </a:moveTo>
                  <a:cubicBezTo>
                    <a:pt x="6163" y="1689"/>
                    <a:pt x="6323" y="1780"/>
                    <a:pt x="6482" y="1894"/>
                  </a:cubicBezTo>
                  <a:lnTo>
                    <a:pt x="5866" y="2237"/>
                  </a:lnTo>
                  <a:cubicBezTo>
                    <a:pt x="5706" y="2123"/>
                    <a:pt x="5524" y="2031"/>
                    <a:pt x="5364" y="1940"/>
                  </a:cubicBezTo>
                  <a:lnTo>
                    <a:pt x="5980" y="1575"/>
                  </a:lnTo>
                  <a:close/>
                  <a:moveTo>
                    <a:pt x="4725" y="1620"/>
                  </a:moveTo>
                  <a:cubicBezTo>
                    <a:pt x="4885" y="1712"/>
                    <a:pt x="5067" y="1803"/>
                    <a:pt x="5227" y="1894"/>
                  </a:cubicBezTo>
                  <a:lnTo>
                    <a:pt x="4588" y="2260"/>
                  </a:lnTo>
                  <a:cubicBezTo>
                    <a:pt x="4428" y="2168"/>
                    <a:pt x="4246" y="2077"/>
                    <a:pt x="4086" y="1986"/>
                  </a:cubicBezTo>
                  <a:lnTo>
                    <a:pt x="4725" y="1620"/>
                  </a:lnTo>
                  <a:close/>
                  <a:moveTo>
                    <a:pt x="9153" y="1826"/>
                  </a:moveTo>
                  <a:lnTo>
                    <a:pt x="9724" y="2168"/>
                  </a:lnTo>
                  <a:cubicBezTo>
                    <a:pt x="9495" y="2282"/>
                    <a:pt x="9290" y="2397"/>
                    <a:pt x="9062" y="2511"/>
                  </a:cubicBezTo>
                  <a:lnTo>
                    <a:pt x="8537" y="2214"/>
                  </a:lnTo>
                  <a:lnTo>
                    <a:pt x="8514" y="2214"/>
                  </a:lnTo>
                  <a:cubicBezTo>
                    <a:pt x="8719" y="2077"/>
                    <a:pt x="8948" y="1963"/>
                    <a:pt x="9153" y="1826"/>
                  </a:cubicBezTo>
                  <a:close/>
                  <a:moveTo>
                    <a:pt x="7829" y="1917"/>
                  </a:moveTo>
                  <a:cubicBezTo>
                    <a:pt x="8012" y="2008"/>
                    <a:pt x="8194" y="2123"/>
                    <a:pt x="8377" y="2214"/>
                  </a:cubicBezTo>
                  <a:cubicBezTo>
                    <a:pt x="8263" y="2282"/>
                    <a:pt x="8126" y="2351"/>
                    <a:pt x="8012" y="2397"/>
                  </a:cubicBezTo>
                  <a:lnTo>
                    <a:pt x="7784" y="2533"/>
                  </a:lnTo>
                  <a:cubicBezTo>
                    <a:pt x="7601" y="2442"/>
                    <a:pt x="7418" y="2351"/>
                    <a:pt x="7259" y="2260"/>
                  </a:cubicBezTo>
                  <a:lnTo>
                    <a:pt x="7418" y="2145"/>
                  </a:lnTo>
                  <a:cubicBezTo>
                    <a:pt x="7555" y="2077"/>
                    <a:pt x="7692" y="1986"/>
                    <a:pt x="7829" y="1917"/>
                  </a:cubicBezTo>
                  <a:close/>
                  <a:moveTo>
                    <a:pt x="6574" y="1940"/>
                  </a:moveTo>
                  <a:cubicBezTo>
                    <a:pt x="6756" y="2031"/>
                    <a:pt x="6916" y="2145"/>
                    <a:pt x="7099" y="2237"/>
                  </a:cubicBezTo>
                  <a:lnTo>
                    <a:pt x="6482" y="2579"/>
                  </a:lnTo>
                  <a:cubicBezTo>
                    <a:pt x="6323" y="2465"/>
                    <a:pt x="6140" y="2374"/>
                    <a:pt x="5980" y="2282"/>
                  </a:cubicBezTo>
                  <a:lnTo>
                    <a:pt x="6574" y="1940"/>
                  </a:lnTo>
                  <a:close/>
                  <a:moveTo>
                    <a:pt x="5318" y="1963"/>
                  </a:moveTo>
                  <a:cubicBezTo>
                    <a:pt x="5478" y="2054"/>
                    <a:pt x="5661" y="2168"/>
                    <a:pt x="5821" y="2260"/>
                  </a:cubicBezTo>
                  <a:lnTo>
                    <a:pt x="5204" y="2602"/>
                  </a:lnTo>
                  <a:cubicBezTo>
                    <a:pt x="5045" y="2511"/>
                    <a:pt x="4862" y="2419"/>
                    <a:pt x="4702" y="2328"/>
                  </a:cubicBezTo>
                  <a:lnTo>
                    <a:pt x="5318" y="1963"/>
                  </a:lnTo>
                  <a:close/>
                  <a:moveTo>
                    <a:pt x="4063" y="1986"/>
                  </a:moveTo>
                  <a:cubicBezTo>
                    <a:pt x="4223" y="2077"/>
                    <a:pt x="4383" y="2191"/>
                    <a:pt x="4565" y="2282"/>
                  </a:cubicBezTo>
                  <a:lnTo>
                    <a:pt x="4291" y="2419"/>
                  </a:lnTo>
                  <a:lnTo>
                    <a:pt x="3926" y="2625"/>
                  </a:lnTo>
                  <a:cubicBezTo>
                    <a:pt x="3766" y="2533"/>
                    <a:pt x="3584" y="2442"/>
                    <a:pt x="3424" y="2351"/>
                  </a:cubicBezTo>
                  <a:lnTo>
                    <a:pt x="3903" y="2077"/>
                  </a:lnTo>
                  <a:lnTo>
                    <a:pt x="4063" y="1986"/>
                  </a:lnTo>
                  <a:close/>
                  <a:moveTo>
                    <a:pt x="9769" y="2191"/>
                  </a:moveTo>
                  <a:lnTo>
                    <a:pt x="10317" y="2511"/>
                  </a:lnTo>
                  <a:cubicBezTo>
                    <a:pt x="10112" y="2625"/>
                    <a:pt x="9883" y="2739"/>
                    <a:pt x="9678" y="2853"/>
                  </a:cubicBezTo>
                  <a:lnTo>
                    <a:pt x="9130" y="2556"/>
                  </a:lnTo>
                  <a:cubicBezTo>
                    <a:pt x="9336" y="2442"/>
                    <a:pt x="9541" y="2305"/>
                    <a:pt x="9769" y="2191"/>
                  </a:cubicBezTo>
                  <a:close/>
                  <a:moveTo>
                    <a:pt x="8445" y="2260"/>
                  </a:moveTo>
                  <a:cubicBezTo>
                    <a:pt x="8468" y="2282"/>
                    <a:pt x="8491" y="2282"/>
                    <a:pt x="8491" y="2305"/>
                  </a:cubicBezTo>
                  <a:lnTo>
                    <a:pt x="8970" y="2579"/>
                  </a:lnTo>
                  <a:cubicBezTo>
                    <a:pt x="8879" y="2625"/>
                    <a:pt x="8765" y="2670"/>
                    <a:pt x="8651" y="2739"/>
                  </a:cubicBezTo>
                  <a:lnTo>
                    <a:pt x="8400" y="2876"/>
                  </a:lnTo>
                  <a:lnTo>
                    <a:pt x="7875" y="2602"/>
                  </a:lnTo>
                  <a:lnTo>
                    <a:pt x="8057" y="2488"/>
                  </a:lnTo>
                  <a:cubicBezTo>
                    <a:pt x="8194" y="2419"/>
                    <a:pt x="8309" y="2328"/>
                    <a:pt x="8445" y="2260"/>
                  </a:cubicBezTo>
                  <a:close/>
                  <a:moveTo>
                    <a:pt x="7190" y="2282"/>
                  </a:moveTo>
                  <a:cubicBezTo>
                    <a:pt x="7350" y="2397"/>
                    <a:pt x="7532" y="2488"/>
                    <a:pt x="7692" y="2579"/>
                  </a:cubicBezTo>
                  <a:lnTo>
                    <a:pt x="7122" y="2922"/>
                  </a:lnTo>
                  <a:cubicBezTo>
                    <a:pt x="6939" y="2807"/>
                    <a:pt x="6756" y="2716"/>
                    <a:pt x="6597" y="2625"/>
                  </a:cubicBezTo>
                  <a:lnTo>
                    <a:pt x="7190" y="2282"/>
                  </a:lnTo>
                  <a:close/>
                  <a:moveTo>
                    <a:pt x="5912" y="2305"/>
                  </a:moveTo>
                  <a:cubicBezTo>
                    <a:pt x="6094" y="2419"/>
                    <a:pt x="6254" y="2511"/>
                    <a:pt x="6414" y="2602"/>
                  </a:cubicBezTo>
                  <a:lnTo>
                    <a:pt x="5821" y="2944"/>
                  </a:lnTo>
                  <a:cubicBezTo>
                    <a:pt x="5661" y="2853"/>
                    <a:pt x="5478" y="2762"/>
                    <a:pt x="5318" y="2670"/>
                  </a:cubicBezTo>
                  <a:lnTo>
                    <a:pt x="5912" y="2305"/>
                  </a:lnTo>
                  <a:close/>
                  <a:moveTo>
                    <a:pt x="4656" y="2351"/>
                  </a:moveTo>
                  <a:cubicBezTo>
                    <a:pt x="4816" y="2442"/>
                    <a:pt x="4999" y="2533"/>
                    <a:pt x="5159" y="2625"/>
                  </a:cubicBezTo>
                  <a:lnTo>
                    <a:pt x="4930" y="2762"/>
                  </a:lnTo>
                  <a:lnTo>
                    <a:pt x="4542" y="2967"/>
                  </a:lnTo>
                  <a:cubicBezTo>
                    <a:pt x="4383" y="2876"/>
                    <a:pt x="4200" y="2785"/>
                    <a:pt x="4040" y="2693"/>
                  </a:cubicBezTo>
                  <a:lnTo>
                    <a:pt x="4337" y="2533"/>
                  </a:lnTo>
                  <a:lnTo>
                    <a:pt x="4656" y="2351"/>
                  </a:lnTo>
                  <a:close/>
                  <a:moveTo>
                    <a:pt x="3401" y="2351"/>
                  </a:moveTo>
                  <a:cubicBezTo>
                    <a:pt x="3561" y="2465"/>
                    <a:pt x="3721" y="2556"/>
                    <a:pt x="3903" y="2648"/>
                  </a:cubicBezTo>
                  <a:lnTo>
                    <a:pt x="3264" y="3013"/>
                  </a:lnTo>
                  <a:cubicBezTo>
                    <a:pt x="3104" y="2922"/>
                    <a:pt x="2922" y="2807"/>
                    <a:pt x="2762" y="2716"/>
                  </a:cubicBezTo>
                  <a:lnTo>
                    <a:pt x="3401" y="2351"/>
                  </a:lnTo>
                  <a:close/>
                  <a:moveTo>
                    <a:pt x="10363" y="2533"/>
                  </a:moveTo>
                  <a:lnTo>
                    <a:pt x="10933" y="2853"/>
                  </a:lnTo>
                  <a:cubicBezTo>
                    <a:pt x="10728" y="2967"/>
                    <a:pt x="10500" y="3081"/>
                    <a:pt x="10294" y="3218"/>
                  </a:cubicBezTo>
                  <a:lnTo>
                    <a:pt x="9747" y="2899"/>
                  </a:lnTo>
                  <a:cubicBezTo>
                    <a:pt x="9952" y="2785"/>
                    <a:pt x="10157" y="2648"/>
                    <a:pt x="10363" y="2533"/>
                  </a:cubicBezTo>
                  <a:close/>
                  <a:moveTo>
                    <a:pt x="9039" y="2602"/>
                  </a:moveTo>
                  <a:lnTo>
                    <a:pt x="9587" y="2922"/>
                  </a:lnTo>
                  <a:cubicBezTo>
                    <a:pt x="9495" y="2967"/>
                    <a:pt x="9404" y="3013"/>
                    <a:pt x="9313" y="3058"/>
                  </a:cubicBezTo>
                  <a:lnTo>
                    <a:pt x="8993" y="3241"/>
                  </a:lnTo>
                  <a:lnTo>
                    <a:pt x="8491" y="2944"/>
                  </a:lnTo>
                  <a:lnTo>
                    <a:pt x="8697" y="2807"/>
                  </a:lnTo>
                  <a:cubicBezTo>
                    <a:pt x="8811" y="2739"/>
                    <a:pt x="8925" y="2670"/>
                    <a:pt x="9039" y="2602"/>
                  </a:cubicBezTo>
                  <a:close/>
                  <a:moveTo>
                    <a:pt x="7784" y="2648"/>
                  </a:moveTo>
                  <a:lnTo>
                    <a:pt x="8309" y="2944"/>
                  </a:lnTo>
                  <a:lnTo>
                    <a:pt x="7715" y="3264"/>
                  </a:lnTo>
                  <a:lnTo>
                    <a:pt x="7213" y="2967"/>
                  </a:lnTo>
                  <a:lnTo>
                    <a:pt x="7784" y="2648"/>
                  </a:lnTo>
                  <a:close/>
                  <a:moveTo>
                    <a:pt x="6528" y="2670"/>
                  </a:moveTo>
                  <a:cubicBezTo>
                    <a:pt x="6688" y="2762"/>
                    <a:pt x="6848" y="2853"/>
                    <a:pt x="7030" y="2967"/>
                  </a:cubicBezTo>
                  <a:lnTo>
                    <a:pt x="6437" y="3287"/>
                  </a:lnTo>
                  <a:lnTo>
                    <a:pt x="6414" y="3264"/>
                  </a:lnTo>
                  <a:cubicBezTo>
                    <a:pt x="6254" y="3173"/>
                    <a:pt x="6094" y="3081"/>
                    <a:pt x="5935" y="3013"/>
                  </a:cubicBezTo>
                  <a:lnTo>
                    <a:pt x="6528" y="2670"/>
                  </a:lnTo>
                  <a:close/>
                  <a:moveTo>
                    <a:pt x="5273" y="2693"/>
                  </a:moveTo>
                  <a:cubicBezTo>
                    <a:pt x="5433" y="2785"/>
                    <a:pt x="5592" y="2876"/>
                    <a:pt x="5752" y="2990"/>
                  </a:cubicBezTo>
                  <a:lnTo>
                    <a:pt x="5569" y="3081"/>
                  </a:lnTo>
                  <a:lnTo>
                    <a:pt x="5159" y="3310"/>
                  </a:lnTo>
                  <a:cubicBezTo>
                    <a:pt x="4999" y="3218"/>
                    <a:pt x="4816" y="3127"/>
                    <a:pt x="4656" y="3036"/>
                  </a:cubicBezTo>
                  <a:lnTo>
                    <a:pt x="4976" y="2853"/>
                  </a:lnTo>
                  <a:lnTo>
                    <a:pt x="5273" y="2693"/>
                  </a:lnTo>
                  <a:close/>
                  <a:moveTo>
                    <a:pt x="3995" y="2716"/>
                  </a:moveTo>
                  <a:cubicBezTo>
                    <a:pt x="4154" y="2807"/>
                    <a:pt x="4337" y="2899"/>
                    <a:pt x="4497" y="3013"/>
                  </a:cubicBezTo>
                  <a:lnTo>
                    <a:pt x="3880" y="3355"/>
                  </a:lnTo>
                  <a:cubicBezTo>
                    <a:pt x="3721" y="3264"/>
                    <a:pt x="3538" y="3150"/>
                    <a:pt x="3378" y="3058"/>
                  </a:cubicBezTo>
                  <a:lnTo>
                    <a:pt x="3995" y="2716"/>
                  </a:lnTo>
                  <a:close/>
                  <a:moveTo>
                    <a:pt x="2739" y="2739"/>
                  </a:moveTo>
                  <a:cubicBezTo>
                    <a:pt x="2899" y="2830"/>
                    <a:pt x="3059" y="2922"/>
                    <a:pt x="3241" y="3036"/>
                  </a:cubicBezTo>
                  <a:lnTo>
                    <a:pt x="2602" y="3378"/>
                  </a:lnTo>
                  <a:cubicBezTo>
                    <a:pt x="2442" y="3287"/>
                    <a:pt x="2260" y="3195"/>
                    <a:pt x="2077" y="3081"/>
                  </a:cubicBezTo>
                  <a:lnTo>
                    <a:pt x="2100" y="3081"/>
                  </a:lnTo>
                  <a:lnTo>
                    <a:pt x="2739" y="2739"/>
                  </a:lnTo>
                  <a:close/>
                  <a:moveTo>
                    <a:pt x="10979" y="2876"/>
                  </a:moveTo>
                  <a:lnTo>
                    <a:pt x="11550" y="3218"/>
                  </a:lnTo>
                  <a:cubicBezTo>
                    <a:pt x="11321" y="3332"/>
                    <a:pt x="11116" y="3446"/>
                    <a:pt x="10911" y="3561"/>
                  </a:cubicBezTo>
                  <a:lnTo>
                    <a:pt x="10363" y="3241"/>
                  </a:lnTo>
                  <a:cubicBezTo>
                    <a:pt x="10568" y="3127"/>
                    <a:pt x="10774" y="3013"/>
                    <a:pt x="10979" y="2876"/>
                  </a:cubicBezTo>
                  <a:close/>
                  <a:moveTo>
                    <a:pt x="9655" y="2967"/>
                  </a:moveTo>
                  <a:lnTo>
                    <a:pt x="10180" y="3264"/>
                  </a:lnTo>
                  <a:cubicBezTo>
                    <a:pt x="10112" y="3310"/>
                    <a:pt x="10020" y="3355"/>
                    <a:pt x="9952" y="3401"/>
                  </a:cubicBezTo>
                  <a:lnTo>
                    <a:pt x="9610" y="3583"/>
                  </a:lnTo>
                  <a:lnTo>
                    <a:pt x="9085" y="3287"/>
                  </a:lnTo>
                  <a:lnTo>
                    <a:pt x="9336" y="3127"/>
                  </a:lnTo>
                  <a:cubicBezTo>
                    <a:pt x="9450" y="3081"/>
                    <a:pt x="9541" y="3013"/>
                    <a:pt x="9655" y="2967"/>
                  </a:cubicBezTo>
                  <a:close/>
                  <a:moveTo>
                    <a:pt x="8400" y="2990"/>
                  </a:moveTo>
                  <a:lnTo>
                    <a:pt x="8902" y="3287"/>
                  </a:lnTo>
                  <a:lnTo>
                    <a:pt x="8331" y="3606"/>
                  </a:lnTo>
                  <a:lnTo>
                    <a:pt x="7829" y="3310"/>
                  </a:lnTo>
                  <a:lnTo>
                    <a:pt x="8400" y="2990"/>
                  </a:lnTo>
                  <a:close/>
                  <a:moveTo>
                    <a:pt x="7122" y="3013"/>
                  </a:moveTo>
                  <a:lnTo>
                    <a:pt x="7624" y="3310"/>
                  </a:lnTo>
                  <a:lnTo>
                    <a:pt x="7053" y="3629"/>
                  </a:lnTo>
                  <a:lnTo>
                    <a:pt x="6551" y="3355"/>
                  </a:lnTo>
                  <a:lnTo>
                    <a:pt x="7122" y="3013"/>
                  </a:lnTo>
                  <a:close/>
                  <a:moveTo>
                    <a:pt x="5866" y="3036"/>
                  </a:moveTo>
                  <a:cubicBezTo>
                    <a:pt x="6026" y="3150"/>
                    <a:pt x="6186" y="3241"/>
                    <a:pt x="6346" y="3332"/>
                  </a:cubicBezTo>
                  <a:lnTo>
                    <a:pt x="6209" y="3401"/>
                  </a:lnTo>
                  <a:lnTo>
                    <a:pt x="5775" y="3652"/>
                  </a:lnTo>
                  <a:lnTo>
                    <a:pt x="5706" y="3606"/>
                  </a:lnTo>
                  <a:cubicBezTo>
                    <a:pt x="5547" y="3538"/>
                    <a:pt x="5410" y="3446"/>
                    <a:pt x="5273" y="3378"/>
                  </a:cubicBezTo>
                  <a:lnTo>
                    <a:pt x="5615" y="3173"/>
                  </a:lnTo>
                  <a:lnTo>
                    <a:pt x="5866" y="3036"/>
                  </a:lnTo>
                  <a:close/>
                  <a:moveTo>
                    <a:pt x="4588" y="3058"/>
                  </a:moveTo>
                  <a:cubicBezTo>
                    <a:pt x="4771" y="3173"/>
                    <a:pt x="4930" y="3264"/>
                    <a:pt x="5090" y="3355"/>
                  </a:cubicBezTo>
                  <a:lnTo>
                    <a:pt x="4497" y="3698"/>
                  </a:lnTo>
                  <a:cubicBezTo>
                    <a:pt x="4337" y="3606"/>
                    <a:pt x="4154" y="3492"/>
                    <a:pt x="3995" y="3401"/>
                  </a:cubicBezTo>
                  <a:lnTo>
                    <a:pt x="4588" y="3058"/>
                  </a:lnTo>
                  <a:close/>
                  <a:moveTo>
                    <a:pt x="3333" y="3081"/>
                  </a:moveTo>
                  <a:cubicBezTo>
                    <a:pt x="3492" y="3195"/>
                    <a:pt x="3675" y="3287"/>
                    <a:pt x="3835" y="3378"/>
                  </a:cubicBezTo>
                  <a:lnTo>
                    <a:pt x="3241" y="3720"/>
                  </a:lnTo>
                  <a:cubicBezTo>
                    <a:pt x="3059" y="3629"/>
                    <a:pt x="2876" y="3538"/>
                    <a:pt x="2693" y="3424"/>
                  </a:cubicBezTo>
                  <a:lnTo>
                    <a:pt x="3333" y="3081"/>
                  </a:lnTo>
                  <a:close/>
                  <a:moveTo>
                    <a:pt x="2054" y="3104"/>
                  </a:moveTo>
                  <a:cubicBezTo>
                    <a:pt x="2237" y="3195"/>
                    <a:pt x="2397" y="3310"/>
                    <a:pt x="2579" y="3401"/>
                  </a:cubicBezTo>
                  <a:lnTo>
                    <a:pt x="2488" y="3446"/>
                  </a:lnTo>
                  <a:cubicBezTo>
                    <a:pt x="2305" y="3561"/>
                    <a:pt x="2146" y="3652"/>
                    <a:pt x="1963" y="3766"/>
                  </a:cubicBezTo>
                  <a:cubicBezTo>
                    <a:pt x="1780" y="3652"/>
                    <a:pt x="1598" y="3561"/>
                    <a:pt x="1415" y="3446"/>
                  </a:cubicBezTo>
                  <a:cubicBezTo>
                    <a:pt x="1621" y="3332"/>
                    <a:pt x="1849" y="3218"/>
                    <a:pt x="2054" y="3104"/>
                  </a:cubicBezTo>
                  <a:close/>
                  <a:moveTo>
                    <a:pt x="11573" y="3218"/>
                  </a:moveTo>
                  <a:lnTo>
                    <a:pt x="12098" y="3538"/>
                  </a:lnTo>
                  <a:lnTo>
                    <a:pt x="12143" y="3561"/>
                  </a:lnTo>
                  <a:cubicBezTo>
                    <a:pt x="11938" y="3675"/>
                    <a:pt x="11732" y="3789"/>
                    <a:pt x="11504" y="3903"/>
                  </a:cubicBezTo>
                  <a:lnTo>
                    <a:pt x="10956" y="3583"/>
                  </a:lnTo>
                  <a:cubicBezTo>
                    <a:pt x="11162" y="3469"/>
                    <a:pt x="11367" y="3355"/>
                    <a:pt x="11573" y="3218"/>
                  </a:cubicBezTo>
                  <a:close/>
                  <a:moveTo>
                    <a:pt x="10249" y="3310"/>
                  </a:moveTo>
                  <a:lnTo>
                    <a:pt x="10796" y="3606"/>
                  </a:lnTo>
                  <a:cubicBezTo>
                    <a:pt x="10682" y="3675"/>
                    <a:pt x="10545" y="3743"/>
                    <a:pt x="10431" y="3812"/>
                  </a:cubicBezTo>
                  <a:lnTo>
                    <a:pt x="10226" y="3926"/>
                  </a:lnTo>
                  <a:lnTo>
                    <a:pt x="9701" y="3629"/>
                  </a:lnTo>
                  <a:lnTo>
                    <a:pt x="9998" y="3469"/>
                  </a:lnTo>
                  <a:cubicBezTo>
                    <a:pt x="10066" y="3424"/>
                    <a:pt x="10157" y="3355"/>
                    <a:pt x="10249" y="3310"/>
                  </a:cubicBezTo>
                  <a:close/>
                  <a:moveTo>
                    <a:pt x="8993" y="3332"/>
                  </a:moveTo>
                  <a:lnTo>
                    <a:pt x="9518" y="3629"/>
                  </a:lnTo>
                  <a:lnTo>
                    <a:pt x="8948" y="3949"/>
                  </a:lnTo>
                  <a:lnTo>
                    <a:pt x="8445" y="3652"/>
                  </a:lnTo>
                  <a:lnTo>
                    <a:pt x="8993" y="3332"/>
                  </a:lnTo>
                  <a:close/>
                  <a:moveTo>
                    <a:pt x="7738" y="3355"/>
                  </a:moveTo>
                  <a:lnTo>
                    <a:pt x="8240" y="3652"/>
                  </a:lnTo>
                  <a:lnTo>
                    <a:pt x="7669" y="3971"/>
                  </a:lnTo>
                  <a:lnTo>
                    <a:pt x="7167" y="3698"/>
                  </a:lnTo>
                  <a:lnTo>
                    <a:pt x="7738" y="3355"/>
                  </a:lnTo>
                  <a:close/>
                  <a:moveTo>
                    <a:pt x="6460" y="3401"/>
                  </a:moveTo>
                  <a:lnTo>
                    <a:pt x="6962" y="3675"/>
                  </a:lnTo>
                  <a:lnTo>
                    <a:pt x="6848" y="3743"/>
                  </a:lnTo>
                  <a:lnTo>
                    <a:pt x="6391" y="3994"/>
                  </a:lnTo>
                  <a:lnTo>
                    <a:pt x="5889" y="3720"/>
                  </a:lnTo>
                  <a:lnTo>
                    <a:pt x="6277" y="3515"/>
                  </a:lnTo>
                  <a:lnTo>
                    <a:pt x="6460" y="3401"/>
                  </a:lnTo>
                  <a:close/>
                  <a:moveTo>
                    <a:pt x="5204" y="3424"/>
                  </a:moveTo>
                  <a:cubicBezTo>
                    <a:pt x="5341" y="3515"/>
                    <a:pt x="5501" y="3606"/>
                    <a:pt x="5661" y="3675"/>
                  </a:cubicBezTo>
                  <a:lnTo>
                    <a:pt x="5684" y="3698"/>
                  </a:lnTo>
                  <a:lnTo>
                    <a:pt x="5113" y="4040"/>
                  </a:lnTo>
                  <a:lnTo>
                    <a:pt x="4999" y="3949"/>
                  </a:lnTo>
                  <a:cubicBezTo>
                    <a:pt x="4862" y="3880"/>
                    <a:pt x="4725" y="3812"/>
                    <a:pt x="4611" y="3743"/>
                  </a:cubicBezTo>
                  <a:lnTo>
                    <a:pt x="5204" y="3424"/>
                  </a:lnTo>
                  <a:close/>
                  <a:moveTo>
                    <a:pt x="3926" y="3446"/>
                  </a:moveTo>
                  <a:cubicBezTo>
                    <a:pt x="4109" y="3538"/>
                    <a:pt x="4268" y="3629"/>
                    <a:pt x="4428" y="3743"/>
                  </a:cubicBezTo>
                  <a:lnTo>
                    <a:pt x="3858" y="4063"/>
                  </a:lnTo>
                  <a:cubicBezTo>
                    <a:pt x="3675" y="3971"/>
                    <a:pt x="3492" y="3880"/>
                    <a:pt x="3310" y="3766"/>
                  </a:cubicBezTo>
                  <a:lnTo>
                    <a:pt x="3926" y="3446"/>
                  </a:lnTo>
                  <a:close/>
                  <a:moveTo>
                    <a:pt x="2671" y="3446"/>
                  </a:moveTo>
                  <a:cubicBezTo>
                    <a:pt x="2830" y="3561"/>
                    <a:pt x="3013" y="3652"/>
                    <a:pt x="3173" y="3766"/>
                  </a:cubicBezTo>
                  <a:lnTo>
                    <a:pt x="3127" y="3789"/>
                  </a:lnTo>
                  <a:cubicBezTo>
                    <a:pt x="2945" y="3880"/>
                    <a:pt x="2762" y="3994"/>
                    <a:pt x="2579" y="4108"/>
                  </a:cubicBezTo>
                  <a:cubicBezTo>
                    <a:pt x="2397" y="3994"/>
                    <a:pt x="2214" y="3903"/>
                    <a:pt x="2032" y="3812"/>
                  </a:cubicBezTo>
                  <a:cubicBezTo>
                    <a:pt x="2191" y="3720"/>
                    <a:pt x="2374" y="3629"/>
                    <a:pt x="2534" y="3538"/>
                  </a:cubicBezTo>
                  <a:lnTo>
                    <a:pt x="2671" y="3446"/>
                  </a:lnTo>
                  <a:close/>
                  <a:moveTo>
                    <a:pt x="1370" y="3469"/>
                  </a:moveTo>
                  <a:cubicBezTo>
                    <a:pt x="1552" y="3583"/>
                    <a:pt x="1735" y="3675"/>
                    <a:pt x="1917" y="3789"/>
                  </a:cubicBezTo>
                  <a:cubicBezTo>
                    <a:pt x="1712" y="3903"/>
                    <a:pt x="1507" y="4040"/>
                    <a:pt x="1324" y="4154"/>
                  </a:cubicBezTo>
                  <a:cubicBezTo>
                    <a:pt x="1119" y="4040"/>
                    <a:pt x="913" y="3926"/>
                    <a:pt x="731" y="3812"/>
                  </a:cubicBezTo>
                  <a:cubicBezTo>
                    <a:pt x="936" y="3698"/>
                    <a:pt x="1164" y="3583"/>
                    <a:pt x="1370" y="3469"/>
                  </a:cubicBezTo>
                  <a:close/>
                  <a:moveTo>
                    <a:pt x="12189" y="3583"/>
                  </a:moveTo>
                  <a:lnTo>
                    <a:pt x="12759" y="3903"/>
                  </a:lnTo>
                  <a:cubicBezTo>
                    <a:pt x="12554" y="4017"/>
                    <a:pt x="12326" y="4131"/>
                    <a:pt x="12120" y="4245"/>
                  </a:cubicBezTo>
                  <a:lnTo>
                    <a:pt x="11573" y="3926"/>
                  </a:lnTo>
                  <a:cubicBezTo>
                    <a:pt x="11778" y="3812"/>
                    <a:pt x="11983" y="3698"/>
                    <a:pt x="12189" y="3583"/>
                  </a:cubicBezTo>
                  <a:close/>
                  <a:moveTo>
                    <a:pt x="10865" y="3652"/>
                  </a:moveTo>
                  <a:lnTo>
                    <a:pt x="11390" y="3971"/>
                  </a:lnTo>
                  <a:cubicBezTo>
                    <a:pt x="11299" y="4017"/>
                    <a:pt x="11185" y="4063"/>
                    <a:pt x="11093" y="4131"/>
                  </a:cubicBezTo>
                  <a:lnTo>
                    <a:pt x="10842" y="4268"/>
                  </a:lnTo>
                  <a:lnTo>
                    <a:pt x="10317" y="3971"/>
                  </a:lnTo>
                  <a:lnTo>
                    <a:pt x="10477" y="3880"/>
                  </a:lnTo>
                  <a:cubicBezTo>
                    <a:pt x="10614" y="3812"/>
                    <a:pt x="10728" y="3720"/>
                    <a:pt x="10865" y="3652"/>
                  </a:cubicBezTo>
                  <a:close/>
                  <a:moveTo>
                    <a:pt x="9610" y="3675"/>
                  </a:moveTo>
                  <a:lnTo>
                    <a:pt x="10112" y="3971"/>
                  </a:lnTo>
                  <a:lnTo>
                    <a:pt x="9564" y="4291"/>
                  </a:lnTo>
                  <a:lnTo>
                    <a:pt x="9039" y="3994"/>
                  </a:lnTo>
                  <a:lnTo>
                    <a:pt x="9610" y="3675"/>
                  </a:lnTo>
                  <a:close/>
                  <a:moveTo>
                    <a:pt x="8331" y="3720"/>
                  </a:moveTo>
                  <a:lnTo>
                    <a:pt x="8834" y="3994"/>
                  </a:lnTo>
                  <a:lnTo>
                    <a:pt x="8286" y="4314"/>
                  </a:lnTo>
                  <a:lnTo>
                    <a:pt x="7784" y="4040"/>
                  </a:lnTo>
                  <a:lnTo>
                    <a:pt x="8331" y="3720"/>
                  </a:lnTo>
                  <a:close/>
                  <a:moveTo>
                    <a:pt x="7076" y="3743"/>
                  </a:moveTo>
                  <a:lnTo>
                    <a:pt x="7555" y="4017"/>
                  </a:lnTo>
                  <a:lnTo>
                    <a:pt x="7487" y="4063"/>
                  </a:lnTo>
                  <a:lnTo>
                    <a:pt x="7007" y="4337"/>
                  </a:lnTo>
                  <a:lnTo>
                    <a:pt x="6505" y="4063"/>
                  </a:lnTo>
                  <a:lnTo>
                    <a:pt x="6916" y="3835"/>
                  </a:lnTo>
                  <a:lnTo>
                    <a:pt x="7076" y="3743"/>
                  </a:lnTo>
                  <a:close/>
                  <a:moveTo>
                    <a:pt x="5798" y="3766"/>
                  </a:moveTo>
                  <a:lnTo>
                    <a:pt x="6300" y="4063"/>
                  </a:lnTo>
                  <a:lnTo>
                    <a:pt x="5729" y="4382"/>
                  </a:lnTo>
                  <a:lnTo>
                    <a:pt x="5227" y="4086"/>
                  </a:lnTo>
                  <a:lnTo>
                    <a:pt x="5798" y="3766"/>
                  </a:lnTo>
                  <a:close/>
                  <a:moveTo>
                    <a:pt x="4520" y="3789"/>
                  </a:moveTo>
                  <a:cubicBezTo>
                    <a:pt x="4679" y="3880"/>
                    <a:pt x="4816" y="3949"/>
                    <a:pt x="4953" y="4040"/>
                  </a:cubicBezTo>
                  <a:lnTo>
                    <a:pt x="5045" y="4086"/>
                  </a:lnTo>
                  <a:lnTo>
                    <a:pt x="4474" y="4405"/>
                  </a:lnTo>
                  <a:lnTo>
                    <a:pt x="4268" y="4314"/>
                  </a:lnTo>
                  <a:cubicBezTo>
                    <a:pt x="4154" y="4245"/>
                    <a:pt x="4040" y="4177"/>
                    <a:pt x="3949" y="4108"/>
                  </a:cubicBezTo>
                  <a:lnTo>
                    <a:pt x="4520" y="3789"/>
                  </a:lnTo>
                  <a:close/>
                  <a:moveTo>
                    <a:pt x="3264" y="3812"/>
                  </a:moveTo>
                  <a:cubicBezTo>
                    <a:pt x="3424" y="3903"/>
                    <a:pt x="3607" y="4017"/>
                    <a:pt x="3766" y="4108"/>
                  </a:cubicBezTo>
                  <a:cubicBezTo>
                    <a:pt x="3584" y="4223"/>
                    <a:pt x="3401" y="4337"/>
                    <a:pt x="3196" y="4451"/>
                  </a:cubicBezTo>
                  <a:cubicBezTo>
                    <a:pt x="3013" y="4337"/>
                    <a:pt x="2830" y="4245"/>
                    <a:pt x="2648" y="4131"/>
                  </a:cubicBezTo>
                  <a:cubicBezTo>
                    <a:pt x="2830" y="4040"/>
                    <a:pt x="2990" y="3949"/>
                    <a:pt x="3173" y="3857"/>
                  </a:cubicBezTo>
                  <a:lnTo>
                    <a:pt x="3264" y="3812"/>
                  </a:lnTo>
                  <a:close/>
                  <a:moveTo>
                    <a:pt x="1986" y="3835"/>
                  </a:moveTo>
                  <a:cubicBezTo>
                    <a:pt x="2169" y="3926"/>
                    <a:pt x="2351" y="4040"/>
                    <a:pt x="2534" y="4131"/>
                  </a:cubicBezTo>
                  <a:cubicBezTo>
                    <a:pt x="2328" y="4268"/>
                    <a:pt x="2123" y="4382"/>
                    <a:pt x="1940" y="4496"/>
                  </a:cubicBezTo>
                  <a:cubicBezTo>
                    <a:pt x="1735" y="4382"/>
                    <a:pt x="1552" y="4268"/>
                    <a:pt x="1347" y="4177"/>
                  </a:cubicBezTo>
                  <a:cubicBezTo>
                    <a:pt x="1552" y="4063"/>
                    <a:pt x="1780" y="3949"/>
                    <a:pt x="1986" y="3835"/>
                  </a:cubicBezTo>
                  <a:close/>
                  <a:moveTo>
                    <a:pt x="12805" y="3926"/>
                  </a:moveTo>
                  <a:lnTo>
                    <a:pt x="13376" y="4245"/>
                  </a:lnTo>
                  <a:cubicBezTo>
                    <a:pt x="13147" y="4359"/>
                    <a:pt x="12942" y="4474"/>
                    <a:pt x="12714" y="4588"/>
                  </a:cubicBezTo>
                  <a:lnTo>
                    <a:pt x="12189" y="4291"/>
                  </a:lnTo>
                  <a:cubicBezTo>
                    <a:pt x="12394" y="4154"/>
                    <a:pt x="12600" y="4040"/>
                    <a:pt x="12805" y="3926"/>
                  </a:cubicBezTo>
                  <a:close/>
                  <a:moveTo>
                    <a:pt x="11458" y="3994"/>
                  </a:moveTo>
                  <a:lnTo>
                    <a:pt x="11504" y="4017"/>
                  </a:lnTo>
                  <a:lnTo>
                    <a:pt x="12006" y="4314"/>
                  </a:lnTo>
                  <a:cubicBezTo>
                    <a:pt x="11915" y="4359"/>
                    <a:pt x="11824" y="4405"/>
                    <a:pt x="11732" y="4451"/>
                  </a:cubicBezTo>
                  <a:lnTo>
                    <a:pt x="11436" y="4611"/>
                  </a:lnTo>
                  <a:lnTo>
                    <a:pt x="10933" y="4314"/>
                  </a:lnTo>
                  <a:lnTo>
                    <a:pt x="11116" y="4200"/>
                  </a:lnTo>
                  <a:cubicBezTo>
                    <a:pt x="11230" y="4131"/>
                    <a:pt x="11344" y="4063"/>
                    <a:pt x="11458" y="3994"/>
                  </a:cubicBezTo>
                  <a:close/>
                  <a:moveTo>
                    <a:pt x="10203" y="4040"/>
                  </a:moveTo>
                  <a:lnTo>
                    <a:pt x="10728" y="4337"/>
                  </a:lnTo>
                  <a:lnTo>
                    <a:pt x="10157" y="4633"/>
                  </a:lnTo>
                  <a:lnTo>
                    <a:pt x="10135" y="4611"/>
                  </a:lnTo>
                  <a:lnTo>
                    <a:pt x="9655" y="4337"/>
                  </a:lnTo>
                  <a:lnTo>
                    <a:pt x="10203" y="4040"/>
                  </a:lnTo>
                  <a:close/>
                  <a:moveTo>
                    <a:pt x="8948" y="4063"/>
                  </a:moveTo>
                  <a:lnTo>
                    <a:pt x="9450" y="4359"/>
                  </a:lnTo>
                  <a:lnTo>
                    <a:pt x="8879" y="4656"/>
                  </a:lnTo>
                  <a:lnTo>
                    <a:pt x="8377" y="4382"/>
                  </a:lnTo>
                  <a:lnTo>
                    <a:pt x="8948" y="4063"/>
                  </a:lnTo>
                  <a:close/>
                  <a:moveTo>
                    <a:pt x="7669" y="4086"/>
                  </a:moveTo>
                  <a:lnTo>
                    <a:pt x="8172" y="4382"/>
                  </a:lnTo>
                  <a:lnTo>
                    <a:pt x="8126" y="4405"/>
                  </a:lnTo>
                  <a:lnTo>
                    <a:pt x="7624" y="4702"/>
                  </a:lnTo>
                  <a:lnTo>
                    <a:pt x="7122" y="4405"/>
                  </a:lnTo>
                  <a:lnTo>
                    <a:pt x="7555" y="4154"/>
                  </a:lnTo>
                  <a:lnTo>
                    <a:pt x="7669" y="4086"/>
                  </a:lnTo>
                  <a:close/>
                  <a:moveTo>
                    <a:pt x="6414" y="4108"/>
                  </a:moveTo>
                  <a:lnTo>
                    <a:pt x="6916" y="4405"/>
                  </a:lnTo>
                  <a:lnTo>
                    <a:pt x="6346" y="4725"/>
                  </a:lnTo>
                  <a:lnTo>
                    <a:pt x="5821" y="4428"/>
                  </a:lnTo>
                  <a:lnTo>
                    <a:pt x="6414" y="4108"/>
                  </a:lnTo>
                  <a:close/>
                  <a:moveTo>
                    <a:pt x="5136" y="4131"/>
                  </a:moveTo>
                  <a:lnTo>
                    <a:pt x="5638" y="4428"/>
                  </a:lnTo>
                  <a:lnTo>
                    <a:pt x="5067" y="4748"/>
                  </a:lnTo>
                  <a:lnTo>
                    <a:pt x="4542" y="4451"/>
                  </a:lnTo>
                  <a:lnTo>
                    <a:pt x="5136" y="4131"/>
                  </a:lnTo>
                  <a:close/>
                  <a:moveTo>
                    <a:pt x="3858" y="4154"/>
                  </a:moveTo>
                  <a:cubicBezTo>
                    <a:pt x="3995" y="4223"/>
                    <a:pt x="4109" y="4314"/>
                    <a:pt x="4246" y="4382"/>
                  </a:cubicBezTo>
                  <a:lnTo>
                    <a:pt x="4383" y="4451"/>
                  </a:lnTo>
                  <a:cubicBezTo>
                    <a:pt x="4200" y="4565"/>
                    <a:pt x="3995" y="4679"/>
                    <a:pt x="3812" y="4793"/>
                  </a:cubicBezTo>
                  <a:lnTo>
                    <a:pt x="3561" y="4656"/>
                  </a:lnTo>
                  <a:cubicBezTo>
                    <a:pt x="3470" y="4588"/>
                    <a:pt x="3355" y="4542"/>
                    <a:pt x="3264" y="4474"/>
                  </a:cubicBezTo>
                  <a:cubicBezTo>
                    <a:pt x="3447" y="4382"/>
                    <a:pt x="3629" y="4291"/>
                    <a:pt x="3812" y="4177"/>
                  </a:cubicBezTo>
                  <a:lnTo>
                    <a:pt x="3858" y="4154"/>
                  </a:lnTo>
                  <a:close/>
                  <a:moveTo>
                    <a:pt x="2579" y="4177"/>
                  </a:moveTo>
                  <a:cubicBezTo>
                    <a:pt x="2762" y="4291"/>
                    <a:pt x="2945" y="4382"/>
                    <a:pt x="3127" y="4496"/>
                  </a:cubicBezTo>
                  <a:cubicBezTo>
                    <a:pt x="2945" y="4611"/>
                    <a:pt x="2739" y="4725"/>
                    <a:pt x="2557" y="4839"/>
                  </a:cubicBezTo>
                  <a:cubicBezTo>
                    <a:pt x="2351" y="4725"/>
                    <a:pt x="2169" y="4611"/>
                    <a:pt x="1963" y="4496"/>
                  </a:cubicBezTo>
                  <a:cubicBezTo>
                    <a:pt x="2169" y="4405"/>
                    <a:pt x="2374" y="4291"/>
                    <a:pt x="2579" y="4177"/>
                  </a:cubicBezTo>
                  <a:close/>
                  <a:moveTo>
                    <a:pt x="12075" y="4337"/>
                  </a:moveTo>
                  <a:lnTo>
                    <a:pt x="12623" y="4656"/>
                  </a:lnTo>
                  <a:cubicBezTo>
                    <a:pt x="12531" y="4702"/>
                    <a:pt x="12440" y="4748"/>
                    <a:pt x="12371" y="4793"/>
                  </a:cubicBezTo>
                  <a:lnTo>
                    <a:pt x="12052" y="4953"/>
                  </a:lnTo>
                  <a:lnTo>
                    <a:pt x="11527" y="4656"/>
                  </a:lnTo>
                  <a:lnTo>
                    <a:pt x="11755" y="4542"/>
                  </a:lnTo>
                  <a:cubicBezTo>
                    <a:pt x="11869" y="4474"/>
                    <a:pt x="11983" y="4405"/>
                    <a:pt x="12075" y="4337"/>
                  </a:cubicBezTo>
                  <a:close/>
                  <a:moveTo>
                    <a:pt x="13399" y="4268"/>
                  </a:moveTo>
                  <a:lnTo>
                    <a:pt x="13992" y="4588"/>
                  </a:lnTo>
                  <a:cubicBezTo>
                    <a:pt x="13764" y="4702"/>
                    <a:pt x="13558" y="4816"/>
                    <a:pt x="13330" y="4953"/>
                  </a:cubicBezTo>
                  <a:lnTo>
                    <a:pt x="12782" y="4633"/>
                  </a:lnTo>
                  <a:cubicBezTo>
                    <a:pt x="12988" y="4519"/>
                    <a:pt x="13193" y="4382"/>
                    <a:pt x="13399" y="4268"/>
                  </a:cubicBezTo>
                  <a:close/>
                  <a:moveTo>
                    <a:pt x="10819" y="4382"/>
                  </a:moveTo>
                  <a:lnTo>
                    <a:pt x="11321" y="4679"/>
                  </a:lnTo>
                  <a:lnTo>
                    <a:pt x="10774" y="4976"/>
                  </a:lnTo>
                  <a:lnTo>
                    <a:pt x="10271" y="4702"/>
                  </a:lnTo>
                  <a:lnTo>
                    <a:pt x="10819" y="4382"/>
                  </a:lnTo>
                  <a:close/>
                  <a:moveTo>
                    <a:pt x="9541" y="4405"/>
                  </a:moveTo>
                  <a:lnTo>
                    <a:pt x="10043" y="4702"/>
                  </a:lnTo>
                  <a:lnTo>
                    <a:pt x="9495" y="4999"/>
                  </a:lnTo>
                  <a:lnTo>
                    <a:pt x="9404" y="4953"/>
                  </a:lnTo>
                  <a:lnTo>
                    <a:pt x="8993" y="4725"/>
                  </a:lnTo>
                  <a:lnTo>
                    <a:pt x="9541" y="4405"/>
                  </a:lnTo>
                  <a:close/>
                  <a:moveTo>
                    <a:pt x="8286" y="4428"/>
                  </a:moveTo>
                  <a:lnTo>
                    <a:pt x="8788" y="4725"/>
                  </a:lnTo>
                  <a:lnTo>
                    <a:pt x="8628" y="4793"/>
                  </a:lnTo>
                  <a:lnTo>
                    <a:pt x="8217" y="5044"/>
                  </a:lnTo>
                  <a:lnTo>
                    <a:pt x="7715" y="4748"/>
                  </a:lnTo>
                  <a:lnTo>
                    <a:pt x="8194" y="4496"/>
                  </a:lnTo>
                  <a:lnTo>
                    <a:pt x="8286" y="4428"/>
                  </a:lnTo>
                  <a:close/>
                  <a:moveTo>
                    <a:pt x="7007" y="4474"/>
                  </a:moveTo>
                  <a:lnTo>
                    <a:pt x="7510" y="4748"/>
                  </a:lnTo>
                  <a:lnTo>
                    <a:pt x="6962" y="5067"/>
                  </a:lnTo>
                  <a:lnTo>
                    <a:pt x="6437" y="4770"/>
                  </a:lnTo>
                  <a:lnTo>
                    <a:pt x="7007" y="4474"/>
                  </a:lnTo>
                  <a:close/>
                  <a:moveTo>
                    <a:pt x="5729" y="4496"/>
                  </a:moveTo>
                  <a:lnTo>
                    <a:pt x="6254" y="4770"/>
                  </a:lnTo>
                  <a:lnTo>
                    <a:pt x="5706" y="5090"/>
                  </a:lnTo>
                  <a:lnTo>
                    <a:pt x="5684" y="5090"/>
                  </a:lnTo>
                  <a:lnTo>
                    <a:pt x="5159" y="4816"/>
                  </a:lnTo>
                  <a:lnTo>
                    <a:pt x="5729" y="4496"/>
                  </a:lnTo>
                  <a:close/>
                  <a:moveTo>
                    <a:pt x="4474" y="4519"/>
                  </a:moveTo>
                  <a:lnTo>
                    <a:pt x="4976" y="4816"/>
                  </a:lnTo>
                  <a:cubicBezTo>
                    <a:pt x="4793" y="4907"/>
                    <a:pt x="4611" y="5021"/>
                    <a:pt x="4428" y="5136"/>
                  </a:cubicBezTo>
                  <a:lnTo>
                    <a:pt x="3880" y="4816"/>
                  </a:lnTo>
                  <a:cubicBezTo>
                    <a:pt x="4063" y="4725"/>
                    <a:pt x="4268" y="4611"/>
                    <a:pt x="4451" y="4519"/>
                  </a:cubicBezTo>
                  <a:close/>
                  <a:moveTo>
                    <a:pt x="3173" y="4519"/>
                  </a:moveTo>
                  <a:cubicBezTo>
                    <a:pt x="3287" y="4588"/>
                    <a:pt x="3401" y="4656"/>
                    <a:pt x="3515" y="4725"/>
                  </a:cubicBezTo>
                  <a:lnTo>
                    <a:pt x="3721" y="4839"/>
                  </a:lnTo>
                  <a:cubicBezTo>
                    <a:pt x="3538" y="4953"/>
                    <a:pt x="3355" y="5067"/>
                    <a:pt x="3173" y="5181"/>
                  </a:cubicBezTo>
                  <a:lnTo>
                    <a:pt x="3013" y="5090"/>
                  </a:lnTo>
                  <a:cubicBezTo>
                    <a:pt x="2876" y="5021"/>
                    <a:pt x="2716" y="4930"/>
                    <a:pt x="2579" y="4839"/>
                  </a:cubicBezTo>
                  <a:cubicBezTo>
                    <a:pt x="2785" y="4748"/>
                    <a:pt x="2990" y="4633"/>
                    <a:pt x="3173" y="4519"/>
                  </a:cubicBezTo>
                  <a:close/>
                  <a:moveTo>
                    <a:pt x="14015" y="4611"/>
                  </a:moveTo>
                  <a:lnTo>
                    <a:pt x="14540" y="4907"/>
                  </a:lnTo>
                  <a:cubicBezTo>
                    <a:pt x="14334" y="5021"/>
                    <a:pt x="14106" y="5136"/>
                    <a:pt x="13878" y="5273"/>
                  </a:cubicBezTo>
                  <a:lnTo>
                    <a:pt x="13399" y="4976"/>
                  </a:lnTo>
                  <a:cubicBezTo>
                    <a:pt x="13604" y="4862"/>
                    <a:pt x="13809" y="4725"/>
                    <a:pt x="14015" y="4611"/>
                  </a:cubicBezTo>
                  <a:close/>
                  <a:moveTo>
                    <a:pt x="12691" y="4702"/>
                  </a:moveTo>
                  <a:lnTo>
                    <a:pt x="13239" y="4999"/>
                  </a:lnTo>
                  <a:cubicBezTo>
                    <a:pt x="13102" y="5067"/>
                    <a:pt x="12965" y="5136"/>
                    <a:pt x="12828" y="5204"/>
                  </a:cubicBezTo>
                  <a:lnTo>
                    <a:pt x="12645" y="5318"/>
                  </a:lnTo>
                  <a:lnTo>
                    <a:pt x="12143" y="5021"/>
                  </a:lnTo>
                  <a:lnTo>
                    <a:pt x="12417" y="4862"/>
                  </a:lnTo>
                  <a:cubicBezTo>
                    <a:pt x="12508" y="4793"/>
                    <a:pt x="12600" y="4748"/>
                    <a:pt x="12691" y="4702"/>
                  </a:cubicBezTo>
                  <a:close/>
                  <a:moveTo>
                    <a:pt x="11436" y="4725"/>
                  </a:moveTo>
                  <a:lnTo>
                    <a:pt x="11938" y="5021"/>
                  </a:lnTo>
                  <a:lnTo>
                    <a:pt x="11390" y="5341"/>
                  </a:lnTo>
                  <a:lnTo>
                    <a:pt x="10865" y="5044"/>
                  </a:lnTo>
                  <a:lnTo>
                    <a:pt x="11436" y="4725"/>
                  </a:lnTo>
                  <a:close/>
                  <a:moveTo>
                    <a:pt x="10157" y="4748"/>
                  </a:moveTo>
                  <a:lnTo>
                    <a:pt x="10660" y="5044"/>
                  </a:lnTo>
                  <a:lnTo>
                    <a:pt x="10112" y="5364"/>
                  </a:lnTo>
                  <a:lnTo>
                    <a:pt x="9610" y="5067"/>
                  </a:lnTo>
                  <a:lnTo>
                    <a:pt x="10157" y="4748"/>
                  </a:lnTo>
                  <a:close/>
                  <a:moveTo>
                    <a:pt x="8879" y="4793"/>
                  </a:moveTo>
                  <a:lnTo>
                    <a:pt x="9358" y="5067"/>
                  </a:lnTo>
                  <a:lnTo>
                    <a:pt x="9381" y="5067"/>
                  </a:lnTo>
                  <a:lnTo>
                    <a:pt x="9267" y="5136"/>
                  </a:lnTo>
                  <a:lnTo>
                    <a:pt x="8834" y="5387"/>
                  </a:lnTo>
                  <a:lnTo>
                    <a:pt x="8697" y="5295"/>
                  </a:lnTo>
                  <a:lnTo>
                    <a:pt x="8331" y="5090"/>
                  </a:lnTo>
                  <a:lnTo>
                    <a:pt x="8697" y="4907"/>
                  </a:lnTo>
                  <a:lnTo>
                    <a:pt x="8879" y="4793"/>
                  </a:lnTo>
                  <a:close/>
                  <a:moveTo>
                    <a:pt x="7624" y="4816"/>
                  </a:moveTo>
                  <a:lnTo>
                    <a:pt x="8126" y="5090"/>
                  </a:lnTo>
                  <a:lnTo>
                    <a:pt x="7578" y="5409"/>
                  </a:lnTo>
                  <a:lnTo>
                    <a:pt x="7053" y="5113"/>
                  </a:lnTo>
                  <a:lnTo>
                    <a:pt x="7624" y="4816"/>
                  </a:lnTo>
                  <a:close/>
                  <a:moveTo>
                    <a:pt x="6346" y="4839"/>
                  </a:moveTo>
                  <a:lnTo>
                    <a:pt x="6848" y="5136"/>
                  </a:lnTo>
                  <a:lnTo>
                    <a:pt x="6346" y="5432"/>
                  </a:lnTo>
                  <a:cubicBezTo>
                    <a:pt x="6323" y="5432"/>
                    <a:pt x="6323" y="5432"/>
                    <a:pt x="6300" y="5455"/>
                  </a:cubicBezTo>
                  <a:lnTo>
                    <a:pt x="5775" y="5158"/>
                  </a:lnTo>
                  <a:lnTo>
                    <a:pt x="6346" y="4839"/>
                  </a:lnTo>
                  <a:close/>
                  <a:moveTo>
                    <a:pt x="5067" y="4862"/>
                  </a:moveTo>
                  <a:lnTo>
                    <a:pt x="5592" y="5158"/>
                  </a:lnTo>
                  <a:cubicBezTo>
                    <a:pt x="5410" y="5273"/>
                    <a:pt x="5227" y="5387"/>
                    <a:pt x="5045" y="5478"/>
                  </a:cubicBezTo>
                  <a:lnTo>
                    <a:pt x="4497" y="5181"/>
                  </a:lnTo>
                  <a:cubicBezTo>
                    <a:pt x="4679" y="5067"/>
                    <a:pt x="4885" y="4953"/>
                    <a:pt x="5067" y="4862"/>
                  </a:cubicBezTo>
                  <a:close/>
                  <a:moveTo>
                    <a:pt x="3789" y="4884"/>
                  </a:moveTo>
                  <a:lnTo>
                    <a:pt x="4337" y="5204"/>
                  </a:lnTo>
                  <a:cubicBezTo>
                    <a:pt x="4154" y="5295"/>
                    <a:pt x="3972" y="5409"/>
                    <a:pt x="3789" y="5524"/>
                  </a:cubicBezTo>
                  <a:lnTo>
                    <a:pt x="3196" y="5181"/>
                  </a:lnTo>
                  <a:cubicBezTo>
                    <a:pt x="3401" y="5090"/>
                    <a:pt x="3584" y="4976"/>
                    <a:pt x="3789" y="4884"/>
                  </a:cubicBezTo>
                  <a:close/>
                  <a:moveTo>
                    <a:pt x="14563" y="4930"/>
                  </a:moveTo>
                  <a:lnTo>
                    <a:pt x="15110" y="5227"/>
                  </a:lnTo>
                  <a:cubicBezTo>
                    <a:pt x="15133" y="5227"/>
                    <a:pt x="15133" y="5250"/>
                    <a:pt x="15156" y="5250"/>
                  </a:cubicBezTo>
                  <a:cubicBezTo>
                    <a:pt x="14928" y="5364"/>
                    <a:pt x="14722" y="5501"/>
                    <a:pt x="14494" y="5615"/>
                  </a:cubicBezTo>
                  <a:lnTo>
                    <a:pt x="13946" y="5295"/>
                  </a:lnTo>
                  <a:cubicBezTo>
                    <a:pt x="14152" y="5181"/>
                    <a:pt x="14357" y="5044"/>
                    <a:pt x="14563" y="4930"/>
                  </a:cubicBezTo>
                  <a:close/>
                  <a:moveTo>
                    <a:pt x="13307" y="5044"/>
                  </a:moveTo>
                  <a:lnTo>
                    <a:pt x="13787" y="5318"/>
                  </a:lnTo>
                  <a:cubicBezTo>
                    <a:pt x="13627" y="5409"/>
                    <a:pt x="13444" y="5501"/>
                    <a:pt x="13284" y="5592"/>
                  </a:cubicBezTo>
                  <a:lnTo>
                    <a:pt x="13216" y="5638"/>
                  </a:lnTo>
                  <a:lnTo>
                    <a:pt x="12737" y="5364"/>
                  </a:lnTo>
                  <a:lnTo>
                    <a:pt x="12874" y="5295"/>
                  </a:lnTo>
                  <a:cubicBezTo>
                    <a:pt x="13011" y="5204"/>
                    <a:pt x="13147" y="5113"/>
                    <a:pt x="13307" y="5044"/>
                  </a:cubicBezTo>
                  <a:close/>
                  <a:moveTo>
                    <a:pt x="12029" y="5067"/>
                  </a:moveTo>
                  <a:lnTo>
                    <a:pt x="12554" y="5364"/>
                  </a:lnTo>
                  <a:lnTo>
                    <a:pt x="11983" y="5683"/>
                  </a:lnTo>
                  <a:lnTo>
                    <a:pt x="11481" y="5387"/>
                  </a:lnTo>
                  <a:lnTo>
                    <a:pt x="12029" y="5067"/>
                  </a:lnTo>
                  <a:close/>
                  <a:moveTo>
                    <a:pt x="10774" y="5113"/>
                  </a:moveTo>
                  <a:lnTo>
                    <a:pt x="11276" y="5387"/>
                  </a:lnTo>
                  <a:lnTo>
                    <a:pt x="10705" y="5706"/>
                  </a:lnTo>
                  <a:lnTo>
                    <a:pt x="10226" y="5409"/>
                  </a:lnTo>
                  <a:lnTo>
                    <a:pt x="10774" y="5113"/>
                  </a:lnTo>
                  <a:close/>
                  <a:moveTo>
                    <a:pt x="9495" y="5136"/>
                  </a:moveTo>
                  <a:lnTo>
                    <a:pt x="9998" y="5409"/>
                  </a:lnTo>
                  <a:lnTo>
                    <a:pt x="9906" y="5455"/>
                  </a:lnTo>
                  <a:lnTo>
                    <a:pt x="9450" y="5729"/>
                  </a:lnTo>
                  <a:lnTo>
                    <a:pt x="8948" y="5455"/>
                  </a:lnTo>
                  <a:lnTo>
                    <a:pt x="9336" y="5227"/>
                  </a:lnTo>
                  <a:lnTo>
                    <a:pt x="9495" y="5136"/>
                  </a:lnTo>
                  <a:close/>
                  <a:moveTo>
                    <a:pt x="8217" y="5158"/>
                  </a:moveTo>
                  <a:lnTo>
                    <a:pt x="8651" y="5409"/>
                  </a:lnTo>
                  <a:lnTo>
                    <a:pt x="8719" y="5455"/>
                  </a:lnTo>
                  <a:lnTo>
                    <a:pt x="8172" y="5752"/>
                  </a:lnTo>
                  <a:lnTo>
                    <a:pt x="7989" y="5661"/>
                  </a:lnTo>
                  <a:lnTo>
                    <a:pt x="7669" y="5478"/>
                  </a:lnTo>
                  <a:lnTo>
                    <a:pt x="8217" y="5158"/>
                  </a:lnTo>
                  <a:close/>
                  <a:moveTo>
                    <a:pt x="6939" y="5181"/>
                  </a:moveTo>
                  <a:lnTo>
                    <a:pt x="7464" y="5478"/>
                  </a:lnTo>
                  <a:lnTo>
                    <a:pt x="6916" y="5797"/>
                  </a:lnTo>
                  <a:lnTo>
                    <a:pt x="6391" y="5501"/>
                  </a:lnTo>
                  <a:lnTo>
                    <a:pt x="6939" y="5181"/>
                  </a:lnTo>
                  <a:close/>
                  <a:moveTo>
                    <a:pt x="5684" y="5204"/>
                  </a:moveTo>
                  <a:lnTo>
                    <a:pt x="6209" y="5501"/>
                  </a:lnTo>
                  <a:cubicBezTo>
                    <a:pt x="6026" y="5615"/>
                    <a:pt x="5843" y="5729"/>
                    <a:pt x="5661" y="5820"/>
                  </a:cubicBezTo>
                  <a:lnTo>
                    <a:pt x="5090" y="5524"/>
                  </a:lnTo>
                  <a:cubicBezTo>
                    <a:pt x="5296" y="5409"/>
                    <a:pt x="5478" y="5318"/>
                    <a:pt x="5684" y="5204"/>
                  </a:cubicBezTo>
                  <a:close/>
                  <a:moveTo>
                    <a:pt x="4383" y="5227"/>
                  </a:moveTo>
                  <a:lnTo>
                    <a:pt x="4953" y="5546"/>
                  </a:lnTo>
                  <a:cubicBezTo>
                    <a:pt x="4771" y="5661"/>
                    <a:pt x="4565" y="5752"/>
                    <a:pt x="4383" y="5866"/>
                  </a:cubicBezTo>
                  <a:lnTo>
                    <a:pt x="3812" y="5546"/>
                  </a:lnTo>
                  <a:cubicBezTo>
                    <a:pt x="3995" y="5432"/>
                    <a:pt x="4200" y="5318"/>
                    <a:pt x="4383" y="5227"/>
                  </a:cubicBezTo>
                  <a:close/>
                  <a:moveTo>
                    <a:pt x="15179" y="5273"/>
                  </a:moveTo>
                  <a:cubicBezTo>
                    <a:pt x="15384" y="5387"/>
                    <a:pt x="15590" y="5478"/>
                    <a:pt x="15772" y="5592"/>
                  </a:cubicBezTo>
                  <a:cubicBezTo>
                    <a:pt x="15544" y="5706"/>
                    <a:pt x="15316" y="5843"/>
                    <a:pt x="15088" y="5957"/>
                  </a:cubicBezTo>
                  <a:cubicBezTo>
                    <a:pt x="14905" y="5866"/>
                    <a:pt x="14745" y="5752"/>
                    <a:pt x="14563" y="5638"/>
                  </a:cubicBezTo>
                  <a:cubicBezTo>
                    <a:pt x="14768" y="5524"/>
                    <a:pt x="14974" y="5387"/>
                    <a:pt x="15179" y="5273"/>
                  </a:cubicBezTo>
                  <a:close/>
                  <a:moveTo>
                    <a:pt x="13855" y="5341"/>
                  </a:moveTo>
                  <a:lnTo>
                    <a:pt x="14403" y="5661"/>
                  </a:lnTo>
                  <a:cubicBezTo>
                    <a:pt x="14243" y="5752"/>
                    <a:pt x="14083" y="5843"/>
                    <a:pt x="13924" y="5912"/>
                  </a:cubicBezTo>
                  <a:lnTo>
                    <a:pt x="13809" y="5980"/>
                  </a:lnTo>
                  <a:lnTo>
                    <a:pt x="13307" y="5683"/>
                  </a:lnTo>
                  <a:lnTo>
                    <a:pt x="13307" y="5661"/>
                  </a:lnTo>
                  <a:cubicBezTo>
                    <a:pt x="13490" y="5569"/>
                    <a:pt x="13672" y="5455"/>
                    <a:pt x="13855" y="5341"/>
                  </a:cubicBezTo>
                  <a:close/>
                  <a:moveTo>
                    <a:pt x="12645" y="5409"/>
                  </a:moveTo>
                  <a:lnTo>
                    <a:pt x="13125" y="5683"/>
                  </a:lnTo>
                  <a:lnTo>
                    <a:pt x="12531" y="6003"/>
                  </a:lnTo>
                  <a:lnTo>
                    <a:pt x="12075" y="5729"/>
                  </a:lnTo>
                  <a:lnTo>
                    <a:pt x="12645" y="5409"/>
                  </a:lnTo>
                  <a:close/>
                  <a:moveTo>
                    <a:pt x="11390" y="5455"/>
                  </a:moveTo>
                  <a:lnTo>
                    <a:pt x="11892" y="5729"/>
                  </a:lnTo>
                  <a:lnTo>
                    <a:pt x="11321" y="6049"/>
                  </a:lnTo>
                  <a:lnTo>
                    <a:pt x="10819" y="5775"/>
                  </a:lnTo>
                  <a:lnTo>
                    <a:pt x="11390" y="5455"/>
                  </a:lnTo>
                  <a:close/>
                  <a:moveTo>
                    <a:pt x="10112" y="5478"/>
                  </a:moveTo>
                  <a:lnTo>
                    <a:pt x="10614" y="5752"/>
                  </a:lnTo>
                  <a:lnTo>
                    <a:pt x="10568" y="5797"/>
                  </a:lnTo>
                  <a:lnTo>
                    <a:pt x="10043" y="6071"/>
                  </a:lnTo>
                  <a:lnTo>
                    <a:pt x="9541" y="5797"/>
                  </a:lnTo>
                  <a:lnTo>
                    <a:pt x="9975" y="5569"/>
                  </a:lnTo>
                  <a:lnTo>
                    <a:pt x="10112" y="5478"/>
                  </a:lnTo>
                  <a:close/>
                  <a:moveTo>
                    <a:pt x="8834" y="5501"/>
                  </a:moveTo>
                  <a:lnTo>
                    <a:pt x="9336" y="5797"/>
                  </a:lnTo>
                  <a:lnTo>
                    <a:pt x="8788" y="6117"/>
                  </a:lnTo>
                  <a:lnTo>
                    <a:pt x="8286" y="5820"/>
                  </a:lnTo>
                  <a:lnTo>
                    <a:pt x="8834" y="5501"/>
                  </a:lnTo>
                  <a:close/>
                  <a:moveTo>
                    <a:pt x="7555" y="5524"/>
                  </a:moveTo>
                  <a:lnTo>
                    <a:pt x="7943" y="5752"/>
                  </a:lnTo>
                  <a:lnTo>
                    <a:pt x="8057" y="5820"/>
                  </a:lnTo>
                  <a:lnTo>
                    <a:pt x="7510" y="6140"/>
                  </a:lnTo>
                  <a:lnTo>
                    <a:pt x="7281" y="6003"/>
                  </a:lnTo>
                  <a:lnTo>
                    <a:pt x="7007" y="5843"/>
                  </a:lnTo>
                  <a:lnTo>
                    <a:pt x="7555" y="5524"/>
                  </a:lnTo>
                  <a:close/>
                  <a:moveTo>
                    <a:pt x="6277" y="5546"/>
                  </a:moveTo>
                  <a:lnTo>
                    <a:pt x="6802" y="5843"/>
                  </a:lnTo>
                  <a:cubicBezTo>
                    <a:pt x="6619" y="5957"/>
                    <a:pt x="6437" y="6071"/>
                    <a:pt x="6254" y="6163"/>
                  </a:cubicBezTo>
                  <a:lnTo>
                    <a:pt x="5706" y="5866"/>
                  </a:lnTo>
                  <a:cubicBezTo>
                    <a:pt x="5889" y="5752"/>
                    <a:pt x="6094" y="5661"/>
                    <a:pt x="6277" y="5546"/>
                  </a:cubicBezTo>
                  <a:close/>
                  <a:moveTo>
                    <a:pt x="4999" y="5569"/>
                  </a:moveTo>
                  <a:lnTo>
                    <a:pt x="5547" y="5889"/>
                  </a:lnTo>
                  <a:cubicBezTo>
                    <a:pt x="5364" y="6003"/>
                    <a:pt x="5181" y="6094"/>
                    <a:pt x="4999" y="6208"/>
                  </a:cubicBezTo>
                  <a:lnTo>
                    <a:pt x="4405" y="5889"/>
                  </a:lnTo>
                  <a:cubicBezTo>
                    <a:pt x="4611" y="5775"/>
                    <a:pt x="4793" y="5683"/>
                    <a:pt x="4999" y="5569"/>
                  </a:cubicBezTo>
                  <a:close/>
                  <a:moveTo>
                    <a:pt x="14494" y="5706"/>
                  </a:moveTo>
                  <a:cubicBezTo>
                    <a:pt x="14677" y="5797"/>
                    <a:pt x="14837" y="5912"/>
                    <a:pt x="15019" y="6003"/>
                  </a:cubicBezTo>
                  <a:cubicBezTo>
                    <a:pt x="14859" y="6094"/>
                    <a:pt x="14700" y="6163"/>
                    <a:pt x="14563" y="6254"/>
                  </a:cubicBezTo>
                  <a:lnTo>
                    <a:pt x="14426" y="6322"/>
                  </a:lnTo>
                  <a:cubicBezTo>
                    <a:pt x="14243" y="6231"/>
                    <a:pt x="14083" y="6117"/>
                    <a:pt x="13901" y="6026"/>
                  </a:cubicBezTo>
                  <a:lnTo>
                    <a:pt x="13969" y="6003"/>
                  </a:lnTo>
                  <a:cubicBezTo>
                    <a:pt x="14129" y="5889"/>
                    <a:pt x="14289" y="5797"/>
                    <a:pt x="14471" y="5706"/>
                  </a:cubicBezTo>
                  <a:close/>
                  <a:moveTo>
                    <a:pt x="15795" y="5615"/>
                  </a:moveTo>
                  <a:cubicBezTo>
                    <a:pt x="16001" y="5729"/>
                    <a:pt x="16206" y="5820"/>
                    <a:pt x="16389" y="5934"/>
                  </a:cubicBezTo>
                  <a:cubicBezTo>
                    <a:pt x="16160" y="6071"/>
                    <a:pt x="15932" y="6186"/>
                    <a:pt x="15704" y="6322"/>
                  </a:cubicBezTo>
                  <a:cubicBezTo>
                    <a:pt x="15521" y="6208"/>
                    <a:pt x="15339" y="6094"/>
                    <a:pt x="15156" y="6003"/>
                  </a:cubicBezTo>
                  <a:cubicBezTo>
                    <a:pt x="15362" y="5866"/>
                    <a:pt x="15590" y="5752"/>
                    <a:pt x="15795" y="5615"/>
                  </a:cubicBezTo>
                  <a:close/>
                  <a:moveTo>
                    <a:pt x="13216" y="5729"/>
                  </a:moveTo>
                  <a:lnTo>
                    <a:pt x="13718" y="6026"/>
                  </a:lnTo>
                  <a:lnTo>
                    <a:pt x="13147" y="6345"/>
                  </a:lnTo>
                  <a:lnTo>
                    <a:pt x="13125" y="6322"/>
                  </a:lnTo>
                  <a:lnTo>
                    <a:pt x="12645" y="6049"/>
                  </a:lnTo>
                  <a:lnTo>
                    <a:pt x="13216" y="5729"/>
                  </a:lnTo>
                  <a:close/>
                  <a:moveTo>
                    <a:pt x="11983" y="5797"/>
                  </a:moveTo>
                  <a:lnTo>
                    <a:pt x="12440" y="6049"/>
                  </a:lnTo>
                  <a:lnTo>
                    <a:pt x="11869" y="6368"/>
                  </a:lnTo>
                  <a:lnTo>
                    <a:pt x="11436" y="6117"/>
                  </a:lnTo>
                  <a:lnTo>
                    <a:pt x="11983" y="5797"/>
                  </a:lnTo>
                  <a:close/>
                  <a:moveTo>
                    <a:pt x="10728" y="5820"/>
                  </a:moveTo>
                  <a:lnTo>
                    <a:pt x="11230" y="6117"/>
                  </a:lnTo>
                  <a:lnTo>
                    <a:pt x="11025" y="6208"/>
                  </a:lnTo>
                  <a:lnTo>
                    <a:pt x="10660" y="6437"/>
                  </a:lnTo>
                  <a:lnTo>
                    <a:pt x="10157" y="6140"/>
                  </a:lnTo>
                  <a:lnTo>
                    <a:pt x="10614" y="5889"/>
                  </a:lnTo>
                  <a:lnTo>
                    <a:pt x="10728" y="5820"/>
                  </a:lnTo>
                  <a:close/>
                  <a:moveTo>
                    <a:pt x="9450" y="5843"/>
                  </a:moveTo>
                  <a:lnTo>
                    <a:pt x="9952" y="6140"/>
                  </a:lnTo>
                  <a:lnTo>
                    <a:pt x="9381" y="6459"/>
                  </a:lnTo>
                  <a:lnTo>
                    <a:pt x="8879" y="6163"/>
                  </a:lnTo>
                  <a:lnTo>
                    <a:pt x="9450" y="5843"/>
                  </a:lnTo>
                  <a:close/>
                  <a:moveTo>
                    <a:pt x="8172" y="5889"/>
                  </a:moveTo>
                  <a:lnTo>
                    <a:pt x="8674" y="6163"/>
                  </a:lnTo>
                  <a:lnTo>
                    <a:pt x="8126" y="6482"/>
                  </a:lnTo>
                  <a:lnTo>
                    <a:pt x="7601" y="6186"/>
                  </a:lnTo>
                  <a:lnTo>
                    <a:pt x="8172" y="5889"/>
                  </a:lnTo>
                  <a:close/>
                  <a:moveTo>
                    <a:pt x="6893" y="5912"/>
                  </a:moveTo>
                  <a:lnTo>
                    <a:pt x="7236" y="6094"/>
                  </a:lnTo>
                  <a:lnTo>
                    <a:pt x="7418" y="6208"/>
                  </a:lnTo>
                  <a:cubicBezTo>
                    <a:pt x="7236" y="6300"/>
                    <a:pt x="7053" y="6414"/>
                    <a:pt x="6871" y="6528"/>
                  </a:cubicBezTo>
                  <a:lnTo>
                    <a:pt x="6574" y="6345"/>
                  </a:lnTo>
                  <a:lnTo>
                    <a:pt x="6323" y="6208"/>
                  </a:lnTo>
                  <a:cubicBezTo>
                    <a:pt x="6505" y="6094"/>
                    <a:pt x="6688" y="6003"/>
                    <a:pt x="6871" y="5912"/>
                  </a:cubicBezTo>
                  <a:close/>
                  <a:moveTo>
                    <a:pt x="5592" y="5912"/>
                  </a:moveTo>
                  <a:lnTo>
                    <a:pt x="6163" y="6231"/>
                  </a:lnTo>
                  <a:cubicBezTo>
                    <a:pt x="5980" y="6345"/>
                    <a:pt x="5798" y="6459"/>
                    <a:pt x="5615" y="6551"/>
                  </a:cubicBezTo>
                  <a:lnTo>
                    <a:pt x="5022" y="6231"/>
                  </a:lnTo>
                  <a:cubicBezTo>
                    <a:pt x="5227" y="6117"/>
                    <a:pt x="5410" y="6026"/>
                    <a:pt x="5592" y="5912"/>
                  </a:cubicBezTo>
                  <a:close/>
                  <a:moveTo>
                    <a:pt x="16412" y="5957"/>
                  </a:moveTo>
                  <a:cubicBezTo>
                    <a:pt x="16617" y="6071"/>
                    <a:pt x="16822" y="6163"/>
                    <a:pt x="17005" y="6277"/>
                  </a:cubicBezTo>
                  <a:cubicBezTo>
                    <a:pt x="16777" y="6414"/>
                    <a:pt x="16526" y="6528"/>
                    <a:pt x="16297" y="6665"/>
                  </a:cubicBezTo>
                  <a:cubicBezTo>
                    <a:pt x="16115" y="6551"/>
                    <a:pt x="15932" y="6459"/>
                    <a:pt x="15750" y="6345"/>
                  </a:cubicBezTo>
                  <a:cubicBezTo>
                    <a:pt x="15978" y="6208"/>
                    <a:pt x="16206" y="6094"/>
                    <a:pt x="16412" y="5957"/>
                  </a:cubicBezTo>
                  <a:close/>
                  <a:moveTo>
                    <a:pt x="15088" y="6026"/>
                  </a:moveTo>
                  <a:cubicBezTo>
                    <a:pt x="15270" y="6140"/>
                    <a:pt x="15453" y="6231"/>
                    <a:pt x="15635" y="6345"/>
                  </a:cubicBezTo>
                  <a:cubicBezTo>
                    <a:pt x="15498" y="6414"/>
                    <a:pt x="15339" y="6505"/>
                    <a:pt x="15202" y="6574"/>
                  </a:cubicBezTo>
                  <a:lnTo>
                    <a:pt x="15019" y="6688"/>
                  </a:lnTo>
                  <a:cubicBezTo>
                    <a:pt x="14837" y="6574"/>
                    <a:pt x="14677" y="6482"/>
                    <a:pt x="14494" y="6368"/>
                  </a:cubicBezTo>
                  <a:lnTo>
                    <a:pt x="14608" y="6322"/>
                  </a:lnTo>
                  <a:cubicBezTo>
                    <a:pt x="14768" y="6231"/>
                    <a:pt x="14928" y="6140"/>
                    <a:pt x="15088" y="6026"/>
                  </a:cubicBezTo>
                  <a:close/>
                  <a:moveTo>
                    <a:pt x="12554" y="6117"/>
                  </a:moveTo>
                  <a:lnTo>
                    <a:pt x="13056" y="6391"/>
                  </a:lnTo>
                  <a:lnTo>
                    <a:pt x="12486" y="6710"/>
                  </a:lnTo>
                  <a:cubicBezTo>
                    <a:pt x="12463" y="6710"/>
                    <a:pt x="12440" y="6688"/>
                    <a:pt x="12394" y="6688"/>
                  </a:cubicBezTo>
                  <a:lnTo>
                    <a:pt x="11983" y="6437"/>
                  </a:lnTo>
                  <a:lnTo>
                    <a:pt x="12554" y="6117"/>
                  </a:lnTo>
                  <a:close/>
                  <a:moveTo>
                    <a:pt x="13809" y="6071"/>
                  </a:moveTo>
                  <a:cubicBezTo>
                    <a:pt x="13992" y="6186"/>
                    <a:pt x="14175" y="6277"/>
                    <a:pt x="14334" y="6368"/>
                  </a:cubicBezTo>
                  <a:lnTo>
                    <a:pt x="13741" y="6710"/>
                  </a:lnTo>
                  <a:cubicBezTo>
                    <a:pt x="13581" y="6596"/>
                    <a:pt x="13421" y="6505"/>
                    <a:pt x="13239" y="6414"/>
                  </a:cubicBezTo>
                  <a:lnTo>
                    <a:pt x="13809" y="6071"/>
                  </a:lnTo>
                  <a:close/>
                  <a:moveTo>
                    <a:pt x="11321" y="6163"/>
                  </a:moveTo>
                  <a:lnTo>
                    <a:pt x="11778" y="6414"/>
                  </a:lnTo>
                  <a:lnTo>
                    <a:pt x="11458" y="6596"/>
                  </a:lnTo>
                  <a:lnTo>
                    <a:pt x="11207" y="6756"/>
                  </a:lnTo>
                  <a:lnTo>
                    <a:pt x="10774" y="6482"/>
                  </a:lnTo>
                  <a:lnTo>
                    <a:pt x="11070" y="6322"/>
                  </a:lnTo>
                  <a:lnTo>
                    <a:pt x="11321" y="6163"/>
                  </a:lnTo>
                  <a:close/>
                  <a:moveTo>
                    <a:pt x="10043" y="6186"/>
                  </a:moveTo>
                  <a:lnTo>
                    <a:pt x="10568" y="6482"/>
                  </a:lnTo>
                  <a:lnTo>
                    <a:pt x="9998" y="6802"/>
                  </a:lnTo>
                  <a:lnTo>
                    <a:pt x="9495" y="6505"/>
                  </a:lnTo>
                  <a:lnTo>
                    <a:pt x="10043" y="6186"/>
                  </a:lnTo>
                  <a:close/>
                  <a:moveTo>
                    <a:pt x="8765" y="6231"/>
                  </a:moveTo>
                  <a:lnTo>
                    <a:pt x="9290" y="6505"/>
                  </a:lnTo>
                  <a:lnTo>
                    <a:pt x="8765" y="6825"/>
                  </a:lnTo>
                  <a:lnTo>
                    <a:pt x="8742" y="6825"/>
                  </a:lnTo>
                  <a:lnTo>
                    <a:pt x="8217" y="6528"/>
                  </a:lnTo>
                  <a:lnTo>
                    <a:pt x="8765" y="6231"/>
                  </a:lnTo>
                  <a:close/>
                  <a:moveTo>
                    <a:pt x="7487" y="6254"/>
                  </a:moveTo>
                  <a:lnTo>
                    <a:pt x="8012" y="6551"/>
                  </a:lnTo>
                  <a:cubicBezTo>
                    <a:pt x="7829" y="6642"/>
                    <a:pt x="7669" y="6756"/>
                    <a:pt x="7487" y="6870"/>
                  </a:cubicBezTo>
                  <a:lnTo>
                    <a:pt x="6939" y="6551"/>
                  </a:lnTo>
                  <a:cubicBezTo>
                    <a:pt x="7122" y="6459"/>
                    <a:pt x="7304" y="6345"/>
                    <a:pt x="7487" y="6254"/>
                  </a:cubicBezTo>
                  <a:close/>
                  <a:moveTo>
                    <a:pt x="6209" y="6277"/>
                  </a:moveTo>
                  <a:lnTo>
                    <a:pt x="6505" y="6437"/>
                  </a:lnTo>
                  <a:lnTo>
                    <a:pt x="6756" y="6574"/>
                  </a:lnTo>
                  <a:cubicBezTo>
                    <a:pt x="6574" y="6688"/>
                    <a:pt x="6414" y="6802"/>
                    <a:pt x="6231" y="6893"/>
                  </a:cubicBezTo>
                  <a:lnTo>
                    <a:pt x="6026" y="6779"/>
                  </a:lnTo>
                  <a:lnTo>
                    <a:pt x="5638" y="6574"/>
                  </a:lnTo>
                  <a:cubicBezTo>
                    <a:pt x="5821" y="6459"/>
                    <a:pt x="6026" y="6368"/>
                    <a:pt x="6209" y="6277"/>
                  </a:cubicBezTo>
                  <a:close/>
                  <a:moveTo>
                    <a:pt x="17051" y="6300"/>
                  </a:moveTo>
                  <a:cubicBezTo>
                    <a:pt x="17233" y="6414"/>
                    <a:pt x="17439" y="6505"/>
                    <a:pt x="17621" y="6619"/>
                  </a:cubicBezTo>
                  <a:cubicBezTo>
                    <a:pt x="17370" y="6756"/>
                    <a:pt x="17142" y="6870"/>
                    <a:pt x="16891" y="7007"/>
                  </a:cubicBezTo>
                  <a:cubicBezTo>
                    <a:pt x="16708" y="6916"/>
                    <a:pt x="16526" y="6802"/>
                    <a:pt x="16366" y="6710"/>
                  </a:cubicBezTo>
                  <a:cubicBezTo>
                    <a:pt x="16594" y="6574"/>
                    <a:pt x="16822" y="6437"/>
                    <a:pt x="17051" y="6300"/>
                  </a:cubicBezTo>
                  <a:close/>
                  <a:moveTo>
                    <a:pt x="15704" y="6368"/>
                  </a:moveTo>
                  <a:cubicBezTo>
                    <a:pt x="15887" y="6482"/>
                    <a:pt x="16069" y="6574"/>
                    <a:pt x="16252" y="6688"/>
                  </a:cubicBezTo>
                  <a:cubicBezTo>
                    <a:pt x="16115" y="6756"/>
                    <a:pt x="15978" y="6825"/>
                    <a:pt x="15841" y="6916"/>
                  </a:cubicBezTo>
                  <a:lnTo>
                    <a:pt x="15613" y="7030"/>
                  </a:lnTo>
                  <a:cubicBezTo>
                    <a:pt x="15453" y="6939"/>
                    <a:pt x="15270" y="6825"/>
                    <a:pt x="15110" y="6733"/>
                  </a:cubicBezTo>
                  <a:lnTo>
                    <a:pt x="15247" y="6642"/>
                  </a:lnTo>
                  <a:cubicBezTo>
                    <a:pt x="15407" y="6574"/>
                    <a:pt x="15544" y="6459"/>
                    <a:pt x="15704" y="6368"/>
                  </a:cubicBezTo>
                  <a:close/>
                  <a:moveTo>
                    <a:pt x="14426" y="6414"/>
                  </a:moveTo>
                  <a:cubicBezTo>
                    <a:pt x="14608" y="6505"/>
                    <a:pt x="14791" y="6619"/>
                    <a:pt x="14974" y="6710"/>
                  </a:cubicBezTo>
                  <a:lnTo>
                    <a:pt x="14357" y="7053"/>
                  </a:lnTo>
                  <a:cubicBezTo>
                    <a:pt x="14175" y="6962"/>
                    <a:pt x="14015" y="6847"/>
                    <a:pt x="13855" y="6756"/>
                  </a:cubicBezTo>
                  <a:lnTo>
                    <a:pt x="14426" y="6414"/>
                  </a:lnTo>
                  <a:close/>
                  <a:moveTo>
                    <a:pt x="13170" y="6459"/>
                  </a:moveTo>
                  <a:cubicBezTo>
                    <a:pt x="13330" y="6551"/>
                    <a:pt x="13513" y="6642"/>
                    <a:pt x="13672" y="6733"/>
                  </a:cubicBezTo>
                  <a:lnTo>
                    <a:pt x="13079" y="7076"/>
                  </a:lnTo>
                  <a:cubicBezTo>
                    <a:pt x="12919" y="6984"/>
                    <a:pt x="12759" y="6870"/>
                    <a:pt x="12577" y="6779"/>
                  </a:cubicBezTo>
                  <a:lnTo>
                    <a:pt x="13170" y="6459"/>
                  </a:lnTo>
                  <a:close/>
                  <a:moveTo>
                    <a:pt x="11892" y="6482"/>
                  </a:moveTo>
                  <a:lnTo>
                    <a:pt x="12371" y="6756"/>
                  </a:lnTo>
                  <a:cubicBezTo>
                    <a:pt x="12371" y="6756"/>
                    <a:pt x="12371" y="6756"/>
                    <a:pt x="12394" y="6779"/>
                  </a:cubicBezTo>
                  <a:lnTo>
                    <a:pt x="12098" y="6916"/>
                  </a:lnTo>
                  <a:lnTo>
                    <a:pt x="11824" y="7099"/>
                  </a:lnTo>
                  <a:cubicBezTo>
                    <a:pt x="11778" y="7076"/>
                    <a:pt x="11732" y="7053"/>
                    <a:pt x="11687" y="7030"/>
                  </a:cubicBezTo>
                  <a:lnTo>
                    <a:pt x="11321" y="6802"/>
                  </a:lnTo>
                  <a:lnTo>
                    <a:pt x="11527" y="6688"/>
                  </a:lnTo>
                  <a:lnTo>
                    <a:pt x="11892" y="6482"/>
                  </a:lnTo>
                  <a:close/>
                  <a:moveTo>
                    <a:pt x="10660" y="6551"/>
                  </a:moveTo>
                  <a:lnTo>
                    <a:pt x="11116" y="6802"/>
                  </a:lnTo>
                  <a:lnTo>
                    <a:pt x="10545" y="7121"/>
                  </a:lnTo>
                  <a:lnTo>
                    <a:pt x="10089" y="6870"/>
                  </a:lnTo>
                  <a:lnTo>
                    <a:pt x="10660" y="6551"/>
                  </a:lnTo>
                  <a:close/>
                  <a:moveTo>
                    <a:pt x="9381" y="6574"/>
                  </a:moveTo>
                  <a:lnTo>
                    <a:pt x="9906" y="6847"/>
                  </a:lnTo>
                  <a:lnTo>
                    <a:pt x="9336" y="7190"/>
                  </a:lnTo>
                  <a:lnTo>
                    <a:pt x="8811" y="6893"/>
                  </a:lnTo>
                  <a:lnTo>
                    <a:pt x="9381" y="6574"/>
                  </a:lnTo>
                  <a:close/>
                  <a:moveTo>
                    <a:pt x="8103" y="6596"/>
                  </a:moveTo>
                  <a:lnTo>
                    <a:pt x="8628" y="6893"/>
                  </a:lnTo>
                  <a:cubicBezTo>
                    <a:pt x="8445" y="7007"/>
                    <a:pt x="8263" y="7099"/>
                    <a:pt x="8080" y="7213"/>
                  </a:cubicBezTo>
                  <a:lnTo>
                    <a:pt x="7532" y="6893"/>
                  </a:lnTo>
                  <a:cubicBezTo>
                    <a:pt x="7715" y="6802"/>
                    <a:pt x="7920" y="6688"/>
                    <a:pt x="8103" y="6596"/>
                  </a:cubicBezTo>
                  <a:close/>
                  <a:moveTo>
                    <a:pt x="6825" y="6619"/>
                  </a:moveTo>
                  <a:lnTo>
                    <a:pt x="7373" y="6939"/>
                  </a:lnTo>
                  <a:cubicBezTo>
                    <a:pt x="7190" y="7030"/>
                    <a:pt x="7007" y="7144"/>
                    <a:pt x="6825" y="7258"/>
                  </a:cubicBezTo>
                  <a:lnTo>
                    <a:pt x="6254" y="6916"/>
                  </a:lnTo>
                  <a:cubicBezTo>
                    <a:pt x="6437" y="6825"/>
                    <a:pt x="6619" y="6710"/>
                    <a:pt x="6825" y="6619"/>
                  </a:cubicBezTo>
                  <a:close/>
                  <a:moveTo>
                    <a:pt x="16320" y="6710"/>
                  </a:moveTo>
                  <a:cubicBezTo>
                    <a:pt x="16503" y="6825"/>
                    <a:pt x="16685" y="6916"/>
                    <a:pt x="16868" y="7030"/>
                  </a:cubicBezTo>
                  <a:cubicBezTo>
                    <a:pt x="16731" y="7099"/>
                    <a:pt x="16617" y="7167"/>
                    <a:pt x="16480" y="7235"/>
                  </a:cubicBezTo>
                  <a:lnTo>
                    <a:pt x="16206" y="7372"/>
                  </a:lnTo>
                  <a:cubicBezTo>
                    <a:pt x="16046" y="7281"/>
                    <a:pt x="15864" y="7190"/>
                    <a:pt x="15704" y="7076"/>
                  </a:cubicBezTo>
                  <a:lnTo>
                    <a:pt x="15887" y="6984"/>
                  </a:lnTo>
                  <a:cubicBezTo>
                    <a:pt x="16023" y="6893"/>
                    <a:pt x="16183" y="6802"/>
                    <a:pt x="16320" y="6710"/>
                  </a:cubicBezTo>
                  <a:close/>
                  <a:moveTo>
                    <a:pt x="15065" y="6756"/>
                  </a:moveTo>
                  <a:cubicBezTo>
                    <a:pt x="15225" y="6847"/>
                    <a:pt x="15407" y="6962"/>
                    <a:pt x="15590" y="7053"/>
                  </a:cubicBezTo>
                  <a:lnTo>
                    <a:pt x="14951" y="7395"/>
                  </a:lnTo>
                  <a:cubicBezTo>
                    <a:pt x="14791" y="7304"/>
                    <a:pt x="14608" y="7213"/>
                    <a:pt x="14449" y="7099"/>
                  </a:cubicBezTo>
                  <a:lnTo>
                    <a:pt x="15065" y="6756"/>
                  </a:lnTo>
                  <a:close/>
                  <a:moveTo>
                    <a:pt x="13787" y="6802"/>
                  </a:moveTo>
                  <a:cubicBezTo>
                    <a:pt x="13946" y="6893"/>
                    <a:pt x="14129" y="6984"/>
                    <a:pt x="14289" y="7076"/>
                  </a:cubicBezTo>
                  <a:lnTo>
                    <a:pt x="13672" y="7418"/>
                  </a:lnTo>
                  <a:cubicBezTo>
                    <a:pt x="13513" y="7327"/>
                    <a:pt x="13353" y="7235"/>
                    <a:pt x="13193" y="7144"/>
                  </a:cubicBezTo>
                  <a:lnTo>
                    <a:pt x="13787" y="6802"/>
                  </a:lnTo>
                  <a:close/>
                  <a:moveTo>
                    <a:pt x="12508" y="6825"/>
                  </a:moveTo>
                  <a:cubicBezTo>
                    <a:pt x="12668" y="6916"/>
                    <a:pt x="12851" y="7007"/>
                    <a:pt x="13011" y="7099"/>
                  </a:cubicBezTo>
                  <a:lnTo>
                    <a:pt x="12759" y="7258"/>
                  </a:lnTo>
                  <a:lnTo>
                    <a:pt x="12417" y="7441"/>
                  </a:lnTo>
                  <a:cubicBezTo>
                    <a:pt x="12257" y="7350"/>
                    <a:pt x="12098" y="7258"/>
                    <a:pt x="11915" y="7167"/>
                  </a:cubicBezTo>
                  <a:lnTo>
                    <a:pt x="12166" y="7030"/>
                  </a:lnTo>
                  <a:lnTo>
                    <a:pt x="12508" y="6825"/>
                  </a:lnTo>
                  <a:close/>
                  <a:moveTo>
                    <a:pt x="11230" y="6847"/>
                  </a:moveTo>
                  <a:lnTo>
                    <a:pt x="11641" y="7099"/>
                  </a:lnTo>
                  <a:cubicBezTo>
                    <a:pt x="11687" y="7121"/>
                    <a:pt x="11709" y="7121"/>
                    <a:pt x="11732" y="7144"/>
                  </a:cubicBezTo>
                  <a:lnTo>
                    <a:pt x="11162" y="7464"/>
                  </a:lnTo>
                  <a:cubicBezTo>
                    <a:pt x="11093" y="7441"/>
                    <a:pt x="11048" y="7395"/>
                    <a:pt x="10979" y="7372"/>
                  </a:cubicBezTo>
                  <a:lnTo>
                    <a:pt x="10660" y="7190"/>
                  </a:lnTo>
                  <a:lnTo>
                    <a:pt x="11230" y="6847"/>
                  </a:lnTo>
                  <a:close/>
                  <a:moveTo>
                    <a:pt x="9998" y="6916"/>
                  </a:moveTo>
                  <a:lnTo>
                    <a:pt x="10454" y="7167"/>
                  </a:lnTo>
                  <a:lnTo>
                    <a:pt x="9883" y="7509"/>
                  </a:lnTo>
                  <a:lnTo>
                    <a:pt x="9427" y="7235"/>
                  </a:lnTo>
                  <a:lnTo>
                    <a:pt x="9998" y="6916"/>
                  </a:lnTo>
                  <a:close/>
                  <a:moveTo>
                    <a:pt x="8719" y="6939"/>
                  </a:moveTo>
                  <a:lnTo>
                    <a:pt x="9244" y="7235"/>
                  </a:lnTo>
                  <a:lnTo>
                    <a:pt x="9222" y="7235"/>
                  </a:lnTo>
                  <a:cubicBezTo>
                    <a:pt x="9039" y="7350"/>
                    <a:pt x="8879" y="7464"/>
                    <a:pt x="8697" y="7555"/>
                  </a:cubicBezTo>
                  <a:lnTo>
                    <a:pt x="8149" y="7258"/>
                  </a:lnTo>
                  <a:cubicBezTo>
                    <a:pt x="8331" y="7144"/>
                    <a:pt x="8514" y="7053"/>
                    <a:pt x="8719" y="6939"/>
                  </a:cubicBezTo>
                  <a:close/>
                  <a:moveTo>
                    <a:pt x="7418" y="6962"/>
                  </a:moveTo>
                  <a:lnTo>
                    <a:pt x="7989" y="7281"/>
                  </a:lnTo>
                  <a:cubicBezTo>
                    <a:pt x="7806" y="7372"/>
                    <a:pt x="7624" y="7487"/>
                    <a:pt x="7441" y="7601"/>
                  </a:cubicBezTo>
                  <a:lnTo>
                    <a:pt x="6848" y="7258"/>
                  </a:lnTo>
                  <a:cubicBezTo>
                    <a:pt x="7053" y="7167"/>
                    <a:pt x="7236" y="7053"/>
                    <a:pt x="7418" y="6962"/>
                  </a:cubicBezTo>
                  <a:close/>
                  <a:moveTo>
                    <a:pt x="16297" y="7441"/>
                  </a:moveTo>
                  <a:lnTo>
                    <a:pt x="16297" y="7441"/>
                  </a:lnTo>
                  <a:cubicBezTo>
                    <a:pt x="16457" y="7532"/>
                    <a:pt x="16640" y="7624"/>
                    <a:pt x="16800" y="7738"/>
                  </a:cubicBezTo>
                  <a:cubicBezTo>
                    <a:pt x="16640" y="7624"/>
                    <a:pt x="16480" y="7532"/>
                    <a:pt x="16297" y="7441"/>
                  </a:cubicBezTo>
                  <a:close/>
                  <a:moveTo>
                    <a:pt x="15681" y="7099"/>
                  </a:moveTo>
                  <a:cubicBezTo>
                    <a:pt x="15841" y="7190"/>
                    <a:pt x="16023" y="7304"/>
                    <a:pt x="16206" y="7395"/>
                  </a:cubicBezTo>
                  <a:lnTo>
                    <a:pt x="15544" y="7760"/>
                  </a:lnTo>
                  <a:cubicBezTo>
                    <a:pt x="15384" y="7646"/>
                    <a:pt x="15202" y="7555"/>
                    <a:pt x="15042" y="7464"/>
                  </a:cubicBezTo>
                  <a:lnTo>
                    <a:pt x="15681" y="7099"/>
                  </a:lnTo>
                  <a:close/>
                  <a:moveTo>
                    <a:pt x="14403" y="7144"/>
                  </a:moveTo>
                  <a:cubicBezTo>
                    <a:pt x="14563" y="7235"/>
                    <a:pt x="14745" y="7327"/>
                    <a:pt x="14905" y="7418"/>
                  </a:cubicBezTo>
                  <a:lnTo>
                    <a:pt x="14289" y="7783"/>
                  </a:lnTo>
                  <a:cubicBezTo>
                    <a:pt x="14106" y="7669"/>
                    <a:pt x="13946" y="7578"/>
                    <a:pt x="13787" y="7487"/>
                  </a:cubicBezTo>
                  <a:lnTo>
                    <a:pt x="14403" y="7144"/>
                  </a:lnTo>
                  <a:close/>
                  <a:moveTo>
                    <a:pt x="13125" y="7167"/>
                  </a:moveTo>
                  <a:cubicBezTo>
                    <a:pt x="13284" y="7258"/>
                    <a:pt x="13467" y="7350"/>
                    <a:pt x="13627" y="7441"/>
                  </a:cubicBezTo>
                  <a:lnTo>
                    <a:pt x="13399" y="7578"/>
                  </a:lnTo>
                  <a:lnTo>
                    <a:pt x="13011" y="7806"/>
                  </a:lnTo>
                  <a:cubicBezTo>
                    <a:pt x="12851" y="7692"/>
                    <a:pt x="12691" y="7601"/>
                    <a:pt x="12531" y="7509"/>
                  </a:cubicBezTo>
                  <a:lnTo>
                    <a:pt x="12805" y="7350"/>
                  </a:lnTo>
                  <a:lnTo>
                    <a:pt x="13125" y="7167"/>
                  </a:lnTo>
                  <a:close/>
                  <a:moveTo>
                    <a:pt x="11846" y="7213"/>
                  </a:moveTo>
                  <a:cubicBezTo>
                    <a:pt x="12006" y="7304"/>
                    <a:pt x="12189" y="7395"/>
                    <a:pt x="12349" y="7487"/>
                  </a:cubicBezTo>
                  <a:lnTo>
                    <a:pt x="11755" y="7829"/>
                  </a:lnTo>
                  <a:cubicBezTo>
                    <a:pt x="11595" y="7715"/>
                    <a:pt x="11413" y="7624"/>
                    <a:pt x="11253" y="7532"/>
                  </a:cubicBezTo>
                  <a:lnTo>
                    <a:pt x="11846" y="7213"/>
                  </a:lnTo>
                  <a:close/>
                  <a:moveTo>
                    <a:pt x="10568" y="7235"/>
                  </a:moveTo>
                  <a:lnTo>
                    <a:pt x="10933" y="7441"/>
                  </a:lnTo>
                  <a:cubicBezTo>
                    <a:pt x="10979" y="7464"/>
                    <a:pt x="11025" y="7487"/>
                    <a:pt x="11070" y="7509"/>
                  </a:cubicBezTo>
                  <a:lnTo>
                    <a:pt x="10500" y="7852"/>
                  </a:lnTo>
                  <a:cubicBezTo>
                    <a:pt x="10431" y="7806"/>
                    <a:pt x="10340" y="7760"/>
                    <a:pt x="10271" y="7715"/>
                  </a:cubicBezTo>
                  <a:lnTo>
                    <a:pt x="9975" y="7555"/>
                  </a:lnTo>
                  <a:lnTo>
                    <a:pt x="10568" y="7235"/>
                  </a:lnTo>
                  <a:close/>
                  <a:moveTo>
                    <a:pt x="9336" y="7281"/>
                  </a:moveTo>
                  <a:lnTo>
                    <a:pt x="9792" y="7555"/>
                  </a:lnTo>
                  <a:lnTo>
                    <a:pt x="9678" y="7624"/>
                  </a:lnTo>
                  <a:cubicBezTo>
                    <a:pt x="9518" y="7715"/>
                    <a:pt x="9381" y="7806"/>
                    <a:pt x="9244" y="7875"/>
                  </a:cubicBezTo>
                  <a:lnTo>
                    <a:pt x="8742" y="7601"/>
                  </a:lnTo>
                  <a:cubicBezTo>
                    <a:pt x="8925" y="7509"/>
                    <a:pt x="9107" y="7418"/>
                    <a:pt x="9267" y="7327"/>
                  </a:cubicBezTo>
                  <a:lnTo>
                    <a:pt x="9336" y="7281"/>
                  </a:lnTo>
                  <a:close/>
                  <a:moveTo>
                    <a:pt x="8035" y="7304"/>
                  </a:moveTo>
                  <a:lnTo>
                    <a:pt x="8605" y="7624"/>
                  </a:lnTo>
                  <a:cubicBezTo>
                    <a:pt x="8400" y="7738"/>
                    <a:pt x="8217" y="7829"/>
                    <a:pt x="8035" y="7943"/>
                  </a:cubicBezTo>
                  <a:lnTo>
                    <a:pt x="7464" y="7601"/>
                  </a:lnTo>
                  <a:cubicBezTo>
                    <a:pt x="7647" y="7509"/>
                    <a:pt x="7852" y="7395"/>
                    <a:pt x="8035" y="7304"/>
                  </a:cubicBezTo>
                  <a:close/>
                  <a:moveTo>
                    <a:pt x="15019" y="7487"/>
                  </a:moveTo>
                  <a:cubicBezTo>
                    <a:pt x="15179" y="7578"/>
                    <a:pt x="15362" y="7669"/>
                    <a:pt x="15521" y="7760"/>
                  </a:cubicBezTo>
                  <a:lnTo>
                    <a:pt x="14882" y="8126"/>
                  </a:lnTo>
                  <a:cubicBezTo>
                    <a:pt x="14722" y="8034"/>
                    <a:pt x="14540" y="7943"/>
                    <a:pt x="14380" y="7829"/>
                  </a:cubicBezTo>
                  <a:lnTo>
                    <a:pt x="15019" y="7487"/>
                  </a:lnTo>
                  <a:close/>
                  <a:moveTo>
                    <a:pt x="13741" y="7509"/>
                  </a:moveTo>
                  <a:cubicBezTo>
                    <a:pt x="13901" y="7601"/>
                    <a:pt x="14083" y="7692"/>
                    <a:pt x="14243" y="7783"/>
                  </a:cubicBezTo>
                  <a:lnTo>
                    <a:pt x="14038" y="7920"/>
                  </a:lnTo>
                  <a:lnTo>
                    <a:pt x="13604" y="8148"/>
                  </a:lnTo>
                  <a:cubicBezTo>
                    <a:pt x="13444" y="8057"/>
                    <a:pt x="13284" y="7966"/>
                    <a:pt x="13125" y="7852"/>
                  </a:cubicBezTo>
                  <a:lnTo>
                    <a:pt x="13444" y="7669"/>
                  </a:lnTo>
                  <a:lnTo>
                    <a:pt x="13741" y="7509"/>
                  </a:lnTo>
                  <a:close/>
                  <a:moveTo>
                    <a:pt x="12463" y="7555"/>
                  </a:moveTo>
                  <a:cubicBezTo>
                    <a:pt x="12623" y="7646"/>
                    <a:pt x="12805" y="7738"/>
                    <a:pt x="12965" y="7829"/>
                  </a:cubicBezTo>
                  <a:lnTo>
                    <a:pt x="12349" y="8171"/>
                  </a:lnTo>
                  <a:cubicBezTo>
                    <a:pt x="12189" y="8080"/>
                    <a:pt x="12029" y="7989"/>
                    <a:pt x="11846" y="7875"/>
                  </a:cubicBezTo>
                  <a:lnTo>
                    <a:pt x="12463" y="7555"/>
                  </a:lnTo>
                  <a:close/>
                  <a:moveTo>
                    <a:pt x="11162" y="7578"/>
                  </a:moveTo>
                  <a:cubicBezTo>
                    <a:pt x="11344" y="7669"/>
                    <a:pt x="11527" y="7760"/>
                    <a:pt x="11687" y="7852"/>
                  </a:cubicBezTo>
                  <a:lnTo>
                    <a:pt x="11093" y="8194"/>
                  </a:lnTo>
                  <a:cubicBezTo>
                    <a:pt x="10933" y="8103"/>
                    <a:pt x="10751" y="7989"/>
                    <a:pt x="10591" y="7897"/>
                  </a:cubicBezTo>
                  <a:lnTo>
                    <a:pt x="11162" y="7578"/>
                  </a:lnTo>
                  <a:close/>
                  <a:moveTo>
                    <a:pt x="9883" y="7601"/>
                  </a:moveTo>
                  <a:lnTo>
                    <a:pt x="10226" y="7783"/>
                  </a:lnTo>
                  <a:cubicBezTo>
                    <a:pt x="10294" y="7829"/>
                    <a:pt x="10363" y="7852"/>
                    <a:pt x="10408" y="7897"/>
                  </a:cubicBezTo>
                  <a:lnTo>
                    <a:pt x="10317" y="7943"/>
                  </a:lnTo>
                  <a:cubicBezTo>
                    <a:pt x="10157" y="8034"/>
                    <a:pt x="9998" y="8148"/>
                    <a:pt x="9838" y="8240"/>
                  </a:cubicBezTo>
                  <a:cubicBezTo>
                    <a:pt x="9747" y="8171"/>
                    <a:pt x="9655" y="8126"/>
                    <a:pt x="9564" y="8057"/>
                  </a:cubicBezTo>
                  <a:lnTo>
                    <a:pt x="9313" y="7920"/>
                  </a:lnTo>
                  <a:cubicBezTo>
                    <a:pt x="9450" y="7852"/>
                    <a:pt x="9587" y="7783"/>
                    <a:pt x="9724" y="7692"/>
                  </a:cubicBezTo>
                  <a:lnTo>
                    <a:pt x="9883" y="7601"/>
                  </a:lnTo>
                  <a:close/>
                  <a:moveTo>
                    <a:pt x="8651" y="7646"/>
                  </a:moveTo>
                  <a:lnTo>
                    <a:pt x="9153" y="7943"/>
                  </a:lnTo>
                  <a:cubicBezTo>
                    <a:pt x="8970" y="8034"/>
                    <a:pt x="8788" y="8148"/>
                    <a:pt x="8582" y="8263"/>
                  </a:cubicBezTo>
                  <a:lnTo>
                    <a:pt x="8080" y="7966"/>
                  </a:lnTo>
                  <a:cubicBezTo>
                    <a:pt x="8263" y="7852"/>
                    <a:pt x="8468" y="7760"/>
                    <a:pt x="8651" y="7646"/>
                  </a:cubicBezTo>
                  <a:close/>
                  <a:moveTo>
                    <a:pt x="14357" y="7852"/>
                  </a:moveTo>
                  <a:cubicBezTo>
                    <a:pt x="14517" y="7943"/>
                    <a:pt x="14700" y="8034"/>
                    <a:pt x="14859" y="8126"/>
                  </a:cubicBezTo>
                  <a:lnTo>
                    <a:pt x="14677" y="8240"/>
                  </a:lnTo>
                  <a:lnTo>
                    <a:pt x="14220" y="8491"/>
                  </a:lnTo>
                  <a:cubicBezTo>
                    <a:pt x="14060" y="8400"/>
                    <a:pt x="13878" y="8308"/>
                    <a:pt x="13718" y="8217"/>
                  </a:cubicBezTo>
                  <a:lnTo>
                    <a:pt x="14083" y="8012"/>
                  </a:lnTo>
                  <a:lnTo>
                    <a:pt x="14357" y="7852"/>
                  </a:lnTo>
                  <a:close/>
                  <a:moveTo>
                    <a:pt x="13079" y="7875"/>
                  </a:moveTo>
                  <a:cubicBezTo>
                    <a:pt x="13239" y="7989"/>
                    <a:pt x="13421" y="8080"/>
                    <a:pt x="13581" y="8171"/>
                  </a:cubicBezTo>
                  <a:lnTo>
                    <a:pt x="12965" y="8537"/>
                  </a:lnTo>
                  <a:cubicBezTo>
                    <a:pt x="12782" y="8422"/>
                    <a:pt x="12623" y="8331"/>
                    <a:pt x="12463" y="8240"/>
                  </a:cubicBezTo>
                  <a:lnTo>
                    <a:pt x="13079" y="7875"/>
                  </a:lnTo>
                  <a:close/>
                  <a:moveTo>
                    <a:pt x="11801" y="7920"/>
                  </a:moveTo>
                  <a:cubicBezTo>
                    <a:pt x="11961" y="8012"/>
                    <a:pt x="12143" y="8103"/>
                    <a:pt x="12303" y="8194"/>
                  </a:cubicBezTo>
                  <a:lnTo>
                    <a:pt x="11687" y="8559"/>
                  </a:lnTo>
                  <a:cubicBezTo>
                    <a:pt x="11527" y="8445"/>
                    <a:pt x="11344" y="8354"/>
                    <a:pt x="11185" y="8263"/>
                  </a:cubicBezTo>
                  <a:lnTo>
                    <a:pt x="11801" y="7920"/>
                  </a:lnTo>
                  <a:close/>
                  <a:moveTo>
                    <a:pt x="10500" y="7943"/>
                  </a:moveTo>
                  <a:cubicBezTo>
                    <a:pt x="10682" y="8034"/>
                    <a:pt x="10865" y="8148"/>
                    <a:pt x="11025" y="8240"/>
                  </a:cubicBezTo>
                  <a:lnTo>
                    <a:pt x="10956" y="8285"/>
                  </a:lnTo>
                  <a:cubicBezTo>
                    <a:pt x="10774" y="8377"/>
                    <a:pt x="10614" y="8491"/>
                    <a:pt x="10454" y="8582"/>
                  </a:cubicBezTo>
                  <a:cubicBezTo>
                    <a:pt x="10271" y="8468"/>
                    <a:pt x="10089" y="8377"/>
                    <a:pt x="9906" y="8263"/>
                  </a:cubicBezTo>
                  <a:cubicBezTo>
                    <a:pt x="10066" y="8194"/>
                    <a:pt x="10203" y="8103"/>
                    <a:pt x="10363" y="8034"/>
                  </a:cubicBezTo>
                  <a:lnTo>
                    <a:pt x="10500" y="7943"/>
                  </a:lnTo>
                  <a:close/>
                  <a:moveTo>
                    <a:pt x="9222" y="7966"/>
                  </a:moveTo>
                  <a:lnTo>
                    <a:pt x="9518" y="8148"/>
                  </a:lnTo>
                  <a:cubicBezTo>
                    <a:pt x="9610" y="8194"/>
                    <a:pt x="9678" y="8240"/>
                    <a:pt x="9769" y="8285"/>
                  </a:cubicBezTo>
                  <a:cubicBezTo>
                    <a:pt x="9587" y="8377"/>
                    <a:pt x="9381" y="8491"/>
                    <a:pt x="9199" y="8605"/>
                  </a:cubicBezTo>
                  <a:cubicBezTo>
                    <a:pt x="9130" y="8582"/>
                    <a:pt x="9085" y="8537"/>
                    <a:pt x="9016" y="8514"/>
                  </a:cubicBezTo>
                  <a:lnTo>
                    <a:pt x="8628" y="8285"/>
                  </a:lnTo>
                  <a:cubicBezTo>
                    <a:pt x="8834" y="8171"/>
                    <a:pt x="9016" y="8080"/>
                    <a:pt x="9222" y="7966"/>
                  </a:cubicBezTo>
                  <a:close/>
                  <a:moveTo>
                    <a:pt x="14312" y="8559"/>
                  </a:moveTo>
                  <a:lnTo>
                    <a:pt x="14312" y="8559"/>
                  </a:lnTo>
                  <a:cubicBezTo>
                    <a:pt x="14426" y="8628"/>
                    <a:pt x="14540" y="8696"/>
                    <a:pt x="14677" y="8765"/>
                  </a:cubicBezTo>
                  <a:cubicBezTo>
                    <a:pt x="14563" y="8696"/>
                    <a:pt x="14449" y="8628"/>
                    <a:pt x="14312" y="8559"/>
                  </a:cubicBezTo>
                  <a:close/>
                  <a:moveTo>
                    <a:pt x="13695" y="8217"/>
                  </a:moveTo>
                  <a:cubicBezTo>
                    <a:pt x="13855" y="8331"/>
                    <a:pt x="14038" y="8422"/>
                    <a:pt x="14197" y="8514"/>
                  </a:cubicBezTo>
                  <a:lnTo>
                    <a:pt x="13558" y="8879"/>
                  </a:lnTo>
                  <a:cubicBezTo>
                    <a:pt x="13399" y="8788"/>
                    <a:pt x="13216" y="8673"/>
                    <a:pt x="13056" y="8582"/>
                  </a:cubicBezTo>
                  <a:lnTo>
                    <a:pt x="13695" y="8217"/>
                  </a:lnTo>
                  <a:close/>
                  <a:moveTo>
                    <a:pt x="12417" y="8263"/>
                  </a:moveTo>
                  <a:cubicBezTo>
                    <a:pt x="12577" y="8354"/>
                    <a:pt x="12759" y="8445"/>
                    <a:pt x="12919" y="8537"/>
                  </a:cubicBezTo>
                  <a:lnTo>
                    <a:pt x="12303" y="8902"/>
                  </a:lnTo>
                  <a:cubicBezTo>
                    <a:pt x="12120" y="8810"/>
                    <a:pt x="11961" y="8696"/>
                    <a:pt x="11778" y="8605"/>
                  </a:cubicBezTo>
                  <a:lnTo>
                    <a:pt x="12417" y="8263"/>
                  </a:lnTo>
                  <a:close/>
                  <a:moveTo>
                    <a:pt x="11116" y="8285"/>
                  </a:moveTo>
                  <a:cubicBezTo>
                    <a:pt x="11299" y="8377"/>
                    <a:pt x="11481" y="8491"/>
                    <a:pt x="11641" y="8582"/>
                  </a:cubicBezTo>
                  <a:lnTo>
                    <a:pt x="11595" y="8605"/>
                  </a:lnTo>
                  <a:cubicBezTo>
                    <a:pt x="11413" y="8719"/>
                    <a:pt x="11230" y="8833"/>
                    <a:pt x="11048" y="8925"/>
                  </a:cubicBezTo>
                  <a:cubicBezTo>
                    <a:pt x="10865" y="8833"/>
                    <a:pt x="10682" y="8719"/>
                    <a:pt x="10500" y="8628"/>
                  </a:cubicBezTo>
                  <a:cubicBezTo>
                    <a:pt x="10660" y="8537"/>
                    <a:pt x="10842" y="8445"/>
                    <a:pt x="11002" y="8354"/>
                  </a:cubicBezTo>
                  <a:lnTo>
                    <a:pt x="11116" y="8285"/>
                  </a:lnTo>
                  <a:close/>
                  <a:moveTo>
                    <a:pt x="9838" y="8308"/>
                  </a:moveTo>
                  <a:cubicBezTo>
                    <a:pt x="10020" y="8422"/>
                    <a:pt x="10203" y="8514"/>
                    <a:pt x="10386" y="8628"/>
                  </a:cubicBezTo>
                  <a:cubicBezTo>
                    <a:pt x="10180" y="8742"/>
                    <a:pt x="9998" y="8856"/>
                    <a:pt x="9792" y="8970"/>
                  </a:cubicBezTo>
                  <a:cubicBezTo>
                    <a:pt x="9610" y="8856"/>
                    <a:pt x="9427" y="8742"/>
                    <a:pt x="9222" y="8628"/>
                  </a:cubicBezTo>
                  <a:cubicBezTo>
                    <a:pt x="9427" y="8514"/>
                    <a:pt x="9632" y="8422"/>
                    <a:pt x="9838" y="8308"/>
                  </a:cubicBezTo>
                  <a:close/>
                  <a:moveTo>
                    <a:pt x="13033" y="8605"/>
                  </a:moveTo>
                  <a:cubicBezTo>
                    <a:pt x="13193" y="8696"/>
                    <a:pt x="13376" y="8788"/>
                    <a:pt x="13536" y="8879"/>
                  </a:cubicBezTo>
                  <a:lnTo>
                    <a:pt x="12896" y="9244"/>
                  </a:lnTo>
                  <a:cubicBezTo>
                    <a:pt x="12737" y="9153"/>
                    <a:pt x="12554" y="9061"/>
                    <a:pt x="12394" y="8947"/>
                  </a:cubicBezTo>
                  <a:lnTo>
                    <a:pt x="13033" y="8605"/>
                  </a:lnTo>
                  <a:close/>
                  <a:moveTo>
                    <a:pt x="11732" y="8628"/>
                  </a:moveTo>
                  <a:cubicBezTo>
                    <a:pt x="11915" y="8719"/>
                    <a:pt x="12098" y="8833"/>
                    <a:pt x="12280" y="8925"/>
                  </a:cubicBezTo>
                  <a:lnTo>
                    <a:pt x="12234" y="8947"/>
                  </a:lnTo>
                  <a:cubicBezTo>
                    <a:pt x="12029" y="9061"/>
                    <a:pt x="11846" y="9176"/>
                    <a:pt x="11641" y="9290"/>
                  </a:cubicBezTo>
                  <a:cubicBezTo>
                    <a:pt x="11458" y="9176"/>
                    <a:pt x="11276" y="9084"/>
                    <a:pt x="11116" y="8970"/>
                  </a:cubicBezTo>
                  <a:cubicBezTo>
                    <a:pt x="11276" y="8879"/>
                    <a:pt x="11458" y="8788"/>
                    <a:pt x="11641" y="8673"/>
                  </a:cubicBezTo>
                  <a:lnTo>
                    <a:pt x="11732" y="8628"/>
                  </a:lnTo>
                  <a:close/>
                  <a:moveTo>
                    <a:pt x="10454" y="8651"/>
                  </a:moveTo>
                  <a:cubicBezTo>
                    <a:pt x="10637" y="8765"/>
                    <a:pt x="10819" y="8856"/>
                    <a:pt x="11002" y="8970"/>
                  </a:cubicBezTo>
                  <a:cubicBezTo>
                    <a:pt x="10796" y="9084"/>
                    <a:pt x="10591" y="9198"/>
                    <a:pt x="10408" y="9313"/>
                  </a:cubicBezTo>
                  <a:cubicBezTo>
                    <a:pt x="10203" y="9198"/>
                    <a:pt x="10020" y="9084"/>
                    <a:pt x="9838" y="8993"/>
                  </a:cubicBezTo>
                  <a:cubicBezTo>
                    <a:pt x="10043" y="8879"/>
                    <a:pt x="10249" y="8765"/>
                    <a:pt x="10454" y="8651"/>
                  </a:cubicBezTo>
                  <a:close/>
                  <a:moveTo>
                    <a:pt x="12349" y="8970"/>
                  </a:moveTo>
                  <a:cubicBezTo>
                    <a:pt x="12531" y="9061"/>
                    <a:pt x="12714" y="9153"/>
                    <a:pt x="12896" y="9267"/>
                  </a:cubicBezTo>
                  <a:lnTo>
                    <a:pt x="12874" y="9267"/>
                  </a:lnTo>
                  <a:cubicBezTo>
                    <a:pt x="12668" y="9381"/>
                    <a:pt x="12463" y="9518"/>
                    <a:pt x="12257" y="9632"/>
                  </a:cubicBezTo>
                  <a:cubicBezTo>
                    <a:pt x="12075" y="9541"/>
                    <a:pt x="11892" y="9427"/>
                    <a:pt x="11709" y="9313"/>
                  </a:cubicBezTo>
                  <a:cubicBezTo>
                    <a:pt x="11892" y="9221"/>
                    <a:pt x="12098" y="9107"/>
                    <a:pt x="12280" y="9016"/>
                  </a:cubicBezTo>
                  <a:lnTo>
                    <a:pt x="12349" y="8970"/>
                  </a:lnTo>
                  <a:close/>
                  <a:moveTo>
                    <a:pt x="11070" y="8993"/>
                  </a:moveTo>
                  <a:cubicBezTo>
                    <a:pt x="11253" y="9084"/>
                    <a:pt x="11436" y="9198"/>
                    <a:pt x="11618" y="9313"/>
                  </a:cubicBezTo>
                  <a:cubicBezTo>
                    <a:pt x="11413" y="9427"/>
                    <a:pt x="11207" y="9541"/>
                    <a:pt x="11002" y="9678"/>
                  </a:cubicBezTo>
                  <a:cubicBezTo>
                    <a:pt x="10819" y="9564"/>
                    <a:pt x="10614" y="9450"/>
                    <a:pt x="10431" y="9335"/>
                  </a:cubicBezTo>
                  <a:cubicBezTo>
                    <a:pt x="10637" y="9221"/>
                    <a:pt x="10842" y="9107"/>
                    <a:pt x="11070" y="8993"/>
                  </a:cubicBezTo>
                  <a:close/>
                  <a:moveTo>
                    <a:pt x="11618" y="10043"/>
                  </a:moveTo>
                  <a:lnTo>
                    <a:pt x="11618" y="10043"/>
                  </a:lnTo>
                  <a:cubicBezTo>
                    <a:pt x="11732" y="10111"/>
                    <a:pt x="11869" y="10180"/>
                    <a:pt x="11983" y="10248"/>
                  </a:cubicBezTo>
                  <a:cubicBezTo>
                    <a:pt x="11869" y="10180"/>
                    <a:pt x="11755" y="10111"/>
                    <a:pt x="11618" y="10043"/>
                  </a:cubicBezTo>
                  <a:close/>
                  <a:moveTo>
                    <a:pt x="7486" y="0"/>
                  </a:moveTo>
                  <a:cubicBezTo>
                    <a:pt x="7236" y="137"/>
                    <a:pt x="6985" y="274"/>
                    <a:pt x="6734" y="411"/>
                  </a:cubicBezTo>
                  <a:cubicBezTo>
                    <a:pt x="6528" y="297"/>
                    <a:pt x="6346" y="182"/>
                    <a:pt x="6140" y="68"/>
                  </a:cubicBezTo>
                  <a:lnTo>
                    <a:pt x="6140" y="68"/>
                  </a:lnTo>
                  <a:cubicBezTo>
                    <a:pt x="6323" y="182"/>
                    <a:pt x="6528" y="297"/>
                    <a:pt x="6711" y="411"/>
                  </a:cubicBezTo>
                  <a:cubicBezTo>
                    <a:pt x="6460" y="548"/>
                    <a:pt x="6231" y="662"/>
                    <a:pt x="5980" y="799"/>
                  </a:cubicBezTo>
                  <a:cubicBezTo>
                    <a:pt x="5821" y="731"/>
                    <a:pt x="5685" y="640"/>
                    <a:pt x="5527" y="549"/>
                  </a:cubicBezTo>
                  <a:lnTo>
                    <a:pt x="5527" y="549"/>
                  </a:lnTo>
                  <a:cubicBezTo>
                    <a:pt x="5685" y="640"/>
                    <a:pt x="5821" y="731"/>
                    <a:pt x="5958" y="822"/>
                  </a:cubicBezTo>
                  <a:cubicBezTo>
                    <a:pt x="5866" y="867"/>
                    <a:pt x="5752" y="913"/>
                    <a:pt x="5661" y="981"/>
                  </a:cubicBezTo>
                  <a:lnTo>
                    <a:pt x="5296" y="1164"/>
                  </a:lnTo>
                  <a:cubicBezTo>
                    <a:pt x="5136" y="1095"/>
                    <a:pt x="4976" y="981"/>
                    <a:pt x="4816" y="913"/>
                  </a:cubicBezTo>
                  <a:lnTo>
                    <a:pt x="4816" y="913"/>
                  </a:lnTo>
                  <a:cubicBezTo>
                    <a:pt x="4976" y="1004"/>
                    <a:pt x="5136" y="1095"/>
                    <a:pt x="5296" y="1187"/>
                  </a:cubicBezTo>
                  <a:lnTo>
                    <a:pt x="4634" y="1552"/>
                  </a:lnTo>
                  <a:lnTo>
                    <a:pt x="3972" y="1917"/>
                  </a:lnTo>
                  <a:cubicBezTo>
                    <a:pt x="3789" y="1803"/>
                    <a:pt x="3584" y="1712"/>
                    <a:pt x="3401" y="1598"/>
                  </a:cubicBezTo>
                  <a:lnTo>
                    <a:pt x="3401" y="1598"/>
                  </a:lnTo>
                  <a:cubicBezTo>
                    <a:pt x="3584" y="1712"/>
                    <a:pt x="3766" y="1826"/>
                    <a:pt x="3949" y="1917"/>
                  </a:cubicBezTo>
                  <a:lnTo>
                    <a:pt x="3858" y="1986"/>
                  </a:lnTo>
                  <a:lnTo>
                    <a:pt x="3310" y="2282"/>
                  </a:lnTo>
                  <a:cubicBezTo>
                    <a:pt x="3104" y="2168"/>
                    <a:pt x="2899" y="2054"/>
                    <a:pt x="2671" y="1940"/>
                  </a:cubicBezTo>
                  <a:lnTo>
                    <a:pt x="2671" y="1940"/>
                  </a:lnTo>
                  <a:cubicBezTo>
                    <a:pt x="2876" y="2054"/>
                    <a:pt x="3082" y="2191"/>
                    <a:pt x="3287" y="2305"/>
                  </a:cubicBezTo>
                  <a:lnTo>
                    <a:pt x="2648" y="2670"/>
                  </a:lnTo>
                  <a:cubicBezTo>
                    <a:pt x="2420" y="2534"/>
                    <a:pt x="2191" y="2419"/>
                    <a:pt x="1963" y="2283"/>
                  </a:cubicBezTo>
                  <a:lnTo>
                    <a:pt x="1963" y="2283"/>
                  </a:lnTo>
                  <a:cubicBezTo>
                    <a:pt x="2191" y="2419"/>
                    <a:pt x="2420" y="2556"/>
                    <a:pt x="2625" y="2670"/>
                  </a:cubicBezTo>
                  <a:lnTo>
                    <a:pt x="2054" y="3013"/>
                  </a:lnTo>
                  <a:cubicBezTo>
                    <a:pt x="2032" y="3013"/>
                    <a:pt x="2009" y="3036"/>
                    <a:pt x="1986" y="3036"/>
                  </a:cubicBezTo>
                  <a:cubicBezTo>
                    <a:pt x="1758" y="2899"/>
                    <a:pt x="1507" y="2762"/>
                    <a:pt x="1256" y="2625"/>
                  </a:cubicBezTo>
                  <a:lnTo>
                    <a:pt x="1256" y="2625"/>
                  </a:lnTo>
                  <a:cubicBezTo>
                    <a:pt x="1507" y="2785"/>
                    <a:pt x="1735" y="2922"/>
                    <a:pt x="1986" y="3058"/>
                  </a:cubicBezTo>
                  <a:cubicBezTo>
                    <a:pt x="1758" y="3173"/>
                    <a:pt x="1552" y="3310"/>
                    <a:pt x="1347" y="3424"/>
                  </a:cubicBezTo>
                  <a:cubicBezTo>
                    <a:pt x="1073" y="3287"/>
                    <a:pt x="822" y="3127"/>
                    <a:pt x="548" y="2990"/>
                  </a:cubicBezTo>
                  <a:lnTo>
                    <a:pt x="548" y="2990"/>
                  </a:lnTo>
                  <a:cubicBezTo>
                    <a:pt x="799" y="3127"/>
                    <a:pt x="1073" y="3287"/>
                    <a:pt x="1324" y="3446"/>
                  </a:cubicBezTo>
                  <a:cubicBezTo>
                    <a:pt x="1119" y="3561"/>
                    <a:pt x="913" y="3698"/>
                    <a:pt x="708" y="3812"/>
                  </a:cubicBezTo>
                  <a:cubicBezTo>
                    <a:pt x="479" y="3675"/>
                    <a:pt x="228" y="3561"/>
                    <a:pt x="0" y="3424"/>
                  </a:cubicBezTo>
                  <a:lnTo>
                    <a:pt x="0" y="3424"/>
                  </a:lnTo>
                  <a:cubicBezTo>
                    <a:pt x="228" y="3561"/>
                    <a:pt x="457" y="3698"/>
                    <a:pt x="685" y="3812"/>
                  </a:cubicBezTo>
                  <a:cubicBezTo>
                    <a:pt x="548" y="3903"/>
                    <a:pt x="411" y="3971"/>
                    <a:pt x="274" y="4063"/>
                  </a:cubicBezTo>
                  <a:cubicBezTo>
                    <a:pt x="411" y="3994"/>
                    <a:pt x="548" y="3903"/>
                    <a:pt x="708" y="3835"/>
                  </a:cubicBezTo>
                  <a:cubicBezTo>
                    <a:pt x="890" y="3949"/>
                    <a:pt x="1096" y="4063"/>
                    <a:pt x="1278" y="4177"/>
                  </a:cubicBezTo>
                  <a:cubicBezTo>
                    <a:pt x="1096" y="4291"/>
                    <a:pt x="890" y="4382"/>
                    <a:pt x="708" y="4496"/>
                  </a:cubicBezTo>
                  <a:cubicBezTo>
                    <a:pt x="913" y="4405"/>
                    <a:pt x="1119" y="4291"/>
                    <a:pt x="1301" y="4177"/>
                  </a:cubicBezTo>
                  <a:cubicBezTo>
                    <a:pt x="1507" y="4291"/>
                    <a:pt x="1689" y="4405"/>
                    <a:pt x="1872" y="4519"/>
                  </a:cubicBezTo>
                  <a:cubicBezTo>
                    <a:pt x="1712" y="4633"/>
                    <a:pt x="1529" y="4725"/>
                    <a:pt x="1347" y="4839"/>
                  </a:cubicBezTo>
                  <a:cubicBezTo>
                    <a:pt x="1529" y="4748"/>
                    <a:pt x="1712" y="4633"/>
                    <a:pt x="1895" y="4542"/>
                  </a:cubicBezTo>
                  <a:cubicBezTo>
                    <a:pt x="2100" y="4656"/>
                    <a:pt x="2283" y="4770"/>
                    <a:pt x="2488" y="4884"/>
                  </a:cubicBezTo>
                  <a:cubicBezTo>
                    <a:pt x="2328" y="4976"/>
                    <a:pt x="2146" y="5067"/>
                    <a:pt x="1986" y="5158"/>
                  </a:cubicBezTo>
                  <a:cubicBezTo>
                    <a:pt x="2169" y="5067"/>
                    <a:pt x="2328" y="4976"/>
                    <a:pt x="2511" y="4884"/>
                  </a:cubicBezTo>
                  <a:cubicBezTo>
                    <a:pt x="2671" y="4976"/>
                    <a:pt x="2830" y="5067"/>
                    <a:pt x="2990" y="5158"/>
                  </a:cubicBezTo>
                  <a:lnTo>
                    <a:pt x="3082" y="5227"/>
                  </a:lnTo>
                  <a:cubicBezTo>
                    <a:pt x="2945" y="5318"/>
                    <a:pt x="2785" y="5409"/>
                    <a:pt x="2648" y="5501"/>
                  </a:cubicBezTo>
                  <a:lnTo>
                    <a:pt x="2648" y="5501"/>
                  </a:lnTo>
                  <a:cubicBezTo>
                    <a:pt x="2785" y="5409"/>
                    <a:pt x="2945" y="5318"/>
                    <a:pt x="3104" y="5250"/>
                  </a:cubicBezTo>
                  <a:lnTo>
                    <a:pt x="3698" y="5569"/>
                  </a:lnTo>
                  <a:cubicBezTo>
                    <a:pt x="3561" y="5661"/>
                    <a:pt x="3424" y="5729"/>
                    <a:pt x="3287" y="5820"/>
                  </a:cubicBezTo>
                  <a:cubicBezTo>
                    <a:pt x="3424" y="5752"/>
                    <a:pt x="3561" y="5661"/>
                    <a:pt x="3721" y="5592"/>
                  </a:cubicBezTo>
                  <a:lnTo>
                    <a:pt x="4291" y="5934"/>
                  </a:lnTo>
                  <a:cubicBezTo>
                    <a:pt x="4177" y="6003"/>
                    <a:pt x="4040" y="6071"/>
                    <a:pt x="3926" y="6140"/>
                  </a:cubicBezTo>
                  <a:cubicBezTo>
                    <a:pt x="4063" y="6071"/>
                    <a:pt x="4177" y="6003"/>
                    <a:pt x="4314" y="5934"/>
                  </a:cubicBezTo>
                  <a:lnTo>
                    <a:pt x="4908" y="6277"/>
                  </a:lnTo>
                  <a:cubicBezTo>
                    <a:pt x="4793" y="6345"/>
                    <a:pt x="4679" y="6414"/>
                    <a:pt x="4565" y="6482"/>
                  </a:cubicBezTo>
                  <a:cubicBezTo>
                    <a:pt x="4679" y="6414"/>
                    <a:pt x="4793" y="6345"/>
                    <a:pt x="4930" y="6277"/>
                  </a:cubicBezTo>
                  <a:lnTo>
                    <a:pt x="5501" y="6619"/>
                  </a:lnTo>
                  <a:cubicBezTo>
                    <a:pt x="5364" y="6710"/>
                    <a:pt x="5204" y="6802"/>
                    <a:pt x="5068" y="6893"/>
                  </a:cubicBezTo>
                  <a:lnTo>
                    <a:pt x="5068" y="6893"/>
                  </a:lnTo>
                  <a:cubicBezTo>
                    <a:pt x="5204" y="6802"/>
                    <a:pt x="5364" y="6710"/>
                    <a:pt x="5524" y="6642"/>
                  </a:cubicBezTo>
                  <a:lnTo>
                    <a:pt x="5980" y="6893"/>
                  </a:lnTo>
                  <a:lnTo>
                    <a:pt x="6117" y="6962"/>
                  </a:lnTo>
                  <a:cubicBezTo>
                    <a:pt x="5980" y="7053"/>
                    <a:pt x="5843" y="7121"/>
                    <a:pt x="5706" y="7213"/>
                  </a:cubicBezTo>
                  <a:cubicBezTo>
                    <a:pt x="5843" y="7144"/>
                    <a:pt x="5980" y="7053"/>
                    <a:pt x="6140" y="6984"/>
                  </a:cubicBezTo>
                  <a:lnTo>
                    <a:pt x="6734" y="7304"/>
                  </a:lnTo>
                  <a:cubicBezTo>
                    <a:pt x="6597" y="7395"/>
                    <a:pt x="6460" y="7464"/>
                    <a:pt x="6346" y="7532"/>
                  </a:cubicBezTo>
                  <a:cubicBezTo>
                    <a:pt x="6482" y="7464"/>
                    <a:pt x="6619" y="7395"/>
                    <a:pt x="6756" y="7327"/>
                  </a:cubicBezTo>
                  <a:lnTo>
                    <a:pt x="7350" y="7646"/>
                  </a:lnTo>
                  <a:cubicBezTo>
                    <a:pt x="7213" y="7738"/>
                    <a:pt x="7099" y="7806"/>
                    <a:pt x="6985" y="7875"/>
                  </a:cubicBezTo>
                  <a:cubicBezTo>
                    <a:pt x="7099" y="7806"/>
                    <a:pt x="7236" y="7738"/>
                    <a:pt x="7350" y="7669"/>
                  </a:cubicBezTo>
                  <a:lnTo>
                    <a:pt x="7943" y="8012"/>
                  </a:lnTo>
                  <a:cubicBezTo>
                    <a:pt x="7784" y="8103"/>
                    <a:pt x="7624" y="8194"/>
                    <a:pt x="7441" y="8285"/>
                  </a:cubicBezTo>
                  <a:cubicBezTo>
                    <a:pt x="7624" y="8194"/>
                    <a:pt x="7806" y="8103"/>
                    <a:pt x="7966" y="8012"/>
                  </a:cubicBezTo>
                  <a:lnTo>
                    <a:pt x="8514" y="8308"/>
                  </a:lnTo>
                  <a:cubicBezTo>
                    <a:pt x="8309" y="8445"/>
                    <a:pt x="8103" y="8559"/>
                    <a:pt x="7898" y="8673"/>
                  </a:cubicBezTo>
                  <a:cubicBezTo>
                    <a:pt x="8103" y="8559"/>
                    <a:pt x="8309" y="8445"/>
                    <a:pt x="8537" y="8331"/>
                  </a:cubicBezTo>
                  <a:lnTo>
                    <a:pt x="8970" y="8582"/>
                  </a:lnTo>
                  <a:cubicBezTo>
                    <a:pt x="9016" y="8605"/>
                    <a:pt x="9062" y="8628"/>
                    <a:pt x="9107" y="8651"/>
                  </a:cubicBezTo>
                  <a:cubicBezTo>
                    <a:pt x="8925" y="8765"/>
                    <a:pt x="8719" y="8879"/>
                    <a:pt x="8537" y="9016"/>
                  </a:cubicBezTo>
                  <a:cubicBezTo>
                    <a:pt x="8742" y="8902"/>
                    <a:pt x="8948" y="8788"/>
                    <a:pt x="9153" y="8673"/>
                  </a:cubicBezTo>
                  <a:cubicBezTo>
                    <a:pt x="9336" y="8788"/>
                    <a:pt x="9541" y="8902"/>
                    <a:pt x="9747" y="8993"/>
                  </a:cubicBezTo>
                  <a:cubicBezTo>
                    <a:pt x="9541" y="9107"/>
                    <a:pt x="9358" y="9221"/>
                    <a:pt x="9176" y="9335"/>
                  </a:cubicBezTo>
                  <a:cubicBezTo>
                    <a:pt x="9381" y="9221"/>
                    <a:pt x="9564" y="9130"/>
                    <a:pt x="9769" y="9016"/>
                  </a:cubicBezTo>
                  <a:cubicBezTo>
                    <a:pt x="9952" y="9130"/>
                    <a:pt x="10157" y="9244"/>
                    <a:pt x="10363" y="9335"/>
                  </a:cubicBezTo>
                  <a:cubicBezTo>
                    <a:pt x="10180" y="9450"/>
                    <a:pt x="9998" y="9564"/>
                    <a:pt x="9815" y="9655"/>
                  </a:cubicBezTo>
                  <a:cubicBezTo>
                    <a:pt x="9998" y="9564"/>
                    <a:pt x="10203" y="9450"/>
                    <a:pt x="10386" y="9358"/>
                  </a:cubicBezTo>
                  <a:cubicBezTo>
                    <a:pt x="10568" y="9472"/>
                    <a:pt x="10774" y="9586"/>
                    <a:pt x="10979" y="9678"/>
                  </a:cubicBezTo>
                  <a:cubicBezTo>
                    <a:pt x="10796" y="9792"/>
                    <a:pt x="10637" y="9883"/>
                    <a:pt x="10454" y="9997"/>
                  </a:cubicBezTo>
                  <a:cubicBezTo>
                    <a:pt x="10637" y="9883"/>
                    <a:pt x="10819" y="9792"/>
                    <a:pt x="11002" y="9701"/>
                  </a:cubicBezTo>
                  <a:cubicBezTo>
                    <a:pt x="11207" y="9815"/>
                    <a:pt x="11390" y="9929"/>
                    <a:pt x="11595" y="10020"/>
                  </a:cubicBezTo>
                  <a:cubicBezTo>
                    <a:pt x="11413" y="9906"/>
                    <a:pt x="11230" y="9792"/>
                    <a:pt x="11025" y="9678"/>
                  </a:cubicBezTo>
                  <a:cubicBezTo>
                    <a:pt x="11253" y="9564"/>
                    <a:pt x="11458" y="9450"/>
                    <a:pt x="11687" y="9335"/>
                  </a:cubicBezTo>
                  <a:cubicBezTo>
                    <a:pt x="11869" y="9427"/>
                    <a:pt x="12052" y="9541"/>
                    <a:pt x="12234" y="9632"/>
                  </a:cubicBezTo>
                  <a:cubicBezTo>
                    <a:pt x="12029" y="9769"/>
                    <a:pt x="11824" y="9883"/>
                    <a:pt x="11595" y="10020"/>
                  </a:cubicBezTo>
                  <a:cubicBezTo>
                    <a:pt x="11436" y="10134"/>
                    <a:pt x="11253" y="10226"/>
                    <a:pt x="11093" y="10317"/>
                  </a:cubicBezTo>
                  <a:cubicBezTo>
                    <a:pt x="11276" y="10226"/>
                    <a:pt x="11436" y="10134"/>
                    <a:pt x="11618" y="10043"/>
                  </a:cubicBezTo>
                  <a:cubicBezTo>
                    <a:pt x="11846" y="9906"/>
                    <a:pt x="12075" y="9792"/>
                    <a:pt x="12303" y="9678"/>
                  </a:cubicBezTo>
                  <a:cubicBezTo>
                    <a:pt x="12508" y="9564"/>
                    <a:pt x="12714" y="9450"/>
                    <a:pt x="12919" y="9335"/>
                  </a:cubicBezTo>
                  <a:lnTo>
                    <a:pt x="12965" y="9313"/>
                  </a:lnTo>
                  <a:cubicBezTo>
                    <a:pt x="13056" y="9358"/>
                    <a:pt x="13147" y="9404"/>
                    <a:pt x="13239" y="9450"/>
                  </a:cubicBezTo>
                  <a:cubicBezTo>
                    <a:pt x="13170" y="9404"/>
                    <a:pt x="13079" y="9358"/>
                    <a:pt x="12988" y="9313"/>
                  </a:cubicBezTo>
                  <a:lnTo>
                    <a:pt x="13650" y="8947"/>
                  </a:lnTo>
                  <a:cubicBezTo>
                    <a:pt x="13741" y="8993"/>
                    <a:pt x="13855" y="9061"/>
                    <a:pt x="13969" y="9107"/>
                  </a:cubicBezTo>
                  <a:cubicBezTo>
                    <a:pt x="13855" y="9061"/>
                    <a:pt x="13764" y="8993"/>
                    <a:pt x="13650" y="8925"/>
                  </a:cubicBezTo>
                  <a:lnTo>
                    <a:pt x="14312" y="8559"/>
                  </a:lnTo>
                  <a:lnTo>
                    <a:pt x="14722" y="8331"/>
                  </a:lnTo>
                  <a:lnTo>
                    <a:pt x="14974" y="8194"/>
                  </a:lnTo>
                  <a:cubicBezTo>
                    <a:pt x="15110" y="8263"/>
                    <a:pt x="15247" y="8354"/>
                    <a:pt x="15384" y="8422"/>
                  </a:cubicBezTo>
                  <a:cubicBezTo>
                    <a:pt x="15247" y="8331"/>
                    <a:pt x="15110" y="8263"/>
                    <a:pt x="14996" y="8194"/>
                  </a:cubicBezTo>
                  <a:lnTo>
                    <a:pt x="15635" y="7829"/>
                  </a:lnTo>
                  <a:cubicBezTo>
                    <a:pt x="15795" y="7897"/>
                    <a:pt x="15932" y="7989"/>
                    <a:pt x="16092" y="8080"/>
                  </a:cubicBezTo>
                  <a:cubicBezTo>
                    <a:pt x="15955" y="7989"/>
                    <a:pt x="15795" y="7897"/>
                    <a:pt x="15635" y="7806"/>
                  </a:cubicBezTo>
                  <a:lnTo>
                    <a:pt x="16297" y="7441"/>
                  </a:lnTo>
                  <a:lnTo>
                    <a:pt x="16526" y="7304"/>
                  </a:lnTo>
                  <a:cubicBezTo>
                    <a:pt x="16663" y="7235"/>
                    <a:pt x="16800" y="7144"/>
                    <a:pt x="16936" y="7053"/>
                  </a:cubicBezTo>
                  <a:cubicBezTo>
                    <a:pt x="17142" y="7167"/>
                    <a:pt x="17325" y="7281"/>
                    <a:pt x="17507" y="7372"/>
                  </a:cubicBezTo>
                  <a:cubicBezTo>
                    <a:pt x="17325" y="7281"/>
                    <a:pt x="17142" y="7167"/>
                    <a:pt x="16959" y="7053"/>
                  </a:cubicBezTo>
                  <a:cubicBezTo>
                    <a:pt x="17188" y="6916"/>
                    <a:pt x="17416" y="6779"/>
                    <a:pt x="17667" y="6642"/>
                  </a:cubicBezTo>
                  <a:cubicBezTo>
                    <a:pt x="17804" y="6733"/>
                    <a:pt x="17964" y="6802"/>
                    <a:pt x="18123" y="6893"/>
                  </a:cubicBezTo>
                  <a:cubicBezTo>
                    <a:pt x="17964" y="6802"/>
                    <a:pt x="17827" y="6710"/>
                    <a:pt x="17667" y="6619"/>
                  </a:cubicBezTo>
                  <a:cubicBezTo>
                    <a:pt x="17872" y="6505"/>
                    <a:pt x="18101" y="6391"/>
                    <a:pt x="18306" y="6254"/>
                  </a:cubicBezTo>
                  <a:lnTo>
                    <a:pt x="18306" y="6254"/>
                  </a:lnTo>
                  <a:cubicBezTo>
                    <a:pt x="18078" y="6368"/>
                    <a:pt x="17872" y="6482"/>
                    <a:pt x="17644" y="6619"/>
                  </a:cubicBezTo>
                  <a:cubicBezTo>
                    <a:pt x="17461" y="6505"/>
                    <a:pt x="17256" y="6391"/>
                    <a:pt x="17073" y="6277"/>
                  </a:cubicBezTo>
                  <a:cubicBezTo>
                    <a:pt x="17279" y="6163"/>
                    <a:pt x="17461" y="6049"/>
                    <a:pt x="17667" y="5934"/>
                  </a:cubicBezTo>
                  <a:lnTo>
                    <a:pt x="17667" y="5934"/>
                  </a:lnTo>
                  <a:cubicBezTo>
                    <a:pt x="17461" y="6026"/>
                    <a:pt x="17256" y="6140"/>
                    <a:pt x="17051" y="6254"/>
                  </a:cubicBezTo>
                  <a:cubicBezTo>
                    <a:pt x="16845" y="6140"/>
                    <a:pt x="16663" y="6049"/>
                    <a:pt x="16480" y="5934"/>
                  </a:cubicBezTo>
                  <a:cubicBezTo>
                    <a:pt x="16663" y="5820"/>
                    <a:pt x="16845" y="5706"/>
                    <a:pt x="17028" y="5592"/>
                  </a:cubicBezTo>
                  <a:lnTo>
                    <a:pt x="17028" y="5592"/>
                  </a:lnTo>
                  <a:cubicBezTo>
                    <a:pt x="16822" y="5706"/>
                    <a:pt x="16640" y="5797"/>
                    <a:pt x="16434" y="5912"/>
                  </a:cubicBezTo>
                  <a:cubicBezTo>
                    <a:pt x="16252" y="5797"/>
                    <a:pt x="16069" y="5683"/>
                    <a:pt x="15864" y="5569"/>
                  </a:cubicBezTo>
                  <a:cubicBezTo>
                    <a:pt x="16046" y="5478"/>
                    <a:pt x="16206" y="5364"/>
                    <a:pt x="16389" y="5273"/>
                  </a:cubicBezTo>
                  <a:lnTo>
                    <a:pt x="16389" y="5273"/>
                  </a:lnTo>
                  <a:cubicBezTo>
                    <a:pt x="16206" y="5364"/>
                    <a:pt x="16023" y="5455"/>
                    <a:pt x="15841" y="5569"/>
                  </a:cubicBezTo>
                  <a:cubicBezTo>
                    <a:pt x="15658" y="5455"/>
                    <a:pt x="15453" y="5341"/>
                    <a:pt x="15270" y="5227"/>
                  </a:cubicBezTo>
                  <a:cubicBezTo>
                    <a:pt x="15430" y="5136"/>
                    <a:pt x="15590" y="5044"/>
                    <a:pt x="15750" y="4953"/>
                  </a:cubicBezTo>
                  <a:lnTo>
                    <a:pt x="15750" y="4953"/>
                  </a:lnTo>
                  <a:cubicBezTo>
                    <a:pt x="15567" y="5021"/>
                    <a:pt x="15407" y="5113"/>
                    <a:pt x="15247" y="5204"/>
                  </a:cubicBezTo>
                  <a:cubicBezTo>
                    <a:pt x="15202" y="5181"/>
                    <a:pt x="15179" y="5158"/>
                    <a:pt x="15156" y="5158"/>
                  </a:cubicBezTo>
                  <a:lnTo>
                    <a:pt x="14654" y="4862"/>
                  </a:lnTo>
                  <a:cubicBezTo>
                    <a:pt x="14814" y="4793"/>
                    <a:pt x="14951" y="4702"/>
                    <a:pt x="15088" y="4611"/>
                  </a:cubicBezTo>
                  <a:lnTo>
                    <a:pt x="15088" y="4611"/>
                  </a:lnTo>
                  <a:cubicBezTo>
                    <a:pt x="14951" y="4702"/>
                    <a:pt x="14791" y="4770"/>
                    <a:pt x="14631" y="4862"/>
                  </a:cubicBezTo>
                  <a:lnTo>
                    <a:pt x="14106" y="4565"/>
                  </a:lnTo>
                  <a:cubicBezTo>
                    <a:pt x="14289" y="4451"/>
                    <a:pt x="14471" y="4337"/>
                    <a:pt x="14654" y="4223"/>
                  </a:cubicBezTo>
                  <a:lnTo>
                    <a:pt x="14654" y="4223"/>
                  </a:lnTo>
                  <a:cubicBezTo>
                    <a:pt x="14471" y="4337"/>
                    <a:pt x="14266" y="4428"/>
                    <a:pt x="14083" y="4542"/>
                  </a:cubicBezTo>
                  <a:lnTo>
                    <a:pt x="13513" y="4200"/>
                  </a:lnTo>
                  <a:cubicBezTo>
                    <a:pt x="13741" y="4063"/>
                    <a:pt x="13969" y="3949"/>
                    <a:pt x="14197" y="3812"/>
                  </a:cubicBezTo>
                  <a:lnTo>
                    <a:pt x="14197" y="3812"/>
                  </a:lnTo>
                  <a:cubicBezTo>
                    <a:pt x="13946" y="3926"/>
                    <a:pt x="13718" y="4063"/>
                    <a:pt x="13467" y="4200"/>
                  </a:cubicBezTo>
                  <a:lnTo>
                    <a:pt x="12896" y="3857"/>
                  </a:lnTo>
                  <a:cubicBezTo>
                    <a:pt x="13125" y="3743"/>
                    <a:pt x="13330" y="3606"/>
                    <a:pt x="13535" y="3469"/>
                  </a:cubicBezTo>
                  <a:lnTo>
                    <a:pt x="13535" y="3469"/>
                  </a:lnTo>
                  <a:cubicBezTo>
                    <a:pt x="13330" y="3606"/>
                    <a:pt x="13102" y="3720"/>
                    <a:pt x="12874" y="3835"/>
                  </a:cubicBezTo>
                  <a:lnTo>
                    <a:pt x="12303" y="3515"/>
                  </a:lnTo>
                  <a:cubicBezTo>
                    <a:pt x="12485" y="3401"/>
                    <a:pt x="12691" y="3264"/>
                    <a:pt x="12896" y="3150"/>
                  </a:cubicBezTo>
                  <a:lnTo>
                    <a:pt x="12896" y="3150"/>
                  </a:lnTo>
                  <a:cubicBezTo>
                    <a:pt x="12691" y="3264"/>
                    <a:pt x="12485" y="3378"/>
                    <a:pt x="12257" y="3492"/>
                  </a:cubicBezTo>
                  <a:lnTo>
                    <a:pt x="12166" y="3424"/>
                  </a:lnTo>
                  <a:lnTo>
                    <a:pt x="11687" y="3173"/>
                  </a:lnTo>
                  <a:cubicBezTo>
                    <a:pt x="11869" y="3058"/>
                    <a:pt x="12075" y="2944"/>
                    <a:pt x="12257" y="2830"/>
                  </a:cubicBezTo>
                  <a:lnTo>
                    <a:pt x="12257" y="2830"/>
                  </a:lnTo>
                  <a:cubicBezTo>
                    <a:pt x="12052" y="2922"/>
                    <a:pt x="11846" y="3036"/>
                    <a:pt x="11664" y="3150"/>
                  </a:cubicBezTo>
                  <a:lnTo>
                    <a:pt x="11070" y="2830"/>
                  </a:lnTo>
                  <a:cubicBezTo>
                    <a:pt x="11299" y="2693"/>
                    <a:pt x="11527" y="2556"/>
                    <a:pt x="11778" y="2419"/>
                  </a:cubicBezTo>
                  <a:lnTo>
                    <a:pt x="11778" y="2419"/>
                  </a:lnTo>
                  <a:cubicBezTo>
                    <a:pt x="11527" y="2533"/>
                    <a:pt x="11276" y="2670"/>
                    <a:pt x="11048" y="2807"/>
                  </a:cubicBezTo>
                  <a:lnTo>
                    <a:pt x="10454" y="2488"/>
                  </a:lnTo>
                  <a:cubicBezTo>
                    <a:pt x="10682" y="2351"/>
                    <a:pt x="10911" y="2214"/>
                    <a:pt x="11116" y="2077"/>
                  </a:cubicBezTo>
                  <a:lnTo>
                    <a:pt x="11116" y="2077"/>
                  </a:lnTo>
                  <a:cubicBezTo>
                    <a:pt x="10888" y="2214"/>
                    <a:pt x="10660" y="2328"/>
                    <a:pt x="10431" y="2465"/>
                  </a:cubicBezTo>
                  <a:lnTo>
                    <a:pt x="9838" y="2123"/>
                  </a:lnTo>
                  <a:cubicBezTo>
                    <a:pt x="10066" y="2008"/>
                    <a:pt x="10271" y="1894"/>
                    <a:pt x="10477" y="1757"/>
                  </a:cubicBezTo>
                  <a:lnTo>
                    <a:pt x="10477" y="1757"/>
                  </a:lnTo>
                  <a:cubicBezTo>
                    <a:pt x="10271" y="1872"/>
                    <a:pt x="10043" y="1986"/>
                    <a:pt x="9815" y="2123"/>
                  </a:cubicBezTo>
                  <a:lnTo>
                    <a:pt x="9244" y="1780"/>
                  </a:lnTo>
                  <a:cubicBezTo>
                    <a:pt x="9427" y="1666"/>
                    <a:pt x="9632" y="1552"/>
                    <a:pt x="9838" y="1438"/>
                  </a:cubicBezTo>
                  <a:lnTo>
                    <a:pt x="9838" y="1438"/>
                  </a:lnTo>
                  <a:cubicBezTo>
                    <a:pt x="9632" y="1529"/>
                    <a:pt x="9427" y="1666"/>
                    <a:pt x="9199" y="1780"/>
                  </a:cubicBezTo>
                  <a:lnTo>
                    <a:pt x="9153" y="1735"/>
                  </a:lnTo>
                  <a:cubicBezTo>
                    <a:pt x="8970" y="1643"/>
                    <a:pt x="8788" y="1552"/>
                    <a:pt x="8628" y="1438"/>
                  </a:cubicBezTo>
                  <a:cubicBezTo>
                    <a:pt x="8811" y="1324"/>
                    <a:pt x="9016" y="1210"/>
                    <a:pt x="9199" y="1095"/>
                  </a:cubicBezTo>
                  <a:lnTo>
                    <a:pt x="9199" y="1095"/>
                  </a:lnTo>
                  <a:cubicBezTo>
                    <a:pt x="8993" y="1210"/>
                    <a:pt x="8788" y="1324"/>
                    <a:pt x="8582" y="1438"/>
                  </a:cubicBezTo>
                  <a:cubicBezTo>
                    <a:pt x="8400" y="1324"/>
                    <a:pt x="8194" y="1210"/>
                    <a:pt x="8012" y="1095"/>
                  </a:cubicBezTo>
                  <a:cubicBezTo>
                    <a:pt x="8194" y="981"/>
                    <a:pt x="8377" y="890"/>
                    <a:pt x="8560" y="776"/>
                  </a:cubicBezTo>
                  <a:lnTo>
                    <a:pt x="8560" y="776"/>
                  </a:lnTo>
                  <a:cubicBezTo>
                    <a:pt x="8354" y="867"/>
                    <a:pt x="8172" y="981"/>
                    <a:pt x="7966" y="1095"/>
                  </a:cubicBezTo>
                  <a:cubicBezTo>
                    <a:pt x="7784" y="981"/>
                    <a:pt x="7578" y="867"/>
                    <a:pt x="7373" y="753"/>
                  </a:cubicBezTo>
                  <a:cubicBezTo>
                    <a:pt x="7555" y="662"/>
                    <a:pt x="7738" y="548"/>
                    <a:pt x="7920" y="434"/>
                  </a:cubicBezTo>
                  <a:lnTo>
                    <a:pt x="7920" y="434"/>
                  </a:lnTo>
                  <a:cubicBezTo>
                    <a:pt x="7738" y="548"/>
                    <a:pt x="7532" y="639"/>
                    <a:pt x="7350" y="753"/>
                  </a:cubicBezTo>
                  <a:cubicBezTo>
                    <a:pt x="7167" y="639"/>
                    <a:pt x="6962" y="525"/>
                    <a:pt x="6779" y="411"/>
                  </a:cubicBezTo>
                  <a:cubicBezTo>
                    <a:pt x="7007" y="274"/>
                    <a:pt x="7236" y="137"/>
                    <a:pt x="7486" y="0"/>
                  </a:cubicBezTo>
                  <a:close/>
                </a:path>
              </a:pathLst>
            </a:custGeom>
            <a:solidFill>
              <a:srgbClr val="2728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8" name="Google Shape;1608;p41"/>
            <p:cNvSpPr/>
            <p:nvPr/>
          </p:nvSpPr>
          <p:spPr>
            <a:xfrm>
              <a:off x="6754017" y="2691955"/>
              <a:ext cx="152805" cy="89006"/>
            </a:xfrm>
            <a:custGeom>
              <a:avLst/>
              <a:gdLst/>
              <a:ahLst/>
              <a:cxnLst/>
              <a:rect l="l" t="t" r="r" b="b"/>
              <a:pathLst>
                <a:path w="8857" h="5159" extrusionOk="0">
                  <a:moveTo>
                    <a:pt x="5547" y="0"/>
                  </a:moveTo>
                  <a:lnTo>
                    <a:pt x="1" y="3082"/>
                  </a:lnTo>
                  <a:lnTo>
                    <a:pt x="3447" y="5159"/>
                  </a:lnTo>
                  <a:lnTo>
                    <a:pt x="8857" y="1963"/>
                  </a:lnTo>
                  <a:lnTo>
                    <a:pt x="5547" y="0"/>
                  </a:lnTo>
                  <a:close/>
                </a:path>
              </a:pathLst>
            </a:custGeom>
            <a:solidFill>
              <a:srgbClr val="605F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9" name="Google Shape;1609;p41"/>
            <p:cNvSpPr/>
            <p:nvPr/>
          </p:nvSpPr>
          <p:spPr>
            <a:xfrm>
              <a:off x="6813486" y="2725822"/>
              <a:ext cx="93336" cy="59866"/>
            </a:xfrm>
            <a:custGeom>
              <a:avLst/>
              <a:gdLst/>
              <a:ahLst/>
              <a:cxnLst/>
              <a:rect l="l" t="t" r="r" b="b"/>
              <a:pathLst>
                <a:path w="5410" h="3470" extrusionOk="0">
                  <a:moveTo>
                    <a:pt x="5410" y="0"/>
                  </a:moveTo>
                  <a:lnTo>
                    <a:pt x="0" y="3196"/>
                  </a:lnTo>
                  <a:lnTo>
                    <a:pt x="0" y="3470"/>
                  </a:lnTo>
                  <a:lnTo>
                    <a:pt x="5410" y="297"/>
                  </a:lnTo>
                  <a:lnTo>
                    <a:pt x="5410" y="0"/>
                  </a:lnTo>
                  <a:close/>
                </a:path>
              </a:pathLst>
            </a:custGeom>
            <a:solidFill>
              <a:srgbClr val="3438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0" name="Google Shape;1610;p41"/>
            <p:cNvSpPr/>
            <p:nvPr/>
          </p:nvSpPr>
          <p:spPr>
            <a:xfrm>
              <a:off x="6754017" y="2745110"/>
              <a:ext cx="59487" cy="40578"/>
            </a:xfrm>
            <a:custGeom>
              <a:avLst/>
              <a:gdLst/>
              <a:ahLst/>
              <a:cxnLst/>
              <a:rect l="l" t="t" r="r" b="b"/>
              <a:pathLst>
                <a:path w="3448" h="2352" extrusionOk="0">
                  <a:moveTo>
                    <a:pt x="1" y="1"/>
                  </a:moveTo>
                  <a:lnTo>
                    <a:pt x="1" y="252"/>
                  </a:lnTo>
                  <a:lnTo>
                    <a:pt x="3447" y="2352"/>
                  </a:lnTo>
                  <a:lnTo>
                    <a:pt x="3447" y="207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3438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1" name="Google Shape;1611;p41"/>
            <p:cNvSpPr/>
            <p:nvPr/>
          </p:nvSpPr>
          <p:spPr>
            <a:xfrm>
              <a:off x="6773322" y="2697459"/>
              <a:ext cx="122475" cy="72081"/>
            </a:xfrm>
            <a:custGeom>
              <a:avLst/>
              <a:gdLst/>
              <a:ahLst/>
              <a:cxnLst/>
              <a:rect l="l" t="t" r="r" b="b"/>
              <a:pathLst>
                <a:path w="7099" h="4178" extrusionOk="0">
                  <a:moveTo>
                    <a:pt x="4428" y="1"/>
                  </a:moveTo>
                  <a:lnTo>
                    <a:pt x="0" y="2466"/>
                  </a:lnTo>
                  <a:lnTo>
                    <a:pt x="2830" y="4178"/>
                  </a:lnTo>
                  <a:lnTo>
                    <a:pt x="7099" y="1644"/>
                  </a:lnTo>
                  <a:lnTo>
                    <a:pt x="4428" y="1"/>
                  </a:lnTo>
                  <a:close/>
                </a:path>
              </a:pathLst>
            </a:custGeom>
            <a:solidFill>
              <a:srgbClr val="B3B3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2" name="Google Shape;1612;p41"/>
            <p:cNvSpPr/>
            <p:nvPr/>
          </p:nvSpPr>
          <p:spPr>
            <a:xfrm>
              <a:off x="6781190" y="2753115"/>
              <a:ext cx="13405" cy="8436"/>
            </a:xfrm>
            <a:custGeom>
              <a:avLst/>
              <a:gdLst/>
              <a:ahLst/>
              <a:cxnLst/>
              <a:rect l="l" t="t" r="r" b="b"/>
              <a:pathLst>
                <a:path w="777" h="489" extrusionOk="0">
                  <a:moveTo>
                    <a:pt x="264" y="0"/>
                  </a:moveTo>
                  <a:cubicBezTo>
                    <a:pt x="157" y="0"/>
                    <a:pt x="75" y="36"/>
                    <a:pt x="46" y="107"/>
                  </a:cubicBezTo>
                  <a:cubicBezTo>
                    <a:pt x="1" y="221"/>
                    <a:pt x="115" y="358"/>
                    <a:pt x="297" y="450"/>
                  </a:cubicBezTo>
                  <a:cubicBezTo>
                    <a:pt x="374" y="475"/>
                    <a:pt x="448" y="488"/>
                    <a:pt x="513" y="488"/>
                  </a:cubicBezTo>
                  <a:cubicBezTo>
                    <a:pt x="620" y="488"/>
                    <a:pt x="702" y="453"/>
                    <a:pt x="731" y="381"/>
                  </a:cubicBezTo>
                  <a:cubicBezTo>
                    <a:pt x="777" y="267"/>
                    <a:pt x="662" y="130"/>
                    <a:pt x="480" y="39"/>
                  </a:cubicBezTo>
                  <a:cubicBezTo>
                    <a:pt x="403" y="13"/>
                    <a:pt x="329" y="0"/>
                    <a:pt x="264" y="0"/>
                  </a:cubicBezTo>
                  <a:close/>
                </a:path>
              </a:pathLst>
            </a:custGeom>
            <a:solidFill>
              <a:srgbClr val="3438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3" name="Google Shape;1613;p41"/>
            <p:cNvSpPr/>
            <p:nvPr/>
          </p:nvSpPr>
          <p:spPr>
            <a:xfrm>
              <a:off x="6817023" y="2697459"/>
              <a:ext cx="78775" cy="28380"/>
            </a:xfrm>
            <a:custGeom>
              <a:avLst/>
              <a:gdLst/>
              <a:ahLst/>
              <a:cxnLst/>
              <a:rect l="l" t="t" r="r" b="b"/>
              <a:pathLst>
                <a:path w="4566" h="1645" extrusionOk="0">
                  <a:moveTo>
                    <a:pt x="1895" y="1"/>
                  </a:moveTo>
                  <a:lnTo>
                    <a:pt x="1" y="1051"/>
                  </a:lnTo>
                  <a:lnTo>
                    <a:pt x="4566" y="1644"/>
                  </a:lnTo>
                  <a:lnTo>
                    <a:pt x="4566" y="1644"/>
                  </a:lnTo>
                  <a:lnTo>
                    <a:pt x="18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4" name="Google Shape;1614;p41"/>
            <p:cNvSpPr/>
            <p:nvPr/>
          </p:nvSpPr>
          <p:spPr>
            <a:xfrm>
              <a:off x="6787487" y="2722664"/>
              <a:ext cx="97287" cy="18926"/>
            </a:xfrm>
            <a:custGeom>
              <a:avLst/>
              <a:gdLst/>
              <a:ahLst/>
              <a:cxnLst/>
              <a:rect l="l" t="t" r="r" b="b"/>
              <a:pathLst>
                <a:path w="5639" h="1097" extrusionOk="0">
                  <a:moveTo>
                    <a:pt x="959" y="1"/>
                  </a:moveTo>
                  <a:lnTo>
                    <a:pt x="1" y="548"/>
                  </a:lnTo>
                  <a:lnTo>
                    <a:pt x="4726" y="1096"/>
                  </a:lnTo>
                  <a:lnTo>
                    <a:pt x="5639" y="548"/>
                  </a:lnTo>
                  <a:lnTo>
                    <a:pt x="959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5" name="Google Shape;1615;p41"/>
            <p:cNvSpPr/>
            <p:nvPr/>
          </p:nvSpPr>
          <p:spPr>
            <a:xfrm>
              <a:off x="6787487" y="2748664"/>
              <a:ext cx="57917" cy="20876"/>
            </a:xfrm>
            <a:custGeom>
              <a:avLst/>
              <a:gdLst/>
              <a:ahLst/>
              <a:cxnLst/>
              <a:rect l="l" t="t" r="r" b="b"/>
              <a:pathLst>
                <a:path w="3357" h="1210" extrusionOk="0">
                  <a:moveTo>
                    <a:pt x="1" y="0"/>
                  </a:moveTo>
                  <a:lnTo>
                    <a:pt x="2009" y="1210"/>
                  </a:lnTo>
                  <a:lnTo>
                    <a:pt x="3356" y="41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6" name="Google Shape;1616;p41"/>
            <p:cNvSpPr/>
            <p:nvPr/>
          </p:nvSpPr>
          <p:spPr>
            <a:xfrm>
              <a:off x="6482687" y="3082983"/>
              <a:ext cx="152823" cy="89023"/>
            </a:xfrm>
            <a:custGeom>
              <a:avLst/>
              <a:gdLst/>
              <a:ahLst/>
              <a:cxnLst/>
              <a:rect l="l" t="t" r="r" b="b"/>
              <a:pathLst>
                <a:path w="8858" h="5160" extrusionOk="0">
                  <a:moveTo>
                    <a:pt x="5548" y="1"/>
                  </a:moveTo>
                  <a:lnTo>
                    <a:pt x="1" y="3105"/>
                  </a:lnTo>
                  <a:lnTo>
                    <a:pt x="3448" y="5159"/>
                  </a:lnTo>
                  <a:lnTo>
                    <a:pt x="8857" y="1964"/>
                  </a:lnTo>
                  <a:lnTo>
                    <a:pt x="5548" y="1"/>
                  </a:lnTo>
                  <a:close/>
                </a:path>
              </a:pathLst>
            </a:custGeom>
            <a:solidFill>
              <a:srgbClr val="605F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7" name="Google Shape;1617;p41"/>
            <p:cNvSpPr/>
            <p:nvPr/>
          </p:nvSpPr>
          <p:spPr>
            <a:xfrm>
              <a:off x="6542156" y="3116850"/>
              <a:ext cx="93353" cy="59883"/>
            </a:xfrm>
            <a:custGeom>
              <a:avLst/>
              <a:gdLst/>
              <a:ahLst/>
              <a:cxnLst/>
              <a:rect l="l" t="t" r="r" b="b"/>
              <a:pathLst>
                <a:path w="5411" h="3471" extrusionOk="0">
                  <a:moveTo>
                    <a:pt x="5410" y="1"/>
                  </a:moveTo>
                  <a:lnTo>
                    <a:pt x="1" y="3196"/>
                  </a:lnTo>
                  <a:lnTo>
                    <a:pt x="1" y="3470"/>
                  </a:lnTo>
                  <a:lnTo>
                    <a:pt x="5410" y="320"/>
                  </a:lnTo>
                  <a:lnTo>
                    <a:pt x="5410" y="1"/>
                  </a:lnTo>
                  <a:close/>
                </a:path>
              </a:pathLst>
            </a:custGeom>
            <a:solidFill>
              <a:srgbClr val="3438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8" name="Google Shape;1618;p41"/>
            <p:cNvSpPr/>
            <p:nvPr/>
          </p:nvSpPr>
          <p:spPr>
            <a:xfrm>
              <a:off x="6482687" y="3136552"/>
              <a:ext cx="59487" cy="40181"/>
            </a:xfrm>
            <a:custGeom>
              <a:avLst/>
              <a:gdLst/>
              <a:ahLst/>
              <a:cxnLst/>
              <a:rect l="l" t="t" r="r" b="b"/>
              <a:pathLst>
                <a:path w="3448" h="2329" extrusionOk="0">
                  <a:moveTo>
                    <a:pt x="1" y="0"/>
                  </a:moveTo>
                  <a:lnTo>
                    <a:pt x="1" y="251"/>
                  </a:lnTo>
                  <a:lnTo>
                    <a:pt x="3448" y="2328"/>
                  </a:lnTo>
                  <a:lnTo>
                    <a:pt x="3448" y="205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3438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9" name="Google Shape;1619;p41"/>
            <p:cNvSpPr/>
            <p:nvPr/>
          </p:nvSpPr>
          <p:spPr>
            <a:xfrm>
              <a:off x="6501595" y="3088901"/>
              <a:ext cx="122890" cy="71684"/>
            </a:xfrm>
            <a:custGeom>
              <a:avLst/>
              <a:gdLst/>
              <a:ahLst/>
              <a:cxnLst/>
              <a:rect l="l" t="t" r="r" b="b"/>
              <a:pathLst>
                <a:path w="7123" h="4155" extrusionOk="0">
                  <a:moveTo>
                    <a:pt x="4429" y="0"/>
                  </a:moveTo>
                  <a:lnTo>
                    <a:pt x="1" y="2465"/>
                  </a:lnTo>
                  <a:lnTo>
                    <a:pt x="2831" y="4154"/>
                  </a:lnTo>
                  <a:lnTo>
                    <a:pt x="7122" y="1621"/>
                  </a:lnTo>
                  <a:lnTo>
                    <a:pt x="4429" y="0"/>
                  </a:lnTo>
                  <a:close/>
                </a:path>
              </a:pathLst>
            </a:custGeom>
            <a:solidFill>
              <a:srgbClr val="B3B3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0" name="Google Shape;1620;p41"/>
            <p:cNvSpPr/>
            <p:nvPr/>
          </p:nvSpPr>
          <p:spPr>
            <a:xfrm>
              <a:off x="6509480" y="3144350"/>
              <a:ext cx="13405" cy="8540"/>
            </a:xfrm>
            <a:custGeom>
              <a:avLst/>
              <a:gdLst/>
              <a:ahLst/>
              <a:cxnLst/>
              <a:rect l="l" t="t" r="r" b="b"/>
              <a:pathLst>
                <a:path w="777" h="495" extrusionOk="0">
                  <a:moveTo>
                    <a:pt x="270" y="0"/>
                  </a:moveTo>
                  <a:cubicBezTo>
                    <a:pt x="163" y="0"/>
                    <a:pt x="74" y="39"/>
                    <a:pt x="46" y="96"/>
                  </a:cubicBezTo>
                  <a:cubicBezTo>
                    <a:pt x="0" y="210"/>
                    <a:pt x="114" y="370"/>
                    <a:pt x="320" y="438"/>
                  </a:cubicBezTo>
                  <a:cubicBezTo>
                    <a:pt x="396" y="476"/>
                    <a:pt x="472" y="495"/>
                    <a:pt x="538" y="495"/>
                  </a:cubicBezTo>
                  <a:cubicBezTo>
                    <a:pt x="631" y="495"/>
                    <a:pt x="704" y="459"/>
                    <a:pt x="731" y="393"/>
                  </a:cubicBezTo>
                  <a:cubicBezTo>
                    <a:pt x="776" y="278"/>
                    <a:pt x="662" y="119"/>
                    <a:pt x="479" y="50"/>
                  </a:cubicBezTo>
                  <a:cubicBezTo>
                    <a:pt x="410" y="15"/>
                    <a:pt x="337" y="0"/>
                    <a:pt x="270" y="0"/>
                  </a:cubicBezTo>
                  <a:close/>
                </a:path>
              </a:pathLst>
            </a:custGeom>
            <a:solidFill>
              <a:srgbClr val="3438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1" name="Google Shape;1621;p41"/>
            <p:cNvSpPr/>
            <p:nvPr/>
          </p:nvSpPr>
          <p:spPr>
            <a:xfrm>
              <a:off x="6545313" y="3088901"/>
              <a:ext cx="79172" cy="27966"/>
            </a:xfrm>
            <a:custGeom>
              <a:avLst/>
              <a:gdLst/>
              <a:ahLst/>
              <a:cxnLst/>
              <a:rect l="l" t="t" r="r" b="b"/>
              <a:pathLst>
                <a:path w="4589" h="1621" extrusionOk="0">
                  <a:moveTo>
                    <a:pt x="1895" y="0"/>
                  </a:moveTo>
                  <a:lnTo>
                    <a:pt x="0" y="1050"/>
                  </a:lnTo>
                  <a:lnTo>
                    <a:pt x="4588" y="1621"/>
                  </a:lnTo>
                  <a:lnTo>
                    <a:pt x="189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2" name="Google Shape;1622;p41"/>
            <p:cNvSpPr/>
            <p:nvPr/>
          </p:nvSpPr>
          <p:spPr>
            <a:xfrm>
              <a:off x="6515777" y="3114089"/>
              <a:ext cx="97666" cy="18926"/>
            </a:xfrm>
            <a:custGeom>
              <a:avLst/>
              <a:gdLst/>
              <a:ahLst/>
              <a:cxnLst/>
              <a:rect l="l" t="t" r="r" b="b"/>
              <a:pathLst>
                <a:path w="5661" h="1097" extrusionOk="0">
                  <a:moveTo>
                    <a:pt x="982" y="1"/>
                  </a:moveTo>
                  <a:lnTo>
                    <a:pt x="0" y="549"/>
                  </a:lnTo>
                  <a:lnTo>
                    <a:pt x="4725" y="1097"/>
                  </a:lnTo>
                  <a:lnTo>
                    <a:pt x="5661" y="549"/>
                  </a:lnTo>
                  <a:lnTo>
                    <a:pt x="98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3" name="Google Shape;1623;p41"/>
            <p:cNvSpPr/>
            <p:nvPr/>
          </p:nvSpPr>
          <p:spPr>
            <a:xfrm>
              <a:off x="6515777" y="3139692"/>
              <a:ext cx="57899" cy="20893"/>
            </a:xfrm>
            <a:custGeom>
              <a:avLst/>
              <a:gdLst/>
              <a:ahLst/>
              <a:cxnLst/>
              <a:rect l="l" t="t" r="r" b="b"/>
              <a:pathLst>
                <a:path w="3356" h="1211" extrusionOk="0">
                  <a:moveTo>
                    <a:pt x="0" y="1"/>
                  </a:moveTo>
                  <a:lnTo>
                    <a:pt x="2009" y="1210"/>
                  </a:lnTo>
                  <a:lnTo>
                    <a:pt x="3356" y="41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4" name="Google Shape;1624;p41"/>
            <p:cNvSpPr/>
            <p:nvPr/>
          </p:nvSpPr>
          <p:spPr>
            <a:xfrm>
              <a:off x="6477183" y="3575628"/>
              <a:ext cx="152805" cy="89006"/>
            </a:xfrm>
            <a:custGeom>
              <a:avLst/>
              <a:gdLst/>
              <a:ahLst/>
              <a:cxnLst/>
              <a:rect l="l" t="t" r="r" b="b"/>
              <a:pathLst>
                <a:path w="8857" h="5159" extrusionOk="0">
                  <a:moveTo>
                    <a:pt x="3310" y="0"/>
                  </a:moveTo>
                  <a:lnTo>
                    <a:pt x="0" y="1963"/>
                  </a:lnTo>
                  <a:lnTo>
                    <a:pt x="5410" y="5159"/>
                  </a:lnTo>
                  <a:lnTo>
                    <a:pt x="8857" y="3082"/>
                  </a:lnTo>
                  <a:lnTo>
                    <a:pt x="3310" y="0"/>
                  </a:lnTo>
                  <a:close/>
                </a:path>
              </a:pathLst>
            </a:custGeom>
            <a:solidFill>
              <a:srgbClr val="605F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5" name="Google Shape;1625;p41"/>
            <p:cNvSpPr/>
            <p:nvPr/>
          </p:nvSpPr>
          <p:spPr>
            <a:xfrm>
              <a:off x="6477183" y="3609495"/>
              <a:ext cx="93353" cy="59866"/>
            </a:xfrm>
            <a:custGeom>
              <a:avLst/>
              <a:gdLst/>
              <a:ahLst/>
              <a:cxnLst/>
              <a:rect l="l" t="t" r="r" b="b"/>
              <a:pathLst>
                <a:path w="5411" h="3470" extrusionOk="0">
                  <a:moveTo>
                    <a:pt x="0" y="0"/>
                  </a:moveTo>
                  <a:lnTo>
                    <a:pt x="0" y="320"/>
                  </a:lnTo>
                  <a:lnTo>
                    <a:pt x="5410" y="3470"/>
                  </a:lnTo>
                  <a:lnTo>
                    <a:pt x="5410" y="31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38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6" name="Google Shape;1626;p41"/>
            <p:cNvSpPr/>
            <p:nvPr/>
          </p:nvSpPr>
          <p:spPr>
            <a:xfrm>
              <a:off x="6570519" y="3628783"/>
              <a:ext cx="59469" cy="40578"/>
            </a:xfrm>
            <a:custGeom>
              <a:avLst/>
              <a:gdLst/>
              <a:ahLst/>
              <a:cxnLst/>
              <a:rect l="l" t="t" r="r" b="b"/>
              <a:pathLst>
                <a:path w="3447" h="2352" extrusionOk="0">
                  <a:moveTo>
                    <a:pt x="3447" y="1"/>
                  </a:moveTo>
                  <a:lnTo>
                    <a:pt x="0" y="2078"/>
                  </a:lnTo>
                  <a:lnTo>
                    <a:pt x="0" y="2352"/>
                  </a:lnTo>
                  <a:lnTo>
                    <a:pt x="3447" y="274"/>
                  </a:lnTo>
                  <a:lnTo>
                    <a:pt x="3447" y="1"/>
                  </a:lnTo>
                  <a:close/>
                </a:path>
              </a:pathLst>
            </a:custGeom>
            <a:solidFill>
              <a:srgbClr val="3438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7" name="Google Shape;1627;p41"/>
            <p:cNvSpPr/>
            <p:nvPr/>
          </p:nvSpPr>
          <p:spPr>
            <a:xfrm>
              <a:off x="6488208" y="3581132"/>
              <a:ext cx="122493" cy="72081"/>
            </a:xfrm>
            <a:custGeom>
              <a:avLst/>
              <a:gdLst/>
              <a:ahLst/>
              <a:cxnLst/>
              <a:rect l="l" t="t" r="r" b="b"/>
              <a:pathLst>
                <a:path w="7100" h="4178" extrusionOk="0">
                  <a:moveTo>
                    <a:pt x="2694" y="1"/>
                  </a:moveTo>
                  <a:lnTo>
                    <a:pt x="1" y="1644"/>
                  </a:lnTo>
                  <a:lnTo>
                    <a:pt x="4292" y="4178"/>
                  </a:lnTo>
                  <a:lnTo>
                    <a:pt x="7099" y="2466"/>
                  </a:lnTo>
                  <a:lnTo>
                    <a:pt x="2694" y="1"/>
                  </a:lnTo>
                  <a:close/>
                </a:path>
              </a:pathLst>
            </a:custGeom>
            <a:solidFill>
              <a:srgbClr val="B3B3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8" name="Google Shape;1628;p41"/>
            <p:cNvSpPr/>
            <p:nvPr/>
          </p:nvSpPr>
          <p:spPr>
            <a:xfrm>
              <a:off x="6589411" y="3636874"/>
              <a:ext cx="13405" cy="8540"/>
            </a:xfrm>
            <a:custGeom>
              <a:avLst/>
              <a:gdLst/>
              <a:ahLst/>
              <a:cxnLst/>
              <a:rect l="l" t="t" r="r" b="b"/>
              <a:pathLst>
                <a:path w="777" h="495" extrusionOk="0">
                  <a:moveTo>
                    <a:pt x="539" y="0"/>
                  </a:moveTo>
                  <a:cubicBezTo>
                    <a:pt x="473" y="0"/>
                    <a:pt x="396" y="18"/>
                    <a:pt x="320" y="57"/>
                  </a:cubicBezTo>
                  <a:cubicBezTo>
                    <a:pt x="115" y="125"/>
                    <a:pt x="1" y="285"/>
                    <a:pt x="46" y="399"/>
                  </a:cubicBezTo>
                  <a:cubicBezTo>
                    <a:pt x="75" y="455"/>
                    <a:pt x="164" y="494"/>
                    <a:pt x="271" y="494"/>
                  </a:cubicBezTo>
                  <a:cubicBezTo>
                    <a:pt x="337" y="494"/>
                    <a:pt x="410" y="479"/>
                    <a:pt x="480" y="445"/>
                  </a:cubicBezTo>
                  <a:cubicBezTo>
                    <a:pt x="663" y="376"/>
                    <a:pt x="777" y="216"/>
                    <a:pt x="731" y="102"/>
                  </a:cubicBezTo>
                  <a:cubicBezTo>
                    <a:pt x="704" y="36"/>
                    <a:pt x="631" y="0"/>
                    <a:pt x="539" y="0"/>
                  </a:cubicBezTo>
                  <a:close/>
                </a:path>
              </a:pathLst>
            </a:custGeom>
            <a:solidFill>
              <a:srgbClr val="3438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9" name="Google Shape;1629;p41"/>
            <p:cNvSpPr/>
            <p:nvPr/>
          </p:nvSpPr>
          <p:spPr>
            <a:xfrm>
              <a:off x="6488208" y="3581132"/>
              <a:ext cx="79172" cy="28380"/>
            </a:xfrm>
            <a:custGeom>
              <a:avLst/>
              <a:gdLst/>
              <a:ahLst/>
              <a:cxnLst/>
              <a:rect l="l" t="t" r="r" b="b"/>
              <a:pathLst>
                <a:path w="4589" h="1645" extrusionOk="0">
                  <a:moveTo>
                    <a:pt x="2694" y="1"/>
                  </a:moveTo>
                  <a:lnTo>
                    <a:pt x="1" y="1644"/>
                  </a:lnTo>
                  <a:lnTo>
                    <a:pt x="1" y="1644"/>
                  </a:lnTo>
                  <a:lnTo>
                    <a:pt x="4588" y="1074"/>
                  </a:lnTo>
                  <a:lnTo>
                    <a:pt x="269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0" name="Google Shape;1630;p41"/>
            <p:cNvSpPr/>
            <p:nvPr/>
          </p:nvSpPr>
          <p:spPr>
            <a:xfrm>
              <a:off x="6499232" y="3606734"/>
              <a:ext cx="97684" cy="18529"/>
            </a:xfrm>
            <a:custGeom>
              <a:avLst/>
              <a:gdLst/>
              <a:ahLst/>
              <a:cxnLst/>
              <a:rect l="l" t="t" r="r" b="b"/>
              <a:pathLst>
                <a:path w="5662" h="1074" extrusionOk="0">
                  <a:moveTo>
                    <a:pt x="4680" y="0"/>
                  </a:moveTo>
                  <a:lnTo>
                    <a:pt x="1" y="525"/>
                  </a:lnTo>
                  <a:lnTo>
                    <a:pt x="936" y="1073"/>
                  </a:lnTo>
                  <a:lnTo>
                    <a:pt x="5661" y="548"/>
                  </a:lnTo>
                  <a:lnTo>
                    <a:pt x="468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1" name="Google Shape;1631;p41"/>
            <p:cNvSpPr/>
            <p:nvPr/>
          </p:nvSpPr>
          <p:spPr>
            <a:xfrm>
              <a:off x="6538619" y="3632337"/>
              <a:ext cx="58296" cy="20876"/>
            </a:xfrm>
            <a:custGeom>
              <a:avLst/>
              <a:gdLst/>
              <a:ahLst/>
              <a:cxnLst/>
              <a:rect l="l" t="t" r="r" b="b"/>
              <a:pathLst>
                <a:path w="3379" h="1210" extrusionOk="0">
                  <a:moveTo>
                    <a:pt x="3378" y="0"/>
                  </a:moveTo>
                  <a:lnTo>
                    <a:pt x="0" y="411"/>
                  </a:lnTo>
                  <a:lnTo>
                    <a:pt x="1370" y="1210"/>
                  </a:lnTo>
                  <a:lnTo>
                    <a:pt x="337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2" name="Google Shape;1632;p41"/>
            <p:cNvSpPr/>
            <p:nvPr/>
          </p:nvSpPr>
          <p:spPr>
            <a:xfrm>
              <a:off x="6144814" y="2951070"/>
              <a:ext cx="330420" cy="191399"/>
            </a:xfrm>
            <a:custGeom>
              <a:avLst/>
              <a:gdLst/>
              <a:ahLst/>
              <a:cxnLst/>
              <a:rect l="l" t="t" r="r" b="b"/>
              <a:pathLst>
                <a:path w="19152" h="11094" extrusionOk="0">
                  <a:moveTo>
                    <a:pt x="11939" y="0"/>
                  </a:moveTo>
                  <a:lnTo>
                    <a:pt x="1" y="6802"/>
                  </a:lnTo>
                  <a:lnTo>
                    <a:pt x="7259" y="11093"/>
                  </a:lnTo>
                  <a:lnTo>
                    <a:pt x="19151" y="4040"/>
                  </a:lnTo>
                  <a:lnTo>
                    <a:pt x="11939" y="0"/>
                  </a:lnTo>
                  <a:close/>
                </a:path>
              </a:pathLst>
            </a:custGeom>
            <a:solidFill>
              <a:srgbClr val="383A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3" name="Google Shape;1633;p41"/>
            <p:cNvSpPr/>
            <p:nvPr/>
          </p:nvSpPr>
          <p:spPr>
            <a:xfrm>
              <a:off x="6270050" y="3020770"/>
              <a:ext cx="205184" cy="127996"/>
            </a:xfrm>
            <a:custGeom>
              <a:avLst/>
              <a:gdLst/>
              <a:ahLst/>
              <a:cxnLst/>
              <a:rect l="l" t="t" r="r" b="b"/>
              <a:pathLst>
                <a:path w="11893" h="7419" extrusionOk="0">
                  <a:moveTo>
                    <a:pt x="11892" y="0"/>
                  </a:moveTo>
                  <a:lnTo>
                    <a:pt x="0" y="7053"/>
                  </a:lnTo>
                  <a:lnTo>
                    <a:pt x="0" y="7419"/>
                  </a:lnTo>
                  <a:lnTo>
                    <a:pt x="11892" y="366"/>
                  </a:lnTo>
                  <a:lnTo>
                    <a:pt x="11892" y="0"/>
                  </a:lnTo>
                  <a:close/>
                </a:path>
              </a:pathLst>
            </a:custGeom>
            <a:solidFill>
              <a:srgbClr val="2728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4" name="Google Shape;1634;p41"/>
            <p:cNvSpPr/>
            <p:nvPr/>
          </p:nvSpPr>
          <p:spPr>
            <a:xfrm>
              <a:off x="6144814" y="3068422"/>
              <a:ext cx="125253" cy="80345"/>
            </a:xfrm>
            <a:custGeom>
              <a:avLst/>
              <a:gdLst/>
              <a:ahLst/>
              <a:cxnLst/>
              <a:rect l="l" t="t" r="r" b="b"/>
              <a:pathLst>
                <a:path w="7260" h="4657" extrusionOk="0">
                  <a:moveTo>
                    <a:pt x="1" y="0"/>
                  </a:moveTo>
                  <a:lnTo>
                    <a:pt x="1" y="365"/>
                  </a:lnTo>
                  <a:lnTo>
                    <a:pt x="7259" y="4657"/>
                  </a:lnTo>
                  <a:lnTo>
                    <a:pt x="7259" y="429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728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5" name="Google Shape;1635;p41"/>
            <p:cNvSpPr/>
            <p:nvPr/>
          </p:nvSpPr>
          <p:spPr>
            <a:xfrm>
              <a:off x="6170813" y="2966028"/>
              <a:ext cx="278421" cy="161483"/>
            </a:xfrm>
            <a:custGeom>
              <a:avLst/>
              <a:gdLst/>
              <a:ahLst/>
              <a:cxnLst/>
              <a:rect l="l" t="t" r="r" b="b"/>
              <a:pathLst>
                <a:path w="16138" h="9360" extrusionOk="0">
                  <a:moveTo>
                    <a:pt x="10066" y="1"/>
                  </a:moveTo>
                  <a:lnTo>
                    <a:pt x="0" y="5753"/>
                  </a:lnTo>
                  <a:lnTo>
                    <a:pt x="6118" y="9359"/>
                  </a:lnTo>
                  <a:lnTo>
                    <a:pt x="16138" y="3424"/>
                  </a:lnTo>
                  <a:lnTo>
                    <a:pt x="10066" y="1"/>
                  </a:lnTo>
                  <a:close/>
                </a:path>
              </a:pathLst>
            </a:custGeom>
            <a:solidFill>
              <a:srgbClr val="F4EB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6" name="Google Shape;1636;p41"/>
            <p:cNvSpPr/>
            <p:nvPr/>
          </p:nvSpPr>
          <p:spPr>
            <a:xfrm>
              <a:off x="6393302" y="2983315"/>
              <a:ext cx="20496" cy="13026"/>
            </a:xfrm>
            <a:custGeom>
              <a:avLst/>
              <a:gdLst/>
              <a:ahLst/>
              <a:cxnLst/>
              <a:rect l="l" t="t" r="r" b="b"/>
              <a:pathLst>
                <a:path w="1188" h="755" extrusionOk="0">
                  <a:moveTo>
                    <a:pt x="274" y="0"/>
                  </a:moveTo>
                  <a:cubicBezTo>
                    <a:pt x="181" y="0"/>
                    <a:pt x="107" y="24"/>
                    <a:pt x="69" y="71"/>
                  </a:cubicBezTo>
                  <a:cubicBezTo>
                    <a:pt x="1" y="208"/>
                    <a:pt x="160" y="459"/>
                    <a:pt x="457" y="619"/>
                  </a:cubicBezTo>
                  <a:cubicBezTo>
                    <a:pt x="610" y="708"/>
                    <a:pt x="770" y="755"/>
                    <a:pt x="893" y="755"/>
                  </a:cubicBezTo>
                  <a:cubicBezTo>
                    <a:pt x="991" y="755"/>
                    <a:pt x="1066" y="726"/>
                    <a:pt x="1096" y="665"/>
                  </a:cubicBezTo>
                  <a:cubicBezTo>
                    <a:pt x="1188" y="528"/>
                    <a:pt x="1005" y="300"/>
                    <a:pt x="731" y="140"/>
                  </a:cubicBezTo>
                  <a:cubicBezTo>
                    <a:pt x="571" y="47"/>
                    <a:pt x="404" y="0"/>
                    <a:pt x="274" y="0"/>
                  </a:cubicBezTo>
                  <a:close/>
                </a:path>
              </a:pathLst>
            </a:custGeom>
            <a:solidFill>
              <a:srgbClr val="2728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7" name="Google Shape;1637;p41"/>
            <p:cNvSpPr/>
            <p:nvPr/>
          </p:nvSpPr>
          <p:spPr>
            <a:xfrm>
              <a:off x="6276347" y="2966028"/>
              <a:ext cx="172887" cy="161483"/>
            </a:xfrm>
            <a:custGeom>
              <a:avLst/>
              <a:gdLst/>
              <a:ahLst/>
              <a:cxnLst/>
              <a:rect l="l" t="t" r="r" b="b"/>
              <a:pathLst>
                <a:path w="10021" h="9360" extrusionOk="0">
                  <a:moveTo>
                    <a:pt x="3949" y="1"/>
                  </a:moveTo>
                  <a:lnTo>
                    <a:pt x="1" y="9359"/>
                  </a:lnTo>
                  <a:lnTo>
                    <a:pt x="10021" y="3424"/>
                  </a:lnTo>
                  <a:lnTo>
                    <a:pt x="3949" y="1"/>
                  </a:lnTo>
                  <a:close/>
                </a:path>
              </a:pathLst>
            </a:custGeom>
            <a:solidFill>
              <a:srgbClr val="EAE0C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8" name="Google Shape;1638;p41"/>
            <p:cNvSpPr/>
            <p:nvPr/>
          </p:nvSpPr>
          <p:spPr>
            <a:xfrm>
              <a:off x="6900111" y="2642975"/>
              <a:ext cx="146905" cy="79914"/>
            </a:xfrm>
            <a:custGeom>
              <a:avLst/>
              <a:gdLst/>
              <a:ahLst/>
              <a:cxnLst/>
              <a:rect l="l" t="t" r="r" b="b"/>
              <a:pathLst>
                <a:path w="8515" h="4632" extrusionOk="0">
                  <a:moveTo>
                    <a:pt x="4290" y="0"/>
                  </a:moveTo>
                  <a:cubicBezTo>
                    <a:pt x="3676" y="0"/>
                    <a:pt x="3063" y="103"/>
                    <a:pt x="2512" y="306"/>
                  </a:cubicBezTo>
                  <a:lnTo>
                    <a:pt x="2443" y="329"/>
                  </a:lnTo>
                  <a:cubicBezTo>
                    <a:pt x="1" y="1196"/>
                    <a:pt x="1" y="3433"/>
                    <a:pt x="2397" y="4323"/>
                  </a:cubicBezTo>
                  <a:cubicBezTo>
                    <a:pt x="2957" y="4528"/>
                    <a:pt x="3584" y="4631"/>
                    <a:pt x="4212" y="4631"/>
                  </a:cubicBezTo>
                  <a:cubicBezTo>
                    <a:pt x="4840" y="4631"/>
                    <a:pt x="5467" y="4528"/>
                    <a:pt x="6027" y="4323"/>
                  </a:cubicBezTo>
                  <a:lnTo>
                    <a:pt x="6118" y="4277"/>
                  </a:lnTo>
                  <a:cubicBezTo>
                    <a:pt x="8492" y="3410"/>
                    <a:pt x="8515" y="1196"/>
                    <a:pt x="6118" y="329"/>
                  </a:cubicBezTo>
                  <a:cubicBezTo>
                    <a:pt x="5551" y="109"/>
                    <a:pt x="4920" y="0"/>
                    <a:pt x="4290" y="0"/>
                  </a:cubicBezTo>
                  <a:close/>
                </a:path>
              </a:pathLst>
            </a:custGeom>
            <a:solidFill>
              <a:srgbClr val="CCDE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9" name="Google Shape;1639;p41"/>
            <p:cNvSpPr/>
            <p:nvPr/>
          </p:nvSpPr>
          <p:spPr>
            <a:xfrm>
              <a:off x="6927284" y="2689988"/>
              <a:ext cx="90593" cy="23636"/>
            </a:xfrm>
            <a:custGeom>
              <a:avLst/>
              <a:gdLst/>
              <a:ahLst/>
              <a:cxnLst/>
              <a:rect l="l" t="t" r="r" b="b"/>
              <a:pathLst>
                <a:path w="5251" h="1370" extrusionOk="0">
                  <a:moveTo>
                    <a:pt x="1" y="0"/>
                  </a:moveTo>
                  <a:cubicBezTo>
                    <a:pt x="161" y="480"/>
                    <a:pt x="594" y="845"/>
                    <a:pt x="1051" y="1050"/>
                  </a:cubicBezTo>
                  <a:cubicBezTo>
                    <a:pt x="1530" y="1256"/>
                    <a:pt x="2032" y="1370"/>
                    <a:pt x="2557" y="1370"/>
                  </a:cubicBezTo>
                  <a:cubicBezTo>
                    <a:pt x="3059" y="1370"/>
                    <a:pt x="3584" y="1301"/>
                    <a:pt x="4064" y="1119"/>
                  </a:cubicBezTo>
                  <a:cubicBezTo>
                    <a:pt x="4543" y="936"/>
                    <a:pt x="4999" y="639"/>
                    <a:pt x="5251" y="183"/>
                  </a:cubicBezTo>
                  <a:lnTo>
                    <a:pt x="5251" y="183"/>
                  </a:lnTo>
                  <a:cubicBezTo>
                    <a:pt x="4977" y="616"/>
                    <a:pt x="4520" y="890"/>
                    <a:pt x="4041" y="1050"/>
                  </a:cubicBezTo>
                  <a:cubicBezTo>
                    <a:pt x="3561" y="1233"/>
                    <a:pt x="3059" y="1301"/>
                    <a:pt x="2557" y="1301"/>
                  </a:cubicBezTo>
                  <a:cubicBezTo>
                    <a:pt x="2055" y="1278"/>
                    <a:pt x="1553" y="1187"/>
                    <a:pt x="1074" y="982"/>
                  </a:cubicBezTo>
                  <a:cubicBezTo>
                    <a:pt x="640" y="776"/>
                    <a:pt x="183" y="480"/>
                    <a:pt x="1" y="0"/>
                  </a:cubicBezTo>
                  <a:close/>
                </a:path>
              </a:pathLst>
            </a:custGeom>
            <a:solidFill>
              <a:srgbClr val="BCCA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0" name="Google Shape;1640;p41"/>
            <p:cNvSpPr/>
            <p:nvPr/>
          </p:nvSpPr>
          <p:spPr>
            <a:xfrm>
              <a:off x="6931234" y="2652102"/>
              <a:ext cx="87832" cy="22152"/>
            </a:xfrm>
            <a:custGeom>
              <a:avLst/>
              <a:gdLst/>
              <a:ahLst/>
              <a:cxnLst/>
              <a:rect l="l" t="t" r="r" b="b"/>
              <a:pathLst>
                <a:path w="5091" h="1284" extrusionOk="0">
                  <a:moveTo>
                    <a:pt x="2445" y="1"/>
                  </a:moveTo>
                  <a:cubicBezTo>
                    <a:pt x="2026" y="1"/>
                    <a:pt x="1609" y="71"/>
                    <a:pt x="1210" y="210"/>
                  </a:cubicBezTo>
                  <a:cubicBezTo>
                    <a:pt x="753" y="370"/>
                    <a:pt x="297" y="598"/>
                    <a:pt x="0" y="986"/>
                  </a:cubicBezTo>
                  <a:cubicBezTo>
                    <a:pt x="320" y="621"/>
                    <a:pt x="776" y="416"/>
                    <a:pt x="1233" y="279"/>
                  </a:cubicBezTo>
                  <a:cubicBezTo>
                    <a:pt x="1598" y="144"/>
                    <a:pt x="2011" y="91"/>
                    <a:pt x="2405" y="91"/>
                  </a:cubicBezTo>
                  <a:cubicBezTo>
                    <a:pt x="2479" y="91"/>
                    <a:pt x="2553" y="93"/>
                    <a:pt x="2625" y="96"/>
                  </a:cubicBezTo>
                  <a:cubicBezTo>
                    <a:pt x="3104" y="96"/>
                    <a:pt x="3584" y="188"/>
                    <a:pt x="4017" y="370"/>
                  </a:cubicBezTo>
                  <a:cubicBezTo>
                    <a:pt x="4451" y="576"/>
                    <a:pt x="4885" y="849"/>
                    <a:pt x="5090" y="1283"/>
                  </a:cubicBezTo>
                  <a:cubicBezTo>
                    <a:pt x="4907" y="827"/>
                    <a:pt x="4497" y="530"/>
                    <a:pt x="4040" y="325"/>
                  </a:cubicBezTo>
                  <a:cubicBezTo>
                    <a:pt x="3606" y="119"/>
                    <a:pt x="3127" y="28"/>
                    <a:pt x="2625" y="5"/>
                  </a:cubicBezTo>
                  <a:cubicBezTo>
                    <a:pt x="2565" y="2"/>
                    <a:pt x="2505" y="1"/>
                    <a:pt x="2445" y="1"/>
                  </a:cubicBezTo>
                  <a:close/>
                </a:path>
              </a:pathLst>
            </a:custGeom>
            <a:solidFill>
              <a:srgbClr val="BCCA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1" name="Google Shape;1641;p41"/>
            <p:cNvSpPr/>
            <p:nvPr/>
          </p:nvSpPr>
          <p:spPr>
            <a:xfrm>
              <a:off x="6940672" y="2649031"/>
              <a:ext cx="65387" cy="50119"/>
            </a:xfrm>
            <a:custGeom>
              <a:avLst/>
              <a:gdLst/>
              <a:ahLst/>
              <a:cxnLst/>
              <a:rect l="l" t="t" r="r" b="b"/>
              <a:pathLst>
                <a:path w="3790" h="2905" extrusionOk="0">
                  <a:moveTo>
                    <a:pt x="1" y="0"/>
                  </a:moveTo>
                  <a:lnTo>
                    <a:pt x="412" y="2077"/>
                  </a:lnTo>
                  <a:lnTo>
                    <a:pt x="412" y="2100"/>
                  </a:lnTo>
                  <a:cubicBezTo>
                    <a:pt x="480" y="2374"/>
                    <a:pt x="708" y="2625"/>
                    <a:pt x="1142" y="2785"/>
                  </a:cubicBezTo>
                  <a:cubicBezTo>
                    <a:pt x="1370" y="2865"/>
                    <a:pt x="1627" y="2905"/>
                    <a:pt x="1884" y="2905"/>
                  </a:cubicBezTo>
                  <a:cubicBezTo>
                    <a:pt x="2141" y="2905"/>
                    <a:pt x="2397" y="2865"/>
                    <a:pt x="2626" y="2785"/>
                  </a:cubicBezTo>
                  <a:lnTo>
                    <a:pt x="2671" y="2762"/>
                  </a:lnTo>
                  <a:cubicBezTo>
                    <a:pt x="3105" y="2602"/>
                    <a:pt x="3333" y="2351"/>
                    <a:pt x="3379" y="2077"/>
                  </a:cubicBezTo>
                  <a:lnTo>
                    <a:pt x="3402" y="2077"/>
                  </a:lnTo>
                  <a:lnTo>
                    <a:pt x="3790" y="11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4EB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2" name="Google Shape;1642;p41"/>
            <p:cNvSpPr/>
            <p:nvPr/>
          </p:nvSpPr>
          <p:spPr>
            <a:xfrm>
              <a:off x="6935565" y="2628656"/>
              <a:ext cx="76015" cy="41164"/>
            </a:xfrm>
            <a:custGeom>
              <a:avLst/>
              <a:gdLst/>
              <a:ahLst/>
              <a:cxnLst/>
              <a:rect l="l" t="t" r="r" b="b"/>
              <a:pathLst>
                <a:path w="4406" h="2386" extrusionOk="0">
                  <a:moveTo>
                    <a:pt x="2228" y="0"/>
                  </a:moveTo>
                  <a:cubicBezTo>
                    <a:pt x="1906" y="0"/>
                    <a:pt x="1586" y="51"/>
                    <a:pt x="1301" y="154"/>
                  </a:cubicBezTo>
                  <a:lnTo>
                    <a:pt x="1255" y="154"/>
                  </a:lnTo>
                  <a:cubicBezTo>
                    <a:pt x="0" y="611"/>
                    <a:pt x="0" y="1752"/>
                    <a:pt x="1233" y="2231"/>
                  </a:cubicBezTo>
                  <a:cubicBezTo>
                    <a:pt x="1529" y="2334"/>
                    <a:pt x="1855" y="2385"/>
                    <a:pt x="2180" y="2385"/>
                  </a:cubicBezTo>
                  <a:cubicBezTo>
                    <a:pt x="2505" y="2385"/>
                    <a:pt x="2830" y="2334"/>
                    <a:pt x="3127" y="2231"/>
                  </a:cubicBezTo>
                  <a:lnTo>
                    <a:pt x="3150" y="2208"/>
                  </a:lnTo>
                  <a:cubicBezTo>
                    <a:pt x="4405" y="1752"/>
                    <a:pt x="4405" y="611"/>
                    <a:pt x="3173" y="154"/>
                  </a:cubicBezTo>
                  <a:cubicBezTo>
                    <a:pt x="2876" y="51"/>
                    <a:pt x="2551" y="0"/>
                    <a:pt x="2228" y="0"/>
                  </a:cubicBezTo>
                  <a:close/>
                </a:path>
              </a:pathLst>
            </a:custGeom>
            <a:solidFill>
              <a:srgbClr val="F4EB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3" name="Google Shape;1643;p41"/>
            <p:cNvSpPr/>
            <p:nvPr/>
          </p:nvSpPr>
          <p:spPr>
            <a:xfrm>
              <a:off x="6937532" y="2629777"/>
              <a:ext cx="71684" cy="37783"/>
            </a:xfrm>
            <a:custGeom>
              <a:avLst/>
              <a:gdLst/>
              <a:ahLst/>
              <a:cxnLst/>
              <a:rect l="l" t="t" r="r" b="b"/>
              <a:pathLst>
                <a:path w="4155" h="2190" extrusionOk="0">
                  <a:moveTo>
                    <a:pt x="2085" y="1"/>
                  </a:moveTo>
                  <a:cubicBezTo>
                    <a:pt x="1791" y="1"/>
                    <a:pt x="1499" y="46"/>
                    <a:pt x="1233" y="135"/>
                  </a:cubicBezTo>
                  <a:lnTo>
                    <a:pt x="1187" y="158"/>
                  </a:lnTo>
                  <a:cubicBezTo>
                    <a:pt x="23" y="569"/>
                    <a:pt x="0" y="1619"/>
                    <a:pt x="1187" y="2052"/>
                  </a:cubicBezTo>
                  <a:cubicBezTo>
                    <a:pt x="1461" y="2143"/>
                    <a:pt x="1763" y="2189"/>
                    <a:pt x="2066" y="2189"/>
                  </a:cubicBezTo>
                  <a:cubicBezTo>
                    <a:pt x="2368" y="2189"/>
                    <a:pt x="2671" y="2143"/>
                    <a:pt x="2945" y="2052"/>
                  </a:cubicBezTo>
                  <a:lnTo>
                    <a:pt x="2990" y="2029"/>
                  </a:lnTo>
                  <a:cubicBezTo>
                    <a:pt x="4154" y="1619"/>
                    <a:pt x="4154" y="569"/>
                    <a:pt x="2990" y="158"/>
                  </a:cubicBezTo>
                  <a:cubicBezTo>
                    <a:pt x="2708" y="52"/>
                    <a:pt x="2396" y="1"/>
                    <a:pt x="2085" y="1"/>
                  </a:cubicBezTo>
                  <a:close/>
                </a:path>
              </a:pathLst>
            </a:custGeom>
            <a:solidFill>
              <a:srgbClr val="DBD2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4" name="Google Shape;1644;p41"/>
            <p:cNvSpPr/>
            <p:nvPr/>
          </p:nvSpPr>
          <p:spPr>
            <a:xfrm>
              <a:off x="6943432" y="2638006"/>
              <a:ext cx="59883" cy="29554"/>
            </a:xfrm>
            <a:custGeom>
              <a:avLst/>
              <a:gdLst/>
              <a:ahLst/>
              <a:cxnLst/>
              <a:rect l="l" t="t" r="r" b="b"/>
              <a:pathLst>
                <a:path w="3471" h="1713" extrusionOk="0">
                  <a:moveTo>
                    <a:pt x="1770" y="0"/>
                  </a:moveTo>
                  <a:cubicBezTo>
                    <a:pt x="1467" y="0"/>
                    <a:pt x="1165" y="46"/>
                    <a:pt x="891" y="137"/>
                  </a:cubicBezTo>
                  <a:lnTo>
                    <a:pt x="845" y="160"/>
                  </a:lnTo>
                  <a:cubicBezTo>
                    <a:pt x="389" y="320"/>
                    <a:pt x="115" y="571"/>
                    <a:pt x="1" y="868"/>
                  </a:cubicBezTo>
                  <a:cubicBezTo>
                    <a:pt x="115" y="1142"/>
                    <a:pt x="389" y="1415"/>
                    <a:pt x="845" y="1575"/>
                  </a:cubicBezTo>
                  <a:cubicBezTo>
                    <a:pt x="1119" y="1666"/>
                    <a:pt x="1421" y="1712"/>
                    <a:pt x="1724" y="1712"/>
                  </a:cubicBezTo>
                  <a:cubicBezTo>
                    <a:pt x="2026" y="1712"/>
                    <a:pt x="2329" y="1666"/>
                    <a:pt x="2603" y="1575"/>
                  </a:cubicBezTo>
                  <a:lnTo>
                    <a:pt x="2648" y="1552"/>
                  </a:lnTo>
                  <a:cubicBezTo>
                    <a:pt x="3105" y="1393"/>
                    <a:pt x="3379" y="1119"/>
                    <a:pt x="3470" y="845"/>
                  </a:cubicBezTo>
                  <a:cubicBezTo>
                    <a:pt x="3379" y="571"/>
                    <a:pt x="3105" y="297"/>
                    <a:pt x="2648" y="137"/>
                  </a:cubicBezTo>
                  <a:cubicBezTo>
                    <a:pt x="2374" y="46"/>
                    <a:pt x="2072" y="0"/>
                    <a:pt x="1770" y="0"/>
                  </a:cubicBezTo>
                  <a:close/>
                </a:path>
              </a:pathLst>
            </a:custGeom>
            <a:solidFill>
              <a:srgbClr val="6B4A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5" name="Google Shape;1645;p41"/>
            <p:cNvSpPr/>
            <p:nvPr/>
          </p:nvSpPr>
          <p:spPr>
            <a:xfrm>
              <a:off x="6995811" y="2657571"/>
              <a:ext cx="23256" cy="29277"/>
            </a:xfrm>
            <a:custGeom>
              <a:avLst/>
              <a:gdLst/>
              <a:ahLst/>
              <a:cxnLst/>
              <a:rect l="l" t="t" r="r" b="b"/>
              <a:pathLst>
                <a:path w="1348" h="1697" extrusionOk="0">
                  <a:moveTo>
                    <a:pt x="878" y="1"/>
                  </a:moveTo>
                  <a:cubicBezTo>
                    <a:pt x="420" y="1"/>
                    <a:pt x="178" y="413"/>
                    <a:pt x="114" y="647"/>
                  </a:cubicBezTo>
                  <a:cubicBezTo>
                    <a:pt x="92" y="692"/>
                    <a:pt x="114" y="738"/>
                    <a:pt x="160" y="761"/>
                  </a:cubicBezTo>
                  <a:cubicBezTo>
                    <a:pt x="206" y="761"/>
                    <a:pt x="251" y="738"/>
                    <a:pt x="274" y="692"/>
                  </a:cubicBezTo>
                  <a:cubicBezTo>
                    <a:pt x="274" y="671"/>
                    <a:pt x="437" y="162"/>
                    <a:pt x="877" y="162"/>
                  </a:cubicBezTo>
                  <a:cubicBezTo>
                    <a:pt x="903" y="162"/>
                    <a:pt x="931" y="163"/>
                    <a:pt x="959" y="167"/>
                  </a:cubicBezTo>
                  <a:cubicBezTo>
                    <a:pt x="1142" y="190"/>
                    <a:pt x="1164" y="373"/>
                    <a:pt x="1164" y="487"/>
                  </a:cubicBezTo>
                  <a:cubicBezTo>
                    <a:pt x="1142" y="898"/>
                    <a:pt x="708" y="1491"/>
                    <a:pt x="69" y="1514"/>
                  </a:cubicBezTo>
                  <a:cubicBezTo>
                    <a:pt x="23" y="1514"/>
                    <a:pt x="0" y="1560"/>
                    <a:pt x="0" y="1605"/>
                  </a:cubicBezTo>
                  <a:cubicBezTo>
                    <a:pt x="0" y="1651"/>
                    <a:pt x="23" y="1697"/>
                    <a:pt x="69" y="1697"/>
                  </a:cubicBezTo>
                  <a:lnTo>
                    <a:pt x="92" y="1697"/>
                  </a:lnTo>
                  <a:cubicBezTo>
                    <a:pt x="845" y="1674"/>
                    <a:pt x="1301" y="966"/>
                    <a:pt x="1324" y="487"/>
                  </a:cubicBezTo>
                  <a:cubicBezTo>
                    <a:pt x="1347" y="213"/>
                    <a:pt x="1210" y="30"/>
                    <a:pt x="982" y="8"/>
                  </a:cubicBezTo>
                  <a:cubicBezTo>
                    <a:pt x="946" y="3"/>
                    <a:pt x="911" y="1"/>
                    <a:pt x="878" y="1"/>
                  </a:cubicBezTo>
                  <a:close/>
                </a:path>
              </a:pathLst>
            </a:custGeom>
            <a:solidFill>
              <a:srgbClr val="F4EB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6" name="Google Shape;1646;p41"/>
            <p:cNvSpPr/>
            <p:nvPr/>
          </p:nvSpPr>
          <p:spPr>
            <a:xfrm>
              <a:off x="6509859" y="2970359"/>
              <a:ext cx="146905" cy="79758"/>
            </a:xfrm>
            <a:custGeom>
              <a:avLst/>
              <a:gdLst/>
              <a:ahLst/>
              <a:cxnLst/>
              <a:rect l="l" t="t" r="r" b="b"/>
              <a:pathLst>
                <a:path w="8515" h="4623" extrusionOk="0">
                  <a:moveTo>
                    <a:pt x="4280" y="1"/>
                  </a:moveTo>
                  <a:cubicBezTo>
                    <a:pt x="3675" y="1"/>
                    <a:pt x="3067" y="98"/>
                    <a:pt x="2512" y="297"/>
                  </a:cubicBezTo>
                  <a:lnTo>
                    <a:pt x="2443" y="320"/>
                  </a:lnTo>
                  <a:cubicBezTo>
                    <a:pt x="24" y="1210"/>
                    <a:pt x="1" y="3425"/>
                    <a:pt x="2398" y="4315"/>
                  </a:cubicBezTo>
                  <a:cubicBezTo>
                    <a:pt x="2957" y="4520"/>
                    <a:pt x="3584" y="4623"/>
                    <a:pt x="4212" y="4623"/>
                  </a:cubicBezTo>
                  <a:cubicBezTo>
                    <a:pt x="4840" y="4623"/>
                    <a:pt x="5468" y="4520"/>
                    <a:pt x="6027" y="4315"/>
                  </a:cubicBezTo>
                  <a:lnTo>
                    <a:pt x="6118" y="4292"/>
                  </a:lnTo>
                  <a:cubicBezTo>
                    <a:pt x="8515" y="3402"/>
                    <a:pt x="8515" y="1210"/>
                    <a:pt x="6118" y="320"/>
                  </a:cubicBezTo>
                  <a:cubicBezTo>
                    <a:pt x="5555" y="109"/>
                    <a:pt x="4920" y="1"/>
                    <a:pt x="4280" y="1"/>
                  </a:cubicBezTo>
                  <a:close/>
                </a:path>
              </a:pathLst>
            </a:custGeom>
            <a:solidFill>
              <a:srgbClr val="CCDE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7" name="Google Shape;1647;p41"/>
            <p:cNvSpPr/>
            <p:nvPr/>
          </p:nvSpPr>
          <p:spPr>
            <a:xfrm>
              <a:off x="6537032" y="3017216"/>
              <a:ext cx="90990" cy="24050"/>
            </a:xfrm>
            <a:custGeom>
              <a:avLst/>
              <a:gdLst/>
              <a:ahLst/>
              <a:cxnLst/>
              <a:rect l="l" t="t" r="r" b="b"/>
              <a:pathLst>
                <a:path w="5274" h="1394" extrusionOk="0">
                  <a:moveTo>
                    <a:pt x="1" y="1"/>
                  </a:moveTo>
                  <a:cubicBezTo>
                    <a:pt x="161" y="503"/>
                    <a:pt x="594" y="845"/>
                    <a:pt x="1074" y="1051"/>
                  </a:cubicBezTo>
                  <a:cubicBezTo>
                    <a:pt x="1530" y="1256"/>
                    <a:pt x="2055" y="1370"/>
                    <a:pt x="2557" y="1393"/>
                  </a:cubicBezTo>
                  <a:cubicBezTo>
                    <a:pt x="3082" y="1393"/>
                    <a:pt x="3584" y="1302"/>
                    <a:pt x="4064" y="1119"/>
                  </a:cubicBezTo>
                  <a:cubicBezTo>
                    <a:pt x="4543" y="937"/>
                    <a:pt x="5022" y="640"/>
                    <a:pt x="5274" y="206"/>
                  </a:cubicBezTo>
                  <a:lnTo>
                    <a:pt x="5274" y="206"/>
                  </a:lnTo>
                  <a:cubicBezTo>
                    <a:pt x="4977" y="640"/>
                    <a:pt x="4520" y="891"/>
                    <a:pt x="4064" y="1074"/>
                  </a:cubicBezTo>
                  <a:cubicBezTo>
                    <a:pt x="3584" y="1234"/>
                    <a:pt x="3059" y="1302"/>
                    <a:pt x="2557" y="1302"/>
                  </a:cubicBezTo>
                  <a:cubicBezTo>
                    <a:pt x="2055" y="1279"/>
                    <a:pt x="1553" y="1188"/>
                    <a:pt x="1096" y="1005"/>
                  </a:cubicBezTo>
                  <a:cubicBezTo>
                    <a:pt x="640" y="800"/>
                    <a:pt x="183" y="480"/>
                    <a:pt x="1" y="1"/>
                  </a:cubicBezTo>
                  <a:close/>
                </a:path>
              </a:pathLst>
            </a:custGeom>
            <a:solidFill>
              <a:srgbClr val="BCCA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8" name="Google Shape;1648;p41"/>
            <p:cNvSpPr/>
            <p:nvPr/>
          </p:nvSpPr>
          <p:spPr>
            <a:xfrm>
              <a:off x="6540983" y="2979416"/>
              <a:ext cx="87832" cy="22066"/>
            </a:xfrm>
            <a:custGeom>
              <a:avLst/>
              <a:gdLst/>
              <a:ahLst/>
              <a:cxnLst/>
              <a:rect l="l" t="t" r="r" b="b"/>
              <a:pathLst>
                <a:path w="5091" h="1279" extrusionOk="0">
                  <a:moveTo>
                    <a:pt x="2648" y="1"/>
                  </a:moveTo>
                  <a:cubicBezTo>
                    <a:pt x="2146" y="1"/>
                    <a:pt x="1666" y="69"/>
                    <a:pt x="1210" y="229"/>
                  </a:cubicBezTo>
                  <a:cubicBezTo>
                    <a:pt x="753" y="366"/>
                    <a:pt x="297" y="617"/>
                    <a:pt x="0" y="1005"/>
                  </a:cubicBezTo>
                  <a:cubicBezTo>
                    <a:pt x="320" y="640"/>
                    <a:pt x="776" y="412"/>
                    <a:pt x="1233" y="275"/>
                  </a:cubicBezTo>
                  <a:cubicBezTo>
                    <a:pt x="1617" y="140"/>
                    <a:pt x="2017" y="87"/>
                    <a:pt x="2420" y="87"/>
                  </a:cubicBezTo>
                  <a:cubicBezTo>
                    <a:pt x="2496" y="87"/>
                    <a:pt x="2572" y="88"/>
                    <a:pt x="2648" y="92"/>
                  </a:cubicBezTo>
                  <a:cubicBezTo>
                    <a:pt x="3104" y="92"/>
                    <a:pt x="3584" y="183"/>
                    <a:pt x="4040" y="389"/>
                  </a:cubicBezTo>
                  <a:cubicBezTo>
                    <a:pt x="4451" y="571"/>
                    <a:pt x="4885" y="845"/>
                    <a:pt x="5090" y="1279"/>
                  </a:cubicBezTo>
                  <a:cubicBezTo>
                    <a:pt x="4908" y="845"/>
                    <a:pt x="4497" y="526"/>
                    <a:pt x="4063" y="320"/>
                  </a:cubicBezTo>
                  <a:cubicBezTo>
                    <a:pt x="3607" y="138"/>
                    <a:pt x="3127" y="24"/>
                    <a:pt x="2648" y="1"/>
                  </a:cubicBezTo>
                  <a:close/>
                </a:path>
              </a:pathLst>
            </a:custGeom>
            <a:solidFill>
              <a:srgbClr val="BCCA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9" name="Google Shape;1649;p41"/>
            <p:cNvSpPr/>
            <p:nvPr/>
          </p:nvSpPr>
          <p:spPr>
            <a:xfrm>
              <a:off x="6550817" y="2976656"/>
              <a:ext cx="64990" cy="50032"/>
            </a:xfrm>
            <a:custGeom>
              <a:avLst/>
              <a:gdLst/>
              <a:ahLst/>
              <a:cxnLst/>
              <a:rect l="l" t="t" r="r" b="b"/>
              <a:pathLst>
                <a:path w="3767" h="2900" extrusionOk="0">
                  <a:moveTo>
                    <a:pt x="1" y="1"/>
                  </a:moveTo>
                  <a:lnTo>
                    <a:pt x="389" y="2078"/>
                  </a:lnTo>
                  <a:lnTo>
                    <a:pt x="412" y="2078"/>
                  </a:lnTo>
                  <a:cubicBezTo>
                    <a:pt x="457" y="2352"/>
                    <a:pt x="708" y="2603"/>
                    <a:pt x="1119" y="2763"/>
                  </a:cubicBezTo>
                  <a:cubicBezTo>
                    <a:pt x="1347" y="2854"/>
                    <a:pt x="1604" y="2900"/>
                    <a:pt x="1861" y="2900"/>
                  </a:cubicBezTo>
                  <a:cubicBezTo>
                    <a:pt x="2118" y="2900"/>
                    <a:pt x="2375" y="2854"/>
                    <a:pt x="2603" y="2763"/>
                  </a:cubicBezTo>
                  <a:lnTo>
                    <a:pt x="2648" y="2763"/>
                  </a:lnTo>
                  <a:cubicBezTo>
                    <a:pt x="3082" y="2603"/>
                    <a:pt x="3310" y="2329"/>
                    <a:pt x="3379" y="2055"/>
                  </a:cubicBezTo>
                  <a:lnTo>
                    <a:pt x="3767" y="9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4EB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0" name="Google Shape;1650;p41"/>
            <p:cNvSpPr/>
            <p:nvPr/>
          </p:nvSpPr>
          <p:spPr>
            <a:xfrm>
              <a:off x="6545313" y="2955884"/>
              <a:ext cx="76015" cy="41182"/>
            </a:xfrm>
            <a:custGeom>
              <a:avLst/>
              <a:gdLst/>
              <a:ahLst/>
              <a:cxnLst/>
              <a:rect l="l" t="t" r="r" b="b"/>
              <a:pathLst>
                <a:path w="4406" h="2387" extrusionOk="0">
                  <a:moveTo>
                    <a:pt x="2246" y="1"/>
                  </a:moveTo>
                  <a:cubicBezTo>
                    <a:pt x="1923" y="1"/>
                    <a:pt x="1598" y="52"/>
                    <a:pt x="1301" y="155"/>
                  </a:cubicBezTo>
                  <a:lnTo>
                    <a:pt x="1256" y="178"/>
                  </a:lnTo>
                  <a:cubicBezTo>
                    <a:pt x="0" y="634"/>
                    <a:pt x="0" y="1776"/>
                    <a:pt x="1256" y="2232"/>
                  </a:cubicBezTo>
                  <a:cubicBezTo>
                    <a:pt x="1541" y="2335"/>
                    <a:pt x="1860" y="2386"/>
                    <a:pt x="2183" y="2386"/>
                  </a:cubicBezTo>
                  <a:cubicBezTo>
                    <a:pt x="2505" y="2386"/>
                    <a:pt x="2831" y="2335"/>
                    <a:pt x="3127" y="2232"/>
                  </a:cubicBezTo>
                  <a:lnTo>
                    <a:pt x="3173" y="2209"/>
                  </a:lnTo>
                  <a:cubicBezTo>
                    <a:pt x="4405" y="1753"/>
                    <a:pt x="4405" y="612"/>
                    <a:pt x="3173" y="155"/>
                  </a:cubicBezTo>
                  <a:cubicBezTo>
                    <a:pt x="2888" y="52"/>
                    <a:pt x="2568" y="1"/>
                    <a:pt x="2246" y="1"/>
                  </a:cubicBezTo>
                  <a:close/>
                </a:path>
              </a:pathLst>
            </a:custGeom>
            <a:solidFill>
              <a:srgbClr val="F4EB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1" name="Google Shape;1651;p41"/>
            <p:cNvSpPr/>
            <p:nvPr/>
          </p:nvSpPr>
          <p:spPr>
            <a:xfrm>
              <a:off x="6547677" y="2957022"/>
              <a:ext cx="71287" cy="38076"/>
            </a:xfrm>
            <a:custGeom>
              <a:avLst/>
              <a:gdLst/>
              <a:ahLst/>
              <a:cxnLst/>
              <a:rect l="l" t="t" r="r" b="b"/>
              <a:pathLst>
                <a:path w="4132" h="2207" extrusionOk="0">
                  <a:moveTo>
                    <a:pt x="2073" y="0"/>
                  </a:moveTo>
                  <a:cubicBezTo>
                    <a:pt x="1780" y="0"/>
                    <a:pt x="1487" y="46"/>
                    <a:pt x="1233" y="135"/>
                  </a:cubicBezTo>
                  <a:lnTo>
                    <a:pt x="1187" y="157"/>
                  </a:lnTo>
                  <a:cubicBezTo>
                    <a:pt x="0" y="568"/>
                    <a:pt x="0" y="1618"/>
                    <a:pt x="1164" y="2052"/>
                  </a:cubicBezTo>
                  <a:cubicBezTo>
                    <a:pt x="1438" y="2155"/>
                    <a:pt x="1746" y="2206"/>
                    <a:pt x="2052" y="2206"/>
                  </a:cubicBezTo>
                  <a:cubicBezTo>
                    <a:pt x="2357" y="2206"/>
                    <a:pt x="2659" y="2155"/>
                    <a:pt x="2922" y="2052"/>
                  </a:cubicBezTo>
                  <a:lnTo>
                    <a:pt x="2967" y="2029"/>
                  </a:lnTo>
                  <a:cubicBezTo>
                    <a:pt x="4132" y="1618"/>
                    <a:pt x="4132" y="568"/>
                    <a:pt x="2967" y="157"/>
                  </a:cubicBezTo>
                  <a:cubicBezTo>
                    <a:pt x="2697" y="52"/>
                    <a:pt x="2385" y="0"/>
                    <a:pt x="2073" y="0"/>
                  </a:cubicBezTo>
                  <a:close/>
                </a:path>
              </a:pathLst>
            </a:custGeom>
            <a:solidFill>
              <a:srgbClr val="DBD2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2" name="Google Shape;1652;p41"/>
            <p:cNvSpPr/>
            <p:nvPr/>
          </p:nvSpPr>
          <p:spPr>
            <a:xfrm>
              <a:off x="6553577" y="2965286"/>
              <a:ext cx="59866" cy="29812"/>
            </a:xfrm>
            <a:custGeom>
              <a:avLst/>
              <a:gdLst/>
              <a:ahLst/>
              <a:cxnLst/>
              <a:rect l="l" t="t" r="r" b="b"/>
              <a:pathLst>
                <a:path w="3470" h="1728" extrusionOk="0">
                  <a:moveTo>
                    <a:pt x="1728" y="1"/>
                  </a:moveTo>
                  <a:cubicBezTo>
                    <a:pt x="1432" y="1"/>
                    <a:pt x="1134" y="46"/>
                    <a:pt x="868" y="135"/>
                  </a:cubicBezTo>
                  <a:lnTo>
                    <a:pt x="845" y="158"/>
                  </a:lnTo>
                  <a:cubicBezTo>
                    <a:pt x="366" y="318"/>
                    <a:pt x="92" y="591"/>
                    <a:pt x="1" y="865"/>
                  </a:cubicBezTo>
                  <a:cubicBezTo>
                    <a:pt x="92" y="1139"/>
                    <a:pt x="366" y="1413"/>
                    <a:pt x="822" y="1573"/>
                  </a:cubicBezTo>
                  <a:cubicBezTo>
                    <a:pt x="1096" y="1676"/>
                    <a:pt x="1399" y="1727"/>
                    <a:pt x="1701" y="1727"/>
                  </a:cubicBezTo>
                  <a:cubicBezTo>
                    <a:pt x="2003" y="1727"/>
                    <a:pt x="2306" y="1676"/>
                    <a:pt x="2580" y="1573"/>
                  </a:cubicBezTo>
                  <a:lnTo>
                    <a:pt x="2625" y="1550"/>
                  </a:lnTo>
                  <a:cubicBezTo>
                    <a:pt x="3082" y="1390"/>
                    <a:pt x="3356" y="1139"/>
                    <a:pt x="3470" y="843"/>
                  </a:cubicBezTo>
                  <a:cubicBezTo>
                    <a:pt x="3356" y="569"/>
                    <a:pt x="3082" y="318"/>
                    <a:pt x="2625" y="158"/>
                  </a:cubicBezTo>
                  <a:cubicBezTo>
                    <a:pt x="2355" y="52"/>
                    <a:pt x="2043" y="1"/>
                    <a:pt x="1728" y="1"/>
                  </a:cubicBezTo>
                  <a:close/>
                </a:path>
              </a:pathLst>
            </a:custGeom>
            <a:solidFill>
              <a:srgbClr val="6B4A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3" name="Google Shape;1653;p41"/>
            <p:cNvSpPr/>
            <p:nvPr/>
          </p:nvSpPr>
          <p:spPr>
            <a:xfrm>
              <a:off x="6605559" y="2984816"/>
              <a:ext cx="23256" cy="29277"/>
            </a:xfrm>
            <a:custGeom>
              <a:avLst/>
              <a:gdLst/>
              <a:ahLst/>
              <a:cxnLst/>
              <a:rect l="l" t="t" r="r" b="b"/>
              <a:pathLst>
                <a:path w="1348" h="1697" extrusionOk="0">
                  <a:moveTo>
                    <a:pt x="896" y="0"/>
                  </a:moveTo>
                  <a:cubicBezTo>
                    <a:pt x="420" y="0"/>
                    <a:pt x="178" y="413"/>
                    <a:pt x="115" y="646"/>
                  </a:cubicBezTo>
                  <a:cubicBezTo>
                    <a:pt x="92" y="692"/>
                    <a:pt x="137" y="738"/>
                    <a:pt x="183" y="761"/>
                  </a:cubicBezTo>
                  <a:cubicBezTo>
                    <a:pt x="229" y="761"/>
                    <a:pt x="274" y="738"/>
                    <a:pt x="274" y="692"/>
                  </a:cubicBezTo>
                  <a:cubicBezTo>
                    <a:pt x="274" y="671"/>
                    <a:pt x="436" y="184"/>
                    <a:pt x="893" y="184"/>
                  </a:cubicBezTo>
                  <a:cubicBezTo>
                    <a:pt x="921" y="184"/>
                    <a:pt x="951" y="186"/>
                    <a:pt x="982" y="190"/>
                  </a:cubicBezTo>
                  <a:cubicBezTo>
                    <a:pt x="1142" y="213"/>
                    <a:pt x="1165" y="395"/>
                    <a:pt x="1165" y="487"/>
                  </a:cubicBezTo>
                  <a:cubicBezTo>
                    <a:pt x="1142" y="897"/>
                    <a:pt x="731" y="1491"/>
                    <a:pt x="92" y="1514"/>
                  </a:cubicBezTo>
                  <a:cubicBezTo>
                    <a:pt x="46" y="1514"/>
                    <a:pt x="0" y="1559"/>
                    <a:pt x="0" y="1605"/>
                  </a:cubicBezTo>
                  <a:cubicBezTo>
                    <a:pt x="0" y="1651"/>
                    <a:pt x="46" y="1696"/>
                    <a:pt x="92" y="1696"/>
                  </a:cubicBezTo>
                  <a:cubicBezTo>
                    <a:pt x="845" y="1674"/>
                    <a:pt x="1302" y="966"/>
                    <a:pt x="1324" y="509"/>
                  </a:cubicBezTo>
                  <a:cubicBezTo>
                    <a:pt x="1347" y="236"/>
                    <a:pt x="1210" y="53"/>
                    <a:pt x="1005" y="7"/>
                  </a:cubicBezTo>
                  <a:cubicBezTo>
                    <a:pt x="967" y="3"/>
                    <a:pt x="931" y="0"/>
                    <a:pt x="896" y="0"/>
                  </a:cubicBezTo>
                  <a:close/>
                </a:path>
              </a:pathLst>
            </a:custGeom>
            <a:solidFill>
              <a:srgbClr val="F4EB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4" name="Google Shape;1654;p41"/>
            <p:cNvSpPr/>
            <p:nvPr/>
          </p:nvSpPr>
          <p:spPr>
            <a:xfrm>
              <a:off x="5860889" y="3351311"/>
              <a:ext cx="146905" cy="79603"/>
            </a:xfrm>
            <a:custGeom>
              <a:avLst/>
              <a:gdLst/>
              <a:ahLst/>
              <a:cxnLst/>
              <a:rect l="l" t="t" r="r" b="b"/>
              <a:pathLst>
                <a:path w="8515" h="4614" extrusionOk="0">
                  <a:moveTo>
                    <a:pt x="4311" y="0"/>
                  </a:moveTo>
                  <a:cubicBezTo>
                    <a:pt x="3698" y="0"/>
                    <a:pt x="3086" y="97"/>
                    <a:pt x="2534" y="289"/>
                  </a:cubicBezTo>
                  <a:lnTo>
                    <a:pt x="2443" y="334"/>
                  </a:lnTo>
                  <a:cubicBezTo>
                    <a:pt x="24" y="1202"/>
                    <a:pt x="1" y="3416"/>
                    <a:pt x="2420" y="4306"/>
                  </a:cubicBezTo>
                  <a:cubicBezTo>
                    <a:pt x="2980" y="4511"/>
                    <a:pt x="3607" y="4614"/>
                    <a:pt x="4235" y="4614"/>
                  </a:cubicBezTo>
                  <a:cubicBezTo>
                    <a:pt x="4863" y="4614"/>
                    <a:pt x="5490" y="4511"/>
                    <a:pt x="6050" y="4306"/>
                  </a:cubicBezTo>
                  <a:lnTo>
                    <a:pt x="6118" y="4283"/>
                  </a:lnTo>
                  <a:cubicBezTo>
                    <a:pt x="8515" y="3393"/>
                    <a:pt x="8515" y="1202"/>
                    <a:pt x="6141" y="311"/>
                  </a:cubicBezTo>
                  <a:cubicBezTo>
                    <a:pt x="5574" y="103"/>
                    <a:pt x="4942" y="0"/>
                    <a:pt x="4311" y="0"/>
                  </a:cubicBezTo>
                  <a:close/>
                </a:path>
              </a:pathLst>
            </a:custGeom>
            <a:solidFill>
              <a:srgbClr val="CCDE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5" name="Google Shape;1655;p41"/>
            <p:cNvSpPr/>
            <p:nvPr/>
          </p:nvSpPr>
          <p:spPr>
            <a:xfrm>
              <a:off x="5888062" y="3398014"/>
              <a:ext cx="90990" cy="24050"/>
            </a:xfrm>
            <a:custGeom>
              <a:avLst/>
              <a:gdLst/>
              <a:ahLst/>
              <a:cxnLst/>
              <a:rect l="l" t="t" r="r" b="b"/>
              <a:pathLst>
                <a:path w="5274" h="1394" extrusionOk="0">
                  <a:moveTo>
                    <a:pt x="1" y="1"/>
                  </a:moveTo>
                  <a:cubicBezTo>
                    <a:pt x="161" y="503"/>
                    <a:pt x="617" y="846"/>
                    <a:pt x="1074" y="1051"/>
                  </a:cubicBezTo>
                  <a:cubicBezTo>
                    <a:pt x="1553" y="1256"/>
                    <a:pt x="2055" y="1371"/>
                    <a:pt x="2580" y="1393"/>
                  </a:cubicBezTo>
                  <a:cubicBezTo>
                    <a:pt x="3082" y="1393"/>
                    <a:pt x="3607" y="1302"/>
                    <a:pt x="4086" y="1119"/>
                  </a:cubicBezTo>
                  <a:cubicBezTo>
                    <a:pt x="4566" y="937"/>
                    <a:pt x="5022" y="663"/>
                    <a:pt x="5273" y="206"/>
                  </a:cubicBezTo>
                  <a:lnTo>
                    <a:pt x="5273" y="206"/>
                  </a:lnTo>
                  <a:cubicBezTo>
                    <a:pt x="5000" y="640"/>
                    <a:pt x="4543" y="891"/>
                    <a:pt x="4064" y="1074"/>
                  </a:cubicBezTo>
                  <a:cubicBezTo>
                    <a:pt x="3633" y="1217"/>
                    <a:pt x="3184" y="1306"/>
                    <a:pt x="2734" y="1306"/>
                  </a:cubicBezTo>
                  <a:cubicBezTo>
                    <a:pt x="2683" y="1306"/>
                    <a:pt x="2631" y="1304"/>
                    <a:pt x="2580" y="1302"/>
                  </a:cubicBezTo>
                  <a:cubicBezTo>
                    <a:pt x="2078" y="1302"/>
                    <a:pt x="1553" y="1211"/>
                    <a:pt x="1096" y="1005"/>
                  </a:cubicBezTo>
                  <a:cubicBezTo>
                    <a:pt x="640" y="800"/>
                    <a:pt x="206" y="480"/>
                    <a:pt x="1" y="1"/>
                  </a:cubicBezTo>
                  <a:close/>
                </a:path>
              </a:pathLst>
            </a:custGeom>
            <a:solidFill>
              <a:srgbClr val="BCCA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6" name="Google Shape;1656;p41"/>
            <p:cNvSpPr/>
            <p:nvPr/>
          </p:nvSpPr>
          <p:spPr>
            <a:xfrm>
              <a:off x="5892392" y="3360213"/>
              <a:ext cx="87832" cy="22066"/>
            </a:xfrm>
            <a:custGeom>
              <a:avLst/>
              <a:gdLst/>
              <a:ahLst/>
              <a:cxnLst/>
              <a:rect l="l" t="t" r="r" b="b"/>
              <a:pathLst>
                <a:path w="5091" h="1279" extrusionOk="0">
                  <a:moveTo>
                    <a:pt x="2626" y="1"/>
                  </a:moveTo>
                  <a:cubicBezTo>
                    <a:pt x="2146" y="1"/>
                    <a:pt x="1667" y="69"/>
                    <a:pt x="1188" y="229"/>
                  </a:cubicBezTo>
                  <a:cubicBezTo>
                    <a:pt x="731" y="366"/>
                    <a:pt x="298" y="617"/>
                    <a:pt x="1" y="1005"/>
                  </a:cubicBezTo>
                  <a:cubicBezTo>
                    <a:pt x="320" y="640"/>
                    <a:pt x="754" y="412"/>
                    <a:pt x="1211" y="275"/>
                  </a:cubicBezTo>
                  <a:cubicBezTo>
                    <a:pt x="1609" y="155"/>
                    <a:pt x="2025" y="88"/>
                    <a:pt x="2443" y="88"/>
                  </a:cubicBezTo>
                  <a:cubicBezTo>
                    <a:pt x="2504" y="88"/>
                    <a:pt x="2565" y="89"/>
                    <a:pt x="2626" y="92"/>
                  </a:cubicBezTo>
                  <a:cubicBezTo>
                    <a:pt x="3105" y="115"/>
                    <a:pt x="3584" y="183"/>
                    <a:pt x="4018" y="389"/>
                  </a:cubicBezTo>
                  <a:cubicBezTo>
                    <a:pt x="4452" y="571"/>
                    <a:pt x="4863" y="845"/>
                    <a:pt x="5091" y="1279"/>
                  </a:cubicBezTo>
                  <a:cubicBezTo>
                    <a:pt x="4908" y="845"/>
                    <a:pt x="4475" y="526"/>
                    <a:pt x="4041" y="320"/>
                  </a:cubicBezTo>
                  <a:cubicBezTo>
                    <a:pt x="3607" y="138"/>
                    <a:pt x="3105" y="24"/>
                    <a:pt x="2626" y="1"/>
                  </a:cubicBezTo>
                  <a:close/>
                </a:path>
              </a:pathLst>
            </a:custGeom>
            <a:solidFill>
              <a:srgbClr val="BCCA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7" name="Google Shape;1657;p41"/>
            <p:cNvSpPr/>
            <p:nvPr/>
          </p:nvSpPr>
          <p:spPr>
            <a:xfrm>
              <a:off x="5901847" y="3357453"/>
              <a:ext cx="64990" cy="50032"/>
            </a:xfrm>
            <a:custGeom>
              <a:avLst/>
              <a:gdLst/>
              <a:ahLst/>
              <a:cxnLst/>
              <a:rect l="l" t="t" r="r" b="b"/>
              <a:pathLst>
                <a:path w="3767" h="2900" extrusionOk="0">
                  <a:moveTo>
                    <a:pt x="1" y="1"/>
                  </a:moveTo>
                  <a:lnTo>
                    <a:pt x="412" y="2078"/>
                  </a:lnTo>
                  <a:cubicBezTo>
                    <a:pt x="480" y="2352"/>
                    <a:pt x="708" y="2603"/>
                    <a:pt x="1142" y="2763"/>
                  </a:cubicBezTo>
                  <a:cubicBezTo>
                    <a:pt x="1370" y="2854"/>
                    <a:pt x="1627" y="2900"/>
                    <a:pt x="1884" y="2900"/>
                  </a:cubicBezTo>
                  <a:cubicBezTo>
                    <a:pt x="2141" y="2900"/>
                    <a:pt x="2397" y="2854"/>
                    <a:pt x="2626" y="2763"/>
                  </a:cubicBezTo>
                  <a:lnTo>
                    <a:pt x="2648" y="2763"/>
                  </a:lnTo>
                  <a:cubicBezTo>
                    <a:pt x="3082" y="2603"/>
                    <a:pt x="3333" y="2329"/>
                    <a:pt x="3379" y="2055"/>
                  </a:cubicBezTo>
                  <a:lnTo>
                    <a:pt x="3767" y="9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4EB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8" name="Google Shape;1658;p41"/>
            <p:cNvSpPr/>
            <p:nvPr/>
          </p:nvSpPr>
          <p:spPr>
            <a:xfrm>
              <a:off x="5896343" y="3336681"/>
              <a:ext cx="76015" cy="41182"/>
            </a:xfrm>
            <a:custGeom>
              <a:avLst/>
              <a:gdLst/>
              <a:ahLst/>
              <a:cxnLst/>
              <a:rect l="l" t="t" r="r" b="b"/>
              <a:pathLst>
                <a:path w="4406" h="2387" extrusionOk="0">
                  <a:moveTo>
                    <a:pt x="2248" y="1"/>
                  </a:moveTo>
                  <a:cubicBezTo>
                    <a:pt x="1929" y="1"/>
                    <a:pt x="1609" y="52"/>
                    <a:pt x="1324" y="155"/>
                  </a:cubicBezTo>
                  <a:lnTo>
                    <a:pt x="1278" y="178"/>
                  </a:lnTo>
                  <a:cubicBezTo>
                    <a:pt x="23" y="634"/>
                    <a:pt x="0" y="1776"/>
                    <a:pt x="1255" y="2232"/>
                  </a:cubicBezTo>
                  <a:cubicBezTo>
                    <a:pt x="1541" y="2335"/>
                    <a:pt x="1866" y="2386"/>
                    <a:pt x="2191" y="2386"/>
                  </a:cubicBezTo>
                  <a:cubicBezTo>
                    <a:pt x="2517" y="2386"/>
                    <a:pt x="2842" y="2335"/>
                    <a:pt x="3127" y="2232"/>
                  </a:cubicBezTo>
                  <a:lnTo>
                    <a:pt x="3173" y="2209"/>
                  </a:lnTo>
                  <a:cubicBezTo>
                    <a:pt x="4405" y="1753"/>
                    <a:pt x="4405" y="634"/>
                    <a:pt x="3173" y="155"/>
                  </a:cubicBezTo>
                  <a:cubicBezTo>
                    <a:pt x="2887" y="52"/>
                    <a:pt x="2568" y="1"/>
                    <a:pt x="2248" y="1"/>
                  </a:cubicBezTo>
                  <a:close/>
                </a:path>
              </a:pathLst>
            </a:custGeom>
            <a:solidFill>
              <a:srgbClr val="F4EB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9" name="Google Shape;1659;p41"/>
            <p:cNvSpPr/>
            <p:nvPr/>
          </p:nvSpPr>
          <p:spPr>
            <a:xfrm>
              <a:off x="5898707" y="3337871"/>
              <a:ext cx="71684" cy="38025"/>
            </a:xfrm>
            <a:custGeom>
              <a:avLst/>
              <a:gdLst/>
              <a:ahLst/>
              <a:cxnLst/>
              <a:rect l="l" t="t" r="r" b="b"/>
              <a:pathLst>
                <a:path w="4155" h="2204" extrusionOk="0">
                  <a:moveTo>
                    <a:pt x="2111" y="0"/>
                  </a:moveTo>
                  <a:cubicBezTo>
                    <a:pt x="1809" y="0"/>
                    <a:pt x="1507" y="52"/>
                    <a:pt x="1233" y="155"/>
                  </a:cubicBezTo>
                  <a:lnTo>
                    <a:pt x="1187" y="155"/>
                  </a:lnTo>
                  <a:cubicBezTo>
                    <a:pt x="0" y="565"/>
                    <a:pt x="0" y="1638"/>
                    <a:pt x="1164" y="2049"/>
                  </a:cubicBezTo>
                  <a:cubicBezTo>
                    <a:pt x="1438" y="2152"/>
                    <a:pt x="1746" y="2203"/>
                    <a:pt x="2054" y="2203"/>
                  </a:cubicBezTo>
                  <a:cubicBezTo>
                    <a:pt x="2362" y="2203"/>
                    <a:pt x="2671" y="2152"/>
                    <a:pt x="2945" y="2049"/>
                  </a:cubicBezTo>
                  <a:lnTo>
                    <a:pt x="2990" y="2026"/>
                  </a:lnTo>
                  <a:cubicBezTo>
                    <a:pt x="4154" y="1615"/>
                    <a:pt x="4154" y="565"/>
                    <a:pt x="2990" y="155"/>
                  </a:cubicBezTo>
                  <a:cubicBezTo>
                    <a:pt x="2716" y="52"/>
                    <a:pt x="2414" y="0"/>
                    <a:pt x="2111" y="0"/>
                  </a:cubicBezTo>
                  <a:close/>
                </a:path>
              </a:pathLst>
            </a:custGeom>
            <a:solidFill>
              <a:srgbClr val="DBD2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0" name="Google Shape;1660;p41"/>
            <p:cNvSpPr/>
            <p:nvPr/>
          </p:nvSpPr>
          <p:spPr>
            <a:xfrm>
              <a:off x="5904607" y="3346084"/>
              <a:ext cx="59866" cy="29812"/>
            </a:xfrm>
            <a:custGeom>
              <a:avLst/>
              <a:gdLst/>
              <a:ahLst/>
              <a:cxnLst/>
              <a:rect l="l" t="t" r="r" b="b"/>
              <a:pathLst>
                <a:path w="3470" h="1728" extrusionOk="0">
                  <a:moveTo>
                    <a:pt x="1743" y="1"/>
                  </a:moveTo>
                  <a:cubicBezTo>
                    <a:pt x="1449" y="1"/>
                    <a:pt x="1156" y="46"/>
                    <a:pt x="891" y="135"/>
                  </a:cubicBezTo>
                  <a:lnTo>
                    <a:pt x="845" y="158"/>
                  </a:lnTo>
                  <a:cubicBezTo>
                    <a:pt x="388" y="318"/>
                    <a:pt x="92" y="592"/>
                    <a:pt x="0" y="865"/>
                  </a:cubicBezTo>
                  <a:cubicBezTo>
                    <a:pt x="92" y="1139"/>
                    <a:pt x="366" y="1413"/>
                    <a:pt x="822" y="1573"/>
                  </a:cubicBezTo>
                  <a:cubicBezTo>
                    <a:pt x="1096" y="1676"/>
                    <a:pt x="1404" y="1727"/>
                    <a:pt x="1712" y="1727"/>
                  </a:cubicBezTo>
                  <a:cubicBezTo>
                    <a:pt x="2020" y="1727"/>
                    <a:pt x="2329" y="1676"/>
                    <a:pt x="2603" y="1573"/>
                  </a:cubicBezTo>
                  <a:lnTo>
                    <a:pt x="2648" y="1550"/>
                  </a:lnTo>
                  <a:cubicBezTo>
                    <a:pt x="3105" y="1390"/>
                    <a:pt x="3379" y="1139"/>
                    <a:pt x="3470" y="865"/>
                  </a:cubicBezTo>
                  <a:cubicBezTo>
                    <a:pt x="3379" y="569"/>
                    <a:pt x="3105" y="318"/>
                    <a:pt x="2648" y="158"/>
                  </a:cubicBezTo>
                  <a:cubicBezTo>
                    <a:pt x="2366" y="52"/>
                    <a:pt x="2054" y="1"/>
                    <a:pt x="1743" y="1"/>
                  </a:cubicBezTo>
                  <a:close/>
                </a:path>
              </a:pathLst>
            </a:custGeom>
            <a:solidFill>
              <a:srgbClr val="6B4A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1" name="Google Shape;1661;p41"/>
            <p:cNvSpPr/>
            <p:nvPr/>
          </p:nvSpPr>
          <p:spPr>
            <a:xfrm>
              <a:off x="5956589" y="3365613"/>
              <a:ext cx="23256" cy="29277"/>
            </a:xfrm>
            <a:custGeom>
              <a:avLst/>
              <a:gdLst/>
              <a:ahLst/>
              <a:cxnLst/>
              <a:rect l="l" t="t" r="r" b="b"/>
              <a:pathLst>
                <a:path w="1348" h="1697" extrusionOk="0">
                  <a:moveTo>
                    <a:pt x="900" y="0"/>
                  </a:moveTo>
                  <a:cubicBezTo>
                    <a:pt x="443" y="0"/>
                    <a:pt x="200" y="413"/>
                    <a:pt x="114" y="646"/>
                  </a:cubicBezTo>
                  <a:cubicBezTo>
                    <a:pt x="114" y="692"/>
                    <a:pt x="137" y="738"/>
                    <a:pt x="183" y="761"/>
                  </a:cubicBezTo>
                  <a:cubicBezTo>
                    <a:pt x="191" y="765"/>
                    <a:pt x="200" y="767"/>
                    <a:pt x="208" y="767"/>
                  </a:cubicBezTo>
                  <a:cubicBezTo>
                    <a:pt x="245" y="767"/>
                    <a:pt x="278" y="729"/>
                    <a:pt x="297" y="692"/>
                  </a:cubicBezTo>
                  <a:cubicBezTo>
                    <a:pt x="297" y="671"/>
                    <a:pt x="439" y="184"/>
                    <a:pt x="893" y="184"/>
                  </a:cubicBezTo>
                  <a:cubicBezTo>
                    <a:pt x="921" y="184"/>
                    <a:pt x="951" y="186"/>
                    <a:pt x="982" y="190"/>
                  </a:cubicBezTo>
                  <a:cubicBezTo>
                    <a:pt x="1164" y="213"/>
                    <a:pt x="1187" y="395"/>
                    <a:pt x="1164" y="487"/>
                  </a:cubicBezTo>
                  <a:cubicBezTo>
                    <a:pt x="1164" y="920"/>
                    <a:pt x="731" y="1514"/>
                    <a:pt x="92" y="1514"/>
                  </a:cubicBezTo>
                  <a:cubicBezTo>
                    <a:pt x="46" y="1537"/>
                    <a:pt x="0" y="1559"/>
                    <a:pt x="0" y="1605"/>
                  </a:cubicBezTo>
                  <a:cubicBezTo>
                    <a:pt x="0" y="1651"/>
                    <a:pt x="46" y="1696"/>
                    <a:pt x="92" y="1696"/>
                  </a:cubicBezTo>
                  <a:cubicBezTo>
                    <a:pt x="868" y="1674"/>
                    <a:pt x="1324" y="966"/>
                    <a:pt x="1347" y="509"/>
                  </a:cubicBezTo>
                  <a:cubicBezTo>
                    <a:pt x="1347" y="236"/>
                    <a:pt x="1233" y="53"/>
                    <a:pt x="1005" y="7"/>
                  </a:cubicBezTo>
                  <a:cubicBezTo>
                    <a:pt x="969" y="3"/>
                    <a:pt x="934" y="0"/>
                    <a:pt x="900" y="0"/>
                  </a:cubicBezTo>
                  <a:close/>
                </a:path>
              </a:pathLst>
            </a:custGeom>
            <a:solidFill>
              <a:srgbClr val="F4EB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2" name="Google Shape;1662;p41"/>
            <p:cNvSpPr/>
            <p:nvPr/>
          </p:nvSpPr>
          <p:spPr>
            <a:xfrm>
              <a:off x="6845766" y="3330039"/>
              <a:ext cx="146905" cy="79620"/>
            </a:xfrm>
            <a:custGeom>
              <a:avLst/>
              <a:gdLst/>
              <a:ahLst/>
              <a:cxnLst/>
              <a:rect l="l" t="t" r="r" b="b"/>
              <a:pathLst>
                <a:path w="8515" h="4615" extrusionOk="0">
                  <a:moveTo>
                    <a:pt x="4311" y="1"/>
                  </a:moveTo>
                  <a:cubicBezTo>
                    <a:pt x="3698" y="1"/>
                    <a:pt x="3086" y="98"/>
                    <a:pt x="2535" y="289"/>
                  </a:cubicBezTo>
                  <a:lnTo>
                    <a:pt x="2443" y="335"/>
                  </a:lnTo>
                  <a:cubicBezTo>
                    <a:pt x="24" y="1202"/>
                    <a:pt x="1" y="3416"/>
                    <a:pt x="2420" y="4306"/>
                  </a:cubicBezTo>
                  <a:cubicBezTo>
                    <a:pt x="2980" y="4512"/>
                    <a:pt x="3607" y="4614"/>
                    <a:pt x="4235" y="4614"/>
                  </a:cubicBezTo>
                  <a:cubicBezTo>
                    <a:pt x="4863" y="4614"/>
                    <a:pt x="5490" y="4512"/>
                    <a:pt x="6050" y="4306"/>
                  </a:cubicBezTo>
                  <a:lnTo>
                    <a:pt x="6118" y="4283"/>
                  </a:lnTo>
                  <a:cubicBezTo>
                    <a:pt x="8515" y="3393"/>
                    <a:pt x="8515" y="1202"/>
                    <a:pt x="6141" y="312"/>
                  </a:cubicBezTo>
                  <a:cubicBezTo>
                    <a:pt x="5574" y="103"/>
                    <a:pt x="4942" y="1"/>
                    <a:pt x="4311" y="1"/>
                  </a:cubicBezTo>
                  <a:close/>
                </a:path>
              </a:pathLst>
            </a:custGeom>
            <a:solidFill>
              <a:srgbClr val="CCDE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3" name="Google Shape;1663;p41"/>
            <p:cNvSpPr/>
            <p:nvPr/>
          </p:nvSpPr>
          <p:spPr>
            <a:xfrm>
              <a:off x="6872938" y="3376758"/>
              <a:ext cx="90990" cy="24033"/>
            </a:xfrm>
            <a:custGeom>
              <a:avLst/>
              <a:gdLst/>
              <a:ahLst/>
              <a:cxnLst/>
              <a:rect l="l" t="t" r="r" b="b"/>
              <a:pathLst>
                <a:path w="5274" h="1393" extrusionOk="0">
                  <a:moveTo>
                    <a:pt x="1" y="0"/>
                  </a:moveTo>
                  <a:cubicBezTo>
                    <a:pt x="161" y="503"/>
                    <a:pt x="617" y="845"/>
                    <a:pt x="1074" y="1050"/>
                  </a:cubicBezTo>
                  <a:cubicBezTo>
                    <a:pt x="1553" y="1256"/>
                    <a:pt x="2055" y="1370"/>
                    <a:pt x="2580" y="1393"/>
                  </a:cubicBezTo>
                  <a:cubicBezTo>
                    <a:pt x="3082" y="1393"/>
                    <a:pt x="3607" y="1301"/>
                    <a:pt x="4087" y="1119"/>
                  </a:cubicBezTo>
                  <a:cubicBezTo>
                    <a:pt x="4566" y="936"/>
                    <a:pt x="5022" y="662"/>
                    <a:pt x="5274" y="206"/>
                  </a:cubicBezTo>
                  <a:lnTo>
                    <a:pt x="5274" y="206"/>
                  </a:lnTo>
                  <a:cubicBezTo>
                    <a:pt x="5000" y="640"/>
                    <a:pt x="4543" y="891"/>
                    <a:pt x="4064" y="1073"/>
                  </a:cubicBezTo>
                  <a:cubicBezTo>
                    <a:pt x="3643" y="1233"/>
                    <a:pt x="3206" y="1306"/>
                    <a:pt x="2766" y="1306"/>
                  </a:cubicBezTo>
                  <a:cubicBezTo>
                    <a:pt x="2704" y="1306"/>
                    <a:pt x="2642" y="1304"/>
                    <a:pt x="2580" y="1301"/>
                  </a:cubicBezTo>
                  <a:cubicBezTo>
                    <a:pt x="2078" y="1301"/>
                    <a:pt x="1553" y="1210"/>
                    <a:pt x="1096" y="1005"/>
                  </a:cubicBezTo>
                  <a:cubicBezTo>
                    <a:pt x="640" y="799"/>
                    <a:pt x="206" y="480"/>
                    <a:pt x="1" y="0"/>
                  </a:cubicBezTo>
                  <a:close/>
                </a:path>
              </a:pathLst>
            </a:custGeom>
            <a:solidFill>
              <a:srgbClr val="BCCA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4" name="Google Shape;1664;p41"/>
            <p:cNvSpPr/>
            <p:nvPr/>
          </p:nvSpPr>
          <p:spPr>
            <a:xfrm>
              <a:off x="6877269" y="3338958"/>
              <a:ext cx="87832" cy="22066"/>
            </a:xfrm>
            <a:custGeom>
              <a:avLst/>
              <a:gdLst/>
              <a:ahLst/>
              <a:cxnLst/>
              <a:rect l="l" t="t" r="r" b="b"/>
              <a:pathLst>
                <a:path w="5091" h="1279" extrusionOk="0">
                  <a:moveTo>
                    <a:pt x="2626" y="0"/>
                  </a:moveTo>
                  <a:cubicBezTo>
                    <a:pt x="2147" y="0"/>
                    <a:pt x="1644" y="69"/>
                    <a:pt x="1188" y="228"/>
                  </a:cubicBezTo>
                  <a:cubicBezTo>
                    <a:pt x="731" y="365"/>
                    <a:pt x="298" y="616"/>
                    <a:pt x="1" y="1005"/>
                  </a:cubicBezTo>
                  <a:cubicBezTo>
                    <a:pt x="320" y="639"/>
                    <a:pt x="754" y="411"/>
                    <a:pt x="1211" y="274"/>
                  </a:cubicBezTo>
                  <a:cubicBezTo>
                    <a:pt x="1609" y="155"/>
                    <a:pt x="2025" y="87"/>
                    <a:pt x="2443" y="87"/>
                  </a:cubicBezTo>
                  <a:cubicBezTo>
                    <a:pt x="2504" y="87"/>
                    <a:pt x="2565" y="89"/>
                    <a:pt x="2626" y="92"/>
                  </a:cubicBezTo>
                  <a:cubicBezTo>
                    <a:pt x="3105" y="114"/>
                    <a:pt x="3585" y="206"/>
                    <a:pt x="4018" y="388"/>
                  </a:cubicBezTo>
                  <a:cubicBezTo>
                    <a:pt x="4452" y="571"/>
                    <a:pt x="4863" y="845"/>
                    <a:pt x="5091" y="1278"/>
                  </a:cubicBezTo>
                  <a:cubicBezTo>
                    <a:pt x="4886" y="845"/>
                    <a:pt x="4475" y="525"/>
                    <a:pt x="4041" y="320"/>
                  </a:cubicBezTo>
                  <a:cubicBezTo>
                    <a:pt x="3607" y="137"/>
                    <a:pt x="3105" y="23"/>
                    <a:pt x="2626" y="0"/>
                  </a:cubicBezTo>
                  <a:close/>
                </a:path>
              </a:pathLst>
            </a:custGeom>
            <a:solidFill>
              <a:srgbClr val="BCCA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5" name="Google Shape;1665;p41"/>
            <p:cNvSpPr/>
            <p:nvPr/>
          </p:nvSpPr>
          <p:spPr>
            <a:xfrm>
              <a:off x="6886723" y="3336198"/>
              <a:ext cx="64990" cy="50032"/>
            </a:xfrm>
            <a:custGeom>
              <a:avLst/>
              <a:gdLst/>
              <a:ahLst/>
              <a:cxnLst/>
              <a:rect l="l" t="t" r="r" b="b"/>
              <a:pathLst>
                <a:path w="3767" h="2900" extrusionOk="0">
                  <a:moveTo>
                    <a:pt x="1" y="0"/>
                  </a:moveTo>
                  <a:lnTo>
                    <a:pt x="412" y="2078"/>
                  </a:lnTo>
                  <a:cubicBezTo>
                    <a:pt x="480" y="2351"/>
                    <a:pt x="708" y="2625"/>
                    <a:pt x="1142" y="2762"/>
                  </a:cubicBezTo>
                  <a:cubicBezTo>
                    <a:pt x="1370" y="2854"/>
                    <a:pt x="1627" y="2899"/>
                    <a:pt x="1884" y="2899"/>
                  </a:cubicBezTo>
                  <a:cubicBezTo>
                    <a:pt x="2141" y="2899"/>
                    <a:pt x="2397" y="2854"/>
                    <a:pt x="2626" y="2762"/>
                  </a:cubicBezTo>
                  <a:lnTo>
                    <a:pt x="2648" y="2762"/>
                  </a:lnTo>
                  <a:cubicBezTo>
                    <a:pt x="3082" y="2603"/>
                    <a:pt x="3333" y="2329"/>
                    <a:pt x="3379" y="2055"/>
                  </a:cubicBezTo>
                  <a:lnTo>
                    <a:pt x="3767" y="9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4EB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6" name="Google Shape;1666;p41"/>
            <p:cNvSpPr/>
            <p:nvPr/>
          </p:nvSpPr>
          <p:spPr>
            <a:xfrm>
              <a:off x="6881219" y="3315478"/>
              <a:ext cx="76015" cy="41406"/>
            </a:xfrm>
            <a:custGeom>
              <a:avLst/>
              <a:gdLst/>
              <a:ahLst/>
              <a:cxnLst/>
              <a:rect l="l" t="t" r="r" b="b"/>
              <a:pathLst>
                <a:path w="4406" h="2400" extrusionOk="0">
                  <a:moveTo>
                    <a:pt x="2223" y="0"/>
                  </a:moveTo>
                  <a:cubicBezTo>
                    <a:pt x="1912" y="0"/>
                    <a:pt x="1602" y="51"/>
                    <a:pt x="1324" y="151"/>
                  </a:cubicBezTo>
                  <a:lnTo>
                    <a:pt x="1278" y="174"/>
                  </a:lnTo>
                  <a:cubicBezTo>
                    <a:pt x="23" y="631"/>
                    <a:pt x="0" y="1772"/>
                    <a:pt x="1256" y="2229"/>
                  </a:cubicBezTo>
                  <a:cubicBezTo>
                    <a:pt x="1541" y="2343"/>
                    <a:pt x="1866" y="2400"/>
                    <a:pt x="2191" y="2400"/>
                  </a:cubicBezTo>
                  <a:cubicBezTo>
                    <a:pt x="2517" y="2400"/>
                    <a:pt x="2842" y="2343"/>
                    <a:pt x="3127" y="2229"/>
                  </a:cubicBezTo>
                  <a:lnTo>
                    <a:pt x="3173" y="2206"/>
                  </a:lnTo>
                  <a:cubicBezTo>
                    <a:pt x="4405" y="1749"/>
                    <a:pt x="4405" y="631"/>
                    <a:pt x="3173" y="174"/>
                  </a:cubicBezTo>
                  <a:cubicBezTo>
                    <a:pt x="2880" y="57"/>
                    <a:pt x="2551" y="0"/>
                    <a:pt x="2223" y="0"/>
                  </a:cubicBezTo>
                  <a:close/>
                </a:path>
              </a:pathLst>
            </a:custGeom>
            <a:solidFill>
              <a:srgbClr val="F4EB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7" name="Google Shape;1667;p41"/>
            <p:cNvSpPr/>
            <p:nvPr/>
          </p:nvSpPr>
          <p:spPr>
            <a:xfrm>
              <a:off x="6883583" y="3316599"/>
              <a:ext cx="71684" cy="38025"/>
            </a:xfrm>
            <a:custGeom>
              <a:avLst/>
              <a:gdLst/>
              <a:ahLst/>
              <a:cxnLst/>
              <a:rect l="l" t="t" r="r" b="b"/>
              <a:pathLst>
                <a:path w="4155" h="2204" extrusionOk="0">
                  <a:moveTo>
                    <a:pt x="2111" y="1"/>
                  </a:moveTo>
                  <a:cubicBezTo>
                    <a:pt x="1809" y="1"/>
                    <a:pt x="1507" y="52"/>
                    <a:pt x="1233" y="155"/>
                  </a:cubicBezTo>
                  <a:lnTo>
                    <a:pt x="1187" y="155"/>
                  </a:lnTo>
                  <a:cubicBezTo>
                    <a:pt x="0" y="566"/>
                    <a:pt x="0" y="1639"/>
                    <a:pt x="1164" y="2049"/>
                  </a:cubicBezTo>
                  <a:cubicBezTo>
                    <a:pt x="1438" y="2152"/>
                    <a:pt x="1746" y="2204"/>
                    <a:pt x="2054" y="2204"/>
                  </a:cubicBezTo>
                  <a:cubicBezTo>
                    <a:pt x="2363" y="2204"/>
                    <a:pt x="2671" y="2152"/>
                    <a:pt x="2945" y="2049"/>
                  </a:cubicBezTo>
                  <a:lnTo>
                    <a:pt x="2990" y="2049"/>
                  </a:lnTo>
                  <a:cubicBezTo>
                    <a:pt x="4154" y="1616"/>
                    <a:pt x="4154" y="566"/>
                    <a:pt x="2990" y="155"/>
                  </a:cubicBezTo>
                  <a:cubicBezTo>
                    <a:pt x="2716" y="52"/>
                    <a:pt x="2414" y="1"/>
                    <a:pt x="2111" y="1"/>
                  </a:cubicBezTo>
                  <a:close/>
                </a:path>
              </a:pathLst>
            </a:custGeom>
            <a:solidFill>
              <a:srgbClr val="DBD2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8" name="Google Shape;1668;p41"/>
            <p:cNvSpPr/>
            <p:nvPr/>
          </p:nvSpPr>
          <p:spPr>
            <a:xfrm>
              <a:off x="6889483" y="3324828"/>
              <a:ext cx="59866" cy="29795"/>
            </a:xfrm>
            <a:custGeom>
              <a:avLst/>
              <a:gdLst/>
              <a:ahLst/>
              <a:cxnLst/>
              <a:rect l="l" t="t" r="r" b="b"/>
              <a:pathLst>
                <a:path w="3470" h="1727" extrusionOk="0">
                  <a:moveTo>
                    <a:pt x="1743" y="0"/>
                  </a:moveTo>
                  <a:cubicBezTo>
                    <a:pt x="1449" y="0"/>
                    <a:pt x="1157" y="46"/>
                    <a:pt x="891" y="134"/>
                  </a:cubicBezTo>
                  <a:lnTo>
                    <a:pt x="845" y="157"/>
                  </a:lnTo>
                  <a:cubicBezTo>
                    <a:pt x="389" y="317"/>
                    <a:pt x="92" y="591"/>
                    <a:pt x="1" y="865"/>
                  </a:cubicBezTo>
                  <a:cubicBezTo>
                    <a:pt x="92" y="1162"/>
                    <a:pt x="366" y="1413"/>
                    <a:pt x="822" y="1572"/>
                  </a:cubicBezTo>
                  <a:cubicBezTo>
                    <a:pt x="1096" y="1675"/>
                    <a:pt x="1404" y="1727"/>
                    <a:pt x="1712" y="1727"/>
                  </a:cubicBezTo>
                  <a:cubicBezTo>
                    <a:pt x="2021" y="1727"/>
                    <a:pt x="2329" y="1675"/>
                    <a:pt x="2603" y="1572"/>
                  </a:cubicBezTo>
                  <a:lnTo>
                    <a:pt x="2648" y="1572"/>
                  </a:lnTo>
                  <a:cubicBezTo>
                    <a:pt x="3105" y="1390"/>
                    <a:pt x="3379" y="1139"/>
                    <a:pt x="3470" y="865"/>
                  </a:cubicBezTo>
                  <a:cubicBezTo>
                    <a:pt x="3379" y="568"/>
                    <a:pt x="3105" y="317"/>
                    <a:pt x="2648" y="157"/>
                  </a:cubicBezTo>
                  <a:cubicBezTo>
                    <a:pt x="2366" y="52"/>
                    <a:pt x="2054" y="0"/>
                    <a:pt x="1743" y="0"/>
                  </a:cubicBezTo>
                  <a:close/>
                </a:path>
              </a:pathLst>
            </a:custGeom>
            <a:solidFill>
              <a:srgbClr val="6B4A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9" name="Google Shape;1669;p41"/>
            <p:cNvSpPr/>
            <p:nvPr/>
          </p:nvSpPr>
          <p:spPr>
            <a:xfrm>
              <a:off x="6941465" y="3344410"/>
              <a:ext cx="23256" cy="29208"/>
            </a:xfrm>
            <a:custGeom>
              <a:avLst/>
              <a:gdLst/>
              <a:ahLst/>
              <a:cxnLst/>
              <a:rect l="l" t="t" r="r" b="b"/>
              <a:pathLst>
                <a:path w="1348" h="1693" extrusionOk="0">
                  <a:moveTo>
                    <a:pt x="929" y="0"/>
                  </a:moveTo>
                  <a:cubicBezTo>
                    <a:pt x="453" y="0"/>
                    <a:pt x="201" y="404"/>
                    <a:pt x="115" y="643"/>
                  </a:cubicBezTo>
                  <a:cubicBezTo>
                    <a:pt x="115" y="689"/>
                    <a:pt x="137" y="734"/>
                    <a:pt x="183" y="757"/>
                  </a:cubicBezTo>
                  <a:cubicBezTo>
                    <a:pt x="191" y="761"/>
                    <a:pt x="200" y="763"/>
                    <a:pt x="208" y="763"/>
                  </a:cubicBezTo>
                  <a:cubicBezTo>
                    <a:pt x="245" y="763"/>
                    <a:pt x="279" y="726"/>
                    <a:pt x="297" y="689"/>
                  </a:cubicBezTo>
                  <a:cubicBezTo>
                    <a:pt x="297" y="667"/>
                    <a:pt x="439" y="180"/>
                    <a:pt x="893" y="180"/>
                  </a:cubicBezTo>
                  <a:cubicBezTo>
                    <a:pt x="922" y="180"/>
                    <a:pt x="951" y="182"/>
                    <a:pt x="982" y="186"/>
                  </a:cubicBezTo>
                  <a:cubicBezTo>
                    <a:pt x="1165" y="209"/>
                    <a:pt x="1187" y="392"/>
                    <a:pt x="1165" y="483"/>
                  </a:cubicBezTo>
                  <a:cubicBezTo>
                    <a:pt x="1142" y="917"/>
                    <a:pt x="731" y="1510"/>
                    <a:pt x="92" y="1510"/>
                  </a:cubicBezTo>
                  <a:cubicBezTo>
                    <a:pt x="46" y="1533"/>
                    <a:pt x="0" y="1556"/>
                    <a:pt x="0" y="1602"/>
                  </a:cubicBezTo>
                  <a:cubicBezTo>
                    <a:pt x="0" y="1647"/>
                    <a:pt x="46" y="1693"/>
                    <a:pt x="92" y="1693"/>
                  </a:cubicBezTo>
                  <a:cubicBezTo>
                    <a:pt x="868" y="1670"/>
                    <a:pt x="1324" y="962"/>
                    <a:pt x="1347" y="506"/>
                  </a:cubicBezTo>
                  <a:cubicBezTo>
                    <a:pt x="1347" y="232"/>
                    <a:pt x="1233" y="49"/>
                    <a:pt x="1005" y="4"/>
                  </a:cubicBezTo>
                  <a:cubicBezTo>
                    <a:pt x="979" y="2"/>
                    <a:pt x="954" y="0"/>
                    <a:pt x="929" y="0"/>
                  </a:cubicBezTo>
                  <a:close/>
                </a:path>
              </a:pathLst>
            </a:custGeom>
            <a:solidFill>
              <a:srgbClr val="F4EB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0" name="Google Shape;1670;p41"/>
            <p:cNvSpPr/>
            <p:nvPr/>
          </p:nvSpPr>
          <p:spPr>
            <a:xfrm>
              <a:off x="6563428" y="3100701"/>
              <a:ext cx="356005" cy="205978"/>
            </a:xfrm>
            <a:custGeom>
              <a:avLst/>
              <a:gdLst/>
              <a:ahLst/>
              <a:cxnLst/>
              <a:rect l="l" t="t" r="r" b="b"/>
              <a:pathLst>
                <a:path w="20635" h="11939" extrusionOk="0">
                  <a:moveTo>
                    <a:pt x="12417" y="1"/>
                  </a:moveTo>
                  <a:lnTo>
                    <a:pt x="0" y="7122"/>
                  </a:lnTo>
                  <a:lnTo>
                    <a:pt x="8263" y="11939"/>
                  </a:lnTo>
                  <a:lnTo>
                    <a:pt x="20634" y="4794"/>
                  </a:lnTo>
                  <a:lnTo>
                    <a:pt x="1241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1" name="Google Shape;1671;p41"/>
            <p:cNvSpPr/>
            <p:nvPr/>
          </p:nvSpPr>
          <p:spPr>
            <a:xfrm>
              <a:off x="6563428" y="3223574"/>
              <a:ext cx="142557" cy="137451"/>
            </a:xfrm>
            <a:custGeom>
              <a:avLst/>
              <a:gdLst/>
              <a:ahLst/>
              <a:cxnLst/>
              <a:rect l="l" t="t" r="r" b="b"/>
              <a:pathLst>
                <a:path w="8263" h="7967" extrusionOk="0">
                  <a:moveTo>
                    <a:pt x="0" y="0"/>
                  </a:moveTo>
                  <a:lnTo>
                    <a:pt x="0" y="3173"/>
                  </a:lnTo>
                  <a:lnTo>
                    <a:pt x="8240" y="7966"/>
                  </a:lnTo>
                  <a:lnTo>
                    <a:pt x="8263" y="48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F4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2" name="Google Shape;1672;p41"/>
            <p:cNvSpPr/>
            <p:nvPr/>
          </p:nvSpPr>
          <p:spPr>
            <a:xfrm>
              <a:off x="6705589" y="3183410"/>
              <a:ext cx="213845" cy="177614"/>
            </a:xfrm>
            <a:custGeom>
              <a:avLst/>
              <a:gdLst/>
              <a:ahLst/>
              <a:cxnLst/>
              <a:rect l="l" t="t" r="r" b="b"/>
              <a:pathLst>
                <a:path w="12395" h="10295" extrusionOk="0">
                  <a:moveTo>
                    <a:pt x="12394" y="0"/>
                  </a:moveTo>
                  <a:lnTo>
                    <a:pt x="23" y="7145"/>
                  </a:lnTo>
                  <a:lnTo>
                    <a:pt x="0" y="10294"/>
                  </a:lnTo>
                  <a:lnTo>
                    <a:pt x="12394" y="2831"/>
                  </a:lnTo>
                  <a:lnTo>
                    <a:pt x="12394" y="0"/>
                  </a:lnTo>
                  <a:close/>
                </a:path>
              </a:pathLst>
            </a:custGeom>
            <a:solidFill>
              <a:srgbClr val="F7F4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3" name="Google Shape;1673;p41"/>
            <p:cNvSpPr/>
            <p:nvPr/>
          </p:nvSpPr>
          <p:spPr>
            <a:xfrm>
              <a:off x="6772132" y="3112122"/>
              <a:ext cx="127220" cy="71305"/>
            </a:xfrm>
            <a:custGeom>
              <a:avLst/>
              <a:gdLst/>
              <a:ahLst/>
              <a:cxnLst/>
              <a:rect l="l" t="t" r="r" b="b"/>
              <a:pathLst>
                <a:path w="7374" h="4133" extrusionOk="0">
                  <a:moveTo>
                    <a:pt x="1" y="1"/>
                  </a:moveTo>
                  <a:lnTo>
                    <a:pt x="1" y="1"/>
                  </a:lnTo>
                  <a:cubicBezTo>
                    <a:pt x="1210" y="731"/>
                    <a:pt x="2443" y="1416"/>
                    <a:pt x="3675" y="2124"/>
                  </a:cubicBezTo>
                  <a:cubicBezTo>
                    <a:pt x="4908" y="2786"/>
                    <a:pt x="6118" y="3493"/>
                    <a:pt x="7373" y="4132"/>
                  </a:cubicBezTo>
                  <a:cubicBezTo>
                    <a:pt x="6163" y="3402"/>
                    <a:pt x="4931" y="2740"/>
                    <a:pt x="3721" y="2032"/>
                  </a:cubicBezTo>
                  <a:cubicBezTo>
                    <a:pt x="2489" y="1348"/>
                    <a:pt x="1256" y="663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4" name="Google Shape;1674;p41"/>
            <p:cNvSpPr/>
            <p:nvPr/>
          </p:nvSpPr>
          <p:spPr>
            <a:xfrm>
              <a:off x="6763471" y="3118816"/>
              <a:ext cx="126823" cy="71305"/>
            </a:xfrm>
            <a:custGeom>
              <a:avLst/>
              <a:gdLst/>
              <a:ahLst/>
              <a:cxnLst/>
              <a:rect l="l" t="t" r="r" b="b"/>
              <a:pathLst>
                <a:path w="7351" h="4133" extrusionOk="0">
                  <a:moveTo>
                    <a:pt x="0" y="1"/>
                  </a:moveTo>
                  <a:cubicBezTo>
                    <a:pt x="1210" y="731"/>
                    <a:pt x="2443" y="1416"/>
                    <a:pt x="3652" y="2124"/>
                  </a:cubicBezTo>
                  <a:cubicBezTo>
                    <a:pt x="4885" y="2786"/>
                    <a:pt x="6118" y="3493"/>
                    <a:pt x="7350" y="4132"/>
                  </a:cubicBezTo>
                  <a:cubicBezTo>
                    <a:pt x="6140" y="3425"/>
                    <a:pt x="4908" y="2740"/>
                    <a:pt x="3698" y="2032"/>
                  </a:cubicBezTo>
                  <a:cubicBezTo>
                    <a:pt x="2466" y="1370"/>
                    <a:pt x="1256" y="663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5" name="Google Shape;1675;p41"/>
            <p:cNvSpPr/>
            <p:nvPr/>
          </p:nvSpPr>
          <p:spPr>
            <a:xfrm>
              <a:off x="6752844" y="3125131"/>
              <a:ext cx="126806" cy="71287"/>
            </a:xfrm>
            <a:custGeom>
              <a:avLst/>
              <a:gdLst/>
              <a:ahLst/>
              <a:cxnLst/>
              <a:rect l="l" t="t" r="r" b="b"/>
              <a:pathLst>
                <a:path w="7350" h="4132" extrusionOk="0">
                  <a:moveTo>
                    <a:pt x="0" y="0"/>
                  </a:moveTo>
                  <a:cubicBezTo>
                    <a:pt x="1210" y="730"/>
                    <a:pt x="2442" y="1392"/>
                    <a:pt x="3652" y="2100"/>
                  </a:cubicBezTo>
                  <a:cubicBezTo>
                    <a:pt x="4885" y="2785"/>
                    <a:pt x="6117" y="3470"/>
                    <a:pt x="7350" y="4131"/>
                  </a:cubicBezTo>
                  <a:cubicBezTo>
                    <a:pt x="6163" y="3401"/>
                    <a:pt x="4930" y="2716"/>
                    <a:pt x="3698" y="2032"/>
                  </a:cubicBezTo>
                  <a:cubicBezTo>
                    <a:pt x="2465" y="1347"/>
                    <a:pt x="1256" y="639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6" name="Google Shape;1676;p41"/>
            <p:cNvSpPr/>
            <p:nvPr/>
          </p:nvSpPr>
          <p:spPr>
            <a:xfrm>
              <a:off x="6741819" y="3130238"/>
              <a:ext cx="126806" cy="71305"/>
            </a:xfrm>
            <a:custGeom>
              <a:avLst/>
              <a:gdLst/>
              <a:ahLst/>
              <a:cxnLst/>
              <a:rect l="l" t="t" r="r" b="b"/>
              <a:pathLst>
                <a:path w="7350" h="4133" extrusionOk="0">
                  <a:moveTo>
                    <a:pt x="0" y="1"/>
                  </a:moveTo>
                  <a:cubicBezTo>
                    <a:pt x="1210" y="708"/>
                    <a:pt x="2442" y="1393"/>
                    <a:pt x="3652" y="2101"/>
                  </a:cubicBezTo>
                  <a:cubicBezTo>
                    <a:pt x="4885" y="2785"/>
                    <a:pt x="6094" y="3470"/>
                    <a:pt x="7350" y="4132"/>
                  </a:cubicBezTo>
                  <a:cubicBezTo>
                    <a:pt x="6140" y="3402"/>
                    <a:pt x="4907" y="2717"/>
                    <a:pt x="3698" y="2009"/>
                  </a:cubicBezTo>
                  <a:cubicBezTo>
                    <a:pt x="2465" y="1348"/>
                    <a:pt x="1233" y="640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7" name="Google Shape;1677;p41"/>
            <p:cNvSpPr/>
            <p:nvPr/>
          </p:nvSpPr>
          <p:spPr>
            <a:xfrm>
              <a:off x="6713059" y="3148749"/>
              <a:ext cx="126823" cy="71287"/>
            </a:xfrm>
            <a:custGeom>
              <a:avLst/>
              <a:gdLst/>
              <a:ahLst/>
              <a:cxnLst/>
              <a:rect l="l" t="t" r="r" b="b"/>
              <a:pathLst>
                <a:path w="7351" h="4132" extrusionOk="0">
                  <a:moveTo>
                    <a:pt x="1" y="1"/>
                  </a:moveTo>
                  <a:cubicBezTo>
                    <a:pt x="1211" y="731"/>
                    <a:pt x="2420" y="1393"/>
                    <a:pt x="3653" y="2101"/>
                  </a:cubicBezTo>
                  <a:cubicBezTo>
                    <a:pt x="4885" y="2785"/>
                    <a:pt x="6095" y="3470"/>
                    <a:pt x="7351" y="4132"/>
                  </a:cubicBezTo>
                  <a:cubicBezTo>
                    <a:pt x="6141" y="3402"/>
                    <a:pt x="4908" y="2717"/>
                    <a:pt x="3698" y="2032"/>
                  </a:cubicBezTo>
                  <a:cubicBezTo>
                    <a:pt x="2466" y="1347"/>
                    <a:pt x="1233" y="663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8" name="Google Shape;1678;p41"/>
            <p:cNvSpPr/>
            <p:nvPr/>
          </p:nvSpPr>
          <p:spPr>
            <a:xfrm>
              <a:off x="6733538" y="3136552"/>
              <a:ext cx="126823" cy="71287"/>
            </a:xfrm>
            <a:custGeom>
              <a:avLst/>
              <a:gdLst/>
              <a:ahLst/>
              <a:cxnLst/>
              <a:rect l="l" t="t" r="r" b="b"/>
              <a:pathLst>
                <a:path w="7351" h="4132" extrusionOk="0">
                  <a:moveTo>
                    <a:pt x="1" y="0"/>
                  </a:moveTo>
                  <a:lnTo>
                    <a:pt x="1" y="0"/>
                  </a:lnTo>
                  <a:cubicBezTo>
                    <a:pt x="1210" y="708"/>
                    <a:pt x="2443" y="1392"/>
                    <a:pt x="3653" y="2100"/>
                  </a:cubicBezTo>
                  <a:cubicBezTo>
                    <a:pt x="4885" y="2762"/>
                    <a:pt x="6118" y="3469"/>
                    <a:pt x="7350" y="4131"/>
                  </a:cubicBezTo>
                  <a:cubicBezTo>
                    <a:pt x="6164" y="3401"/>
                    <a:pt x="4931" y="2716"/>
                    <a:pt x="3698" y="2009"/>
                  </a:cubicBezTo>
                  <a:cubicBezTo>
                    <a:pt x="2466" y="1347"/>
                    <a:pt x="1256" y="639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9" name="Google Shape;1679;p41"/>
            <p:cNvSpPr/>
            <p:nvPr/>
          </p:nvSpPr>
          <p:spPr>
            <a:xfrm>
              <a:off x="6722911" y="3142849"/>
              <a:ext cx="126823" cy="71287"/>
            </a:xfrm>
            <a:custGeom>
              <a:avLst/>
              <a:gdLst/>
              <a:ahLst/>
              <a:cxnLst/>
              <a:rect l="l" t="t" r="r" b="b"/>
              <a:pathLst>
                <a:path w="7351" h="4132" extrusionOk="0">
                  <a:moveTo>
                    <a:pt x="0" y="0"/>
                  </a:moveTo>
                  <a:cubicBezTo>
                    <a:pt x="1210" y="731"/>
                    <a:pt x="2443" y="1415"/>
                    <a:pt x="3652" y="2100"/>
                  </a:cubicBezTo>
                  <a:cubicBezTo>
                    <a:pt x="4885" y="2785"/>
                    <a:pt x="6118" y="3470"/>
                    <a:pt x="7350" y="4132"/>
                  </a:cubicBezTo>
                  <a:cubicBezTo>
                    <a:pt x="6140" y="3401"/>
                    <a:pt x="4908" y="2739"/>
                    <a:pt x="3698" y="2032"/>
                  </a:cubicBezTo>
                  <a:cubicBezTo>
                    <a:pt x="2466" y="1347"/>
                    <a:pt x="1256" y="662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0" name="Google Shape;1680;p41"/>
            <p:cNvSpPr/>
            <p:nvPr/>
          </p:nvSpPr>
          <p:spPr>
            <a:xfrm>
              <a:off x="6701638" y="3155047"/>
              <a:ext cx="126823" cy="71305"/>
            </a:xfrm>
            <a:custGeom>
              <a:avLst/>
              <a:gdLst/>
              <a:ahLst/>
              <a:cxnLst/>
              <a:rect l="l" t="t" r="r" b="b"/>
              <a:pathLst>
                <a:path w="7351" h="4133" extrusionOk="0">
                  <a:moveTo>
                    <a:pt x="1" y="1"/>
                  </a:moveTo>
                  <a:cubicBezTo>
                    <a:pt x="1211" y="731"/>
                    <a:pt x="2443" y="1393"/>
                    <a:pt x="3653" y="2101"/>
                  </a:cubicBezTo>
                  <a:cubicBezTo>
                    <a:pt x="4885" y="2785"/>
                    <a:pt x="6118" y="3470"/>
                    <a:pt x="7351" y="4132"/>
                  </a:cubicBezTo>
                  <a:cubicBezTo>
                    <a:pt x="6164" y="3402"/>
                    <a:pt x="4931" y="2717"/>
                    <a:pt x="3699" y="2032"/>
                  </a:cubicBezTo>
                  <a:cubicBezTo>
                    <a:pt x="2466" y="1347"/>
                    <a:pt x="1256" y="663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1" name="Google Shape;1681;p41"/>
            <p:cNvSpPr/>
            <p:nvPr/>
          </p:nvSpPr>
          <p:spPr>
            <a:xfrm>
              <a:off x="6568156" y="3386989"/>
              <a:ext cx="392236" cy="227250"/>
            </a:xfrm>
            <a:custGeom>
              <a:avLst/>
              <a:gdLst/>
              <a:ahLst/>
              <a:cxnLst/>
              <a:rect l="l" t="t" r="r" b="b"/>
              <a:pathLst>
                <a:path w="22735" h="13172" extrusionOk="0">
                  <a:moveTo>
                    <a:pt x="14197" y="1"/>
                  </a:moveTo>
                  <a:lnTo>
                    <a:pt x="0" y="8081"/>
                  </a:lnTo>
                  <a:lnTo>
                    <a:pt x="8628" y="13171"/>
                  </a:lnTo>
                  <a:lnTo>
                    <a:pt x="22734" y="4817"/>
                  </a:lnTo>
                  <a:lnTo>
                    <a:pt x="14197" y="1"/>
                  </a:lnTo>
                  <a:close/>
                </a:path>
              </a:pathLst>
            </a:custGeom>
            <a:solidFill>
              <a:srgbClr val="383A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2" name="Google Shape;1682;p41"/>
            <p:cNvSpPr/>
            <p:nvPr/>
          </p:nvSpPr>
          <p:spPr>
            <a:xfrm>
              <a:off x="6568156" y="3211756"/>
              <a:ext cx="244951" cy="314668"/>
            </a:xfrm>
            <a:custGeom>
              <a:avLst/>
              <a:gdLst/>
              <a:ahLst/>
              <a:cxnLst/>
              <a:rect l="l" t="t" r="r" b="b"/>
              <a:pathLst>
                <a:path w="14198" h="18239" extrusionOk="0">
                  <a:moveTo>
                    <a:pt x="14083" y="1"/>
                  </a:moveTo>
                  <a:lnTo>
                    <a:pt x="0" y="8286"/>
                  </a:lnTo>
                  <a:lnTo>
                    <a:pt x="0" y="18238"/>
                  </a:lnTo>
                  <a:lnTo>
                    <a:pt x="14197" y="10158"/>
                  </a:lnTo>
                  <a:lnTo>
                    <a:pt x="14083" y="1"/>
                  </a:lnTo>
                  <a:close/>
                </a:path>
              </a:pathLst>
            </a:custGeom>
            <a:solidFill>
              <a:srgbClr val="383A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3" name="Google Shape;1683;p41"/>
            <p:cNvSpPr/>
            <p:nvPr/>
          </p:nvSpPr>
          <p:spPr>
            <a:xfrm>
              <a:off x="6583510" y="3236961"/>
              <a:ext cx="214242" cy="270157"/>
            </a:xfrm>
            <a:custGeom>
              <a:avLst/>
              <a:gdLst/>
              <a:ahLst/>
              <a:cxnLst/>
              <a:rect l="l" t="t" r="r" b="b"/>
              <a:pathLst>
                <a:path w="12418" h="15659" extrusionOk="0">
                  <a:moveTo>
                    <a:pt x="12326" y="0"/>
                  </a:moveTo>
                  <a:lnTo>
                    <a:pt x="0" y="7213"/>
                  </a:lnTo>
                  <a:lnTo>
                    <a:pt x="0" y="15659"/>
                  </a:lnTo>
                  <a:lnTo>
                    <a:pt x="12417" y="8560"/>
                  </a:lnTo>
                  <a:lnTo>
                    <a:pt x="123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4" name="Google Shape;1684;p41"/>
            <p:cNvSpPr/>
            <p:nvPr/>
          </p:nvSpPr>
          <p:spPr>
            <a:xfrm>
              <a:off x="6583510" y="3361404"/>
              <a:ext cx="214242" cy="145715"/>
            </a:xfrm>
            <a:custGeom>
              <a:avLst/>
              <a:gdLst/>
              <a:ahLst/>
              <a:cxnLst/>
              <a:rect l="l" t="t" r="r" b="b"/>
              <a:pathLst>
                <a:path w="12418" h="8446" extrusionOk="0">
                  <a:moveTo>
                    <a:pt x="0" y="0"/>
                  </a:moveTo>
                  <a:lnTo>
                    <a:pt x="0" y="8446"/>
                  </a:lnTo>
                  <a:lnTo>
                    <a:pt x="12417" y="13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D9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5" name="Google Shape;1685;p41"/>
            <p:cNvSpPr/>
            <p:nvPr/>
          </p:nvSpPr>
          <p:spPr>
            <a:xfrm>
              <a:off x="6717010" y="3470095"/>
              <a:ext cx="243381" cy="151218"/>
            </a:xfrm>
            <a:custGeom>
              <a:avLst/>
              <a:gdLst/>
              <a:ahLst/>
              <a:cxnLst/>
              <a:rect l="l" t="t" r="r" b="b"/>
              <a:pathLst>
                <a:path w="14107" h="8765" extrusionOk="0">
                  <a:moveTo>
                    <a:pt x="14106" y="0"/>
                  </a:moveTo>
                  <a:lnTo>
                    <a:pt x="0" y="8354"/>
                  </a:lnTo>
                  <a:lnTo>
                    <a:pt x="0" y="8765"/>
                  </a:lnTo>
                  <a:lnTo>
                    <a:pt x="14106" y="411"/>
                  </a:lnTo>
                  <a:lnTo>
                    <a:pt x="14106" y="0"/>
                  </a:lnTo>
                  <a:close/>
                </a:path>
              </a:pathLst>
            </a:custGeom>
            <a:solidFill>
              <a:srgbClr val="2728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6" name="Google Shape;1686;p41"/>
            <p:cNvSpPr/>
            <p:nvPr/>
          </p:nvSpPr>
          <p:spPr>
            <a:xfrm>
              <a:off x="6568156" y="3526407"/>
              <a:ext cx="148872" cy="94906"/>
            </a:xfrm>
            <a:custGeom>
              <a:avLst/>
              <a:gdLst/>
              <a:ahLst/>
              <a:cxnLst/>
              <a:rect l="l" t="t" r="r" b="b"/>
              <a:pathLst>
                <a:path w="8629" h="5501" extrusionOk="0">
                  <a:moveTo>
                    <a:pt x="0" y="0"/>
                  </a:moveTo>
                  <a:lnTo>
                    <a:pt x="0" y="411"/>
                  </a:lnTo>
                  <a:lnTo>
                    <a:pt x="8628" y="5501"/>
                  </a:lnTo>
                  <a:lnTo>
                    <a:pt x="8628" y="50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28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7" name="Google Shape;1687;p41"/>
            <p:cNvSpPr/>
            <p:nvPr/>
          </p:nvSpPr>
          <p:spPr>
            <a:xfrm>
              <a:off x="6564602" y="3208616"/>
              <a:ext cx="246538" cy="146111"/>
            </a:xfrm>
            <a:custGeom>
              <a:avLst/>
              <a:gdLst/>
              <a:ahLst/>
              <a:cxnLst/>
              <a:rect l="l" t="t" r="r" b="b"/>
              <a:pathLst>
                <a:path w="14290" h="8469" extrusionOk="0">
                  <a:moveTo>
                    <a:pt x="14061" y="0"/>
                  </a:moveTo>
                  <a:lnTo>
                    <a:pt x="1" y="8286"/>
                  </a:lnTo>
                  <a:lnTo>
                    <a:pt x="206" y="8468"/>
                  </a:lnTo>
                  <a:lnTo>
                    <a:pt x="14289" y="183"/>
                  </a:lnTo>
                  <a:lnTo>
                    <a:pt x="14061" y="0"/>
                  </a:lnTo>
                  <a:close/>
                </a:path>
              </a:pathLst>
            </a:custGeom>
            <a:solidFill>
              <a:srgbClr val="4B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8" name="Google Shape;1688;p41"/>
            <p:cNvSpPr/>
            <p:nvPr/>
          </p:nvSpPr>
          <p:spPr>
            <a:xfrm>
              <a:off x="6563808" y="3351553"/>
              <a:ext cx="4365" cy="181945"/>
            </a:xfrm>
            <a:custGeom>
              <a:avLst/>
              <a:gdLst/>
              <a:ahLst/>
              <a:cxnLst/>
              <a:rect l="l" t="t" r="r" b="b"/>
              <a:pathLst>
                <a:path w="253" h="10546" extrusionOk="0">
                  <a:moveTo>
                    <a:pt x="47" y="1"/>
                  </a:moveTo>
                  <a:lnTo>
                    <a:pt x="1" y="10318"/>
                  </a:lnTo>
                  <a:lnTo>
                    <a:pt x="252" y="10546"/>
                  </a:lnTo>
                  <a:lnTo>
                    <a:pt x="252" y="183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rgbClr val="2728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9" name="Google Shape;1689;p41"/>
            <p:cNvSpPr/>
            <p:nvPr/>
          </p:nvSpPr>
          <p:spPr>
            <a:xfrm>
              <a:off x="6576816" y="3390146"/>
              <a:ext cx="229993" cy="131550"/>
            </a:xfrm>
            <a:custGeom>
              <a:avLst/>
              <a:gdLst/>
              <a:ahLst/>
              <a:cxnLst/>
              <a:rect l="l" t="t" r="r" b="b"/>
              <a:pathLst>
                <a:path w="13331" h="7625" extrusionOk="0">
                  <a:moveTo>
                    <a:pt x="13330" y="0"/>
                  </a:moveTo>
                  <a:lnTo>
                    <a:pt x="13330" y="0"/>
                  </a:lnTo>
                  <a:cubicBezTo>
                    <a:pt x="12212" y="617"/>
                    <a:pt x="11093" y="1233"/>
                    <a:pt x="9975" y="1849"/>
                  </a:cubicBezTo>
                  <a:lnTo>
                    <a:pt x="6620" y="3744"/>
                  </a:lnTo>
                  <a:lnTo>
                    <a:pt x="3310" y="5661"/>
                  </a:lnTo>
                  <a:cubicBezTo>
                    <a:pt x="2191" y="6300"/>
                    <a:pt x="1096" y="6962"/>
                    <a:pt x="0" y="7624"/>
                  </a:cubicBezTo>
                  <a:cubicBezTo>
                    <a:pt x="1141" y="7008"/>
                    <a:pt x="2260" y="6392"/>
                    <a:pt x="3378" y="5775"/>
                  </a:cubicBezTo>
                  <a:lnTo>
                    <a:pt x="6711" y="3881"/>
                  </a:lnTo>
                  <a:lnTo>
                    <a:pt x="10043" y="1963"/>
                  </a:lnTo>
                  <a:cubicBezTo>
                    <a:pt x="11139" y="1324"/>
                    <a:pt x="12235" y="662"/>
                    <a:pt x="13330" y="0"/>
                  </a:cubicBezTo>
                  <a:close/>
                </a:path>
              </a:pathLst>
            </a:custGeom>
            <a:solidFill>
              <a:srgbClr val="2728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0" name="Google Shape;1690;p41"/>
            <p:cNvSpPr/>
            <p:nvPr/>
          </p:nvSpPr>
          <p:spPr>
            <a:xfrm>
              <a:off x="6689838" y="3284613"/>
              <a:ext cx="6314" cy="8281"/>
            </a:xfrm>
            <a:custGeom>
              <a:avLst/>
              <a:gdLst/>
              <a:ahLst/>
              <a:cxnLst/>
              <a:rect l="l" t="t" r="r" b="b"/>
              <a:pathLst>
                <a:path w="366" h="480" extrusionOk="0">
                  <a:moveTo>
                    <a:pt x="183" y="0"/>
                  </a:moveTo>
                  <a:cubicBezTo>
                    <a:pt x="69" y="0"/>
                    <a:pt x="0" y="114"/>
                    <a:pt x="0" y="229"/>
                  </a:cubicBezTo>
                  <a:cubicBezTo>
                    <a:pt x="0" y="366"/>
                    <a:pt x="69" y="480"/>
                    <a:pt x="183" y="480"/>
                  </a:cubicBezTo>
                  <a:cubicBezTo>
                    <a:pt x="274" y="480"/>
                    <a:pt x="365" y="366"/>
                    <a:pt x="365" y="229"/>
                  </a:cubicBezTo>
                  <a:cubicBezTo>
                    <a:pt x="365" y="114"/>
                    <a:pt x="274" y="0"/>
                    <a:pt x="183" y="0"/>
                  </a:cubicBezTo>
                  <a:close/>
                </a:path>
              </a:pathLst>
            </a:custGeom>
            <a:solidFill>
              <a:srgbClr val="4B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1" name="Google Shape;1691;p41"/>
            <p:cNvSpPr/>
            <p:nvPr/>
          </p:nvSpPr>
          <p:spPr>
            <a:xfrm>
              <a:off x="6599262" y="3404725"/>
              <a:ext cx="330403" cy="191779"/>
            </a:xfrm>
            <a:custGeom>
              <a:avLst/>
              <a:gdLst/>
              <a:ahLst/>
              <a:cxnLst/>
              <a:rect l="l" t="t" r="r" b="b"/>
              <a:pathLst>
                <a:path w="19151" h="11116" extrusionOk="0">
                  <a:moveTo>
                    <a:pt x="11938" y="0"/>
                  </a:moveTo>
                  <a:lnTo>
                    <a:pt x="0" y="6825"/>
                  </a:lnTo>
                  <a:lnTo>
                    <a:pt x="7259" y="11116"/>
                  </a:lnTo>
                  <a:lnTo>
                    <a:pt x="19151" y="4063"/>
                  </a:lnTo>
                  <a:lnTo>
                    <a:pt x="11938" y="0"/>
                  </a:lnTo>
                  <a:close/>
                </a:path>
              </a:pathLst>
            </a:custGeom>
            <a:solidFill>
              <a:srgbClr val="4B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2" name="Google Shape;1692;p41"/>
            <p:cNvSpPr/>
            <p:nvPr/>
          </p:nvSpPr>
          <p:spPr>
            <a:xfrm>
              <a:off x="6607526" y="3410228"/>
              <a:ext cx="315842" cy="178011"/>
            </a:xfrm>
            <a:custGeom>
              <a:avLst/>
              <a:gdLst/>
              <a:ahLst/>
              <a:cxnLst/>
              <a:rect l="l" t="t" r="r" b="b"/>
              <a:pathLst>
                <a:path w="18307" h="10318" extrusionOk="0">
                  <a:moveTo>
                    <a:pt x="11550" y="434"/>
                  </a:moveTo>
                  <a:cubicBezTo>
                    <a:pt x="11778" y="571"/>
                    <a:pt x="12030" y="708"/>
                    <a:pt x="12258" y="845"/>
                  </a:cubicBezTo>
                  <a:cubicBezTo>
                    <a:pt x="12075" y="959"/>
                    <a:pt x="11893" y="1051"/>
                    <a:pt x="11710" y="1142"/>
                  </a:cubicBezTo>
                  <a:cubicBezTo>
                    <a:pt x="11459" y="1028"/>
                    <a:pt x="11231" y="891"/>
                    <a:pt x="10980" y="777"/>
                  </a:cubicBezTo>
                  <a:cubicBezTo>
                    <a:pt x="11162" y="663"/>
                    <a:pt x="11368" y="548"/>
                    <a:pt x="11550" y="434"/>
                  </a:cubicBezTo>
                  <a:close/>
                  <a:moveTo>
                    <a:pt x="10957" y="777"/>
                  </a:moveTo>
                  <a:cubicBezTo>
                    <a:pt x="11185" y="914"/>
                    <a:pt x="11413" y="1051"/>
                    <a:pt x="11642" y="1187"/>
                  </a:cubicBezTo>
                  <a:cubicBezTo>
                    <a:pt x="11459" y="1279"/>
                    <a:pt x="11276" y="1393"/>
                    <a:pt x="11094" y="1484"/>
                  </a:cubicBezTo>
                  <a:cubicBezTo>
                    <a:pt x="10843" y="1370"/>
                    <a:pt x="10614" y="1233"/>
                    <a:pt x="10386" y="1119"/>
                  </a:cubicBezTo>
                  <a:cubicBezTo>
                    <a:pt x="10569" y="1005"/>
                    <a:pt x="10774" y="891"/>
                    <a:pt x="10957" y="777"/>
                  </a:cubicBezTo>
                  <a:close/>
                  <a:moveTo>
                    <a:pt x="12258" y="868"/>
                  </a:moveTo>
                  <a:cubicBezTo>
                    <a:pt x="12372" y="914"/>
                    <a:pt x="12486" y="982"/>
                    <a:pt x="12600" y="1051"/>
                  </a:cubicBezTo>
                  <a:lnTo>
                    <a:pt x="12897" y="1233"/>
                  </a:lnTo>
                  <a:cubicBezTo>
                    <a:pt x="12737" y="1324"/>
                    <a:pt x="12555" y="1416"/>
                    <a:pt x="12372" y="1530"/>
                  </a:cubicBezTo>
                  <a:lnTo>
                    <a:pt x="12212" y="1416"/>
                  </a:lnTo>
                  <a:cubicBezTo>
                    <a:pt x="12052" y="1347"/>
                    <a:pt x="11893" y="1256"/>
                    <a:pt x="11733" y="1165"/>
                  </a:cubicBezTo>
                  <a:cubicBezTo>
                    <a:pt x="11915" y="1073"/>
                    <a:pt x="12098" y="959"/>
                    <a:pt x="12258" y="868"/>
                  </a:cubicBezTo>
                  <a:close/>
                  <a:moveTo>
                    <a:pt x="14198" y="1256"/>
                  </a:moveTo>
                  <a:cubicBezTo>
                    <a:pt x="14015" y="1347"/>
                    <a:pt x="13833" y="1439"/>
                    <a:pt x="13673" y="1553"/>
                  </a:cubicBezTo>
                  <a:cubicBezTo>
                    <a:pt x="13856" y="1461"/>
                    <a:pt x="14038" y="1347"/>
                    <a:pt x="14198" y="1256"/>
                  </a:cubicBezTo>
                  <a:close/>
                  <a:moveTo>
                    <a:pt x="10363" y="1142"/>
                  </a:moveTo>
                  <a:cubicBezTo>
                    <a:pt x="10569" y="1279"/>
                    <a:pt x="10797" y="1393"/>
                    <a:pt x="11025" y="1530"/>
                  </a:cubicBezTo>
                  <a:cubicBezTo>
                    <a:pt x="10843" y="1621"/>
                    <a:pt x="10660" y="1735"/>
                    <a:pt x="10477" y="1827"/>
                  </a:cubicBezTo>
                  <a:cubicBezTo>
                    <a:pt x="10249" y="1712"/>
                    <a:pt x="10021" y="1598"/>
                    <a:pt x="9793" y="1461"/>
                  </a:cubicBezTo>
                  <a:cubicBezTo>
                    <a:pt x="9975" y="1347"/>
                    <a:pt x="10158" y="1256"/>
                    <a:pt x="10363" y="1142"/>
                  </a:cubicBezTo>
                  <a:close/>
                  <a:moveTo>
                    <a:pt x="11664" y="1210"/>
                  </a:moveTo>
                  <a:cubicBezTo>
                    <a:pt x="11847" y="1302"/>
                    <a:pt x="12007" y="1393"/>
                    <a:pt x="12166" y="1507"/>
                  </a:cubicBezTo>
                  <a:lnTo>
                    <a:pt x="12281" y="1576"/>
                  </a:lnTo>
                  <a:cubicBezTo>
                    <a:pt x="12121" y="1667"/>
                    <a:pt x="11938" y="1758"/>
                    <a:pt x="11756" y="1849"/>
                  </a:cubicBezTo>
                  <a:lnTo>
                    <a:pt x="11573" y="1758"/>
                  </a:lnTo>
                  <a:cubicBezTo>
                    <a:pt x="11413" y="1667"/>
                    <a:pt x="11276" y="1598"/>
                    <a:pt x="11139" y="1530"/>
                  </a:cubicBezTo>
                  <a:cubicBezTo>
                    <a:pt x="11322" y="1416"/>
                    <a:pt x="11482" y="1302"/>
                    <a:pt x="11664" y="1210"/>
                  </a:cubicBezTo>
                  <a:close/>
                  <a:moveTo>
                    <a:pt x="12920" y="1233"/>
                  </a:moveTo>
                  <a:lnTo>
                    <a:pt x="13559" y="1598"/>
                  </a:lnTo>
                  <a:cubicBezTo>
                    <a:pt x="13399" y="1690"/>
                    <a:pt x="13216" y="1804"/>
                    <a:pt x="13057" y="1895"/>
                  </a:cubicBezTo>
                  <a:lnTo>
                    <a:pt x="12418" y="1530"/>
                  </a:lnTo>
                  <a:cubicBezTo>
                    <a:pt x="12577" y="1439"/>
                    <a:pt x="12760" y="1347"/>
                    <a:pt x="12920" y="1233"/>
                  </a:cubicBezTo>
                  <a:close/>
                  <a:moveTo>
                    <a:pt x="9747" y="1484"/>
                  </a:moveTo>
                  <a:cubicBezTo>
                    <a:pt x="9975" y="1621"/>
                    <a:pt x="10181" y="1735"/>
                    <a:pt x="10409" y="1872"/>
                  </a:cubicBezTo>
                  <a:cubicBezTo>
                    <a:pt x="10226" y="1964"/>
                    <a:pt x="10044" y="2078"/>
                    <a:pt x="9861" y="2169"/>
                  </a:cubicBezTo>
                  <a:cubicBezTo>
                    <a:pt x="9633" y="2055"/>
                    <a:pt x="9405" y="1941"/>
                    <a:pt x="9176" y="1827"/>
                  </a:cubicBezTo>
                  <a:lnTo>
                    <a:pt x="9199" y="1827"/>
                  </a:lnTo>
                  <a:cubicBezTo>
                    <a:pt x="9382" y="1712"/>
                    <a:pt x="9564" y="1598"/>
                    <a:pt x="9747" y="1484"/>
                  </a:cubicBezTo>
                  <a:close/>
                  <a:moveTo>
                    <a:pt x="11071" y="1553"/>
                  </a:moveTo>
                  <a:cubicBezTo>
                    <a:pt x="11231" y="1644"/>
                    <a:pt x="11368" y="1735"/>
                    <a:pt x="11527" y="1827"/>
                  </a:cubicBezTo>
                  <a:lnTo>
                    <a:pt x="11664" y="1918"/>
                  </a:lnTo>
                  <a:cubicBezTo>
                    <a:pt x="11505" y="2009"/>
                    <a:pt x="11322" y="2100"/>
                    <a:pt x="11139" y="2192"/>
                  </a:cubicBezTo>
                  <a:lnTo>
                    <a:pt x="10934" y="2078"/>
                  </a:lnTo>
                  <a:cubicBezTo>
                    <a:pt x="10797" y="2009"/>
                    <a:pt x="10660" y="1941"/>
                    <a:pt x="10546" y="1872"/>
                  </a:cubicBezTo>
                  <a:cubicBezTo>
                    <a:pt x="10706" y="1758"/>
                    <a:pt x="10888" y="1667"/>
                    <a:pt x="11071" y="1553"/>
                  </a:cubicBezTo>
                  <a:close/>
                  <a:moveTo>
                    <a:pt x="12326" y="1598"/>
                  </a:moveTo>
                  <a:lnTo>
                    <a:pt x="12943" y="1941"/>
                  </a:lnTo>
                  <a:cubicBezTo>
                    <a:pt x="12783" y="2032"/>
                    <a:pt x="12600" y="2146"/>
                    <a:pt x="12418" y="2237"/>
                  </a:cubicBezTo>
                  <a:lnTo>
                    <a:pt x="11801" y="1895"/>
                  </a:lnTo>
                  <a:cubicBezTo>
                    <a:pt x="11984" y="1781"/>
                    <a:pt x="12144" y="1690"/>
                    <a:pt x="12326" y="1598"/>
                  </a:cubicBezTo>
                  <a:close/>
                  <a:moveTo>
                    <a:pt x="13582" y="1621"/>
                  </a:moveTo>
                  <a:lnTo>
                    <a:pt x="14221" y="1986"/>
                  </a:lnTo>
                  <a:cubicBezTo>
                    <a:pt x="14061" y="2078"/>
                    <a:pt x="13878" y="2169"/>
                    <a:pt x="13719" y="2260"/>
                  </a:cubicBezTo>
                  <a:lnTo>
                    <a:pt x="13080" y="1918"/>
                  </a:lnTo>
                  <a:cubicBezTo>
                    <a:pt x="13239" y="1804"/>
                    <a:pt x="13422" y="1712"/>
                    <a:pt x="13582" y="1621"/>
                  </a:cubicBezTo>
                  <a:close/>
                  <a:moveTo>
                    <a:pt x="9154" y="1849"/>
                  </a:moveTo>
                  <a:cubicBezTo>
                    <a:pt x="9359" y="1964"/>
                    <a:pt x="9564" y="2100"/>
                    <a:pt x="9793" y="2215"/>
                  </a:cubicBezTo>
                  <a:cubicBezTo>
                    <a:pt x="9770" y="2215"/>
                    <a:pt x="9770" y="2215"/>
                    <a:pt x="9770" y="2237"/>
                  </a:cubicBezTo>
                  <a:lnTo>
                    <a:pt x="9245" y="2511"/>
                  </a:lnTo>
                  <a:cubicBezTo>
                    <a:pt x="9017" y="2397"/>
                    <a:pt x="8811" y="2283"/>
                    <a:pt x="8583" y="2169"/>
                  </a:cubicBezTo>
                  <a:lnTo>
                    <a:pt x="9154" y="1849"/>
                  </a:lnTo>
                  <a:close/>
                  <a:moveTo>
                    <a:pt x="10477" y="1918"/>
                  </a:moveTo>
                  <a:cubicBezTo>
                    <a:pt x="10614" y="1986"/>
                    <a:pt x="10751" y="2078"/>
                    <a:pt x="10888" y="2146"/>
                  </a:cubicBezTo>
                  <a:lnTo>
                    <a:pt x="11048" y="2260"/>
                  </a:lnTo>
                  <a:cubicBezTo>
                    <a:pt x="10888" y="2352"/>
                    <a:pt x="10706" y="2443"/>
                    <a:pt x="10523" y="2534"/>
                  </a:cubicBezTo>
                  <a:lnTo>
                    <a:pt x="10295" y="2420"/>
                  </a:lnTo>
                  <a:cubicBezTo>
                    <a:pt x="10158" y="2352"/>
                    <a:pt x="10044" y="2283"/>
                    <a:pt x="9930" y="2215"/>
                  </a:cubicBezTo>
                  <a:cubicBezTo>
                    <a:pt x="10112" y="2123"/>
                    <a:pt x="10295" y="2009"/>
                    <a:pt x="10477" y="1918"/>
                  </a:cubicBezTo>
                  <a:close/>
                  <a:moveTo>
                    <a:pt x="11733" y="1941"/>
                  </a:moveTo>
                  <a:lnTo>
                    <a:pt x="12326" y="2283"/>
                  </a:lnTo>
                  <a:cubicBezTo>
                    <a:pt x="12166" y="2374"/>
                    <a:pt x="11984" y="2466"/>
                    <a:pt x="11801" y="2580"/>
                  </a:cubicBezTo>
                  <a:lnTo>
                    <a:pt x="11208" y="2237"/>
                  </a:lnTo>
                  <a:cubicBezTo>
                    <a:pt x="11390" y="2146"/>
                    <a:pt x="11550" y="2032"/>
                    <a:pt x="11733" y="1941"/>
                  </a:cubicBezTo>
                  <a:close/>
                  <a:moveTo>
                    <a:pt x="12988" y="1964"/>
                  </a:moveTo>
                  <a:lnTo>
                    <a:pt x="13604" y="2329"/>
                  </a:lnTo>
                  <a:cubicBezTo>
                    <a:pt x="13445" y="2420"/>
                    <a:pt x="13262" y="2511"/>
                    <a:pt x="13102" y="2603"/>
                  </a:cubicBezTo>
                  <a:lnTo>
                    <a:pt x="12486" y="2260"/>
                  </a:lnTo>
                  <a:cubicBezTo>
                    <a:pt x="12646" y="2169"/>
                    <a:pt x="12806" y="2055"/>
                    <a:pt x="12988" y="1964"/>
                  </a:cubicBezTo>
                  <a:close/>
                  <a:moveTo>
                    <a:pt x="14244" y="1986"/>
                  </a:moveTo>
                  <a:lnTo>
                    <a:pt x="14403" y="2078"/>
                  </a:lnTo>
                  <a:lnTo>
                    <a:pt x="14883" y="2352"/>
                  </a:lnTo>
                  <a:cubicBezTo>
                    <a:pt x="14723" y="2443"/>
                    <a:pt x="14540" y="2534"/>
                    <a:pt x="14381" y="2625"/>
                  </a:cubicBezTo>
                  <a:lnTo>
                    <a:pt x="14015" y="2420"/>
                  </a:lnTo>
                  <a:lnTo>
                    <a:pt x="13741" y="2283"/>
                  </a:lnTo>
                  <a:cubicBezTo>
                    <a:pt x="13901" y="2192"/>
                    <a:pt x="14084" y="2078"/>
                    <a:pt x="14244" y="1986"/>
                  </a:cubicBezTo>
                  <a:close/>
                  <a:moveTo>
                    <a:pt x="16343" y="2283"/>
                  </a:moveTo>
                  <a:lnTo>
                    <a:pt x="16343" y="2283"/>
                  </a:lnTo>
                  <a:cubicBezTo>
                    <a:pt x="16115" y="2420"/>
                    <a:pt x="15887" y="2534"/>
                    <a:pt x="15659" y="2671"/>
                  </a:cubicBezTo>
                  <a:cubicBezTo>
                    <a:pt x="15887" y="2557"/>
                    <a:pt x="16115" y="2420"/>
                    <a:pt x="16343" y="2283"/>
                  </a:cubicBezTo>
                  <a:close/>
                  <a:moveTo>
                    <a:pt x="8537" y="2192"/>
                  </a:moveTo>
                  <a:cubicBezTo>
                    <a:pt x="8743" y="2306"/>
                    <a:pt x="8971" y="2443"/>
                    <a:pt x="9176" y="2557"/>
                  </a:cubicBezTo>
                  <a:lnTo>
                    <a:pt x="8629" y="2854"/>
                  </a:lnTo>
                  <a:cubicBezTo>
                    <a:pt x="8400" y="2740"/>
                    <a:pt x="8195" y="2625"/>
                    <a:pt x="7967" y="2511"/>
                  </a:cubicBezTo>
                  <a:lnTo>
                    <a:pt x="8537" y="2192"/>
                  </a:lnTo>
                  <a:close/>
                  <a:moveTo>
                    <a:pt x="9861" y="2260"/>
                  </a:moveTo>
                  <a:cubicBezTo>
                    <a:pt x="9998" y="2329"/>
                    <a:pt x="10112" y="2420"/>
                    <a:pt x="10249" y="2489"/>
                  </a:cubicBezTo>
                  <a:lnTo>
                    <a:pt x="10432" y="2603"/>
                  </a:lnTo>
                  <a:lnTo>
                    <a:pt x="9907" y="2899"/>
                  </a:lnTo>
                  <a:lnTo>
                    <a:pt x="9633" y="2740"/>
                  </a:lnTo>
                  <a:cubicBezTo>
                    <a:pt x="9542" y="2671"/>
                    <a:pt x="9427" y="2625"/>
                    <a:pt x="9336" y="2580"/>
                  </a:cubicBezTo>
                  <a:lnTo>
                    <a:pt x="9793" y="2306"/>
                  </a:lnTo>
                  <a:cubicBezTo>
                    <a:pt x="9815" y="2283"/>
                    <a:pt x="9838" y="2283"/>
                    <a:pt x="9861" y="2260"/>
                  </a:cubicBezTo>
                  <a:close/>
                  <a:moveTo>
                    <a:pt x="11117" y="2283"/>
                  </a:moveTo>
                  <a:lnTo>
                    <a:pt x="11710" y="2625"/>
                  </a:lnTo>
                  <a:cubicBezTo>
                    <a:pt x="11527" y="2717"/>
                    <a:pt x="11368" y="2808"/>
                    <a:pt x="11185" y="2922"/>
                  </a:cubicBezTo>
                  <a:lnTo>
                    <a:pt x="10614" y="2580"/>
                  </a:lnTo>
                  <a:cubicBezTo>
                    <a:pt x="10774" y="2489"/>
                    <a:pt x="10957" y="2397"/>
                    <a:pt x="11117" y="2283"/>
                  </a:cubicBezTo>
                  <a:close/>
                  <a:moveTo>
                    <a:pt x="12372" y="2329"/>
                  </a:moveTo>
                  <a:lnTo>
                    <a:pt x="12988" y="2671"/>
                  </a:lnTo>
                  <a:cubicBezTo>
                    <a:pt x="12806" y="2762"/>
                    <a:pt x="12646" y="2854"/>
                    <a:pt x="12486" y="2945"/>
                  </a:cubicBezTo>
                  <a:lnTo>
                    <a:pt x="11870" y="2603"/>
                  </a:lnTo>
                  <a:cubicBezTo>
                    <a:pt x="12052" y="2511"/>
                    <a:pt x="12212" y="2420"/>
                    <a:pt x="12372" y="2329"/>
                  </a:cubicBezTo>
                  <a:close/>
                  <a:moveTo>
                    <a:pt x="13650" y="2352"/>
                  </a:moveTo>
                  <a:lnTo>
                    <a:pt x="13970" y="2534"/>
                  </a:lnTo>
                  <a:lnTo>
                    <a:pt x="14266" y="2694"/>
                  </a:lnTo>
                  <a:cubicBezTo>
                    <a:pt x="14107" y="2785"/>
                    <a:pt x="13924" y="2877"/>
                    <a:pt x="13764" y="2968"/>
                  </a:cubicBezTo>
                  <a:lnTo>
                    <a:pt x="13376" y="2762"/>
                  </a:lnTo>
                  <a:lnTo>
                    <a:pt x="13148" y="2625"/>
                  </a:lnTo>
                  <a:cubicBezTo>
                    <a:pt x="13308" y="2534"/>
                    <a:pt x="13468" y="2443"/>
                    <a:pt x="13650" y="2352"/>
                  </a:cubicBezTo>
                  <a:close/>
                  <a:moveTo>
                    <a:pt x="14906" y="2374"/>
                  </a:moveTo>
                  <a:lnTo>
                    <a:pt x="15545" y="2717"/>
                  </a:lnTo>
                  <a:cubicBezTo>
                    <a:pt x="15385" y="2808"/>
                    <a:pt x="15202" y="2922"/>
                    <a:pt x="15042" y="3014"/>
                  </a:cubicBezTo>
                  <a:lnTo>
                    <a:pt x="14403" y="2648"/>
                  </a:lnTo>
                  <a:cubicBezTo>
                    <a:pt x="14586" y="2557"/>
                    <a:pt x="14746" y="2466"/>
                    <a:pt x="14906" y="2374"/>
                  </a:cubicBezTo>
                  <a:close/>
                  <a:moveTo>
                    <a:pt x="7944" y="2534"/>
                  </a:moveTo>
                  <a:cubicBezTo>
                    <a:pt x="8149" y="2648"/>
                    <a:pt x="8355" y="2785"/>
                    <a:pt x="8560" y="2899"/>
                  </a:cubicBezTo>
                  <a:lnTo>
                    <a:pt x="8012" y="3219"/>
                  </a:lnTo>
                  <a:cubicBezTo>
                    <a:pt x="7807" y="3082"/>
                    <a:pt x="7579" y="2968"/>
                    <a:pt x="7373" y="2854"/>
                  </a:cubicBezTo>
                  <a:lnTo>
                    <a:pt x="7944" y="2534"/>
                  </a:lnTo>
                  <a:close/>
                  <a:moveTo>
                    <a:pt x="9268" y="2603"/>
                  </a:moveTo>
                  <a:cubicBezTo>
                    <a:pt x="9382" y="2671"/>
                    <a:pt x="9496" y="2740"/>
                    <a:pt x="9610" y="2808"/>
                  </a:cubicBezTo>
                  <a:lnTo>
                    <a:pt x="9815" y="2945"/>
                  </a:lnTo>
                  <a:lnTo>
                    <a:pt x="9313" y="3242"/>
                  </a:lnTo>
                  <a:lnTo>
                    <a:pt x="8994" y="3059"/>
                  </a:lnTo>
                  <a:cubicBezTo>
                    <a:pt x="8902" y="3014"/>
                    <a:pt x="8811" y="2968"/>
                    <a:pt x="8720" y="2922"/>
                  </a:cubicBezTo>
                  <a:lnTo>
                    <a:pt x="9268" y="2603"/>
                  </a:lnTo>
                  <a:close/>
                  <a:moveTo>
                    <a:pt x="10523" y="2648"/>
                  </a:moveTo>
                  <a:lnTo>
                    <a:pt x="11094" y="2968"/>
                  </a:lnTo>
                  <a:lnTo>
                    <a:pt x="10592" y="3265"/>
                  </a:lnTo>
                  <a:lnTo>
                    <a:pt x="9998" y="2945"/>
                  </a:lnTo>
                  <a:lnTo>
                    <a:pt x="10523" y="2648"/>
                  </a:lnTo>
                  <a:close/>
                  <a:moveTo>
                    <a:pt x="11778" y="2671"/>
                  </a:moveTo>
                  <a:lnTo>
                    <a:pt x="12372" y="3014"/>
                  </a:lnTo>
                  <a:cubicBezTo>
                    <a:pt x="12212" y="3082"/>
                    <a:pt x="12052" y="3173"/>
                    <a:pt x="11893" y="3265"/>
                  </a:cubicBezTo>
                  <a:lnTo>
                    <a:pt x="11870" y="3287"/>
                  </a:lnTo>
                  <a:lnTo>
                    <a:pt x="11276" y="2968"/>
                  </a:lnTo>
                  <a:cubicBezTo>
                    <a:pt x="11459" y="2877"/>
                    <a:pt x="11619" y="2762"/>
                    <a:pt x="11778" y="2671"/>
                  </a:cubicBezTo>
                  <a:close/>
                  <a:moveTo>
                    <a:pt x="13034" y="2694"/>
                  </a:moveTo>
                  <a:lnTo>
                    <a:pt x="13331" y="2854"/>
                  </a:lnTo>
                  <a:lnTo>
                    <a:pt x="13650" y="3036"/>
                  </a:lnTo>
                  <a:cubicBezTo>
                    <a:pt x="13468" y="3128"/>
                    <a:pt x="13308" y="3219"/>
                    <a:pt x="13148" y="3310"/>
                  </a:cubicBezTo>
                  <a:lnTo>
                    <a:pt x="12737" y="3082"/>
                  </a:lnTo>
                  <a:lnTo>
                    <a:pt x="12555" y="2991"/>
                  </a:lnTo>
                  <a:cubicBezTo>
                    <a:pt x="12714" y="2877"/>
                    <a:pt x="12874" y="2785"/>
                    <a:pt x="13034" y="2694"/>
                  </a:cubicBezTo>
                  <a:close/>
                  <a:moveTo>
                    <a:pt x="14312" y="2717"/>
                  </a:moveTo>
                  <a:lnTo>
                    <a:pt x="14928" y="3059"/>
                  </a:lnTo>
                  <a:cubicBezTo>
                    <a:pt x="14769" y="3150"/>
                    <a:pt x="14586" y="3265"/>
                    <a:pt x="14426" y="3356"/>
                  </a:cubicBezTo>
                  <a:lnTo>
                    <a:pt x="13810" y="3014"/>
                  </a:lnTo>
                  <a:cubicBezTo>
                    <a:pt x="13970" y="2899"/>
                    <a:pt x="14129" y="2808"/>
                    <a:pt x="14312" y="2717"/>
                  </a:cubicBezTo>
                  <a:close/>
                  <a:moveTo>
                    <a:pt x="15567" y="2740"/>
                  </a:moveTo>
                  <a:lnTo>
                    <a:pt x="16207" y="3082"/>
                  </a:lnTo>
                  <a:cubicBezTo>
                    <a:pt x="16207" y="3082"/>
                    <a:pt x="16207" y="3082"/>
                    <a:pt x="16229" y="3105"/>
                  </a:cubicBezTo>
                  <a:cubicBezTo>
                    <a:pt x="16047" y="3196"/>
                    <a:pt x="15864" y="3287"/>
                    <a:pt x="15682" y="3379"/>
                  </a:cubicBezTo>
                  <a:lnTo>
                    <a:pt x="15065" y="3036"/>
                  </a:lnTo>
                  <a:cubicBezTo>
                    <a:pt x="15248" y="2945"/>
                    <a:pt x="15408" y="2831"/>
                    <a:pt x="15567" y="2740"/>
                  </a:cubicBezTo>
                  <a:close/>
                  <a:moveTo>
                    <a:pt x="7328" y="2877"/>
                  </a:moveTo>
                  <a:cubicBezTo>
                    <a:pt x="7533" y="3014"/>
                    <a:pt x="7738" y="3128"/>
                    <a:pt x="7944" y="3242"/>
                  </a:cubicBezTo>
                  <a:lnTo>
                    <a:pt x="7396" y="3561"/>
                  </a:lnTo>
                  <a:cubicBezTo>
                    <a:pt x="7191" y="3447"/>
                    <a:pt x="6985" y="3333"/>
                    <a:pt x="6757" y="3219"/>
                  </a:cubicBezTo>
                  <a:lnTo>
                    <a:pt x="7328" y="2877"/>
                  </a:lnTo>
                  <a:close/>
                  <a:moveTo>
                    <a:pt x="8651" y="2968"/>
                  </a:moveTo>
                  <a:cubicBezTo>
                    <a:pt x="8766" y="3014"/>
                    <a:pt x="8857" y="3082"/>
                    <a:pt x="8948" y="3150"/>
                  </a:cubicBezTo>
                  <a:lnTo>
                    <a:pt x="9222" y="3287"/>
                  </a:lnTo>
                  <a:lnTo>
                    <a:pt x="8697" y="3584"/>
                  </a:lnTo>
                  <a:lnTo>
                    <a:pt x="8355" y="3402"/>
                  </a:lnTo>
                  <a:cubicBezTo>
                    <a:pt x="8286" y="3356"/>
                    <a:pt x="8195" y="3310"/>
                    <a:pt x="8126" y="3265"/>
                  </a:cubicBezTo>
                  <a:lnTo>
                    <a:pt x="8651" y="2968"/>
                  </a:lnTo>
                  <a:close/>
                  <a:moveTo>
                    <a:pt x="9907" y="2991"/>
                  </a:moveTo>
                  <a:lnTo>
                    <a:pt x="10477" y="3310"/>
                  </a:lnTo>
                  <a:lnTo>
                    <a:pt x="9975" y="3607"/>
                  </a:lnTo>
                  <a:lnTo>
                    <a:pt x="9405" y="3287"/>
                  </a:lnTo>
                  <a:lnTo>
                    <a:pt x="9907" y="2991"/>
                  </a:lnTo>
                  <a:close/>
                  <a:moveTo>
                    <a:pt x="11185" y="3014"/>
                  </a:moveTo>
                  <a:lnTo>
                    <a:pt x="11756" y="3356"/>
                  </a:lnTo>
                  <a:lnTo>
                    <a:pt x="11253" y="3630"/>
                  </a:lnTo>
                  <a:lnTo>
                    <a:pt x="10683" y="3310"/>
                  </a:lnTo>
                  <a:lnTo>
                    <a:pt x="11185" y="3014"/>
                  </a:lnTo>
                  <a:close/>
                  <a:moveTo>
                    <a:pt x="12440" y="3036"/>
                  </a:moveTo>
                  <a:lnTo>
                    <a:pt x="12669" y="3173"/>
                  </a:lnTo>
                  <a:lnTo>
                    <a:pt x="13034" y="3379"/>
                  </a:lnTo>
                  <a:cubicBezTo>
                    <a:pt x="12897" y="3447"/>
                    <a:pt x="12737" y="3538"/>
                    <a:pt x="12600" y="3607"/>
                  </a:cubicBezTo>
                  <a:lnTo>
                    <a:pt x="12532" y="3653"/>
                  </a:lnTo>
                  <a:lnTo>
                    <a:pt x="12098" y="3402"/>
                  </a:lnTo>
                  <a:lnTo>
                    <a:pt x="11938" y="3333"/>
                  </a:lnTo>
                  <a:cubicBezTo>
                    <a:pt x="12121" y="3242"/>
                    <a:pt x="12281" y="3150"/>
                    <a:pt x="12440" y="3036"/>
                  </a:cubicBezTo>
                  <a:close/>
                  <a:moveTo>
                    <a:pt x="13696" y="3059"/>
                  </a:moveTo>
                  <a:lnTo>
                    <a:pt x="14312" y="3402"/>
                  </a:lnTo>
                  <a:cubicBezTo>
                    <a:pt x="14152" y="3493"/>
                    <a:pt x="13970" y="3607"/>
                    <a:pt x="13787" y="3698"/>
                  </a:cubicBezTo>
                  <a:lnTo>
                    <a:pt x="13216" y="3356"/>
                  </a:lnTo>
                  <a:cubicBezTo>
                    <a:pt x="13376" y="3265"/>
                    <a:pt x="13536" y="3173"/>
                    <a:pt x="13696" y="3059"/>
                  </a:cubicBezTo>
                  <a:close/>
                  <a:moveTo>
                    <a:pt x="14974" y="3082"/>
                  </a:moveTo>
                  <a:lnTo>
                    <a:pt x="15590" y="3447"/>
                  </a:lnTo>
                  <a:cubicBezTo>
                    <a:pt x="15431" y="3538"/>
                    <a:pt x="15248" y="3630"/>
                    <a:pt x="15065" y="3721"/>
                  </a:cubicBezTo>
                  <a:lnTo>
                    <a:pt x="14472" y="3379"/>
                  </a:lnTo>
                  <a:cubicBezTo>
                    <a:pt x="14632" y="3287"/>
                    <a:pt x="14814" y="3196"/>
                    <a:pt x="14974" y="3082"/>
                  </a:cubicBezTo>
                  <a:close/>
                  <a:moveTo>
                    <a:pt x="16252" y="3105"/>
                  </a:moveTo>
                  <a:cubicBezTo>
                    <a:pt x="16458" y="3219"/>
                    <a:pt x="16686" y="3333"/>
                    <a:pt x="16891" y="3470"/>
                  </a:cubicBezTo>
                  <a:cubicBezTo>
                    <a:pt x="16709" y="3561"/>
                    <a:pt x="16526" y="3675"/>
                    <a:pt x="16344" y="3767"/>
                  </a:cubicBezTo>
                  <a:cubicBezTo>
                    <a:pt x="16161" y="3675"/>
                    <a:pt x="15978" y="3561"/>
                    <a:pt x="15819" y="3447"/>
                  </a:cubicBezTo>
                  <a:lnTo>
                    <a:pt x="15727" y="3402"/>
                  </a:lnTo>
                  <a:cubicBezTo>
                    <a:pt x="15910" y="3310"/>
                    <a:pt x="16070" y="3219"/>
                    <a:pt x="16252" y="3105"/>
                  </a:cubicBezTo>
                  <a:close/>
                  <a:moveTo>
                    <a:pt x="6734" y="3242"/>
                  </a:moveTo>
                  <a:cubicBezTo>
                    <a:pt x="6939" y="3356"/>
                    <a:pt x="7145" y="3470"/>
                    <a:pt x="7328" y="3584"/>
                  </a:cubicBezTo>
                  <a:lnTo>
                    <a:pt x="6803" y="3904"/>
                  </a:lnTo>
                  <a:cubicBezTo>
                    <a:pt x="6574" y="3790"/>
                    <a:pt x="6369" y="3675"/>
                    <a:pt x="6163" y="3561"/>
                  </a:cubicBezTo>
                  <a:lnTo>
                    <a:pt x="6209" y="3538"/>
                  </a:lnTo>
                  <a:lnTo>
                    <a:pt x="6734" y="3242"/>
                  </a:lnTo>
                  <a:close/>
                  <a:moveTo>
                    <a:pt x="8058" y="3310"/>
                  </a:moveTo>
                  <a:cubicBezTo>
                    <a:pt x="8126" y="3356"/>
                    <a:pt x="8218" y="3424"/>
                    <a:pt x="8309" y="3470"/>
                  </a:cubicBezTo>
                  <a:lnTo>
                    <a:pt x="8606" y="3630"/>
                  </a:lnTo>
                  <a:lnTo>
                    <a:pt x="8081" y="3927"/>
                  </a:lnTo>
                  <a:lnTo>
                    <a:pt x="7853" y="3812"/>
                  </a:lnTo>
                  <a:cubicBezTo>
                    <a:pt x="7738" y="3744"/>
                    <a:pt x="7624" y="3675"/>
                    <a:pt x="7510" y="3607"/>
                  </a:cubicBezTo>
                  <a:lnTo>
                    <a:pt x="8058" y="3310"/>
                  </a:lnTo>
                  <a:close/>
                  <a:moveTo>
                    <a:pt x="9313" y="3333"/>
                  </a:moveTo>
                  <a:lnTo>
                    <a:pt x="9861" y="3653"/>
                  </a:lnTo>
                  <a:lnTo>
                    <a:pt x="9359" y="3949"/>
                  </a:lnTo>
                  <a:lnTo>
                    <a:pt x="8788" y="3630"/>
                  </a:lnTo>
                  <a:lnTo>
                    <a:pt x="9313" y="3333"/>
                  </a:lnTo>
                  <a:close/>
                  <a:moveTo>
                    <a:pt x="10569" y="3379"/>
                  </a:moveTo>
                  <a:lnTo>
                    <a:pt x="11139" y="3698"/>
                  </a:lnTo>
                  <a:lnTo>
                    <a:pt x="10637" y="3972"/>
                  </a:lnTo>
                  <a:lnTo>
                    <a:pt x="10067" y="3653"/>
                  </a:lnTo>
                  <a:lnTo>
                    <a:pt x="10569" y="3379"/>
                  </a:lnTo>
                  <a:close/>
                  <a:moveTo>
                    <a:pt x="11847" y="3402"/>
                  </a:moveTo>
                  <a:lnTo>
                    <a:pt x="12030" y="3516"/>
                  </a:lnTo>
                  <a:lnTo>
                    <a:pt x="12418" y="3721"/>
                  </a:lnTo>
                  <a:lnTo>
                    <a:pt x="11915" y="3995"/>
                  </a:lnTo>
                  <a:lnTo>
                    <a:pt x="11459" y="3744"/>
                  </a:lnTo>
                  <a:lnTo>
                    <a:pt x="11345" y="3675"/>
                  </a:lnTo>
                  <a:lnTo>
                    <a:pt x="11847" y="3402"/>
                  </a:lnTo>
                  <a:close/>
                  <a:moveTo>
                    <a:pt x="13102" y="3424"/>
                  </a:moveTo>
                  <a:lnTo>
                    <a:pt x="13696" y="3744"/>
                  </a:lnTo>
                  <a:cubicBezTo>
                    <a:pt x="13582" y="3812"/>
                    <a:pt x="13445" y="3881"/>
                    <a:pt x="13308" y="3972"/>
                  </a:cubicBezTo>
                  <a:lnTo>
                    <a:pt x="13171" y="4041"/>
                  </a:lnTo>
                  <a:lnTo>
                    <a:pt x="12600" y="3721"/>
                  </a:lnTo>
                  <a:lnTo>
                    <a:pt x="12646" y="3698"/>
                  </a:lnTo>
                  <a:cubicBezTo>
                    <a:pt x="12806" y="3607"/>
                    <a:pt x="12943" y="3516"/>
                    <a:pt x="13102" y="3424"/>
                  </a:cubicBezTo>
                  <a:close/>
                  <a:moveTo>
                    <a:pt x="14381" y="3447"/>
                  </a:moveTo>
                  <a:lnTo>
                    <a:pt x="14974" y="3790"/>
                  </a:lnTo>
                  <a:cubicBezTo>
                    <a:pt x="14814" y="3881"/>
                    <a:pt x="14632" y="3972"/>
                    <a:pt x="14449" y="4063"/>
                  </a:cubicBezTo>
                  <a:lnTo>
                    <a:pt x="13878" y="3744"/>
                  </a:lnTo>
                  <a:cubicBezTo>
                    <a:pt x="14038" y="3630"/>
                    <a:pt x="14198" y="3538"/>
                    <a:pt x="14381" y="3447"/>
                  </a:cubicBezTo>
                  <a:close/>
                  <a:moveTo>
                    <a:pt x="15636" y="3470"/>
                  </a:moveTo>
                  <a:lnTo>
                    <a:pt x="15773" y="3538"/>
                  </a:lnTo>
                  <a:cubicBezTo>
                    <a:pt x="15933" y="3630"/>
                    <a:pt x="16115" y="3721"/>
                    <a:pt x="16275" y="3812"/>
                  </a:cubicBezTo>
                  <a:cubicBezTo>
                    <a:pt x="16092" y="3904"/>
                    <a:pt x="15910" y="4018"/>
                    <a:pt x="15727" y="4109"/>
                  </a:cubicBezTo>
                  <a:cubicBezTo>
                    <a:pt x="15545" y="3995"/>
                    <a:pt x="15362" y="3881"/>
                    <a:pt x="15179" y="3790"/>
                  </a:cubicBezTo>
                  <a:lnTo>
                    <a:pt x="15134" y="3767"/>
                  </a:lnTo>
                  <a:cubicBezTo>
                    <a:pt x="15294" y="3653"/>
                    <a:pt x="15476" y="3561"/>
                    <a:pt x="15636" y="3470"/>
                  </a:cubicBezTo>
                  <a:close/>
                  <a:moveTo>
                    <a:pt x="16914" y="3470"/>
                  </a:moveTo>
                  <a:cubicBezTo>
                    <a:pt x="17142" y="3584"/>
                    <a:pt x="17371" y="3698"/>
                    <a:pt x="17576" y="3835"/>
                  </a:cubicBezTo>
                  <a:cubicBezTo>
                    <a:pt x="17393" y="3927"/>
                    <a:pt x="17188" y="4041"/>
                    <a:pt x="16983" y="4155"/>
                  </a:cubicBezTo>
                  <a:cubicBezTo>
                    <a:pt x="16777" y="4041"/>
                    <a:pt x="16595" y="3904"/>
                    <a:pt x="16389" y="3790"/>
                  </a:cubicBezTo>
                  <a:cubicBezTo>
                    <a:pt x="16572" y="3675"/>
                    <a:pt x="16732" y="3584"/>
                    <a:pt x="16914" y="3470"/>
                  </a:cubicBezTo>
                  <a:close/>
                  <a:moveTo>
                    <a:pt x="6118" y="3584"/>
                  </a:moveTo>
                  <a:cubicBezTo>
                    <a:pt x="6323" y="3698"/>
                    <a:pt x="6529" y="3812"/>
                    <a:pt x="6734" y="3949"/>
                  </a:cubicBezTo>
                  <a:lnTo>
                    <a:pt x="6186" y="4246"/>
                  </a:lnTo>
                  <a:cubicBezTo>
                    <a:pt x="5981" y="4132"/>
                    <a:pt x="5753" y="4018"/>
                    <a:pt x="5547" y="3904"/>
                  </a:cubicBezTo>
                  <a:lnTo>
                    <a:pt x="6118" y="3584"/>
                  </a:lnTo>
                  <a:close/>
                  <a:moveTo>
                    <a:pt x="7442" y="3653"/>
                  </a:moveTo>
                  <a:cubicBezTo>
                    <a:pt x="7579" y="3721"/>
                    <a:pt x="7693" y="3812"/>
                    <a:pt x="7830" y="3881"/>
                  </a:cubicBezTo>
                  <a:lnTo>
                    <a:pt x="7989" y="3972"/>
                  </a:lnTo>
                  <a:lnTo>
                    <a:pt x="7464" y="4269"/>
                  </a:lnTo>
                  <a:lnTo>
                    <a:pt x="7213" y="4132"/>
                  </a:lnTo>
                  <a:cubicBezTo>
                    <a:pt x="7122" y="4063"/>
                    <a:pt x="7008" y="4018"/>
                    <a:pt x="6917" y="3972"/>
                  </a:cubicBezTo>
                  <a:lnTo>
                    <a:pt x="7442" y="3653"/>
                  </a:lnTo>
                  <a:close/>
                  <a:moveTo>
                    <a:pt x="8697" y="3698"/>
                  </a:moveTo>
                  <a:lnTo>
                    <a:pt x="9268" y="3995"/>
                  </a:lnTo>
                  <a:lnTo>
                    <a:pt x="8743" y="4292"/>
                  </a:lnTo>
                  <a:lnTo>
                    <a:pt x="8195" y="3972"/>
                  </a:lnTo>
                  <a:lnTo>
                    <a:pt x="8697" y="3698"/>
                  </a:lnTo>
                  <a:close/>
                  <a:moveTo>
                    <a:pt x="9975" y="3721"/>
                  </a:moveTo>
                  <a:lnTo>
                    <a:pt x="10523" y="4041"/>
                  </a:lnTo>
                  <a:lnTo>
                    <a:pt x="10021" y="4315"/>
                  </a:lnTo>
                  <a:lnTo>
                    <a:pt x="9473" y="3995"/>
                  </a:lnTo>
                  <a:lnTo>
                    <a:pt x="9975" y="3721"/>
                  </a:lnTo>
                  <a:close/>
                  <a:moveTo>
                    <a:pt x="11231" y="3744"/>
                  </a:moveTo>
                  <a:lnTo>
                    <a:pt x="11390" y="3835"/>
                  </a:lnTo>
                  <a:lnTo>
                    <a:pt x="11801" y="4063"/>
                  </a:lnTo>
                  <a:lnTo>
                    <a:pt x="11299" y="4360"/>
                  </a:lnTo>
                  <a:lnTo>
                    <a:pt x="10797" y="4063"/>
                  </a:lnTo>
                  <a:lnTo>
                    <a:pt x="10728" y="4041"/>
                  </a:lnTo>
                  <a:lnTo>
                    <a:pt x="11231" y="3744"/>
                  </a:lnTo>
                  <a:close/>
                  <a:moveTo>
                    <a:pt x="12509" y="3767"/>
                  </a:moveTo>
                  <a:lnTo>
                    <a:pt x="13080" y="4086"/>
                  </a:lnTo>
                  <a:lnTo>
                    <a:pt x="12577" y="4383"/>
                  </a:lnTo>
                  <a:lnTo>
                    <a:pt x="12007" y="4063"/>
                  </a:lnTo>
                  <a:lnTo>
                    <a:pt x="12509" y="3767"/>
                  </a:lnTo>
                  <a:close/>
                  <a:moveTo>
                    <a:pt x="13764" y="3790"/>
                  </a:moveTo>
                  <a:lnTo>
                    <a:pt x="14358" y="4109"/>
                  </a:lnTo>
                  <a:cubicBezTo>
                    <a:pt x="14244" y="4178"/>
                    <a:pt x="14129" y="4246"/>
                    <a:pt x="14015" y="4315"/>
                  </a:cubicBezTo>
                  <a:lnTo>
                    <a:pt x="13833" y="4406"/>
                  </a:lnTo>
                  <a:lnTo>
                    <a:pt x="13262" y="4086"/>
                  </a:lnTo>
                  <a:lnTo>
                    <a:pt x="13353" y="4041"/>
                  </a:lnTo>
                  <a:cubicBezTo>
                    <a:pt x="13490" y="3949"/>
                    <a:pt x="13627" y="3881"/>
                    <a:pt x="13764" y="3790"/>
                  </a:cubicBezTo>
                  <a:close/>
                  <a:moveTo>
                    <a:pt x="15042" y="3812"/>
                  </a:moveTo>
                  <a:lnTo>
                    <a:pt x="15134" y="3858"/>
                  </a:lnTo>
                  <a:cubicBezTo>
                    <a:pt x="15294" y="3949"/>
                    <a:pt x="15476" y="4041"/>
                    <a:pt x="15659" y="4155"/>
                  </a:cubicBezTo>
                  <a:cubicBezTo>
                    <a:pt x="15476" y="4246"/>
                    <a:pt x="15294" y="4360"/>
                    <a:pt x="15111" y="4452"/>
                  </a:cubicBezTo>
                  <a:cubicBezTo>
                    <a:pt x="14906" y="4337"/>
                    <a:pt x="14723" y="4223"/>
                    <a:pt x="14540" y="4109"/>
                  </a:cubicBezTo>
                  <a:cubicBezTo>
                    <a:pt x="14700" y="4018"/>
                    <a:pt x="14883" y="3904"/>
                    <a:pt x="15042" y="3812"/>
                  </a:cubicBezTo>
                  <a:close/>
                  <a:moveTo>
                    <a:pt x="16321" y="3835"/>
                  </a:moveTo>
                  <a:cubicBezTo>
                    <a:pt x="16526" y="3949"/>
                    <a:pt x="16754" y="4063"/>
                    <a:pt x="16960" y="4178"/>
                  </a:cubicBezTo>
                  <a:cubicBezTo>
                    <a:pt x="16754" y="4269"/>
                    <a:pt x="16572" y="4383"/>
                    <a:pt x="16366" y="4497"/>
                  </a:cubicBezTo>
                  <a:cubicBezTo>
                    <a:pt x="16184" y="4383"/>
                    <a:pt x="15978" y="4269"/>
                    <a:pt x="15773" y="4155"/>
                  </a:cubicBezTo>
                  <a:cubicBezTo>
                    <a:pt x="15955" y="4041"/>
                    <a:pt x="16138" y="3927"/>
                    <a:pt x="16321" y="3835"/>
                  </a:cubicBezTo>
                  <a:close/>
                  <a:moveTo>
                    <a:pt x="5502" y="3927"/>
                  </a:moveTo>
                  <a:cubicBezTo>
                    <a:pt x="5707" y="4041"/>
                    <a:pt x="5912" y="4178"/>
                    <a:pt x="6118" y="4292"/>
                  </a:cubicBezTo>
                  <a:lnTo>
                    <a:pt x="5593" y="4588"/>
                  </a:lnTo>
                  <a:cubicBezTo>
                    <a:pt x="5365" y="4474"/>
                    <a:pt x="5159" y="4360"/>
                    <a:pt x="4931" y="4246"/>
                  </a:cubicBezTo>
                  <a:lnTo>
                    <a:pt x="5502" y="3927"/>
                  </a:lnTo>
                  <a:close/>
                  <a:moveTo>
                    <a:pt x="6848" y="3995"/>
                  </a:moveTo>
                  <a:cubicBezTo>
                    <a:pt x="6962" y="4063"/>
                    <a:pt x="7054" y="4132"/>
                    <a:pt x="7191" y="4200"/>
                  </a:cubicBezTo>
                  <a:lnTo>
                    <a:pt x="7373" y="4315"/>
                  </a:lnTo>
                  <a:lnTo>
                    <a:pt x="6871" y="4611"/>
                  </a:lnTo>
                  <a:lnTo>
                    <a:pt x="6574" y="4452"/>
                  </a:lnTo>
                  <a:cubicBezTo>
                    <a:pt x="6483" y="4406"/>
                    <a:pt x="6392" y="4360"/>
                    <a:pt x="6300" y="4315"/>
                  </a:cubicBezTo>
                  <a:lnTo>
                    <a:pt x="6803" y="4018"/>
                  </a:lnTo>
                  <a:lnTo>
                    <a:pt x="6848" y="3995"/>
                  </a:lnTo>
                  <a:close/>
                  <a:moveTo>
                    <a:pt x="8104" y="4041"/>
                  </a:moveTo>
                  <a:lnTo>
                    <a:pt x="8651" y="4360"/>
                  </a:lnTo>
                  <a:lnTo>
                    <a:pt x="8172" y="4611"/>
                  </a:lnTo>
                  <a:lnTo>
                    <a:pt x="8126" y="4634"/>
                  </a:lnTo>
                  <a:lnTo>
                    <a:pt x="7579" y="4337"/>
                  </a:lnTo>
                  <a:lnTo>
                    <a:pt x="8104" y="4041"/>
                  </a:lnTo>
                  <a:close/>
                  <a:moveTo>
                    <a:pt x="9359" y="4063"/>
                  </a:moveTo>
                  <a:lnTo>
                    <a:pt x="9907" y="4383"/>
                  </a:lnTo>
                  <a:lnTo>
                    <a:pt x="9405" y="4657"/>
                  </a:lnTo>
                  <a:lnTo>
                    <a:pt x="8857" y="4360"/>
                  </a:lnTo>
                  <a:lnTo>
                    <a:pt x="9359" y="4063"/>
                  </a:lnTo>
                  <a:close/>
                  <a:moveTo>
                    <a:pt x="10637" y="4086"/>
                  </a:moveTo>
                  <a:lnTo>
                    <a:pt x="10751" y="4178"/>
                  </a:lnTo>
                  <a:lnTo>
                    <a:pt x="11185" y="4406"/>
                  </a:lnTo>
                  <a:lnTo>
                    <a:pt x="10683" y="4703"/>
                  </a:lnTo>
                  <a:lnTo>
                    <a:pt x="10158" y="4406"/>
                  </a:lnTo>
                  <a:lnTo>
                    <a:pt x="10135" y="4383"/>
                  </a:lnTo>
                  <a:lnTo>
                    <a:pt x="10637" y="4086"/>
                  </a:lnTo>
                  <a:close/>
                  <a:moveTo>
                    <a:pt x="11893" y="4109"/>
                  </a:moveTo>
                  <a:lnTo>
                    <a:pt x="12463" y="4429"/>
                  </a:lnTo>
                  <a:lnTo>
                    <a:pt x="11961" y="4725"/>
                  </a:lnTo>
                  <a:lnTo>
                    <a:pt x="11390" y="4406"/>
                  </a:lnTo>
                  <a:lnTo>
                    <a:pt x="11893" y="4109"/>
                  </a:lnTo>
                  <a:close/>
                  <a:moveTo>
                    <a:pt x="13171" y="4132"/>
                  </a:moveTo>
                  <a:lnTo>
                    <a:pt x="13741" y="4474"/>
                  </a:lnTo>
                  <a:lnTo>
                    <a:pt x="13216" y="4748"/>
                  </a:lnTo>
                  <a:lnTo>
                    <a:pt x="12669" y="4429"/>
                  </a:lnTo>
                  <a:lnTo>
                    <a:pt x="13171" y="4132"/>
                  </a:lnTo>
                  <a:close/>
                  <a:moveTo>
                    <a:pt x="14449" y="4155"/>
                  </a:moveTo>
                  <a:lnTo>
                    <a:pt x="14495" y="4178"/>
                  </a:lnTo>
                  <a:cubicBezTo>
                    <a:pt x="14677" y="4292"/>
                    <a:pt x="14860" y="4383"/>
                    <a:pt x="15042" y="4497"/>
                  </a:cubicBezTo>
                  <a:cubicBezTo>
                    <a:pt x="14951" y="4543"/>
                    <a:pt x="14837" y="4588"/>
                    <a:pt x="14746" y="4657"/>
                  </a:cubicBezTo>
                  <a:lnTo>
                    <a:pt x="14495" y="4794"/>
                  </a:lnTo>
                  <a:cubicBezTo>
                    <a:pt x="14289" y="4680"/>
                    <a:pt x="14107" y="4566"/>
                    <a:pt x="13924" y="4474"/>
                  </a:cubicBezTo>
                  <a:lnTo>
                    <a:pt x="14061" y="4383"/>
                  </a:lnTo>
                  <a:cubicBezTo>
                    <a:pt x="14198" y="4315"/>
                    <a:pt x="14312" y="4246"/>
                    <a:pt x="14449" y="4155"/>
                  </a:cubicBezTo>
                  <a:close/>
                  <a:moveTo>
                    <a:pt x="15727" y="4178"/>
                  </a:moveTo>
                  <a:cubicBezTo>
                    <a:pt x="15933" y="4292"/>
                    <a:pt x="16138" y="4406"/>
                    <a:pt x="16344" y="4520"/>
                  </a:cubicBezTo>
                  <a:cubicBezTo>
                    <a:pt x="16138" y="4611"/>
                    <a:pt x="15955" y="4725"/>
                    <a:pt x="15750" y="4840"/>
                  </a:cubicBezTo>
                  <a:cubicBezTo>
                    <a:pt x="15567" y="4725"/>
                    <a:pt x="15362" y="4611"/>
                    <a:pt x="15179" y="4497"/>
                  </a:cubicBezTo>
                  <a:cubicBezTo>
                    <a:pt x="15362" y="4383"/>
                    <a:pt x="15545" y="4292"/>
                    <a:pt x="15727" y="4178"/>
                  </a:cubicBezTo>
                  <a:close/>
                  <a:moveTo>
                    <a:pt x="4885" y="4269"/>
                  </a:moveTo>
                  <a:cubicBezTo>
                    <a:pt x="5091" y="4383"/>
                    <a:pt x="5296" y="4520"/>
                    <a:pt x="5502" y="4634"/>
                  </a:cubicBezTo>
                  <a:lnTo>
                    <a:pt x="4977" y="4954"/>
                  </a:lnTo>
                  <a:cubicBezTo>
                    <a:pt x="4748" y="4840"/>
                    <a:pt x="4543" y="4703"/>
                    <a:pt x="4315" y="4588"/>
                  </a:cubicBezTo>
                  <a:lnTo>
                    <a:pt x="4885" y="4269"/>
                  </a:lnTo>
                  <a:close/>
                  <a:moveTo>
                    <a:pt x="6232" y="4360"/>
                  </a:moveTo>
                  <a:cubicBezTo>
                    <a:pt x="6323" y="4406"/>
                    <a:pt x="6437" y="4474"/>
                    <a:pt x="6529" y="4543"/>
                  </a:cubicBezTo>
                  <a:lnTo>
                    <a:pt x="6780" y="4657"/>
                  </a:lnTo>
                  <a:lnTo>
                    <a:pt x="6255" y="4954"/>
                  </a:lnTo>
                  <a:lnTo>
                    <a:pt x="5935" y="4794"/>
                  </a:lnTo>
                  <a:cubicBezTo>
                    <a:pt x="5844" y="4748"/>
                    <a:pt x="5775" y="4703"/>
                    <a:pt x="5684" y="4657"/>
                  </a:cubicBezTo>
                  <a:lnTo>
                    <a:pt x="6232" y="4360"/>
                  </a:lnTo>
                  <a:close/>
                  <a:moveTo>
                    <a:pt x="7487" y="4383"/>
                  </a:moveTo>
                  <a:lnTo>
                    <a:pt x="8035" y="4703"/>
                  </a:lnTo>
                  <a:lnTo>
                    <a:pt x="7533" y="4976"/>
                  </a:lnTo>
                  <a:lnTo>
                    <a:pt x="6962" y="4680"/>
                  </a:lnTo>
                  <a:lnTo>
                    <a:pt x="7487" y="4383"/>
                  </a:lnTo>
                  <a:close/>
                  <a:moveTo>
                    <a:pt x="8766" y="4406"/>
                  </a:moveTo>
                  <a:lnTo>
                    <a:pt x="9313" y="4725"/>
                  </a:lnTo>
                  <a:lnTo>
                    <a:pt x="8880" y="4954"/>
                  </a:lnTo>
                  <a:lnTo>
                    <a:pt x="8811" y="5022"/>
                  </a:lnTo>
                  <a:lnTo>
                    <a:pt x="8241" y="4703"/>
                  </a:lnTo>
                  <a:lnTo>
                    <a:pt x="8766" y="4406"/>
                  </a:lnTo>
                  <a:close/>
                  <a:moveTo>
                    <a:pt x="10021" y="4452"/>
                  </a:moveTo>
                  <a:lnTo>
                    <a:pt x="10112" y="4497"/>
                  </a:lnTo>
                  <a:lnTo>
                    <a:pt x="10592" y="4748"/>
                  </a:lnTo>
                  <a:lnTo>
                    <a:pt x="10067" y="5045"/>
                  </a:lnTo>
                  <a:lnTo>
                    <a:pt x="9679" y="4817"/>
                  </a:lnTo>
                  <a:lnTo>
                    <a:pt x="9519" y="4725"/>
                  </a:lnTo>
                  <a:lnTo>
                    <a:pt x="10021" y="4452"/>
                  </a:lnTo>
                  <a:close/>
                  <a:moveTo>
                    <a:pt x="11299" y="4474"/>
                  </a:moveTo>
                  <a:lnTo>
                    <a:pt x="11870" y="4771"/>
                  </a:lnTo>
                  <a:lnTo>
                    <a:pt x="11345" y="5068"/>
                  </a:lnTo>
                  <a:lnTo>
                    <a:pt x="10797" y="4748"/>
                  </a:lnTo>
                  <a:lnTo>
                    <a:pt x="11299" y="4474"/>
                  </a:lnTo>
                  <a:close/>
                  <a:moveTo>
                    <a:pt x="12577" y="4497"/>
                  </a:moveTo>
                  <a:lnTo>
                    <a:pt x="13148" y="4817"/>
                  </a:lnTo>
                  <a:lnTo>
                    <a:pt x="12623" y="5113"/>
                  </a:lnTo>
                  <a:cubicBezTo>
                    <a:pt x="12600" y="5091"/>
                    <a:pt x="12600" y="5091"/>
                    <a:pt x="12600" y="5091"/>
                  </a:cubicBezTo>
                  <a:lnTo>
                    <a:pt x="12052" y="4794"/>
                  </a:lnTo>
                  <a:lnTo>
                    <a:pt x="12577" y="4497"/>
                  </a:lnTo>
                  <a:close/>
                  <a:moveTo>
                    <a:pt x="13833" y="4520"/>
                  </a:moveTo>
                  <a:cubicBezTo>
                    <a:pt x="14038" y="4611"/>
                    <a:pt x="14244" y="4725"/>
                    <a:pt x="14426" y="4840"/>
                  </a:cubicBezTo>
                  <a:lnTo>
                    <a:pt x="13878" y="5136"/>
                  </a:lnTo>
                  <a:cubicBezTo>
                    <a:pt x="13696" y="5022"/>
                    <a:pt x="13513" y="4931"/>
                    <a:pt x="13331" y="4817"/>
                  </a:cubicBezTo>
                  <a:lnTo>
                    <a:pt x="13833" y="4520"/>
                  </a:lnTo>
                  <a:close/>
                  <a:moveTo>
                    <a:pt x="15134" y="4520"/>
                  </a:moveTo>
                  <a:cubicBezTo>
                    <a:pt x="15316" y="4634"/>
                    <a:pt x="15522" y="4748"/>
                    <a:pt x="15727" y="4862"/>
                  </a:cubicBezTo>
                  <a:cubicBezTo>
                    <a:pt x="15567" y="4931"/>
                    <a:pt x="15431" y="5022"/>
                    <a:pt x="15271" y="5091"/>
                  </a:cubicBezTo>
                  <a:lnTo>
                    <a:pt x="15134" y="5182"/>
                  </a:lnTo>
                  <a:cubicBezTo>
                    <a:pt x="14951" y="5068"/>
                    <a:pt x="14769" y="4954"/>
                    <a:pt x="14563" y="4840"/>
                  </a:cubicBezTo>
                  <a:lnTo>
                    <a:pt x="14791" y="4725"/>
                  </a:lnTo>
                  <a:cubicBezTo>
                    <a:pt x="14906" y="4657"/>
                    <a:pt x="14997" y="4588"/>
                    <a:pt x="15134" y="4520"/>
                  </a:cubicBezTo>
                  <a:close/>
                  <a:moveTo>
                    <a:pt x="4292" y="4611"/>
                  </a:moveTo>
                  <a:cubicBezTo>
                    <a:pt x="4497" y="4748"/>
                    <a:pt x="4703" y="4862"/>
                    <a:pt x="4908" y="4976"/>
                  </a:cubicBezTo>
                  <a:lnTo>
                    <a:pt x="4406" y="5273"/>
                  </a:lnTo>
                  <a:cubicBezTo>
                    <a:pt x="4200" y="5159"/>
                    <a:pt x="3972" y="5022"/>
                    <a:pt x="3767" y="4908"/>
                  </a:cubicBezTo>
                  <a:lnTo>
                    <a:pt x="4292" y="4611"/>
                  </a:lnTo>
                  <a:close/>
                  <a:moveTo>
                    <a:pt x="5616" y="4703"/>
                  </a:moveTo>
                  <a:cubicBezTo>
                    <a:pt x="5707" y="4748"/>
                    <a:pt x="5798" y="4817"/>
                    <a:pt x="5890" y="4862"/>
                  </a:cubicBezTo>
                  <a:lnTo>
                    <a:pt x="6163" y="5022"/>
                  </a:lnTo>
                  <a:lnTo>
                    <a:pt x="5638" y="5319"/>
                  </a:lnTo>
                  <a:lnTo>
                    <a:pt x="5479" y="5205"/>
                  </a:lnTo>
                  <a:cubicBezTo>
                    <a:pt x="5342" y="5136"/>
                    <a:pt x="5205" y="5068"/>
                    <a:pt x="5068" y="4999"/>
                  </a:cubicBezTo>
                  <a:lnTo>
                    <a:pt x="5616" y="4703"/>
                  </a:lnTo>
                  <a:close/>
                  <a:moveTo>
                    <a:pt x="6871" y="4725"/>
                  </a:moveTo>
                  <a:lnTo>
                    <a:pt x="7419" y="5045"/>
                  </a:lnTo>
                  <a:lnTo>
                    <a:pt x="6917" y="5342"/>
                  </a:lnTo>
                  <a:lnTo>
                    <a:pt x="6369" y="5022"/>
                  </a:lnTo>
                  <a:lnTo>
                    <a:pt x="6871" y="4725"/>
                  </a:lnTo>
                  <a:close/>
                  <a:moveTo>
                    <a:pt x="8149" y="4771"/>
                  </a:moveTo>
                  <a:lnTo>
                    <a:pt x="8697" y="5068"/>
                  </a:lnTo>
                  <a:lnTo>
                    <a:pt x="8195" y="5365"/>
                  </a:lnTo>
                  <a:lnTo>
                    <a:pt x="7647" y="5045"/>
                  </a:lnTo>
                  <a:lnTo>
                    <a:pt x="8149" y="4771"/>
                  </a:lnTo>
                  <a:close/>
                  <a:moveTo>
                    <a:pt x="9405" y="4794"/>
                  </a:moveTo>
                  <a:lnTo>
                    <a:pt x="9610" y="4908"/>
                  </a:lnTo>
                  <a:lnTo>
                    <a:pt x="9975" y="5091"/>
                  </a:lnTo>
                  <a:lnTo>
                    <a:pt x="9610" y="5319"/>
                  </a:lnTo>
                  <a:lnTo>
                    <a:pt x="9473" y="5387"/>
                  </a:lnTo>
                  <a:lnTo>
                    <a:pt x="9039" y="5136"/>
                  </a:lnTo>
                  <a:lnTo>
                    <a:pt x="8925" y="5068"/>
                  </a:lnTo>
                  <a:lnTo>
                    <a:pt x="8948" y="5068"/>
                  </a:lnTo>
                  <a:lnTo>
                    <a:pt x="9405" y="4794"/>
                  </a:lnTo>
                  <a:close/>
                  <a:moveTo>
                    <a:pt x="10683" y="4817"/>
                  </a:moveTo>
                  <a:lnTo>
                    <a:pt x="11253" y="5136"/>
                  </a:lnTo>
                  <a:lnTo>
                    <a:pt x="10728" y="5410"/>
                  </a:lnTo>
                  <a:lnTo>
                    <a:pt x="10181" y="5091"/>
                  </a:lnTo>
                  <a:lnTo>
                    <a:pt x="10683" y="4817"/>
                  </a:lnTo>
                  <a:close/>
                  <a:moveTo>
                    <a:pt x="11961" y="4840"/>
                  </a:moveTo>
                  <a:lnTo>
                    <a:pt x="12532" y="5159"/>
                  </a:lnTo>
                  <a:lnTo>
                    <a:pt x="12007" y="5456"/>
                  </a:lnTo>
                  <a:cubicBezTo>
                    <a:pt x="11984" y="5433"/>
                    <a:pt x="11984" y="5433"/>
                    <a:pt x="11961" y="5433"/>
                  </a:cubicBezTo>
                  <a:lnTo>
                    <a:pt x="11459" y="5136"/>
                  </a:lnTo>
                  <a:lnTo>
                    <a:pt x="11961" y="4840"/>
                  </a:lnTo>
                  <a:close/>
                  <a:moveTo>
                    <a:pt x="13239" y="4862"/>
                  </a:moveTo>
                  <a:cubicBezTo>
                    <a:pt x="13422" y="4976"/>
                    <a:pt x="13627" y="5068"/>
                    <a:pt x="13810" y="5182"/>
                  </a:cubicBezTo>
                  <a:lnTo>
                    <a:pt x="13262" y="5479"/>
                  </a:lnTo>
                  <a:cubicBezTo>
                    <a:pt x="13080" y="5387"/>
                    <a:pt x="12897" y="5273"/>
                    <a:pt x="12714" y="5159"/>
                  </a:cubicBezTo>
                  <a:lnTo>
                    <a:pt x="13239" y="4862"/>
                  </a:lnTo>
                  <a:close/>
                  <a:moveTo>
                    <a:pt x="14517" y="4885"/>
                  </a:moveTo>
                  <a:cubicBezTo>
                    <a:pt x="14723" y="4976"/>
                    <a:pt x="14906" y="5091"/>
                    <a:pt x="15111" y="5205"/>
                  </a:cubicBezTo>
                  <a:lnTo>
                    <a:pt x="14517" y="5524"/>
                  </a:lnTo>
                  <a:cubicBezTo>
                    <a:pt x="14335" y="5410"/>
                    <a:pt x="14152" y="5296"/>
                    <a:pt x="13970" y="5205"/>
                  </a:cubicBezTo>
                  <a:lnTo>
                    <a:pt x="14517" y="4885"/>
                  </a:lnTo>
                  <a:close/>
                  <a:moveTo>
                    <a:pt x="3721" y="4931"/>
                  </a:moveTo>
                  <a:cubicBezTo>
                    <a:pt x="3949" y="5045"/>
                    <a:pt x="4155" y="5182"/>
                    <a:pt x="4360" y="5296"/>
                  </a:cubicBezTo>
                  <a:lnTo>
                    <a:pt x="3812" y="5616"/>
                  </a:lnTo>
                  <a:cubicBezTo>
                    <a:pt x="3584" y="5501"/>
                    <a:pt x="3356" y="5365"/>
                    <a:pt x="3150" y="5250"/>
                  </a:cubicBezTo>
                  <a:cubicBezTo>
                    <a:pt x="3173" y="5250"/>
                    <a:pt x="3173" y="5228"/>
                    <a:pt x="3196" y="5228"/>
                  </a:cubicBezTo>
                  <a:lnTo>
                    <a:pt x="3721" y="4931"/>
                  </a:lnTo>
                  <a:close/>
                  <a:moveTo>
                    <a:pt x="4999" y="5045"/>
                  </a:moveTo>
                  <a:cubicBezTo>
                    <a:pt x="5136" y="5113"/>
                    <a:pt x="5296" y="5205"/>
                    <a:pt x="5433" y="5296"/>
                  </a:cubicBezTo>
                  <a:lnTo>
                    <a:pt x="5570" y="5365"/>
                  </a:lnTo>
                  <a:lnTo>
                    <a:pt x="5091" y="5638"/>
                  </a:lnTo>
                  <a:lnTo>
                    <a:pt x="5022" y="5593"/>
                  </a:lnTo>
                  <a:cubicBezTo>
                    <a:pt x="4862" y="5501"/>
                    <a:pt x="4680" y="5410"/>
                    <a:pt x="4520" y="5319"/>
                  </a:cubicBezTo>
                  <a:lnTo>
                    <a:pt x="4999" y="5045"/>
                  </a:lnTo>
                  <a:close/>
                  <a:moveTo>
                    <a:pt x="6278" y="5068"/>
                  </a:moveTo>
                  <a:lnTo>
                    <a:pt x="6825" y="5387"/>
                  </a:lnTo>
                  <a:lnTo>
                    <a:pt x="6323" y="5684"/>
                  </a:lnTo>
                  <a:lnTo>
                    <a:pt x="5753" y="5365"/>
                  </a:lnTo>
                  <a:lnTo>
                    <a:pt x="6278" y="5068"/>
                  </a:lnTo>
                  <a:close/>
                  <a:moveTo>
                    <a:pt x="7533" y="5113"/>
                  </a:moveTo>
                  <a:lnTo>
                    <a:pt x="8081" y="5433"/>
                  </a:lnTo>
                  <a:lnTo>
                    <a:pt x="7601" y="5707"/>
                  </a:lnTo>
                  <a:lnTo>
                    <a:pt x="7031" y="5387"/>
                  </a:lnTo>
                  <a:lnTo>
                    <a:pt x="7533" y="5113"/>
                  </a:lnTo>
                  <a:close/>
                  <a:moveTo>
                    <a:pt x="8811" y="5136"/>
                  </a:moveTo>
                  <a:lnTo>
                    <a:pt x="8971" y="5228"/>
                  </a:lnTo>
                  <a:lnTo>
                    <a:pt x="9359" y="5456"/>
                  </a:lnTo>
                  <a:lnTo>
                    <a:pt x="8857" y="5730"/>
                  </a:lnTo>
                  <a:lnTo>
                    <a:pt x="8377" y="5456"/>
                  </a:lnTo>
                  <a:lnTo>
                    <a:pt x="8309" y="5410"/>
                  </a:lnTo>
                  <a:lnTo>
                    <a:pt x="8811" y="5136"/>
                  </a:lnTo>
                  <a:close/>
                  <a:moveTo>
                    <a:pt x="10089" y="5159"/>
                  </a:moveTo>
                  <a:lnTo>
                    <a:pt x="10637" y="5479"/>
                  </a:lnTo>
                  <a:lnTo>
                    <a:pt x="10318" y="5661"/>
                  </a:lnTo>
                  <a:lnTo>
                    <a:pt x="10135" y="5753"/>
                  </a:lnTo>
                  <a:lnTo>
                    <a:pt x="9587" y="5456"/>
                  </a:lnTo>
                  <a:lnTo>
                    <a:pt x="9656" y="5410"/>
                  </a:lnTo>
                  <a:lnTo>
                    <a:pt x="10089" y="5159"/>
                  </a:lnTo>
                  <a:close/>
                  <a:moveTo>
                    <a:pt x="11345" y="5182"/>
                  </a:moveTo>
                  <a:lnTo>
                    <a:pt x="11915" y="5501"/>
                  </a:lnTo>
                  <a:lnTo>
                    <a:pt x="11390" y="5798"/>
                  </a:lnTo>
                  <a:lnTo>
                    <a:pt x="10843" y="5479"/>
                  </a:lnTo>
                  <a:lnTo>
                    <a:pt x="11345" y="5182"/>
                  </a:lnTo>
                  <a:close/>
                  <a:moveTo>
                    <a:pt x="12623" y="5205"/>
                  </a:moveTo>
                  <a:cubicBezTo>
                    <a:pt x="12828" y="5319"/>
                    <a:pt x="13011" y="5410"/>
                    <a:pt x="13216" y="5524"/>
                  </a:cubicBezTo>
                  <a:lnTo>
                    <a:pt x="12646" y="5821"/>
                  </a:lnTo>
                  <a:cubicBezTo>
                    <a:pt x="12463" y="5730"/>
                    <a:pt x="12281" y="5616"/>
                    <a:pt x="12098" y="5501"/>
                  </a:cubicBezTo>
                  <a:lnTo>
                    <a:pt x="12623" y="5205"/>
                  </a:lnTo>
                  <a:close/>
                  <a:moveTo>
                    <a:pt x="13924" y="5228"/>
                  </a:moveTo>
                  <a:cubicBezTo>
                    <a:pt x="14107" y="5319"/>
                    <a:pt x="14312" y="5433"/>
                    <a:pt x="14495" y="5547"/>
                  </a:cubicBezTo>
                  <a:lnTo>
                    <a:pt x="13901" y="5867"/>
                  </a:lnTo>
                  <a:cubicBezTo>
                    <a:pt x="13719" y="5753"/>
                    <a:pt x="13536" y="5661"/>
                    <a:pt x="13353" y="5547"/>
                  </a:cubicBezTo>
                  <a:lnTo>
                    <a:pt x="13924" y="5228"/>
                  </a:lnTo>
                  <a:close/>
                  <a:moveTo>
                    <a:pt x="3128" y="5273"/>
                  </a:moveTo>
                  <a:cubicBezTo>
                    <a:pt x="3333" y="5387"/>
                    <a:pt x="3539" y="5524"/>
                    <a:pt x="3744" y="5638"/>
                  </a:cubicBezTo>
                  <a:cubicBezTo>
                    <a:pt x="3561" y="5753"/>
                    <a:pt x="3402" y="5867"/>
                    <a:pt x="3219" y="5958"/>
                  </a:cubicBezTo>
                  <a:cubicBezTo>
                    <a:pt x="2991" y="5844"/>
                    <a:pt x="2762" y="5730"/>
                    <a:pt x="2534" y="5593"/>
                  </a:cubicBezTo>
                  <a:cubicBezTo>
                    <a:pt x="2717" y="5479"/>
                    <a:pt x="2922" y="5387"/>
                    <a:pt x="3128" y="5273"/>
                  </a:cubicBezTo>
                  <a:close/>
                  <a:moveTo>
                    <a:pt x="4452" y="5342"/>
                  </a:moveTo>
                  <a:cubicBezTo>
                    <a:pt x="4634" y="5456"/>
                    <a:pt x="4817" y="5570"/>
                    <a:pt x="4977" y="5661"/>
                  </a:cubicBezTo>
                  <a:lnTo>
                    <a:pt x="4999" y="5684"/>
                  </a:lnTo>
                  <a:lnTo>
                    <a:pt x="4497" y="5981"/>
                  </a:lnTo>
                  <a:lnTo>
                    <a:pt x="4383" y="5935"/>
                  </a:lnTo>
                  <a:cubicBezTo>
                    <a:pt x="4223" y="5844"/>
                    <a:pt x="4064" y="5753"/>
                    <a:pt x="3904" y="5661"/>
                  </a:cubicBezTo>
                  <a:lnTo>
                    <a:pt x="4452" y="5342"/>
                  </a:lnTo>
                  <a:close/>
                  <a:moveTo>
                    <a:pt x="5661" y="5410"/>
                  </a:moveTo>
                  <a:lnTo>
                    <a:pt x="6209" y="5730"/>
                  </a:lnTo>
                  <a:lnTo>
                    <a:pt x="5753" y="6004"/>
                  </a:lnTo>
                  <a:lnTo>
                    <a:pt x="5182" y="5684"/>
                  </a:lnTo>
                  <a:lnTo>
                    <a:pt x="5661" y="5410"/>
                  </a:lnTo>
                  <a:close/>
                  <a:moveTo>
                    <a:pt x="6917" y="5456"/>
                  </a:moveTo>
                  <a:lnTo>
                    <a:pt x="7487" y="5775"/>
                  </a:lnTo>
                  <a:lnTo>
                    <a:pt x="6985" y="6049"/>
                  </a:lnTo>
                  <a:lnTo>
                    <a:pt x="6415" y="5730"/>
                  </a:lnTo>
                  <a:lnTo>
                    <a:pt x="6917" y="5456"/>
                  </a:lnTo>
                  <a:close/>
                  <a:moveTo>
                    <a:pt x="8195" y="5479"/>
                  </a:moveTo>
                  <a:lnTo>
                    <a:pt x="8332" y="5570"/>
                  </a:lnTo>
                  <a:lnTo>
                    <a:pt x="8743" y="5798"/>
                  </a:lnTo>
                  <a:lnTo>
                    <a:pt x="8263" y="6072"/>
                  </a:lnTo>
                  <a:lnTo>
                    <a:pt x="7738" y="5798"/>
                  </a:lnTo>
                  <a:lnTo>
                    <a:pt x="7693" y="5753"/>
                  </a:lnTo>
                  <a:lnTo>
                    <a:pt x="8195" y="5479"/>
                  </a:lnTo>
                  <a:close/>
                  <a:moveTo>
                    <a:pt x="9473" y="5501"/>
                  </a:moveTo>
                  <a:lnTo>
                    <a:pt x="10021" y="5821"/>
                  </a:lnTo>
                  <a:lnTo>
                    <a:pt x="9519" y="6118"/>
                  </a:lnTo>
                  <a:lnTo>
                    <a:pt x="8971" y="5798"/>
                  </a:lnTo>
                  <a:lnTo>
                    <a:pt x="9473" y="5501"/>
                  </a:lnTo>
                  <a:close/>
                  <a:moveTo>
                    <a:pt x="10751" y="5524"/>
                  </a:moveTo>
                  <a:lnTo>
                    <a:pt x="11299" y="5844"/>
                  </a:lnTo>
                  <a:lnTo>
                    <a:pt x="11025" y="6004"/>
                  </a:lnTo>
                  <a:lnTo>
                    <a:pt x="10774" y="6141"/>
                  </a:lnTo>
                  <a:lnTo>
                    <a:pt x="10226" y="5821"/>
                  </a:lnTo>
                  <a:lnTo>
                    <a:pt x="10363" y="5753"/>
                  </a:lnTo>
                  <a:lnTo>
                    <a:pt x="10751" y="5524"/>
                  </a:lnTo>
                  <a:close/>
                  <a:moveTo>
                    <a:pt x="12030" y="5547"/>
                  </a:moveTo>
                  <a:cubicBezTo>
                    <a:pt x="12212" y="5661"/>
                    <a:pt x="12418" y="5753"/>
                    <a:pt x="12600" y="5867"/>
                  </a:cubicBezTo>
                  <a:lnTo>
                    <a:pt x="12052" y="6186"/>
                  </a:lnTo>
                  <a:cubicBezTo>
                    <a:pt x="11870" y="6072"/>
                    <a:pt x="11687" y="5958"/>
                    <a:pt x="11505" y="5867"/>
                  </a:cubicBezTo>
                  <a:lnTo>
                    <a:pt x="12030" y="5547"/>
                  </a:lnTo>
                  <a:close/>
                  <a:moveTo>
                    <a:pt x="13308" y="5570"/>
                  </a:moveTo>
                  <a:cubicBezTo>
                    <a:pt x="13513" y="5684"/>
                    <a:pt x="13696" y="5775"/>
                    <a:pt x="13878" y="5889"/>
                  </a:cubicBezTo>
                  <a:lnTo>
                    <a:pt x="13308" y="6209"/>
                  </a:lnTo>
                  <a:cubicBezTo>
                    <a:pt x="13125" y="6118"/>
                    <a:pt x="12943" y="6004"/>
                    <a:pt x="12760" y="5889"/>
                  </a:cubicBezTo>
                  <a:lnTo>
                    <a:pt x="13308" y="5570"/>
                  </a:lnTo>
                  <a:close/>
                  <a:moveTo>
                    <a:pt x="2489" y="5616"/>
                  </a:moveTo>
                  <a:cubicBezTo>
                    <a:pt x="2717" y="5753"/>
                    <a:pt x="2922" y="5867"/>
                    <a:pt x="3150" y="6004"/>
                  </a:cubicBezTo>
                  <a:cubicBezTo>
                    <a:pt x="2968" y="6095"/>
                    <a:pt x="2785" y="6209"/>
                    <a:pt x="2603" y="6323"/>
                  </a:cubicBezTo>
                  <a:cubicBezTo>
                    <a:pt x="2374" y="6186"/>
                    <a:pt x="2146" y="6072"/>
                    <a:pt x="1918" y="5935"/>
                  </a:cubicBezTo>
                  <a:cubicBezTo>
                    <a:pt x="2101" y="5821"/>
                    <a:pt x="2306" y="5730"/>
                    <a:pt x="2489" y="5616"/>
                  </a:cubicBezTo>
                  <a:close/>
                  <a:moveTo>
                    <a:pt x="3835" y="5707"/>
                  </a:moveTo>
                  <a:cubicBezTo>
                    <a:pt x="3995" y="5798"/>
                    <a:pt x="4178" y="5889"/>
                    <a:pt x="4337" y="6004"/>
                  </a:cubicBezTo>
                  <a:lnTo>
                    <a:pt x="4406" y="6026"/>
                  </a:lnTo>
                  <a:cubicBezTo>
                    <a:pt x="4223" y="6141"/>
                    <a:pt x="4064" y="6232"/>
                    <a:pt x="3881" y="6323"/>
                  </a:cubicBezTo>
                  <a:lnTo>
                    <a:pt x="3744" y="6255"/>
                  </a:lnTo>
                  <a:cubicBezTo>
                    <a:pt x="3584" y="6163"/>
                    <a:pt x="3447" y="6095"/>
                    <a:pt x="3287" y="6004"/>
                  </a:cubicBezTo>
                  <a:cubicBezTo>
                    <a:pt x="3447" y="5912"/>
                    <a:pt x="3630" y="5821"/>
                    <a:pt x="3812" y="5707"/>
                  </a:cubicBezTo>
                  <a:close/>
                  <a:moveTo>
                    <a:pt x="5091" y="5730"/>
                  </a:moveTo>
                  <a:lnTo>
                    <a:pt x="5661" y="6049"/>
                  </a:lnTo>
                  <a:lnTo>
                    <a:pt x="5182" y="6323"/>
                  </a:lnTo>
                  <a:lnTo>
                    <a:pt x="5159" y="6346"/>
                  </a:lnTo>
                  <a:lnTo>
                    <a:pt x="4566" y="6026"/>
                  </a:lnTo>
                  <a:lnTo>
                    <a:pt x="5091" y="5730"/>
                  </a:lnTo>
                  <a:close/>
                  <a:moveTo>
                    <a:pt x="6323" y="5798"/>
                  </a:moveTo>
                  <a:lnTo>
                    <a:pt x="6871" y="6118"/>
                  </a:lnTo>
                  <a:lnTo>
                    <a:pt x="6437" y="6369"/>
                  </a:lnTo>
                  <a:lnTo>
                    <a:pt x="5844" y="6049"/>
                  </a:lnTo>
                  <a:lnTo>
                    <a:pt x="6323" y="5798"/>
                  </a:lnTo>
                  <a:close/>
                  <a:moveTo>
                    <a:pt x="7579" y="5821"/>
                  </a:moveTo>
                  <a:lnTo>
                    <a:pt x="7693" y="5889"/>
                  </a:lnTo>
                  <a:lnTo>
                    <a:pt x="8149" y="6141"/>
                  </a:lnTo>
                  <a:lnTo>
                    <a:pt x="7647" y="6437"/>
                  </a:lnTo>
                  <a:lnTo>
                    <a:pt x="7282" y="6209"/>
                  </a:lnTo>
                  <a:lnTo>
                    <a:pt x="7076" y="6118"/>
                  </a:lnTo>
                  <a:lnTo>
                    <a:pt x="7579" y="5821"/>
                  </a:lnTo>
                  <a:close/>
                  <a:moveTo>
                    <a:pt x="8857" y="5844"/>
                  </a:moveTo>
                  <a:lnTo>
                    <a:pt x="9427" y="6163"/>
                  </a:lnTo>
                  <a:lnTo>
                    <a:pt x="8902" y="6460"/>
                  </a:lnTo>
                  <a:lnTo>
                    <a:pt x="8355" y="6141"/>
                  </a:lnTo>
                  <a:lnTo>
                    <a:pt x="8857" y="5844"/>
                  </a:lnTo>
                  <a:close/>
                  <a:moveTo>
                    <a:pt x="10135" y="5889"/>
                  </a:moveTo>
                  <a:lnTo>
                    <a:pt x="10706" y="6186"/>
                  </a:lnTo>
                  <a:lnTo>
                    <a:pt x="10181" y="6483"/>
                  </a:lnTo>
                  <a:lnTo>
                    <a:pt x="9633" y="6163"/>
                  </a:lnTo>
                  <a:lnTo>
                    <a:pt x="10135" y="5889"/>
                  </a:lnTo>
                  <a:close/>
                  <a:moveTo>
                    <a:pt x="11413" y="5912"/>
                  </a:moveTo>
                  <a:cubicBezTo>
                    <a:pt x="11619" y="6004"/>
                    <a:pt x="11801" y="6118"/>
                    <a:pt x="11984" y="6209"/>
                  </a:cubicBezTo>
                  <a:lnTo>
                    <a:pt x="11733" y="6346"/>
                  </a:lnTo>
                  <a:lnTo>
                    <a:pt x="11436" y="6529"/>
                  </a:lnTo>
                  <a:cubicBezTo>
                    <a:pt x="11253" y="6414"/>
                    <a:pt x="11071" y="6300"/>
                    <a:pt x="10888" y="6209"/>
                  </a:cubicBezTo>
                  <a:lnTo>
                    <a:pt x="11071" y="6095"/>
                  </a:lnTo>
                  <a:lnTo>
                    <a:pt x="11413" y="5912"/>
                  </a:lnTo>
                  <a:close/>
                  <a:moveTo>
                    <a:pt x="12714" y="5912"/>
                  </a:moveTo>
                  <a:cubicBezTo>
                    <a:pt x="12897" y="6026"/>
                    <a:pt x="13080" y="6118"/>
                    <a:pt x="13285" y="6232"/>
                  </a:cubicBezTo>
                  <a:lnTo>
                    <a:pt x="12691" y="6551"/>
                  </a:lnTo>
                  <a:cubicBezTo>
                    <a:pt x="12509" y="6460"/>
                    <a:pt x="12326" y="6346"/>
                    <a:pt x="12144" y="6232"/>
                  </a:cubicBezTo>
                  <a:lnTo>
                    <a:pt x="12714" y="5912"/>
                  </a:lnTo>
                  <a:close/>
                  <a:moveTo>
                    <a:pt x="1872" y="5958"/>
                  </a:moveTo>
                  <a:cubicBezTo>
                    <a:pt x="2101" y="6095"/>
                    <a:pt x="2329" y="6232"/>
                    <a:pt x="2557" y="6346"/>
                  </a:cubicBezTo>
                  <a:cubicBezTo>
                    <a:pt x="2374" y="6460"/>
                    <a:pt x="2192" y="6551"/>
                    <a:pt x="2009" y="6666"/>
                  </a:cubicBezTo>
                  <a:cubicBezTo>
                    <a:pt x="1781" y="6529"/>
                    <a:pt x="1530" y="6414"/>
                    <a:pt x="1302" y="6278"/>
                  </a:cubicBezTo>
                  <a:cubicBezTo>
                    <a:pt x="1484" y="6163"/>
                    <a:pt x="1690" y="6072"/>
                    <a:pt x="1872" y="5958"/>
                  </a:cubicBezTo>
                  <a:close/>
                  <a:moveTo>
                    <a:pt x="3219" y="6049"/>
                  </a:moveTo>
                  <a:cubicBezTo>
                    <a:pt x="3379" y="6141"/>
                    <a:pt x="3539" y="6232"/>
                    <a:pt x="3698" y="6323"/>
                  </a:cubicBezTo>
                  <a:lnTo>
                    <a:pt x="3790" y="6392"/>
                  </a:lnTo>
                  <a:cubicBezTo>
                    <a:pt x="3630" y="6483"/>
                    <a:pt x="3470" y="6574"/>
                    <a:pt x="3287" y="6688"/>
                  </a:cubicBezTo>
                  <a:lnTo>
                    <a:pt x="3105" y="6574"/>
                  </a:lnTo>
                  <a:cubicBezTo>
                    <a:pt x="2968" y="6506"/>
                    <a:pt x="2808" y="6414"/>
                    <a:pt x="2671" y="6346"/>
                  </a:cubicBezTo>
                  <a:cubicBezTo>
                    <a:pt x="2854" y="6232"/>
                    <a:pt x="3036" y="6141"/>
                    <a:pt x="3219" y="6049"/>
                  </a:cubicBezTo>
                  <a:close/>
                  <a:moveTo>
                    <a:pt x="4474" y="6072"/>
                  </a:moveTo>
                  <a:lnTo>
                    <a:pt x="5068" y="6414"/>
                  </a:lnTo>
                  <a:cubicBezTo>
                    <a:pt x="4885" y="6506"/>
                    <a:pt x="4725" y="6597"/>
                    <a:pt x="4566" y="6711"/>
                  </a:cubicBezTo>
                  <a:lnTo>
                    <a:pt x="3949" y="6369"/>
                  </a:lnTo>
                  <a:cubicBezTo>
                    <a:pt x="4132" y="6278"/>
                    <a:pt x="4315" y="6186"/>
                    <a:pt x="4474" y="6072"/>
                  </a:cubicBezTo>
                  <a:close/>
                  <a:moveTo>
                    <a:pt x="5753" y="6118"/>
                  </a:moveTo>
                  <a:lnTo>
                    <a:pt x="6323" y="6437"/>
                  </a:lnTo>
                  <a:lnTo>
                    <a:pt x="5890" y="6688"/>
                  </a:lnTo>
                  <a:cubicBezTo>
                    <a:pt x="5867" y="6688"/>
                    <a:pt x="5844" y="6711"/>
                    <a:pt x="5821" y="6711"/>
                  </a:cubicBezTo>
                  <a:lnTo>
                    <a:pt x="5250" y="6392"/>
                  </a:lnTo>
                  <a:lnTo>
                    <a:pt x="5753" y="6118"/>
                  </a:lnTo>
                  <a:close/>
                  <a:moveTo>
                    <a:pt x="6962" y="6163"/>
                  </a:moveTo>
                  <a:lnTo>
                    <a:pt x="7236" y="6323"/>
                  </a:lnTo>
                  <a:lnTo>
                    <a:pt x="7533" y="6483"/>
                  </a:lnTo>
                  <a:lnTo>
                    <a:pt x="7099" y="6757"/>
                  </a:lnTo>
                  <a:lnTo>
                    <a:pt x="6848" y="6597"/>
                  </a:lnTo>
                  <a:lnTo>
                    <a:pt x="6529" y="6414"/>
                  </a:lnTo>
                  <a:lnTo>
                    <a:pt x="6962" y="6163"/>
                  </a:lnTo>
                  <a:close/>
                  <a:moveTo>
                    <a:pt x="8241" y="6209"/>
                  </a:moveTo>
                  <a:lnTo>
                    <a:pt x="8811" y="6506"/>
                  </a:lnTo>
                  <a:lnTo>
                    <a:pt x="8309" y="6803"/>
                  </a:lnTo>
                  <a:lnTo>
                    <a:pt x="7738" y="6483"/>
                  </a:lnTo>
                  <a:lnTo>
                    <a:pt x="8241" y="6209"/>
                  </a:lnTo>
                  <a:close/>
                  <a:moveTo>
                    <a:pt x="9519" y="6232"/>
                  </a:moveTo>
                  <a:lnTo>
                    <a:pt x="10089" y="6529"/>
                  </a:lnTo>
                  <a:lnTo>
                    <a:pt x="9564" y="6825"/>
                  </a:lnTo>
                  <a:lnTo>
                    <a:pt x="9542" y="6825"/>
                  </a:lnTo>
                  <a:lnTo>
                    <a:pt x="9017" y="6506"/>
                  </a:lnTo>
                  <a:lnTo>
                    <a:pt x="9519" y="6232"/>
                  </a:lnTo>
                  <a:close/>
                  <a:moveTo>
                    <a:pt x="10820" y="6255"/>
                  </a:moveTo>
                  <a:cubicBezTo>
                    <a:pt x="11002" y="6346"/>
                    <a:pt x="11185" y="6460"/>
                    <a:pt x="11368" y="6551"/>
                  </a:cubicBezTo>
                  <a:lnTo>
                    <a:pt x="10820" y="6871"/>
                  </a:lnTo>
                  <a:cubicBezTo>
                    <a:pt x="10637" y="6757"/>
                    <a:pt x="10455" y="6666"/>
                    <a:pt x="10272" y="6551"/>
                  </a:cubicBezTo>
                  <a:lnTo>
                    <a:pt x="10820" y="6255"/>
                  </a:lnTo>
                  <a:close/>
                  <a:moveTo>
                    <a:pt x="640" y="6643"/>
                  </a:moveTo>
                  <a:lnTo>
                    <a:pt x="640" y="6643"/>
                  </a:lnTo>
                  <a:cubicBezTo>
                    <a:pt x="480" y="6711"/>
                    <a:pt x="320" y="6803"/>
                    <a:pt x="183" y="6894"/>
                  </a:cubicBezTo>
                  <a:cubicBezTo>
                    <a:pt x="343" y="6803"/>
                    <a:pt x="480" y="6734"/>
                    <a:pt x="640" y="6643"/>
                  </a:cubicBezTo>
                  <a:close/>
                  <a:moveTo>
                    <a:pt x="12098" y="6278"/>
                  </a:moveTo>
                  <a:cubicBezTo>
                    <a:pt x="12281" y="6369"/>
                    <a:pt x="12463" y="6483"/>
                    <a:pt x="12669" y="6574"/>
                  </a:cubicBezTo>
                  <a:lnTo>
                    <a:pt x="12281" y="6803"/>
                  </a:lnTo>
                  <a:lnTo>
                    <a:pt x="12075" y="6894"/>
                  </a:lnTo>
                  <a:cubicBezTo>
                    <a:pt x="11893" y="6803"/>
                    <a:pt x="11710" y="6688"/>
                    <a:pt x="11550" y="6597"/>
                  </a:cubicBezTo>
                  <a:lnTo>
                    <a:pt x="11778" y="6437"/>
                  </a:lnTo>
                  <a:lnTo>
                    <a:pt x="12098" y="6278"/>
                  </a:lnTo>
                  <a:close/>
                  <a:moveTo>
                    <a:pt x="1256" y="6300"/>
                  </a:moveTo>
                  <a:cubicBezTo>
                    <a:pt x="1484" y="6437"/>
                    <a:pt x="1712" y="6574"/>
                    <a:pt x="1941" y="6711"/>
                  </a:cubicBezTo>
                  <a:cubicBezTo>
                    <a:pt x="1758" y="6803"/>
                    <a:pt x="1598" y="6917"/>
                    <a:pt x="1416" y="7008"/>
                  </a:cubicBezTo>
                  <a:cubicBezTo>
                    <a:pt x="1165" y="6894"/>
                    <a:pt x="914" y="6757"/>
                    <a:pt x="685" y="6620"/>
                  </a:cubicBezTo>
                  <a:cubicBezTo>
                    <a:pt x="868" y="6506"/>
                    <a:pt x="1073" y="6414"/>
                    <a:pt x="1256" y="6300"/>
                  </a:cubicBezTo>
                  <a:close/>
                  <a:moveTo>
                    <a:pt x="2603" y="6392"/>
                  </a:moveTo>
                  <a:cubicBezTo>
                    <a:pt x="2762" y="6483"/>
                    <a:pt x="2899" y="6574"/>
                    <a:pt x="3059" y="6666"/>
                  </a:cubicBezTo>
                  <a:lnTo>
                    <a:pt x="3196" y="6734"/>
                  </a:lnTo>
                  <a:cubicBezTo>
                    <a:pt x="3036" y="6825"/>
                    <a:pt x="2854" y="6939"/>
                    <a:pt x="2694" y="7031"/>
                  </a:cubicBezTo>
                  <a:lnTo>
                    <a:pt x="2466" y="6917"/>
                  </a:lnTo>
                  <a:cubicBezTo>
                    <a:pt x="2329" y="6825"/>
                    <a:pt x="2192" y="6757"/>
                    <a:pt x="2055" y="6688"/>
                  </a:cubicBezTo>
                  <a:cubicBezTo>
                    <a:pt x="2237" y="6574"/>
                    <a:pt x="2420" y="6483"/>
                    <a:pt x="2603" y="6392"/>
                  </a:cubicBezTo>
                  <a:close/>
                  <a:moveTo>
                    <a:pt x="3858" y="6414"/>
                  </a:moveTo>
                  <a:lnTo>
                    <a:pt x="4452" y="6757"/>
                  </a:lnTo>
                  <a:cubicBezTo>
                    <a:pt x="4292" y="6848"/>
                    <a:pt x="4132" y="6962"/>
                    <a:pt x="3949" y="7054"/>
                  </a:cubicBezTo>
                  <a:lnTo>
                    <a:pt x="3333" y="6711"/>
                  </a:lnTo>
                  <a:cubicBezTo>
                    <a:pt x="3516" y="6620"/>
                    <a:pt x="3698" y="6529"/>
                    <a:pt x="3858" y="6414"/>
                  </a:cubicBezTo>
                  <a:close/>
                  <a:moveTo>
                    <a:pt x="5136" y="6460"/>
                  </a:moveTo>
                  <a:lnTo>
                    <a:pt x="5730" y="6780"/>
                  </a:lnTo>
                  <a:cubicBezTo>
                    <a:pt x="5547" y="6871"/>
                    <a:pt x="5387" y="6985"/>
                    <a:pt x="5228" y="7076"/>
                  </a:cubicBezTo>
                  <a:lnTo>
                    <a:pt x="4634" y="6734"/>
                  </a:lnTo>
                  <a:cubicBezTo>
                    <a:pt x="4794" y="6643"/>
                    <a:pt x="4977" y="6551"/>
                    <a:pt x="5136" y="6460"/>
                  </a:cubicBezTo>
                  <a:close/>
                  <a:moveTo>
                    <a:pt x="6415" y="6483"/>
                  </a:moveTo>
                  <a:lnTo>
                    <a:pt x="6780" y="6688"/>
                  </a:lnTo>
                  <a:lnTo>
                    <a:pt x="6985" y="6803"/>
                  </a:lnTo>
                  <a:lnTo>
                    <a:pt x="6620" y="7031"/>
                  </a:lnTo>
                  <a:cubicBezTo>
                    <a:pt x="6574" y="7054"/>
                    <a:pt x="6529" y="7076"/>
                    <a:pt x="6483" y="7099"/>
                  </a:cubicBezTo>
                  <a:lnTo>
                    <a:pt x="6186" y="6939"/>
                  </a:lnTo>
                  <a:lnTo>
                    <a:pt x="5912" y="6780"/>
                  </a:lnTo>
                  <a:cubicBezTo>
                    <a:pt x="5912" y="6757"/>
                    <a:pt x="5935" y="6757"/>
                    <a:pt x="5935" y="6757"/>
                  </a:cubicBezTo>
                  <a:lnTo>
                    <a:pt x="6415" y="6483"/>
                  </a:lnTo>
                  <a:close/>
                  <a:moveTo>
                    <a:pt x="7647" y="6551"/>
                  </a:moveTo>
                  <a:lnTo>
                    <a:pt x="8218" y="6871"/>
                  </a:lnTo>
                  <a:lnTo>
                    <a:pt x="7761" y="7122"/>
                  </a:lnTo>
                  <a:lnTo>
                    <a:pt x="7191" y="6803"/>
                  </a:lnTo>
                  <a:lnTo>
                    <a:pt x="7647" y="6551"/>
                  </a:lnTo>
                  <a:close/>
                  <a:moveTo>
                    <a:pt x="8925" y="6574"/>
                  </a:moveTo>
                  <a:lnTo>
                    <a:pt x="9496" y="6894"/>
                  </a:lnTo>
                  <a:lnTo>
                    <a:pt x="8971" y="7191"/>
                  </a:lnTo>
                  <a:lnTo>
                    <a:pt x="8400" y="6871"/>
                  </a:lnTo>
                  <a:lnTo>
                    <a:pt x="8925" y="6574"/>
                  </a:lnTo>
                  <a:close/>
                  <a:moveTo>
                    <a:pt x="10204" y="6597"/>
                  </a:moveTo>
                  <a:cubicBezTo>
                    <a:pt x="10386" y="6711"/>
                    <a:pt x="10569" y="6803"/>
                    <a:pt x="10774" y="6894"/>
                  </a:cubicBezTo>
                  <a:lnTo>
                    <a:pt x="10226" y="7213"/>
                  </a:lnTo>
                  <a:cubicBezTo>
                    <a:pt x="10044" y="7122"/>
                    <a:pt x="9861" y="7008"/>
                    <a:pt x="9679" y="6894"/>
                  </a:cubicBezTo>
                  <a:lnTo>
                    <a:pt x="10204" y="6597"/>
                  </a:lnTo>
                  <a:close/>
                  <a:moveTo>
                    <a:pt x="11482" y="6620"/>
                  </a:moveTo>
                  <a:cubicBezTo>
                    <a:pt x="11687" y="6711"/>
                    <a:pt x="11870" y="6825"/>
                    <a:pt x="12052" y="6917"/>
                  </a:cubicBezTo>
                  <a:lnTo>
                    <a:pt x="11482" y="7259"/>
                  </a:lnTo>
                  <a:cubicBezTo>
                    <a:pt x="11299" y="7145"/>
                    <a:pt x="11117" y="7031"/>
                    <a:pt x="10934" y="6939"/>
                  </a:cubicBezTo>
                  <a:lnTo>
                    <a:pt x="11482" y="6620"/>
                  </a:lnTo>
                  <a:close/>
                  <a:moveTo>
                    <a:pt x="1986" y="6734"/>
                  </a:moveTo>
                  <a:cubicBezTo>
                    <a:pt x="2123" y="6803"/>
                    <a:pt x="2283" y="6894"/>
                    <a:pt x="2420" y="6985"/>
                  </a:cubicBezTo>
                  <a:lnTo>
                    <a:pt x="2603" y="7076"/>
                  </a:lnTo>
                  <a:cubicBezTo>
                    <a:pt x="2420" y="7191"/>
                    <a:pt x="2260" y="7282"/>
                    <a:pt x="2078" y="7373"/>
                  </a:cubicBezTo>
                  <a:lnTo>
                    <a:pt x="1827" y="7236"/>
                  </a:lnTo>
                  <a:cubicBezTo>
                    <a:pt x="1690" y="7168"/>
                    <a:pt x="1553" y="7099"/>
                    <a:pt x="1439" y="7031"/>
                  </a:cubicBezTo>
                  <a:cubicBezTo>
                    <a:pt x="1621" y="6917"/>
                    <a:pt x="1804" y="6825"/>
                    <a:pt x="1986" y="6734"/>
                  </a:cubicBezTo>
                  <a:close/>
                  <a:moveTo>
                    <a:pt x="3242" y="6757"/>
                  </a:moveTo>
                  <a:lnTo>
                    <a:pt x="3858" y="7099"/>
                  </a:lnTo>
                  <a:cubicBezTo>
                    <a:pt x="3698" y="7213"/>
                    <a:pt x="3516" y="7305"/>
                    <a:pt x="3356" y="7396"/>
                  </a:cubicBezTo>
                  <a:lnTo>
                    <a:pt x="2717" y="7054"/>
                  </a:lnTo>
                  <a:lnTo>
                    <a:pt x="3242" y="6757"/>
                  </a:lnTo>
                  <a:close/>
                  <a:moveTo>
                    <a:pt x="4520" y="6803"/>
                  </a:moveTo>
                  <a:lnTo>
                    <a:pt x="5113" y="7145"/>
                  </a:lnTo>
                  <a:cubicBezTo>
                    <a:pt x="4954" y="7236"/>
                    <a:pt x="4794" y="7327"/>
                    <a:pt x="4634" y="7419"/>
                  </a:cubicBezTo>
                  <a:lnTo>
                    <a:pt x="4018" y="7076"/>
                  </a:lnTo>
                  <a:cubicBezTo>
                    <a:pt x="4178" y="6985"/>
                    <a:pt x="4360" y="6894"/>
                    <a:pt x="4520" y="6803"/>
                  </a:cubicBezTo>
                  <a:close/>
                  <a:moveTo>
                    <a:pt x="5798" y="6825"/>
                  </a:moveTo>
                  <a:lnTo>
                    <a:pt x="6141" y="7031"/>
                  </a:lnTo>
                  <a:lnTo>
                    <a:pt x="6392" y="7168"/>
                  </a:lnTo>
                  <a:cubicBezTo>
                    <a:pt x="6209" y="7259"/>
                    <a:pt x="6049" y="7350"/>
                    <a:pt x="5890" y="7442"/>
                  </a:cubicBezTo>
                  <a:lnTo>
                    <a:pt x="5547" y="7259"/>
                  </a:lnTo>
                  <a:lnTo>
                    <a:pt x="5296" y="7122"/>
                  </a:lnTo>
                  <a:cubicBezTo>
                    <a:pt x="5456" y="7008"/>
                    <a:pt x="5638" y="6917"/>
                    <a:pt x="5798" y="6825"/>
                  </a:cubicBezTo>
                  <a:close/>
                  <a:moveTo>
                    <a:pt x="7076" y="6871"/>
                  </a:moveTo>
                  <a:lnTo>
                    <a:pt x="7647" y="7191"/>
                  </a:lnTo>
                  <a:lnTo>
                    <a:pt x="7328" y="7373"/>
                  </a:lnTo>
                  <a:cubicBezTo>
                    <a:pt x="7259" y="7396"/>
                    <a:pt x="7213" y="7442"/>
                    <a:pt x="7145" y="7464"/>
                  </a:cubicBezTo>
                  <a:lnTo>
                    <a:pt x="6574" y="7145"/>
                  </a:lnTo>
                  <a:cubicBezTo>
                    <a:pt x="6597" y="7122"/>
                    <a:pt x="6620" y="7122"/>
                    <a:pt x="6643" y="7099"/>
                  </a:cubicBezTo>
                  <a:lnTo>
                    <a:pt x="7076" y="6871"/>
                  </a:lnTo>
                  <a:close/>
                  <a:moveTo>
                    <a:pt x="8309" y="6917"/>
                  </a:moveTo>
                  <a:lnTo>
                    <a:pt x="8880" y="7236"/>
                  </a:lnTo>
                  <a:lnTo>
                    <a:pt x="8423" y="7510"/>
                  </a:lnTo>
                  <a:lnTo>
                    <a:pt x="7853" y="7168"/>
                  </a:lnTo>
                  <a:lnTo>
                    <a:pt x="8309" y="6917"/>
                  </a:lnTo>
                  <a:close/>
                  <a:moveTo>
                    <a:pt x="9587" y="6939"/>
                  </a:moveTo>
                  <a:cubicBezTo>
                    <a:pt x="9770" y="7054"/>
                    <a:pt x="9975" y="7145"/>
                    <a:pt x="10158" y="7259"/>
                  </a:cubicBezTo>
                  <a:lnTo>
                    <a:pt x="9610" y="7556"/>
                  </a:lnTo>
                  <a:cubicBezTo>
                    <a:pt x="9427" y="7464"/>
                    <a:pt x="9268" y="7350"/>
                    <a:pt x="9085" y="7236"/>
                  </a:cubicBezTo>
                  <a:lnTo>
                    <a:pt x="9062" y="7236"/>
                  </a:lnTo>
                  <a:lnTo>
                    <a:pt x="9587" y="6939"/>
                  </a:lnTo>
                  <a:close/>
                  <a:moveTo>
                    <a:pt x="10888" y="6962"/>
                  </a:moveTo>
                  <a:cubicBezTo>
                    <a:pt x="11071" y="7054"/>
                    <a:pt x="11253" y="7168"/>
                    <a:pt x="11459" y="7259"/>
                  </a:cubicBezTo>
                  <a:lnTo>
                    <a:pt x="10865" y="7601"/>
                  </a:lnTo>
                  <a:cubicBezTo>
                    <a:pt x="10683" y="7487"/>
                    <a:pt x="10500" y="7396"/>
                    <a:pt x="10318" y="7282"/>
                  </a:cubicBezTo>
                  <a:lnTo>
                    <a:pt x="10888" y="6962"/>
                  </a:lnTo>
                  <a:close/>
                  <a:moveTo>
                    <a:pt x="2009" y="7442"/>
                  </a:moveTo>
                  <a:lnTo>
                    <a:pt x="2009" y="7442"/>
                  </a:lnTo>
                  <a:cubicBezTo>
                    <a:pt x="1827" y="7533"/>
                    <a:pt x="1667" y="7624"/>
                    <a:pt x="1507" y="7738"/>
                  </a:cubicBezTo>
                  <a:cubicBezTo>
                    <a:pt x="1667" y="7647"/>
                    <a:pt x="1849" y="7533"/>
                    <a:pt x="2009" y="7442"/>
                  </a:cubicBezTo>
                  <a:close/>
                  <a:moveTo>
                    <a:pt x="3904" y="7145"/>
                  </a:moveTo>
                  <a:lnTo>
                    <a:pt x="4520" y="7487"/>
                  </a:lnTo>
                  <a:cubicBezTo>
                    <a:pt x="4360" y="7579"/>
                    <a:pt x="4200" y="7670"/>
                    <a:pt x="4018" y="7784"/>
                  </a:cubicBezTo>
                  <a:lnTo>
                    <a:pt x="3402" y="7419"/>
                  </a:lnTo>
                  <a:cubicBezTo>
                    <a:pt x="3561" y="7327"/>
                    <a:pt x="3744" y="7236"/>
                    <a:pt x="3904" y="7145"/>
                  </a:cubicBezTo>
                  <a:close/>
                  <a:moveTo>
                    <a:pt x="5182" y="7168"/>
                  </a:moveTo>
                  <a:lnTo>
                    <a:pt x="5502" y="7350"/>
                  </a:lnTo>
                  <a:lnTo>
                    <a:pt x="5775" y="7510"/>
                  </a:lnTo>
                  <a:cubicBezTo>
                    <a:pt x="5616" y="7601"/>
                    <a:pt x="5456" y="7693"/>
                    <a:pt x="5296" y="7807"/>
                  </a:cubicBezTo>
                  <a:lnTo>
                    <a:pt x="4908" y="7579"/>
                  </a:lnTo>
                  <a:lnTo>
                    <a:pt x="4680" y="7464"/>
                  </a:lnTo>
                  <a:cubicBezTo>
                    <a:pt x="4840" y="7350"/>
                    <a:pt x="5022" y="7259"/>
                    <a:pt x="5182" y="7168"/>
                  </a:cubicBezTo>
                  <a:close/>
                  <a:moveTo>
                    <a:pt x="6460" y="7213"/>
                  </a:moveTo>
                  <a:lnTo>
                    <a:pt x="7054" y="7533"/>
                  </a:lnTo>
                  <a:cubicBezTo>
                    <a:pt x="6894" y="7624"/>
                    <a:pt x="6711" y="7738"/>
                    <a:pt x="6551" y="7830"/>
                  </a:cubicBezTo>
                  <a:lnTo>
                    <a:pt x="5958" y="7487"/>
                  </a:lnTo>
                  <a:cubicBezTo>
                    <a:pt x="6118" y="7396"/>
                    <a:pt x="6300" y="7305"/>
                    <a:pt x="6460" y="7213"/>
                  </a:cubicBezTo>
                  <a:close/>
                  <a:moveTo>
                    <a:pt x="7738" y="7236"/>
                  </a:moveTo>
                  <a:lnTo>
                    <a:pt x="8332" y="7556"/>
                  </a:lnTo>
                  <a:lnTo>
                    <a:pt x="8035" y="7716"/>
                  </a:lnTo>
                  <a:cubicBezTo>
                    <a:pt x="7967" y="7761"/>
                    <a:pt x="7875" y="7807"/>
                    <a:pt x="7807" y="7852"/>
                  </a:cubicBezTo>
                  <a:lnTo>
                    <a:pt x="7236" y="7510"/>
                  </a:lnTo>
                  <a:cubicBezTo>
                    <a:pt x="7282" y="7487"/>
                    <a:pt x="7328" y="7464"/>
                    <a:pt x="7373" y="7442"/>
                  </a:cubicBezTo>
                  <a:lnTo>
                    <a:pt x="7738" y="7236"/>
                  </a:lnTo>
                  <a:close/>
                  <a:moveTo>
                    <a:pt x="8971" y="7282"/>
                  </a:moveTo>
                  <a:lnTo>
                    <a:pt x="9039" y="7327"/>
                  </a:lnTo>
                  <a:cubicBezTo>
                    <a:pt x="9199" y="7419"/>
                    <a:pt x="9382" y="7510"/>
                    <a:pt x="9564" y="7601"/>
                  </a:cubicBezTo>
                  <a:lnTo>
                    <a:pt x="9062" y="7875"/>
                  </a:lnTo>
                  <a:cubicBezTo>
                    <a:pt x="8925" y="7807"/>
                    <a:pt x="8766" y="7716"/>
                    <a:pt x="8629" y="7624"/>
                  </a:cubicBezTo>
                  <a:lnTo>
                    <a:pt x="8492" y="7556"/>
                  </a:lnTo>
                  <a:lnTo>
                    <a:pt x="8971" y="7282"/>
                  </a:lnTo>
                  <a:close/>
                  <a:moveTo>
                    <a:pt x="10957" y="7670"/>
                  </a:moveTo>
                  <a:cubicBezTo>
                    <a:pt x="11071" y="7738"/>
                    <a:pt x="11185" y="7807"/>
                    <a:pt x="11322" y="7875"/>
                  </a:cubicBezTo>
                  <a:cubicBezTo>
                    <a:pt x="11208" y="7807"/>
                    <a:pt x="11094" y="7738"/>
                    <a:pt x="10957" y="7670"/>
                  </a:cubicBezTo>
                  <a:close/>
                  <a:moveTo>
                    <a:pt x="10272" y="7305"/>
                  </a:moveTo>
                  <a:cubicBezTo>
                    <a:pt x="10455" y="7419"/>
                    <a:pt x="10660" y="7510"/>
                    <a:pt x="10843" y="7624"/>
                  </a:cubicBezTo>
                  <a:lnTo>
                    <a:pt x="10272" y="7944"/>
                  </a:lnTo>
                  <a:cubicBezTo>
                    <a:pt x="10089" y="7830"/>
                    <a:pt x="9884" y="7738"/>
                    <a:pt x="9701" y="7624"/>
                  </a:cubicBezTo>
                  <a:lnTo>
                    <a:pt x="10272" y="7305"/>
                  </a:lnTo>
                  <a:close/>
                  <a:moveTo>
                    <a:pt x="2626" y="7099"/>
                  </a:moveTo>
                  <a:lnTo>
                    <a:pt x="3265" y="7464"/>
                  </a:lnTo>
                  <a:cubicBezTo>
                    <a:pt x="3082" y="7556"/>
                    <a:pt x="2922" y="7647"/>
                    <a:pt x="2762" y="7761"/>
                  </a:cubicBezTo>
                  <a:cubicBezTo>
                    <a:pt x="2945" y="7670"/>
                    <a:pt x="3128" y="7579"/>
                    <a:pt x="3287" y="7487"/>
                  </a:cubicBezTo>
                  <a:lnTo>
                    <a:pt x="3927" y="7830"/>
                  </a:lnTo>
                  <a:cubicBezTo>
                    <a:pt x="3744" y="7944"/>
                    <a:pt x="3584" y="8035"/>
                    <a:pt x="3424" y="8126"/>
                  </a:cubicBezTo>
                  <a:lnTo>
                    <a:pt x="2762" y="7761"/>
                  </a:lnTo>
                  <a:lnTo>
                    <a:pt x="2101" y="7396"/>
                  </a:lnTo>
                  <a:cubicBezTo>
                    <a:pt x="2283" y="7305"/>
                    <a:pt x="2466" y="7191"/>
                    <a:pt x="2626" y="7099"/>
                  </a:cubicBezTo>
                  <a:close/>
                  <a:moveTo>
                    <a:pt x="4566" y="7510"/>
                  </a:moveTo>
                  <a:lnTo>
                    <a:pt x="4862" y="7693"/>
                  </a:lnTo>
                  <a:lnTo>
                    <a:pt x="5182" y="7852"/>
                  </a:lnTo>
                  <a:cubicBezTo>
                    <a:pt x="5022" y="7967"/>
                    <a:pt x="4862" y="8058"/>
                    <a:pt x="4680" y="8149"/>
                  </a:cubicBezTo>
                  <a:lnTo>
                    <a:pt x="4269" y="7921"/>
                  </a:lnTo>
                  <a:lnTo>
                    <a:pt x="4064" y="7784"/>
                  </a:lnTo>
                  <a:cubicBezTo>
                    <a:pt x="4223" y="7693"/>
                    <a:pt x="4406" y="7601"/>
                    <a:pt x="4566" y="7510"/>
                  </a:cubicBezTo>
                  <a:close/>
                  <a:moveTo>
                    <a:pt x="5844" y="7556"/>
                  </a:moveTo>
                  <a:lnTo>
                    <a:pt x="6460" y="7875"/>
                  </a:lnTo>
                  <a:cubicBezTo>
                    <a:pt x="6278" y="7989"/>
                    <a:pt x="6118" y="8081"/>
                    <a:pt x="5958" y="8172"/>
                  </a:cubicBezTo>
                  <a:lnTo>
                    <a:pt x="5342" y="7830"/>
                  </a:lnTo>
                  <a:cubicBezTo>
                    <a:pt x="5502" y="7738"/>
                    <a:pt x="5684" y="7647"/>
                    <a:pt x="5844" y="7556"/>
                  </a:cubicBezTo>
                  <a:close/>
                  <a:moveTo>
                    <a:pt x="7122" y="7579"/>
                  </a:moveTo>
                  <a:lnTo>
                    <a:pt x="7716" y="7898"/>
                  </a:lnTo>
                  <a:cubicBezTo>
                    <a:pt x="7556" y="8012"/>
                    <a:pt x="7373" y="8104"/>
                    <a:pt x="7213" y="8195"/>
                  </a:cubicBezTo>
                  <a:lnTo>
                    <a:pt x="6620" y="7852"/>
                  </a:lnTo>
                  <a:cubicBezTo>
                    <a:pt x="6780" y="7761"/>
                    <a:pt x="6962" y="7670"/>
                    <a:pt x="7122" y="7579"/>
                  </a:cubicBezTo>
                  <a:close/>
                  <a:moveTo>
                    <a:pt x="8423" y="7601"/>
                  </a:moveTo>
                  <a:lnTo>
                    <a:pt x="8583" y="7693"/>
                  </a:lnTo>
                  <a:cubicBezTo>
                    <a:pt x="8720" y="7784"/>
                    <a:pt x="8857" y="7852"/>
                    <a:pt x="8994" y="7921"/>
                  </a:cubicBezTo>
                  <a:lnTo>
                    <a:pt x="8743" y="8058"/>
                  </a:lnTo>
                  <a:cubicBezTo>
                    <a:pt x="8651" y="8126"/>
                    <a:pt x="8560" y="8172"/>
                    <a:pt x="8469" y="8240"/>
                  </a:cubicBezTo>
                  <a:cubicBezTo>
                    <a:pt x="8309" y="8149"/>
                    <a:pt x="8149" y="8035"/>
                    <a:pt x="7989" y="7967"/>
                  </a:cubicBezTo>
                  <a:lnTo>
                    <a:pt x="7898" y="7898"/>
                  </a:lnTo>
                  <a:cubicBezTo>
                    <a:pt x="7944" y="7852"/>
                    <a:pt x="8012" y="7830"/>
                    <a:pt x="8081" y="7784"/>
                  </a:cubicBezTo>
                  <a:lnTo>
                    <a:pt x="8423" y="7601"/>
                  </a:lnTo>
                  <a:close/>
                  <a:moveTo>
                    <a:pt x="9656" y="7647"/>
                  </a:moveTo>
                  <a:cubicBezTo>
                    <a:pt x="9838" y="7761"/>
                    <a:pt x="10044" y="7852"/>
                    <a:pt x="10226" y="7967"/>
                  </a:cubicBezTo>
                  <a:lnTo>
                    <a:pt x="9701" y="8263"/>
                  </a:lnTo>
                  <a:cubicBezTo>
                    <a:pt x="9519" y="8149"/>
                    <a:pt x="9336" y="8035"/>
                    <a:pt x="9154" y="7944"/>
                  </a:cubicBezTo>
                  <a:lnTo>
                    <a:pt x="9656" y="7647"/>
                  </a:lnTo>
                  <a:close/>
                  <a:moveTo>
                    <a:pt x="3949" y="7852"/>
                  </a:moveTo>
                  <a:lnTo>
                    <a:pt x="4223" y="8012"/>
                  </a:lnTo>
                  <a:lnTo>
                    <a:pt x="4588" y="8218"/>
                  </a:lnTo>
                  <a:cubicBezTo>
                    <a:pt x="4429" y="8309"/>
                    <a:pt x="4246" y="8400"/>
                    <a:pt x="4086" y="8514"/>
                  </a:cubicBezTo>
                  <a:lnTo>
                    <a:pt x="3630" y="8240"/>
                  </a:lnTo>
                  <a:lnTo>
                    <a:pt x="3447" y="8126"/>
                  </a:lnTo>
                  <a:cubicBezTo>
                    <a:pt x="3607" y="8035"/>
                    <a:pt x="3767" y="7944"/>
                    <a:pt x="3949" y="7852"/>
                  </a:cubicBezTo>
                  <a:close/>
                  <a:moveTo>
                    <a:pt x="5228" y="7898"/>
                  </a:moveTo>
                  <a:lnTo>
                    <a:pt x="5844" y="8240"/>
                  </a:lnTo>
                  <a:cubicBezTo>
                    <a:pt x="5684" y="8332"/>
                    <a:pt x="5524" y="8423"/>
                    <a:pt x="5342" y="8537"/>
                  </a:cubicBezTo>
                  <a:lnTo>
                    <a:pt x="4725" y="8172"/>
                  </a:lnTo>
                  <a:cubicBezTo>
                    <a:pt x="4885" y="8081"/>
                    <a:pt x="5068" y="7989"/>
                    <a:pt x="5228" y="7898"/>
                  </a:cubicBezTo>
                  <a:close/>
                  <a:moveTo>
                    <a:pt x="6506" y="7921"/>
                  </a:moveTo>
                  <a:lnTo>
                    <a:pt x="7122" y="8263"/>
                  </a:lnTo>
                  <a:cubicBezTo>
                    <a:pt x="6939" y="8355"/>
                    <a:pt x="6780" y="8446"/>
                    <a:pt x="6597" y="8560"/>
                  </a:cubicBezTo>
                  <a:lnTo>
                    <a:pt x="6004" y="8195"/>
                  </a:lnTo>
                  <a:cubicBezTo>
                    <a:pt x="6163" y="8104"/>
                    <a:pt x="6346" y="8012"/>
                    <a:pt x="6506" y="7921"/>
                  </a:cubicBezTo>
                  <a:close/>
                  <a:moveTo>
                    <a:pt x="7807" y="7944"/>
                  </a:moveTo>
                  <a:lnTo>
                    <a:pt x="7944" y="8035"/>
                  </a:lnTo>
                  <a:cubicBezTo>
                    <a:pt x="8104" y="8104"/>
                    <a:pt x="8241" y="8195"/>
                    <a:pt x="8400" y="8263"/>
                  </a:cubicBezTo>
                  <a:cubicBezTo>
                    <a:pt x="8218" y="8377"/>
                    <a:pt x="8035" y="8492"/>
                    <a:pt x="7853" y="8583"/>
                  </a:cubicBezTo>
                  <a:cubicBezTo>
                    <a:pt x="7693" y="8492"/>
                    <a:pt x="7510" y="8377"/>
                    <a:pt x="7350" y="8286"/>
                  </a:cubicBezTo>
                  <a:lnTo>
                    <a:pt x="7282" y="8240"/>
                  </a:lnTo>
                  <a:cubicBezTo>
                    <a:pt x="7442" y="8149"/>
                    <a:pt x="7624" y="8035"/>
                    <a:pt x="7807" y="7944"/>
                  </a:cubicBezTo>
                  <a:close/>
                  <a:moveTo>
                    <a:pt x="9085" y="7967"/>
                  </a:moveTo>
                  <a:cubicBezTo>
                    <a:pt x="9291" y="8081"/>
                    <a:pt x="9473" y="8172"/>
                    <a:pt x="9679" y="8286"/>
                  </a:cubicBezTo>
                  <a:lnTo>
                    <a:pt x="9291" y="8514"/>
                  </a:lnTo>
                  <a:cubicBezTo>
                    <a:pt x="9222" y="8537"/>
                    <a:pt x="9176" y="8583"/>
                    <a:pt x="9108" y="8606"/>
                  </a:cubicBezTo>
                  <a:cubicBezTo>
                    <a:pt x="8925" y="8492"/>
                    <a:pt x="8720" y="8400"/>
                    <a:pt x="8537" y="8286"/>
                  </a:cubicBezTo>
                  <a:cubicBezTo>
                    <a:pt x="8629" y="8240"/>
                    <a:pt x="8697" y="8195"/>
                    <a:pt x="8788" y="8149"/>
                  </a:cubicBezTo>
                  <a:lnTo>
                    <a:pt x="9085" y="7967"/>
                  </a:lnTo>
                  <a:close/>
                  <a:moveTo>
                    <a:pt x="5890" y="8263"/>
                  </a:moveTo>
                  <a:lnTo>
                    <a:pt x="6529" y="8606"/>
                  </a:lnTo>
                  <a:cubicBezTo>
                    <a:pt x="6346" y="8697"/>
                    <a:pt x="6186" y="8811"/>
                    <a:pt x="6004" y="8902"/>
                  </a:cubicBezTo>
                  <a:lnTo>
                    <a:pt x="5387" y="8537"/>
                  </a:lnTo>
                  <a:cubicBezTo>
                    <a:pt x="5547" y="8446"/>
                    <a:pt x="5730" y="8355"/>
                    <a:pt x="5890" y="8263"/>
                  </a:cubicBezTo>
                  <a:close/>
                  <a:moveTo>
                    <a:pt x="7191" y="8286"/>
                  </a:moveTo>
                  <a:lnTo>
                    <a:pt x="7305" y="8355"/>
                  </a:lnTo>
                  <a:cubicBezTo>
                    <a:pt x="7464" y="8446"/>
                    <a:pt x="7624" y="8537"/>
                    <a:pt x="7807" y="8629"/>
                  </a:cubicBezTo>
                  <a:cubicBezTo>
                    <a:pt x="7624" y="8720"/>
                    <a:pt x="7442" y="8834"/>
                    <a:pt x="7259" y="8948"/>
                  </a:cubicBezTo>
                  <a:cubicBezTo>
                    <a:pt x="7076" y="8834"/>
                    <a:pt x="6894" y="8720"/>
                    <a:pt x="6711" y="8606"/>
                  </a:cubicBezTo>
                  <a:lnTo>
                    <a:pt x="6643" y="8583"/>
                  </a:lnTo>
                  <a:cubicBezTo>
                    <a:pt x="6825" y="8492"/>
                    <a:pt x="7008" y="8377"/>
                    <a:pt x="7191" y="8286"/>
                  </a:cubicBezTo>
                  <a:close/>
                  <a:moveTo>
                    <a:pt x="8469" y="8309"/>
                  </a:moveTo>
                  <a:cubicBezTo>
                    <a:pt x="8674" y="8423"/>
                    <a:pt x="8880" y="8537"/>
                    <a:pt x="9062" y="8629"/>
                  </a:cubicBezTo>
                  <a:cubicBezTo>
                    <a:pt x="8880" y="8743"/>
                    <a:pt x="8697" y="8857"/>
                    <a:pt x="8514" y="8971"/>
                  </a:cubicBezTo>
                  <a:cubicBezTo>
                    <a:pt x="8309" y="8857"/>
                    <a:pt x="8104" y="8743"/>
                    <a:pt x="7921" y="8629"/>
                  </a:cubicBezTo>
                  <a:cubicBezTo>
                    <a:pt x="8104" y="8514"/>
                    <a:pt x="8286" y="8423"/>
                    <a:pt x="8469" y="8309"/>
                  </a:cubicBezTo>
                  <a:close/>
                  <a:moveTo>
                    <a:pt x="4611" y="8240"/>
                  </a:moveTo>
                  <a:lnTo>
                    <a:pt x="5250" y="8583"/>
                  </a:lnTo>
                  <a:cubicBezTo>
                    <a:pt x="5091" y="8674"/>
                    <a:pt x="4908" y="8788"/>
                    <a:pt x="4748" y="8880"/>
                  </a:cubicBezTo>
                  <a:cubicBezTo>
                    <a:pt x="4931" y="8788"/>
                    <a:pt x="5113" y="8697"/>
                    <a:pt x="5273" y="8606"/>
                  </a:cubicBezTo>
                  <a:lnTo>
                    <a:pt x="5912" y="8948"/>
                  </a:lnTo>
                  <a:cubicBezTo>
                    <a:pt x="5753" y="9062"/>
                    <a:pt x="5570" y="9154"/>
                    <a:pt x="5410" y="9268"/>
                  </a:cubicBezTo>
                  <a:lnTo>
                    <a:pt x="4748" y="8880"/>
                  </a:lnTo>
                  <a:lnTo>
                    <a:pt x="4109" y="8514"/>
                  </a:lnTo>
                  <a:cubicBezTo>
                    <a:pt x="4269" y="8423"/>
                    <a:pt x="4452" y="8332"/>
                    <a:pt x="4611" y="8240"/>
                  </a:cubicBezTo>
                  <a:close/>
                  <a:moveTo>
                    <a:pt x="6574" y="8629"/>
                  </a:moveTo>
                  <a:lnTo>
                    <a:pt x="6666" y="8697"/>
                  </a:lnTo>
                  <a:cubicBezTo>
                    <a:pt x="6848" y="8788"/>
                    <a:pt x="7031" y="8880"/>
                    <a:pt x="7191" y="8971"/>
                  </a:cubicBezTo>
                  <a:cubicBezTo>
                    <a:pt x="7008" y="9085"/>
                    <a:pt x="6825" y="9176"/>
                    <a:pt x="6666" y="9290"/>
                  </a:cubicBezTo>
                  <a:cubicBezTo>
                    <a:pt x="6460" y="9176"/>
                    <a:pt x="6255" y="9062"/>
                    <a:pt x="6072" y="8948"/>
                  </a:cubicBezTo>
                  <a:lnTo>
                    <a:pt x="6026" y="8925"/>
                  </a:lnTo>
                  <a:cubicBezTo>
                    <a:pt x="6209" y="8834"/>
                    <a:pt x="6392" y="8720"/>
                    <a:pt x="6574" y="8629"/>
                  </a:cubicBezTo>
                  <a:close/>
                  <a:moveTo>
                    <a:pt x="7853" y="8651"/>
                  </a:moveTo>
                  <a:cubicBezTo>
                    <a:pt x="8058" y="8765"/>
                    <a:pt x="8263" y="8880"/>
                    <a:pt x="8469" y="8994"/>
                  </a:cubicBezTo>
                  <a:cubicBezTo>
                    <a:pt x="8286" y="9085"/>
                    <a:pt x="8104" y="9199"/>
                    <a:pt x="7898" y="9313"/>
                  </a:cubicBezTo>
                  <a:cubicBezTo>
                    <a:pt x="7693" y="9199"/>
                    <a:pt x="7510" y="9085"/>
                    <a:pt x="7305" y="8971"/>
                  </a:cubicBezTo>
                  <a:cubicBezTo>
                    <a:pt x="7487" y="8857"/>
                    <a:pt x="7670" y="8765"/>
                    <a:pt x="7853" y="8651"/>
                  </a:cubicBezTo>
                  <a:close/>
                  <a:moveTo>
                    <a:pt x="5935" y="8971"/>
                  </a:moveTo>
                  <a:lnTo>
                    <a:pt x="6026" y="9017"/>
                  </a:lnTo>
                  <a:cubicBezTo>
                    <a:pt x="6209" y="9108"/>
                    <a:pt x="6415" y="9222"/>
                    <a:pt x="6597" y="9313"/>
                  </a:cubicBezTo>
                  <a:cubicBezTo>
                    <a:pt x="6415" y="9427"/>
                    <a:pt x="6232" y="9542"/>
                    <a:pt x="6049" y="9633"/>
                  </a:cubicBezTo>
                  <a:cubicBezTo>
                    <a:pt x="5844" y="9519"/>
                    <a:pt x="5638" y="9382"/>
                    <a:pt x="5433" y="9268"/>
                  </a:cubicBezTo>
                  <a:lnTo>
                    <a:pt x="5410" y="9268"/>
                  </a:lnTo>
                  <a:cubicBezTo>
                    <a:pt x="5593" y="9176"/>
                    <a:pt x="5775" y="9062"/>
                    <a:pt x="5935" y="8971"/>
                  </a:cubicBezTo>
                  <a:close/>
                  <a:moveTo>
                    <a:pt x="7236" y="8994"/>
                  </a:moveTo>
                  <a:cubicBezTo>
                    <a:pt x="7442" y="9108"/>
                    <a:pt x="7670" y="9222"/>
                    <a:pt x="7875" y="9336"/>
                  </a:cubicBezTo>
                  <a:cubicBezTo>
                    <a:pt x="7693" y="9450"/>
                    <a:pt x="7487" y="9564"/>
                    <a:pt x="7305" y="9678"/>
                  </a:cubicBezTo>
                  <a:cubicBezTo>
                    <a:pt x="7099" y="9542"/>
                    <a:pt x="6894" y="9427"/>
                    <a:pt x="6688" y="9313"/>
                  </a:cubicBezTo>
                  <a:cubicBezTo>
                    <a:pt x="6871" y="9199"/>
                    <a:pt x="7054" y="9108"/>
                    <a:pt x="7236" y="8994"/>
                  </a:cubicBezTo>
                  <a:close/>
                  <a:moveTo>
                    <a:pt x="6004" y="9678"/>
                  </a:moveTo>
                  <a:lnTo>
                    <a:pt x="6004" y="9678"/>
                  </a:lnTo>
                  <a:cubicBezTo>
                    <a:pt x="5912" y="9724"/>
                    <a:pt x="5844" y="9770"/>
                    <a:pt x="5775" y="9815"/>
                  </a:cubicBezTo>
                  <a:cubicBezTo>
                    <a:pt x="5844" y="9770"/>
                    <a:pt x="5935" y="9724"/>
                    <a:pt x="6004" y="9678"/>
                  </a:cubicBezTo>
                  <a:close/>
                  <a:moveTo>
                    <a:pt x="10820" y="1"/>
                  </a:moveTo>
                  <a:cubicBezTo>
                    <a:pt x="11071" y="138"/>
                    <a:pt x="11299" y="275"/>
                    <a:pt x="11527" y="434"/>
                  </a:cubicBezTo>
                  <a:cubicBezTo>
                    <a:pt x="11345" y="526"/>
                    <a:pt x="11139" y="640"/>
                    <a:pt x="10957" y="754"/>
                  </a:cubicBezTo>
                  <a:cubicBezTo>
                    <a:pt x="10751" y="640"/>
                    <a:pt x="10569" y="548"/>
                    <a:pt x="10386" y="457"/>
                  </a:cubicBezTo>
                  <a:lnTo>
                    <a:pt x="10386" y="457"/>
                  </a:lnTo>
                  <a:cubicBezTo>
                    <a:pt x="10569" y="548"/>
                    <a:pt x="10751" y="663"/>
                    <a:pt x="10911" y="754"/>
                  </a:cubicBezTo>
                  <a:cubicBezTo>
                    <a:pt x="10728" y="868"/>
                    <a:pt x="10523" y="982"/>
                    <a:pt x="10340" y="1096"/>
                  </a:cubicBezTo>
                  <a:cubicBezTo>
                    <a:pt x="10135" y="982"/>
                    <a:pt x="9930" y="868"/>
                    <a:pt x="9747" y="777"/>
                  </a:cubicBezTo>
                  <a:lnTo>
                    <a:pt x="9747" y="777"/>
                  </a:lnTo>
                  <a:cubicBezTo>
                    <a:pt x="9930" y="891"/>
                    <a:pt x="10112" y="1005"/>
                    <a:pt x="10295" y="1096"/>
                  </a:cubicBezTo>
                  <a:cubicBezTo>
                    <a:pt x="10112" y="1210"/>
                    <a:pt x="9907" y="1324"/>
                    <a:pt x="9724" y="1439"/>
                  </a:cubicBezTo>
                  <a:cubicBezTo>
                    <a:pt x="9519" y="1324"/>
                    <a:pt x="9313" y="1210"/>
                    <a:pt x="9108" y="1096"/>
                  </a:cubicBezTo>
                  <a:lnTo>
                    <a:pt x="9108" y="1096"/>
                  </a:lnTo>
                  <a:cubicBezTo>
                    <a:pt x="9291" y="1210"/>
                    <a:pt x="9496" y="1324"/>
                    <a:pt x="9679" y="1439"/>
                  </a:cubicBezTo>
                  <a:cubicBezTo>
                    <a:pt x="9496" y="1553"/>
                    <a:pt x="9336" y="1644"/>
                    <a:pt x="9154" y="1735"/>
                  </a:cubicBezTo>
                  <a:lnTo>
                    <a:pt x="9108" y="1781"/>
                  </a:lnTo>
                  <a:cubicBezTo>
                    <a:pt x="8880" y="1667"/>
                    <a:pt x="8674" y="1553"/>
                    <a:pt x="8469" y="1439"/>
                  </a:cubicBezTo>
                  <a:lnTo>
                    <a:pt x="8469" y="1439"/>
                  </a:lnTo>
                  <a:cubicBezTo>
                    <a:pt x="8651" y="1553"/>
                    <a:pt x="8857" y="1667"/>
                    <a:pt x="9062" y="1781"/>
                  </a:cubicBezTo>
                  <a:lnTo>
                    <a:pt x="8492" y="2123"/>
                  </a:lnTo>
                  <a:cubicBezTo>
                    <a:pt x="8263" y="2009"/>
                    <a:pt x="8035" y="1872"/>
                    <a:pt x="7830" y="1758"/>
                  </a:cubicBezTo>
                  <a:lnTo>
                    <a:pt x="7830" y="1758"/>
                  </a:lnTo>
                  <a:cubicBezTo>
                    <a:pt x="8035" y="1895"/>
                    <a:pt x="8241" y="2009"/>
                    <a:pt x="8446" y="2123"/>
                  </a:cubicBezTo>
                  <a:lnTo>
                    <a:pt x="7875" y="2466"/>
                  </a:lnTo>
                  <a:cubicBezTo>
                    <a:pt x="7647" y="2329"/>
                    <a:pt x="7419" y="2215"/>
                    <a:pt x="7168" y="2078"/>
                  </a:cubicBezTo>
                  <a:lnTo>
                    <a:pt x="7168" y="2078"/>
                  </a:lnTo>
                  <a:cubicBezTo>
                    <a:pt x="7396" y="2215"/>
                    <a:pt x="7624" y="2352"/>
                    <a:pt x="7853" y="2489"/>
                  </a:cubicBezTo>
                  <a:lnTo>
                    <a:pt x="7259" y="2808"/>
                  </a:lnTo>
                  <a:cubicBezTo>
                    <a:pt x="7031" y="2671"/>
                    <a:pt x="6780" y="2534"/>
                    <a:pt x="6529" y="2420"/>
                  </a:cubicBezTo>
                  <a:lnTo>
                    <a:pt x="6529" y="2420"/>
                  </a:lnTo>
                  <a:cubicBezTo>
                    <a:pt x="6757" y="2557"/>
                    <a:pt x="7008" y="2694"/>
                    <a:pt x="7236" y="2831"/>
                  </a:cubicBezTo>
                  <a:lnTo>
                    <a:pt x="6643" y="3150"/>
                  </a:lnTo>
                  <a:cubicBezTo>
                    <a:pt x="6437" y="3036"/>
                    <a:pt x="6255" y="2922"/>
                    <a:pt x="6049" y="2831"/>
                  </a:cubicBezTo>
                  <a:lnTo>
                    <a:pt x="6049" y="2831"/>
                  </a:lnTo>
                  <a:cubicBezTo>
                    <a:pt x="6232" y="2945"/>
                    <a:pt x="6437" y="3059"/>
                    <a:pt x="6620" y="3173"/>
                  </a:cubicBezTo>
                  <a:lnTo>
                    <a:pt x="6141" y="3447"/>
                  </a:lnTo>
                  <a:lnTo>
                    <a:pt x="6049" y="3493"/>
                  </a:lnTo>
                  <a:cubicBezTo>
                    <a:pt x="5821" y="3379"/>
                    <a:pt x="5616" y="3265"/>
                    <a:pt x="5410" y="3150"/>
                  </a:cubicBezTo>
                  <a:lnTo>
                    <a:pt x="5410" y="3150"/>
                  </a:lnTo>
                  <a:cubicBezTo>
                    <a:pt x="5593" y="3265"/>
                    <a:pt x="5798" y="3402"/>
                    <a:pt x="6004" y="3516"/>
                  </a:cubicBezTo>
                  <a:lnTo>
                    <a:pt x="5433" y="3835"/>
                  </a:lnTo>
                  <a:cubicBezTo>
                    <a:pt x="5205" y="3721"/>
                    <a:pt x="4977" y="3607"/>
                    <a:pt x="4748" y="3470"/>
                  </a:cubicBezTo>
                  <a:lnTo>
                    <a:pt x="4748" y="3470"/>
                  </a:lnTo>
                  <a:cubicBezTo>
                    <a:pt x="4977" y="3607"/>
                    <a:pt x="5182" y="3744"/>
                    <a:pt x="5410" y="3858"/>
                  </a:cubicBezTo>
                  <a:lnTo>
                    <a:pt x="4840" y="4200"/>
                  </a:lnTo>
                  <a:cubicBezTo>
                    <a:pt x="4588" y="4063"/>
                    <a:pt x="4360" y="3927"/>
                    <a:pt x="4109" y="3812"/>
                  </a:cubicBezTo>
                  <a:lnTo>
                    <a:pt x="4109" y="3812"/>
                  </a:lnTo>
                  <a:cubicBezTo>
                    <a:pt x="4337" y="3949"/>
                    <a:pt x="4566" y="4086"/>
                    <a:pt x="4794" y="4200"/>
                  </a:cubicBezTo>
                  <a:lnTo>
                    <a:pt x="4223" y="4543"/>
                  </a:lnTo>
                  <a:cubicBezTo>
                    <a:pt x="4041" y="4452"/>
                    <a:pt x="3835" y="4337"/>
                    <a:pt x="3653" y="4246"/>
                  </a:cubicBezTo>
                  <a:lnTo>
                    <a:pt x="3653" y="4246"/>
                  </a:lnTo>
                  <a:cubicBezTo>
                    <a:pt x="3835" y="4337"/>
                    <a:pt x="4018" y="4452"/>
                    <a:pt x="4200" y="4566"/>
                  </a:cubicBezTo>
                  <a:lnTo>
                    <a:pt x="3653" y="4862"/>
                  </a:lnTo>
                  <a:cubicBezTo>
                    <a:pt x="3516" y="4771"/>
                    <a:pt x="3356" y="4703"/>
                    <a:pt x="3196" y="4611"/>
                  </a:cubicBezTo>
                  <a:lnTo>
                    <a:pt x="3196" y="4611"/>
                  </a:lnTo>
                  <a:cubicBezTo>
                    <a:pt x="3356" y="4703"/>
                    <a:pt x="3493" y="4794"/>
                    <a:pt x="3653" y="4885"/>
                  </a:cubicBezTo>
                  <a:lnTo>
                    <a:pt x="3150" y="5159"/>
                  </a:lnTo>
                  <a:cubicBezTo>
                    <a:pt x="3128" y="5182"/>
                    <a:pt x="3082" y="5182"/>
                    <a:pt x="3059" y="5205"/>
                  </a:cubicBezTo>
                  <a:cubicBezTo>
                    <a:pt x="2899" y="5113"/>
                    <a:pt x="2740" y="5022"/>
                    <a:pt x="2557" y="4954"/>
                  </a:cubicBezTo>
                  <a:lnTo>
                    <a:pt x="2557" y="4954"/>
                  </a:lnTo>
                  <a:cubicBezTo>
                    <a:pt x="2717" y="5045"/>
                    <a:pt x="2877" y="5136"/>
                    <a:pt x="3036" y="5228"/>
                  </a:cubicBezTo>
                  <a:cubicBezTo>
                    <a:pt x="2854" y="5342"/>
                    <a:pt x="2648" y="5456"/>
                    <a:pt x="2466" y="5570"/>
                  </a:cubicBezTo>
                  <a:cubicBezTo>
                    <a:pt x="2283" y="5456"/>
                    <a:pt x="2101" y="5365"/>
                    <a:pt x="1918" y="5273"/>
                  </a:cubicBezTo>
                  <a:lnTo>
                    <a:pt x="1918" y="5273"/>
                  </a:lnTo>
                  <a:cubicBezTo>
                    <a:pt x="2101" y="5387"/>
                    <a:pt x="2260" y="5479"/>
                    <a:pt x="2443" y="5570"/>
                  </a:cubicBezTo>
                  <a:cubicBezTo>
                    <a:pt x="2237" y="5684"/>
                    <a:pt x="2055" y="5798"/>
                    <a:pt x="1849" y="5912"/>
                  </a:cubicBezTo>
                  <a:cubicBezTo>
                    <a:pt x="1667" y="5821"/>
                    <a:pt x="1484" y="5707"/>
                    <a:pt x="1279" y="5593"/>
                  </a:cubicBezTo>
                  <a:lnTo>
                    <a:pt x="1279" y="5593"/>
                  </a:lnTo>
                  <a:cubicBezTo>
                    <a:pt x="1461" y="5707"/>
                    <a:pt x="1644" y="5821"/>
                    <a:pt x="1827" y="5935"/>
                  </a:cubicBezTo>
                  <a:cubicBezTo>
                    <a:pt x="1644" y="6049"/>
                    <a:pt x="1461" y="6141"/>
                    <a:pt x="1256" y="6255"/>
                  </a:cubicBezTo>
                  <a:cubicBezTo>
                    <a:pt x="1051" y="6163"/>
                    <a:pt x="845" y="6049"/>
                    <a:pt x="640" y="5935"/>
                  </a:cubicBezTo>
                  <a:lnTo>
                    <a:pt x="640" y="5935"/>
                  </a:lnTo>
                  <a:cubicBezTo>
                    <a:pt x="845" y="6049"/>
                    <a:pt x="1028" y="6163"/>
                    <a:pt x="1233" y="6278"/>
                  </a:cubicBezTo>
                  <a:cubicBezTo>
                    <a:pt x="1051" y="6392"/>
                    <a:pt x="845" y="6506"/>
                    <a:pt x="663" y="6620"/>
                  </a:cubicBezTo>
                  <a:cubicBezTo>
                    <a:pt x="434" y="6506"/>
                    <a:pt x="229" y="6369"/>
                    <a:pt x="1" y="6255"/>
                  </a:cubicBezTo>
                  <a:lnTo>
                    <a:pt x="1" y="6255"/>
                  </a:lnTo>
                  <a:cubicBezTo>
                    <a:pt x="206" y="6392"/>
                    <a:pt x="411" y="6506"/>
                    <a:pt x="640" y="6643"/>
                  </a:cubicBezTo>
                  <a:cubicBezTo>
                    <a:pt x="868" y="6780"/>
                    <a:pt x="1119" y="6917"/>
                    <a:pt x="1347" y="7054"/>
                  </a:cubicBezTo>
                  <a:cubicBezTo>
                    <a:pt x="1165" y="7168"/>
                    <a:pt x="982" y="7282"/>
                    <a:pt x="799" y="7373"/>
                  </a:cubicBezTo>
                  <a:cubicBezTo>
                    <a:pt x="982" y="7282"/>
                    <a:pt x="1165" y="7168"/>
                    <a:pt x="1370" y="7054"/>
                  </a:cubicBezTo>
                  <a:cubicBezTo>
                    <a:pt x="1507" y="7145"/>
                    <a:pt x="1644" y="7236"/>
                    <a:pt x="1781" y="7305"/>
                  </a:cubicBezTo>
                  <a:lnTo>
                    <a:pt x="2009" y="7442"/>
                  </a:lnTo>
                  <a:lnTo>
                    <a:pt x="2648" y="7807"/>
                  </a:lnTo>
                  <a:cubicBezTo>
                    <a:pt x="2511" y="7898"/>
                    <a:pt x="2352" y="7989"/>
                    <a:pt x="2215" y="8081"/>
                  </a:cubicBezTo>
                  <a:cubicBezTo>
                    <a:pt x="2374" y="7989"/>
                    <a:pt x="2511" y="7898"/>
                    <a:pt x="2671" y="7830"/>
                  </a:cubicBezTo>
                  <a:lnTo>
                    <a:pt x="3310" y="8195"/>
                  </a:lnTo>
                  <a:cubicBezTo>
                    <a:pt x="3196" y="8263"/>
                    <a:pt x="3059" y="8355"/>
                    <a:pt x="2922" y="8423"/>
                  </a:cubicBezTo>
                  <a:cubicBezTo>
                    <a:pt x="3059" y="8355"/>
                    <a:pt x="3196" y="8263"/>
                    <a:pt x="3333" y="8195"/>
                  </a:cubicBezTo>
                  <a:lnTo>
                    <a:pt x="3584" y="8332"/>
                  </a:lnTo>
                  <a:lnTo>
                    <a:pt x="3972" y="8560"/>
                  </a:lnTo>
                  <a:cubicBezTo>
                    <a:pt x="3858" y="8629"/>
                    <a:pt x="3744" y="8697"/>
                    <a:pt x="3630" y="8765"/>
                  </a:cubicBezTo>
                  <a:cubicBezTo>
                    <a:pt x="3744" y="8697"/>
                    <a:pt x="3881" y="8629"/>
                    <a:pt x="3995" y="8560"/>
                  </a:cubicBezTo>
                  <a:lnTo>
                    <a:pt x="4657" y="8925"/>
                  </a:lnTo>
                  <a:cubicBezTo>
                    <a:pt x="4543" y="8994"/>
                    <a:pt x="4452" y="9062"/>
                    <a:pt x="4337" y="9108"/>
                  </a:cubicBezTo>
                  <a:cubicBezTo>
                    <a:pt x="4452" y="9062"/>
                    <a:pt x="4566" y="8994"/>
                    <a:pt x="4657" y="8948"/>
                  </a:cubicBezTo>
                  <a:lnTo>
                    <a:pt x="5319" y="9313"/>
                  </a:lnTo>
                  <a:lnTo>
                    <a:pt x="5387" y="9336"/>
                  </a:lnTo>
                  <a:cubicBezTo>
                    <a:pt x="5593" y="9450"/>
                    <a:pt x="5798" y="9564"/>
                    <a:pt x="6004" y="9678"/>
                  </a:cubicBezTo>
                  <a:cubicBezTo>
                    <a:pt x="6232" y="9793"/>
                    <a:pt x="6460" y="9930"/>
                    <a:pt x="6666" y="10044"/>
                  </a:cubicBezTo>
                  <a:cubicBezTo>
                    <a:pt x="6551" y="10112"/>
                    <a:pt x="6437" y="10181"/>
                    <a:pt x="6300" y="10249"/>
                  </a:cubicBezTo>
                  <a:cubicBezTo>
                    <a:pt x="6437" y="10181"/>
                    <a:pt x="6551" y="10112"/>
                    <a:pt x="6688" y="10044"/>
                  </a:cubicBezTo>
                  <a:cubicBezTo>
                    <a:pt x="6871" y="10135"/>
                    <a:pt x="7030" y="10226"/>
                    <a:pt x="7212" y="10317"/>
                  </a:cubicBezTo>
                  <a:lnTo>
                    <a:pt x="7212" y="10317"/>
                  </a:lnTo>
                  <a:cubicBezTo>
                    <a:pt x="7030" y="10226"/>
                    <a:pt x="6871" y="10135"/>
                    <a:pt x="6711" y="10021"/>
                  </a:cubicBezTo>
                  <a:cubicBezTo>
                    <a:pt x="6483" y="9907"/>
                    <a:pt x="6278" y="9770"/>
                    <a:pt x="6072" y="9656"/>
                  </a:cubicBezTo>
                  <a:cubicBezTo>
                    <a:pt x="6255" y="9542"/>
                    <a:pt x="6437" y="9450"/>
                    <a:pt x="6620" y="9336"/>
                  </a:cubicBezTo>
                  <a:cubicBezTo>
                    <a:pt x="6848" y="9450"/>
                    <a:pt x="7054" y="9564"/>
                    <a:pt x="7282" y="9678"/>
                  </a:cubicBezTo>
                  <a:cubicBezTo>
                    <a:pt x="7076" y="9793"/>
                    <a:pt x="6894" y="9907"/>
                    <a:pt x="6711" y="10021"/>
                  </a:cubicBezTo>
                  <a:cubicBezTo>
                    <a:pt x="6917" y="9930"/>
                    <a:pt x="7099" y="9815"/>
                    <a:pt x="7305" y="9701"/>
                  </a:cubicBezTo>
                  <a:cubicBezTo>
                    <a:pt x="7487" y="9793"/>
                    <a:pt x="7670" y="9907"/>
                    <a:pt x="7853" y="9998"/>
                  </a:cubicBezTo>
                  <a:cubicBezTo>
                    <a:pt x="7670" y="9884"/>
                    <a:pt x="7510" y="9793"/>
                    <a:pt x="7328" y="9678"/>
                  </a:cubicBezTo>
                  <a:cubicBezTo>
                    <a:pt x="7533" y="9587"/>
                    <a:pt x="7716" y="9473"/>
                    <a:pt x="7921" y="9359"/>
                  </a:cubicBezTo>
                  <a:cubicBezTo>
                    <a:pt x="8104" y="9450"/>
                    <a:pt x="8309" y="9564"/>
                    <a:pt x="8492" y="9656"/>
                  </a:cubicBezTo>
                  <a:cubicBezTo>
                    <a:pt x="8309" y="9564"/>
                    <a:pt x="8126" y="9450"/>
                    <a:pt x="7944" y="9336"/>
                  </a:cubicBezTo>
                  <a:cubicBezTo>
                    <a:pt x="8149" y="9245"/>
                    <a:pt x="8332" y="9131"/>
                    <a:pt x="8537" y="9017"/>
                  </a:cubicBezTo>
                  <a:cubicBezTo>
                    <a:pt x="8743" y="9131"/>
                    <a:pt x="8925" y="9222"/>
                    <a:pt x="9131" y="9336"/>
                  </a:cubicBezTo>
                  <a:cubicBezTo>
                    <a:pt x="8948" y="9222"/>
                    <a:pt x="8766" y="9108"/>
                    <a:pt x="8560" y="8994"/>
                  </a:cubicBezTo>
                  <a:cubicBezTo>
                    <a:pt x="8766" y="8902"/>
                    <a:pt x="8971" y="8788"/>
                    <a:pt x="9154" y="8674"/>
                  </a:cubicBezTo>
                  <a:cubicBezTo>
                    <a:pt x="9359" y="8788"/>
                    <a:pt x="9564" y="8902"/>
                    <a:pt x="9770" y="9017"/>
                  </a:cubicBezTo>
                  <a:cubicBezTo>
                    <a:pt x="9587" y="8902"/>
                    <a:pt x="9382" y="8788"/>
                    <a:pt x="9176" y="8651"/>
                  </a:cubicBezTo>
                  <a:cubicBezTo>
                    <a:pt x="9222" y="8629"/>
                    <a:pt x="9291" y="8606"/>
                    <a:pt x="9336" y="8583"/>
                  </a:cubicBezTo>
                  <a:lnTo>
                    <a:pt x="9770" y="8332"/>
                  </a:lnTo>
                  <a:cubicBezTo>
                    <a:pt x="9975" y="8446"/>
                    <a:pt x="10204" y="8560"/>
                    <a:pt x="10409" y="8674"/>
                  </a:cubicBezTo>
                  <a:cubicBezTo>
                    <a:pt x="10204" y="8560"/>
                    <a:pt x="9998" y="8446"/>
                    <a:pt x="9793" y="8309"/>
                  </a:cubicBezTo>
                  <a:lnTo>
                    <a:pt x="10340" y="8012"/>
                  </a:lnTo>
                  <a:cubicBezTo>
                    <a:pt x="10500" y="8104"/>
                    <a:pt x="10683" y="8218"/>
                    <a:pt x="10865" y="8309"/>
                  </a:cubicBezTo>
                  <a:cubicBezTo>
                    <a:pt x="10683" y="8195"/>
                    <a:pt x="10523" y="8104"/>
                    <a:pt x="10363" y="8012"/>
                  </a:cubicBezTo>
                  <a:lnTo>
                    <a:pt x="10957" y="7670"/>
                  </a:lnTo>
                  <a:lnTo>
                    <a:pt x="11550" y="7327"/>
                  </a:lnTo>
                  <a:cubicBezTo>
                    <a:pt x="11687" y="7396"/>
                    <a:pt x="11824" y="7464"/>
                    <a:pt x="11961" y="7533"/>
                  </a:cubicBezTo>
                  <a:cubicBezTo>
                    <a:pt x="11824" y="7464"/>
                    <a:pt x="11710" y="7396"/>
                    <a:pt x="11573" y="7305"/>
                  </a:cubicBezTo>
                  <a:lnTo>
                    <a:pt x="12166" y="6985"/>
                  </a:lnTo>
                  <a:cubicBezTo>
                    <a:pt x="12303" y="7054"/>
                    <a:pt x="12463" y="7145"/>
                    <a:pt x="12600" y="7213"/>
                  </a:cubicBezTo>
                  <a:cubicBezTo>
                    <a:pt x="12463" y="7122"/>
                    <a:pt x="12326" y="7054"/>
                    <a:pt x="12189" y="6962"/>
                  </a:cubicBezTo>
                  <a:lnTo>
                    <a:pt x="12326" y="6894"/>
                  </a:lnTo>
                  <a:lnTo>
                    <a:pt x="12783" y="6643"/>
                  </a:lnTo>
                  <a:cubicBezTo>
                    <a:pt x="12943" y="6711"/>
                    <a:pt x="13080" y="6803"/>
                    <a:pt x="13239" y="6894"/>
                  </a:cubicBezTo>
                  <a:cubicBezTo>
                    <a:pt x="13102" y="6803"/>
                    <a:pt x="12943" y="6711"/>
                    <a:pt x="12806" y="6620"/>
                  </a:cubicBezTo>
                  <a:lnTo>
                    <a:pt x="13376" y="6278"/>
                  </a:lnTo>
                  <a:cubicBezTo>
                    <a:pt x="13513" y="6346"/>
                    <a:pt x="13627" y="6414"/>
                    <a:pt x="13741" y="6483"/>
                  </a:cubicBezTo>
                  <a:cubicBezTo>
                    <a:pt x="13627" y="6414"/>
                    <a:pt x="13513" y="6346"/>
                    <a:pt x="13399" y="6278"/>
                  </a:cubicBezTo>
                  <a:lnTo>
                    <a:pt x="13993" y="5935"/>
                  </a:lnTo>
                  <a:cubicBezTo>
                    <a:pt x="14129" y="6004"/>
                    <a:pt x="14244" y="6072"/>
                    <a:pt x="14381" y="6141"/>
                  </a:cubicBezTo>
                  <a:cubicBezTo>
                    <a:pt x="14266" y="6072"/>
                    <a:pt x="14129" y="6004"/>
                    <a:pt x="14015" y="5935"/>
                  </a:cubicBezTo>
                  <a:lnTo>
                    <a:pt x="14586" y="5593"/>
                  </a:lnTo>
                  <a:cubicBezTo>
                    <a:pt x="14746" y="5661"/>
                    <a:pt x="14883" y="5753"/>
                    <a:pt x="15020" y="5821"/>
                  </a:cubicBezTo>
                  <a:cubicBezTo>
                    <a:pt x="14883" y="5730"/>
                    <a:pt x="14746" y="5661"/>
                    <a:pt x="14609" y="5570"/>
                  </a:cubicBezTo>
                  <a:lnTo>
                    <a:pt x="15202" y="5250"/>
                  </a:lnTo>
                  <a:cubicBezTo>
                    <a:pt x="15362" y="5319"/>
                    <a:pt x="15499" y="5410"/>
                    <a:pt x="15659" y="5501"/>
                  </a:cubicBezTo>
                  <a:cubicBezTo>
                    <a:pt x="15522" y="5410"/>
                    <a:pt x="15362" y="5319"/>
                    <a:pt x="15225" y="5228"/>
                  </a:cubicBezTo>
                  <a:lnTo>
                    <a:pt x="15316" y="5182"/>
                  </a:lnTo>
                  <a:cubicBezTo>
                    <a:pt x="15476" y="5068"/>
                    <a:pt x="15636" y="4976"/>
                    <a:pt x="15796" y="4885"/>
                  </a:cubicBezTo>
                  <a:cubicBezTo>
                    <a:pt x="15978" y="4976"/>
                    <a:pt x="16138" y="5068"/>
                    <a:pt x="16298" y="5159"/>
                  </a:cubicBezTo>
                  <a:cubicBezTo>
                    <a:pt x="16138" y="5068"/>
                    <a:pt x="15978" y="4976"/>
                    <a:pt x="15819" y="4885"/>
                  </a:cubicBezTo>
                  <a:cubicBezTo>
                    <a:pt x="16024" y="4771"/>
                    <a:pt x="16207" y="4657"/>
                    <a:pt x="16389" y="4543"/>
                  </a:cubicBezTo>
                  <a:cubicBezTo>
                    <a:pt x="16595" y="4634"/>
                    <a:pt x="16754" y="4748"/>
                    <a:pt x="16960" y="4840"/>
                  </a:cubicBezTo>
                  <a:cubicBezTo>
                    <a:pt x="16777" y="4725"/>
                    <a:pt x="16595" y="4634"/>
                    <a:pt x="16435" y="4520"/>
                  </a:cubicBezTo>
                  <a:cubicBezTo>
                    <a:pt x="16617" y="4406"/>
                    <a:pt x="16800" y="4292"/>
                    <a:pt x="17005" y="4200"/>
                  </a:cubicBezTo>
                  <a:cubicBezTo>
                    <a:pt x="17188" y="4292"/>
                    <a:pt x="17393" y="4406"/>
                    <a:pt x="17599" y="4520"/>
                  </a:cubicBezTo>
                  <a:cubicBezTo>
                    <a:pt x="17393" y="4406"/>
                    <a:pt x="17211" y="4292"/>
                    <a:pt x="17028" y="4178"/>
                  </a:cubicBezTo>
                  <a:cubicBezTo>
                    <a:pt x="17211" y="4063"/>
                    <a:pt x="17416" y="3949"/>
                    <a:pt x="17599" y="3835"/>
                  </a:cubicBezTo>
                  <a:cubicBezTo>
                    <a:pt x="17736" y="3904"/>
                    <a:pt x="17896" y="3995"/>
                    <a:pt x="18033" y="4063"/>
                  </a:cubicBezTo>
                  <a:cubicBezTo>
                    <a:pt x="17896" y="3995"/>
                    <a:pt x="17759" y="3904"/>
                    <a:pt x="17622" y="3835"/>
                  </a:cubicBezTo>
                  <a:cubicBezTo>
                    <a:pt x="17850" y="3698"/>
                    <a:pt x="18078" y="3561"/>
                    <a:pt x="18306" y="3424"/>
                  </a:cubicBezTo>
                  <a:lnTo>
                    <a:pt x="18306" y="3424"/>
                  </a:lnTo>
                  <a:cubicBezTo>
                    <a:pt x="18055" y="3561"/>
                    <a:pt x="17827" y="3675"/>
                    <a:pt x="17599" y="3812"/>
                  </a:cubicBezTo>
                  <a:cubicBezTo>
                    <a:pt x="17393" y="3698"/>
                    <a:pt x="17188" y="3561"/>
                    <a:pt x="16983" y="3447"/>
                  </a:cubicBezTo>
                  <a:cubicBezTo>
                    <a:pt x="17234" y="3287"/>
                    <a:pt x="17508" y="3150"/>
                    <a:pt x="17759" y="2991"/>
                  </a:cubicBezTo>
                  <a:lnTo>
                    <a:pt x="17759" y="2991"/>
                  </a:lnTo>
                  <a:cubicBezTo>
                    <a:pt x="17485" y="3128"/>
                    <a:pt x="17211" y="3287"/>
                    <a:pt x="16960" y="3424"/>
                  </a:cubicBezTo>
                  <a:cubicBezTo>
                    <a:pt x="16754" y="3310"/>
                    <a:pt x="16526" y="3173"/>
                    <a:pt x="16321" y="3059"/>
                  </a:cubicBezTo>
                  <a:cubicBezTo>
                    <a:pt x="16572" y="2922"/>
                    <a:pt x="16800" y="2785"/>
                    <a:pt x="17051" y="2648"/>
                  </a:cubicBezTo>
                  <a:lnTo>
                    <a:pt x="17051" y="2648"/>
                  </a:lnTo>
                  <a:cubicBezTo>
                    <a:pt x="16800" y="2762"/>
                    <a:pt x="16549" y="2922"/>
                    <a:pt x="16298" y="3036"/>
                  </a:cubicBezTo>
                  <a:cubicBezTo>
                    <a:pt x="16298" y="3036"/>
                    <a:pt x="16275" y="3036"/>
                    <a:pt x="16252" y="3014"/>
                  </a:cubicBezTo>
                  <a:lnTo>
                    <a:pt x="15659" y="2671"/>
                  </a:lnTo>
                  <a:lnTo>
                    <a:pt x="15020" y="2306"/>
                  </a:lnTo>
                  <a:cubicBezTo>
                    <a:pt x="15225" y="2192"/>
                    <a:pt x="15408" y="2055"/>
                    <a:pt x="15613" y="1941"/>
                  </a:cubicBezTo>
                  <a:lnTo>
                    <a:pt x="15613" y="1941"/>
                  </a:lnTo>
                  <a:cubicBezTo>
                    <a:pt x="15408" y="2055"/>
                    <a:pt x="15202" y="2169"/>
                    <a:pt x="14997" y="2283"/>
                  </a:cubicBezTo>
                  <a:lnTo>
                    <a:pt x="14449" y="1986"/>
                  </a:lnTo>
                  <a:lnTo>
                    <a:pt x="14358" y="1918"/>
                  </a:lnTo>
                  <a:cubicBezTo>
                    <a:pt x="14540" y="1827"/>
                    <a:pt x="14723" y="1713"/>
                    <a:pt x="14905" y="1598"/>
                  </a:cubicBezTo>
                  <a:lnTo>
                    <a:pt x="14905" y="1598"/>
                  </a:lnTo>
                  <a:cubicBezTo>
                    <a:pt x="14723" y="1713"/>
                    <a:pt x="14517" y="1804"/>
                    <a:pt x="14335" y="1918"/>
                  </a:cubicBezTo>
                  <a:lnTo>
                    <a:pt x="13673" y="1553"/>
                  </a:lnTo>
                  <a:lnTo>
                    <a:pt x="13011" y="1187"/>
                  </a:lnTo>
                  <a:cubicBezTo>
                    <a:pt x="13169" y="1097"/>
                    <a:pt x="13328" y="1007"/>
                    <a:pt x="13486" y="916"/>
                  </a:cubicBezTo>
                  <a:lnTo>
                    <a:pt x="13486" y="916"/>
                  </a:lnTo>
                  <a:cubicBezTo>
                    <a:pt x="13328" y="1007"/>
                    <a:pt x="13169" y="1097"/>
                    <a:pt x="12988" y="1187"/>
                  </a:cubicBezTo>
                  <a:lnTo>
                    <a:pt x="12646" y="982"/>
                  </a:lnTo>
                  <a:cubicBezTo>
                    <a:pt x="12555" y="936"/>
                    <a:pt x="12440" y="868"/>
                    <a:pt x="12326" y="822"/>
                  </a:cubicBezTo>
                  <a:cubicBezTo>
                    <a:pt x="12485" y="732"/>
                    <a:pt x="12621" y="641"/>
                    <a:pt x="12779" y="550"/>
                  </a:cubicBezTo>
                  <a:lnTo>
                    <a:pt x="12779" y="550"/>
                  </a:lnTo>
                  <a:cubicBezTo>
                    <a:pt x="12621" y="641"/>
                    <a:pt x="12485" y="731"/>
                    <a:pt x="12326" y="799"/>
                  </a:cubicBezTo>
                  <a:cubicBezTo>
                    <a:pt x="12075" y="685"/>
                    <a:pt x="11824" y="548"/>
                    <a:pt x="11596" y="411"/>
                  </a:cubicBezTo>
                  <a:cubicBezTo>
                    <a:pt x="11778" y="297"/>
                    <a:pt x="11984" y="183"/>
                    <a:pt x="12166" y="69"/>
                  </a:cubicBezTo>
                  <a:lnTo>
                    <a:pt x="12166" y="69"/>
                  </a:lnTo>
                  <a:cubicBezTo>
                    <a:pt x="11961" y="183"/>
                    <a:pt x="11778" y="297"/>
                    <a:pt x="11573" y="411"/>
                  </a:cubicBezTo>
                  <a:cubicBezTo>
                    <a:pt x="11322" y="275"/>
                    <a:pt x="11071" y="138"/>
                    <a:pt x="10820" y="1"/>
                  </a:cubicBezTo>
                  <a:close/>
                </a:path>
              </a:pathLst>
            </a:custGeom>
            <a:solidFill>
              <a:srgbClr val="2728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3" name="Google Shape;1693;p41"/>
            <p:cNvSpPr/>
            <p:nvPr/>
          </p:nvSpPr>
          <p:spPr>
            <a:xfrm>
              <a:off x="6008605" y="2788776"/>
              <a:ext cx="267655" cy="248936"/>
            </a:xfrm>
            <a:custGeom>
              <a:avLst/>
              <a:gdLst/>
              <a:ahLst/>
              <a:cxnLst/>
              <a:rect l="l" t="t" r="r" b="b"/>
              <a:pathLst>
                <a:path w="15514" h="14429" extrusionOk="0">
                  <a:moveTo>
                    <a:pt x="2038" y="1"/>
                  </a:moveTo>
                  <a:cubicBezTo>
                    <a:pt x="88" y="1"/>
                    <a:pt x="1" y="8729"/>
                    <a:pt x="249" y="11553"/>
                  </a:cubicBezTo>
                  <a:cubicBezTo>
                    <a:pt x="249" y="11553"/>
                    <a:pt x="3011" y="13562"/>
                    <a:pt x="9882" y="14064"/>
                  </a:cubicBezTo>
                  <a:lnTo>
                    <a:pt x="12004" y="14406"/>
                  </a:lnTo>
                  <a:cubicBezTo>
                    <a:pt x="12111" y="14421"/>
                    <a:pt x="12220" y="14429"/>
                    <a:pt x="12330" y="14429"/>
                  </a:cubicBezTo>
                  <a:cubicBezTo>
                    <a:pt x="12550" y="14429"/>
                    <a:pt x="12773" y="14398"/>
                    <a:pt x="12986" y="14338"/>
                  </a:cubicBezTo>
                  <a:cubicBezTo>
                    <a:pt x="13762" y="14086"/>
                    <a:pt x="15131" y="13584"/>
                    <a:pt x="15314" y="12808"/>
                  </a:cubicBezTo>
                  <a:cubicBezTo>
                    <a:pt x="15514" y="11938"/>
                    <a:pt x="15396" y="11125"/>
                    <a:pt x="14630" y="11125"/>
                  </a:cubicBezTo>
                  <a:cubicBezTo>
                    <a:pt x="14432" y="11125"/>
                    <a:pt x="14190" y="11180"/>
                    <a:pt x="13899" y="11302"/>
                  </a:cubicBezTo>
                  <a:lnTo>
                    <a:pt x="12461" y="11872"/>
                  </a:lnTo>
                  <a:cubicBezTo>
                    <a:pt x="12461" y="11872"/>
                    <a:pt x="11799" y="11713"/>
                    <a:pt x="12895" y="10708"/>
                  </a:cubicBezTo>
                  <a:cubicBezTo>
                    <a:pt x="13284" y="10343"/>
                    <a:pt x="13258" y="10189"/>
                    <a:pt x="13043" y="10189"/>
                  </a:cubicBezTo>
                  <a:cubicBezTo>
                    <a:pt x="12666" y="10189"/>
                    <a:pt x="11708" y="10662"/>
                    <a:pt x="11388" y="11302"/>
                  </a:cubicBezTo>
                  <a:lnTo>
                    <a:pt x="10133" y="11872"/>
                  </a:lnTo>
                  <a:lnTo>
                    <a:pt x="3262" y="9042"/>
                  </a:lnTo>
                  <a:cubicBezTo>
                    <a:pt x="3262" y="9042"/>
                    <a:pt x="4107" y="163"/>
                    <a:pt x="2098" y="3"/>
                  </a:cubicBezTo>
                  <a:cubicBezTo>
                    <a:pt x="2078" y="1"/>
                    <a:pt x="2058" y="1"/>
                    <a:pt x="2038" y="1"/>
                  </a:cubicBezTo>
                  <a:close/>
                </a:path>
              </a:pathLst>
            </a:custGeom>
            <a:solidFill>
              <a:srgbClr val="754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4" name="Google Shape;1694;p41"/>
            <p:cNvSpPr/>
            <p:nvPr/>
          </p:nvSpPr>
          <p:spPr>
            <a:xfrm>
              <a:off x="6008605" y="2788776"/>
              <a:ext cx="42510" cy="206409"/>
            </a:xfrm>
            <a:custGeom>
              <a:avLst/>
              <a:gdLst/>
              <a:ahLst/>
              <a:cxnLst/>
              <a:rect l="l" t="t" r="r" b="b"/>
              <a:pathLst>
                <a:path w="2464" h="11964" extrusionOk="0">
                  <a:moveTo>
                    <a:pt x="2038" y="1"/>
                  </a:moveTo>
                  <a:cubicBezTo>
                    <a:pt x="88" y="1"/>
                    <a:pt x="1" y="8729"/>
                    <a:pt x="249" y="11553"/>
                  </a:cubicBezTo>
                  <a:cubicBezTo>
                    <a:pt x="249" y="11553"/>
                    <a:pt x="478" y="11713"/>
                    <a:pt x="980" y="11964"/>
                  </a:cubicBezTo>
                  <a:cubicBezTo>
                    <a:pt x="774" y="8882"/>
                    <a:pt x="888" y="1076"/>
                    <a:pt x="2463" y="140"/>
                  </a:cubicBezTo>
                  <a:cubicBezTo>
                    <a:pt x="2349" y="72"/>
                    <a:pt x="2235" y="3"/>
                    <a:pt x="2098" y="3"/>
                  </a:cubicBezTo>
                  <a:cubicBezTo>
                    <a:pt x="2078" y="1"/>
                    <a:pt x="2058" y="1"/>
                    <a:pt x="2038" y="1"/>
                  </a:cubicBezTo>
                  <a:close/>
                </a:path>
              </a:pathLst>
            </a:custGeom>
            <a:solidFill>
              <a:srgbClr val="5E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5" name="Google Shape;1695;p41"/>
            <p:cNvSpPr/>
            <p:nvPr/>
          </p:nvSpPr>
          <p:spPr>
            <a:xfrm>
              <a:off x="6007777" y="2785257"/>
              <a:ext cx="65387" cy="128410"/>
            </a:xfrm>
            <a:custGeom>
              <a:avLst/>
              <a:gdLst/>
              <a:ahLst/>
              <a:cxnLst/>
              <a:rect l="l" t="t" r="r" b="b"/>
              <a:pathLst>
                <a:path w="3790" h="7443" extrusionOk="0">
                  <a:moveTo>
                    <a:pt x="2144" y="0"/>
                  </a:moveTo>
                  <a:cubicBezTo>
                    <a:pt x="917" y="0"/>
                    <a:pt x="158" y="3490"/>
                    <a:pt x="1" y="6713"/>
                  </a:cubicBezTo>
                  <a:cubicBezTo>
                    <a:pt x="1073" y="6941"/>
                    <a:pt x="2603" y="7192"/>
                    <a:pt x="3653" y="7443"/>
                  </a:cubicBezTo>
                  <a:cubicBezTo>
                    <a:pt x="3790" y="4841"/>
                    <a:pt x="3630" y="116"/>
                    <a:pt x="2192" y="2"/>
                  </a:cubicBezTo>
                  <a:cubicBezTo>
                    <a:pt x="2176" y="1"/>
                    <a:pt x="2160" y="0"/>
                    <a:pt x="2144" y="0"/>
                  </a:cubicBezTo>
                  <a:close/>
                </a:path>
              </a:pathLst>
            </a:custGeom>
            <a:solidFill>
              <a:srgbClr val="F4EB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6" name="Google Shape;1696;p41"/>
            <p:cNvSpPr/>
            <p:nvPr/>
          </p:nvSpPr>
          <p:spPr>
            <a:xfrm>
              <a:off x="6007380" y="2784497"/>
              <a:ext cx="66577" cy="129963"/>
            </a:xfrm>
            <a:custGeom>
              <a:avLst/>
              <a:gdLst/>
              <a:ahLst/>
              <a:cxnLst/>
              <a:rect l="l" t="t" r="r" b="b"/>
              <a:pathLst>
                <a:path w="3859" h="7533" extrusionOk="0">
                  <a:moveTo>
                    <a:pt x="2125" y="87"/>
                  </a:moveTo>
                  <a:cubicBezTo>
                    <a:pt x="2147" y="87"/>
                    <a:pt x="2169" y="89"/>
                    <a:pt x="2192" y="92"/>
                  </a:cubicBezTo>
                  <a:cubicBezTo>
                    <a:pt x="3607" y="206"/>
                    <a:pt x="3767" y="4908"/>
                    <a:pt x="3630" y="7418"/>
                  </a:cubicBezTo>
                  <a:cubicBezTo>
                    <a:pt x="2991" y="7281"/>
                    <a:pt x="2192" y="7122"/>
                    <a:pt x="1416" y="6985"/>
                  </a:cubicBezTo>
                  <a:cubicBezTo>
                    <a:pt x="937" y="6893"/>
                    <a:pt x="480" y="6802"/>
                    <a:pt x="69" y="6734"/>
                  </a:cubicBezTo>
                  <a:cubicBezTo>
                    <a:pt x="206" y="4109"/>
                    <a:pt x="731" y="1119"/>
                    <a:pt x="1667" y="297"/>
                  </a:cubicBezTo>
                  <a:cubicBezTo>
                    <a:pt x="1827" y="157"/>
                    <a:pt x="1969" y="87"/>
                    <a:pt x="2125" y="87"/>
                  </a:cubicBezTo>
                  <a:close/>
                  <a:moveTo>
                    <a:pt x="2215" y="0"/>
                  </a:moveTo>
                  <a:cubicBezTo>
                    <a:pt x="2009" y="0"/>
                    <a:pt x="1804" y="69"/>
                    <a:pt x="1621" y="228"/>
                  </a:cubicBezTo>
                  <a:cubicBezTo>
                    <a:pt x="663" y="1073"/>
                    <a:pt x="115" y="4109"/>
                    <a:pt x="1" y="6757"/>
                  </a:cubicBezTo>
                  <a:lnTo>
                    <a:pt x="1" y="6802"/>
                  </a:lnTo>
                  <a:lnTo>
                    <a:pt x="24" y="6802"/>
                  </a:lnTo>
                  <a:cubicBezTo>
                    <a:pt x="435" y="6893"/>
                    <a:pt x="891" y="6962"/>
                    <a:pt x="1393" y="7053"/>
                  </a:cubicBezTo>
                  <a:cubicBezTo>
                    <a:pt x="2192" y="7213"/>
                    <a:pt x="3014" y="7373"/>
                    <a:pt x="3676" y="7533"/>
                  </a:cubicBezTo>
                  <a:lnTo>
                    <a:pt x="3721" y="7533"/>
                  </a:lnTo>
                  <a:lnTo>
                    <a:pt x="3721" y="7487"/>
                  </a:lnTo>
                  <a:cubicBezTo>
                    <a:pt x="3858" y="4953"/>
                    <a:pt x="3699" y="137"/>
                    <a:pt x="2215" y="0"/>
                  </a:cubicBezTo>
                  <a:close/>
                </a:path>
              </a:pathLst>
            </a:custGeom>
            <a:solidFill>
              <a:srgbClr val="DBD0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7" name="Google Shape;1697;p41"/>
            <p:cNvSpPr/>
            <p:nvPr/>
          </p:nvSpPr>
          <p:spPr>
            <a:xfrm>
              <a:off x="5717952" y="2586163"/>
              <a:ext cx="305990" cy="315945"/>
            </a:xfrm>
            <a:custGeom>
              <a:avLst/>
              <a:gdLst/>
              <a:ahLst/>
              <a:cxnLst/>
              <a:rect l="l" t="t" r="r" b="b"/>
              <a:pathLst>
                <a:path w="17736" h="18313" extrusionOk="0">
                  <a:moveTo>
                    <a:pt x="15232" y="0"/>
                  </a:moveTo>
                  <a:cubicBezTo>
                    <a:pt x="15077" y="0"/>
                    <a:pt x="14918" y="41"/>
                    <a:pt x="14768" y="129"/>
                  </a:cubicBezTo>
                  <a:lnTo>
                    <a:pt x="457" y="8620"/>
                  </a:lnTo>
                  <a:cubicBezTo>
                    <a:pt x="183" y="8780"/>
                    <a:pt x="0" y="9100"/>
                    <a:pt x="0" y="9419"/>
                  </a:cubicBezTo>
                  <a:lnTo>
                    <a:pt x="0" y="17385"/>
                  </a:lnTo>
                  <a:cubicBezTo>
                    <a:pt x="0" y="17921"/>
                    <a:pt x="445" y="18313"/>
                    <a:pt x="929" y="18313"/>
                  </a:cubicBezTo>
                  <a:cubicBezTo>
                    <a:pt x="1084" y="18313"/>
                    <a:pt x="1243" y="18273"/>
                    <a:pt x="1393" y="18184"/>
                  </a:cubicBezTo>
                  <a:lnTo>
                    <a:pt x="15544" y="9853"/>
                  </a:lnTo>
                  <a:lnTo>
                    <a:pt x="17735" y="8552"/>
                  </a:lnTo>
                  <a:lnTo>
                    <a:pt x="16161" y="8392"/>
                  </a:lnTo>
                  <a:lnTo>
                    <a:pt x="16161" y="928"/>
                  </a:lnTo>
                  <a:cubicBezTo>
                    <a:pt x="16161" y="392"/>
                    <a:pt x="15715" y="0"/>
                    <a:pt x="1523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8" name="Google Shape;1698;p41"/>
            <p:cNvSpPr/>
            <p:nvPr/>
          </p:nvSpPr>
          <p:spPr>
            <a:xfrm>
              <a:off x="6231059" y="1865474"/>
              <a:ext cx="305990" cy="315652"/>
            </a:xfrm>
            <a:custGeom>
              <a:avLst/>
              <a:gdLst/>
              <a:ahLst/>
              <a:cxnLst/>
              <a:rect l="l" t="t" r="r" b="b"/>
              <a:pathLst>
                <a:path w="17736" h="18296" extrusionOk="0">
                  <a:moveTo>
                    <a:pt x="15242" y="0"/>
                  </a:moveTo>
                  <a:cubicBezTo>
                    <a:pt x="15084" y="0"/>
                    <a:pt x="14921" y="41"/>
                    <a:pt x="14769" y="132"/>
                  </a:cubicBezTo>
                  <a:lnTo>
                    <a:pt x="457" y="8600"/>
                  </a:lnTo>
                  <a:cubicBezTo>
                    <a:pt x="160" y="8783"/>
                    <a:pt x="1" y="9080"/>
                    <a:pt x="1" y="9399"/>
                  </a:cubicBezTo>
                  <a:lnTo>
                    <a:pt x="1" y="17365"/>
                  </a:lnTo>
                  <a:cubicBezTo>
                    <a:pt x="1" y="17914"/>
                    <a:pt x="440" y="18296"/>
                    <a:pt x="919" y="18296"/>
                  </a:cubicBezTo>
                  <a:cubicBezTo>
                    <a:pt x="1078" y="18296"/>
                    <a:pt x="1240" y="18255"/>
                    <a:pt x="1393" y="18164"/>
                  </a:cubicBezTo>
                  <a:lnTo>
                    <a:pt x="15545" y="9833"/>
                  </a:lnTo>
                  <a:lnTo>
                    <a:pt x="17736" y="8532"/>
                  </a:lnTo>
                  <a:lnTo>
                    <a:pt x="16161" y="8372"/>
                  </a:lnTo>
                  <a:lnTo>
                    <a:pt x="16161" y="931"/>
                  </a:lnTo>
                  <a:cubicBezTo>
                    <a:pt x="16161" y="382"/>
                    <a:pt x="15722" y="0"/>
                    <a:pt x="1524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9" name="Google Shape;1699;p41"/>
            <p:cNvSpPr/>
            <p:nvPr/>
          </p:nvSpPr>
          <p:spPr>
            <a:xfrm>
              <a:off x="7224993" y="2957057"/>
              <a:ext cx="304817" cy="337028"/>
            </a:xfrm>
            <a:custGeom>
              <a:avLst/>
              <a:gdLst/>
              <a:ahLst/>
              <a:cxnLst/>
              <a:rect l="l" t="t" r="r" b="b"/>
              <a:pathLst>
                <a:path w="17668" h="19535" extrusionOk="0">
                  <a:moveTo>
                    <a:pt x="16749" y="1"/>
                  </a:moveTo>
                  <a:cubicBezTo>
                    <a:pt x="16590" y="1"/>
                    <a:pt x="16428" y="42"/>
                    <a:pt x="16275" y="133"/>
                  </a:cubicBezTo>
                  <a:lnTo>
                    <a:pt x="1964" y="8601"/>
                  </a:lnTo>
                  <a:cubicBezTo>
                    <a:pt x="1667" y="8783"/>
                    <a:pt x="1507" y="9080"/>
                    <a:pt x="1507" y="9400"/>
                  </a:cubicBezTo>
                  <a:lnTo>
                    <a:pt x="1507" y="17274"/>
                  </a:lnTo>
                  <a:lnTo>
                    <a:pt x="1" y="19534"/>
                  </a:lnTo>
                  <a:lnTo>
                    <a:pt x="1" y="19534"/>
                  </a:lnTo>
                  <a:lnTo>
                    <a:pt x="2648" y="18279"/>
                  </a:lnTo>
                  <a:cubicBezTo>
                    <a:pt x="2740" y="18256"/>
                    <a:pt x="2808" y="18210"/>
                    <a:pt x="2899" y="18165"/>
                  </a:cubicBezTo>
                  <a:lnTo>
                    <a:pt x="17211" y="9742"/>
                  </a:lnTo>
                  <a:cubicBezTo>
                    <a:pt x="17485" y="9582"/>
                    <a:pt x="17667" y="9263"/>
                    <a:pt x="17667" y="8943"/>
                  </a:cubicBezTo>
                  <a:lnTo>
                    <a:pt x="17667" y="932"/>
                  </a:lnTo>
                  <a:cubicBezTo>
                    <a:pt x="17667" y="382"/>
                    <a:pt x="17228" y="1"/>
                    <a:pt x="1674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0" name="Google Shape;1700;p41"/>
            <p:cNvSpPr/>
            <p:nvPr/>
          </p:nvSpPr>
          <p:spPr>
            <a:xfrm>
              <a:off x="5348180" y="3031139"/>
              <a:ext cx="302057" cy="338943"/>
            </a:xfrm>
            <a:custGeom>
              <a:avLst/>
              <a:gdLst/>
              <a:ahLst/>
              <a:cxnLst/>
              <a:rect l="l" t="t" r="r" b="b"/>
              <a:pathLst>
                <a:path w="17508" h="19646" extrusionOk="0">
                  <a:moveTo>
                    <a:pt x="929" y="1"/>
                  </a:moveTo>
                  <a:cubicBezTo>
                    <a:pt x="445" y="1"/>
                    <a:pt x="0" y="393"/>
                    <a:pt x="0" y="929"/>
                  </a:cubicBezTo>
                  <a:lnTo>
                    <a:pt x="0" y="8940"/>
                  </a:lnTo>
                  <a:cubicBezTo>
                    <a:pt x="0" y="9283"/>
                    <a:pt x="160" y="9579"/>
                    <a:pt x="457" y="9739"/>
                  </a:cubicBezTo>
                  <a:lnTo>
                    <a:pt x="14768" y="18185"/>
                  </a:lnTo>
                  <a:cubicBezTo>
                    <a:pt x="14837" y="18230"/>
                    <a:pt x="14928" y="18253"/>
                    <a:pt x="15019" y="18276"/>
                  </a:cubicBezTo>
                  <a:lnTo>
                    <a:pt x="15019" y="18299"/>
                  </a:lnTo>
                  <a:lnTo>
                    <a:pt x="17507" y="19645"/>
                  </a:lnTo>
                  <a:lnTo>
                    <a:pt x="16161" y="17294"/>
                  </a:lnTo>
                  <a:lnTo>
                    <a:pt x="16161" y="9420"/>
                  </a:lnTo>
                  <a:cubicBezTo>
                    <a:pt x="16161" y="9077"/>
                    <a:pt x="15978" y="8781"/>
                    <a:pt x="15704" y="8621"/>
                  </a:cubicBezTo>
                  <a:lnTo>
                    <a:pt x="1393" y="130"/>
                  </a:lnTo>
                  <a:cubicBezTo>
                    <a:pt x="1243" y="41"/>
                    <a:pt x="1084" y="1"/>
                    <a:pt x="92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1" name="Google Shape;1701;p41"/>
            <p:cNvSpPr/>
            <p:nvPr/>
          </p:nvSpPr>
          <p:spPr>
            <a:xfrm>
              <a:off x="6026289" y="3934359"/>
              <a:ext cx="97684" cy="278438"/>
            </a:xfrm>
            <a:custGeom>
              <a:avLst/>
              <a:gdLst/>
              <a:ahLst/>
              <a:cxnLst/>
              <a:rect l="l" t="t" r="r" b="b"/>
              <a:pathLst>
                <a:path w="5662" h="16139" extrusionOk="0">
                  <a:moveTo>
                    <a:pt x="2831" y="1"/>
                  </a:moveTo>
                  <a:lnTo>
                    <a:pt x="0" y="846"/>
                  </a:lnTo>
                  <a:lnTo>
                    <a:pt x="183" y="16138"/>
                  </a:lnTo>
                  <a:lnTo>
                    <a:pt x="799" y="16138"/>
                  </a:lnTo>
                  <a:lnTo>
                    <a:pt x="799" y="12601"/>
                  </a:lnTo>
                  <a:cubicBezTo>
                    <a:pt x="799" y="12601"/>
                    <a:pt x="1438" y="16138"/>
                    <a:pt x="2739" y="16138"/>
                  </a:cubicBezTo>
                  <a:lnTo>
                    <a:pt x="5661" y="16138"/>
                  </a:lnTo>
                  <a:cubicBezTo>
                    <a:pt x="5661" y="16138"/>
                    <a:pt x="5433" y="14244"/>
                    <a:pt x="4109" y="14061"/>
                  </a:cubicBezTo>
                  <a:cubicBezTo>
                    <a:pt x="1826" y="13742"/>
                    <a:pt x="2831" y="1"/>
                    <a:pt x="2831" y="1"/>
                  </a:cubicBezTo>
                  <a:close/>
                </a:path>
              </a:pathLst>
            </a:custGeom>
            <a:solidFill>
              <a:srgbClr val="5E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2" name="Google Shape;1702;p41"/>
            <p:cNvSpPr/>
            <p:nvPr/>
          </p:nvSpPr>
          <p:spPr>
            <a:xfrm>
              <a:off x="6028256" y="4104486"/>
              <a:ext cx="95717" cy="108311"/>
            </a:xfrm>
            <a:custGeom>
              <a:avLst/>
              <a:gdLst/>
              <a:ahLst/>
              <a:cxnLst/>
              <a:rect l="l" t="t" r="r" b="b"/>
              <a:pathLst>
                <a:path w="5548" h="6278" extrusionOk="0">
                  <a:moveTo>
                    <a:pt x="1" y="1"/>
                  </a:moveTo>
                  <a:lnTo>
                    <a:pt x="69" y="6277"/>
                  </a:lnTo>
                  <a:lnTo>
                    <a:pt x="685" y="6277"/>
                  </a:lnTo>
                  <a:lnTo>
                    <a:pt x="685" y="2740"/>
                  </a:lnTo>
                  <a:cubicBezTo>
                    <a:pt x="685" y="2740"/>
                    <a:pt x="1324" y="6277"/>
                    <a:pt x="2625" y="6277"/>
                  </a:cubicBezTo>
                  <a:lnTo>
                    <a:pt x="5547" y="6277"/>
                  </a:lnTo>
                  <a:cubicBezTo>
                    <a:pt x="5547" y="6277"/>
                    <a:pt x="5387" y="4999"/>
                    <a:pt x="4611" y="4429"/>
                  </a:cubicBezTo>
                  <a:cubicBezTo>
                    <a:pt x="4439" y="4445"/>
                    <a:pt x="4278" y="4452"/>
                    <a:pt x="4128" y="4452"/>
                  </a:cubicBezTo>
                  <a:cubicBezTo>
                    <a:pt x="2341" y="4452"/>
                    <a:pt x="2011" y="3351"/>
                    <a:pt x="1758" y="1667"/>
                  </a:cubicBezTo>
                  <a:cubicBezTo>
                    <a:pt x="1553" y="320"/>
                    <a:pt x="548" y="46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3" name="Google Shape;1703;p41"/>
            <p:cNvSpPr/>
            <p:nvPr/>
          </p:nvSpPr>
          <p:spPr>
            <a:xfrm>
              <a:off x="6011711" y="3941847"/>
              <a:ext cx="69717" cy="146905"/>
            </a:xfrm>
            <a:custGeom>
              <a:avLst/>
              <a:gdLst/>
              <a:ahLst/>
              <a:cxnLst/>
              <a:rect l="l" t="t" r="r" b="b"/>
              <a:pathLst>
                <a:path w="4041" h="8515" extrusionOk="0">
                  <a:moveTo>
                    <a:pt x="4041" y="1"/>
                  </a:moveTo>
                  <a:lnTo>
                    <a:pt x="1" y="1758"/>
                  </a:lnTo>
                  <a:lnTo>
                    <a:pt x="663" y="8514"/>
                  </a:lnTo>
                  <a:lnTo>
                    <a:pt x="3721" y="8514"/>
                  </a:lnTo>
                  <a:lnTo>
                    <a:pt x="4041" y="1"/>
                  </a:lnTo>
                  <a:close/>
                </a:path>
              </a:pathLst>
            </a:custGeom>
            <a:solidFill>
              <a:srgbClr val="605F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4" name="Google Shape;1704;p41"/>
            <p:cNvSpPr/>
            <p:nvPr/>
          </p:nvSpPr>
          <p:spPr>
            <a:xfrm>
              <a:off x="5915235" y="3900113"/>
              <a:ext cx="97684" cy="278421"/>
            </a:xfrm>
            <a:custGeom>
              <a:avLst/>
              <a:gdLst/>
              <a:ahLst/>
              <a:cxnLst/>
              <a:rect l="l" t="t" r="r" b="b"/>
              <a:pathLst>
                <a:path w="5662" h="16138" extrusionOk="0">
                  <a:moveTo>
                    <a:pt x="2831" y="0"/>
                  </a:moveTo>
                  <a:lnTo>
                    <a:pt x="1" y="845"/>
                  </a:lnTo>
                  <a:lnTo>
                    <a:pt x="183" y="16138"/>
                  </a:lnTo>
                  <a:lnTo>
                    <a:pt x="800" y="16138"/>
                  </a:lnTo>
                  <a:lnTo>
                    <a:pt x="800" y="12577"/>
                  </a:lnTo>
                  <a:cubicBezTo>
                    <a:pt x="800" y="12577"/>
                    <a:pt x="1439" y="16138"/>
                    <a:pt x="2740" y="16138"/>
                  </a:cubicBezTo>
                  <a:lnTo>
                    <a:pt x="5661" y="16138"/>
                  </a:lnTo>
                  <a:cubicBezTo>
                    <a:pt x="5661" y="16138"/>
                    <a:pt x="5456" y="14220"/>
                    <a:pt x="4109" y="14038"/>
                  </a:cubicBezTo>
                  <a:cubicBezTo>
                    <a:pt x="1827" y="13741"/>
                    <a:pt x="2831" y="0"/>
                    <a:pt x="2831" y="0"/>
                  </a:cubicBezTo>
                  <a:close/>
                </a:path>
              </a:pathLst>
            </a:custGeom>
            <a:solidFill>
              <a:srgbClr val="5E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5" name="Google Shape;1705;p41"/>
            <p:cNvSpPr/>
            <p:nvPr/>
          </p:nvSpPr>
          <p:spPr>
            <a:xfrm>
              <a:off x="5917202" y="4070223"/>
              <a:ext cx="95717" cy="108311"/>
            </a:xfrm>
            <a:custGeom>
              <a:avLst/>
              <a:gdLst/>
              <a:ahLst/>
              <a:cxnLst/>
              <a:rect l="l" t="t" r="r" b="b"/>
              <a:pathLst>
                <a:path w="5548" h="6278" extrusionOk="0">
                  <a:moveTo>
                    <a:pt x="1" y="1"/>
                  </a:moveTo>
                  <a:lnTo>
                    <a:pt x="69" y="6278"/>
                  </a:lnTo>
                  <a:lnTo>
                    <a:pt x="686" y="6278"/>
                  </a:lnTo>
                  <a:lnTo>
                    <a:pt x="686" y="2717"/>
                  </a:lnTo>
                  <a:cubicBezTo>
                    <a:pt x="686" y="2717"/>
                    <a:pt x="1325" y="6278"/>
                    <a:pt x="2626" y="6278"/>
                  </a:cubicBezTo>
                  <a:lnTo>
                    <a:pt x="5547" y="6278"/>
                  </a:lnTo>
                  <a:cubicBezTo>
                    <a:pt x="5547" y="6278"/>
                    <a:pt x="5410" y="4999"/>
                    <a:pt x="4612" y="4429"/>
                  </a:cubicBezTo>
                  <a:cubicBezTo>
                    <a:pt x="4442" y="4445"/>
                    <a:pt x="4284" y="4452"/>
                    <a:pt x="4135" y="4452"/>
                  </a:cubicBezTo>
                  <a:cubicBezTo>
                    <a:pt x="2342" y="4452"/>
                    <a:pt x="2011" y="3330"/>
                    <a:pt x="1758" y="1644"/>
                  </a:cubicBezTo>
                  <a:cubicBezTo>
                    <a:pt x="1553" y="320"/>
                    <a:pt x="549" y="46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6" name="Google Shape;1706;p41"/>
            <p:cNvSpPr/>
            <p:nvPr/>
          </p:nvSpPr>
          <p:spPr>
            <a:xfrm>
              <a:off x="5900674" y="3907204"/>
              <a:ext cx="69717" cy="146888"/>
            </a:xfrm>
            <a:custGeom>
              <a:avLst/>
              <a:gdLst/>
              <a:ahLst/>
              <a:cxnLst/>
              <a:rect l="l" t="t" r="r" b="b"/>
              <a:pathLst>
                <a:path w="4041" h="8514" extrusionOk="0">
                  <a:moveTo>
                    <a:pt x="4040" y="0"/>
                  </a:moveTo>
                  <a:lnTo>
                    <a:pt x="0" y="1758"/>
                  </a:lnTo>
                  <a:lnTo>
                    <a:pt x="662" y="8514"/>
                  </a:lnTo>
                  <a:lnTo>
                    <a:pt x="3721" y="8514"/>
                  </a:lnTo>
                  <a:lnTo>
                    <a:pt x="4040" y="0"/>
                  </a:lnTo>
                  <a:close/>
                </a:path>
              </a:pathLst>
            </a:custGeom>
            <a:solidFill>
              <a:srgbClr val="605F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7" name="Google Shape;1707;p41"/>
            <p:cNvSpPr/>
            <p:nvPr/>
          </p:nvSpPr>
          <p:spPr>
            <a:xfrm>
              <a:off x="5820329" y="3794442"/>
              <a:ext cx="178408" cy="132862"/>
            </a:xfrm>
            <a:custGeom>
              <a:avLst/>
              <a:gdLst/>
              <a:ahLst/>
              <a:cxnLst/>
              <a:rect l="l" t="t" r="r" b="b"/>
              <a:pathLst>
                <a:path w="10341" h="7701" extrusionOk="0">
                  <a:moveTo>
                    <a:pt x="6978" y="0"/>
                  </a:moveTo>
                  <a:cubicBezTo>
                    <a:pt x="4315" y="0"/>
                    <a:pt x="1" y="3249"/>
                    <a:pt x="1" y="3249"/>
                  </a:cubicBezTo>
                  <a:lnTo>
                    <a:pt x="1233" y="7700"/>
                  </a:lnTo>
                  <a:lnTo>
                    <a:pt x="10227" y="3249"/>
                  </a:lnTo>
                  <a:cubicBezTo>
                    <a:pt x="10227" y="3249"/>
                    <a:pt x="10341" y="1332"/>
                    <a:pt x="7944" y="191"/>
                  </a:cubicBezTo>
                  <a:cubicBezTo>
                    <a:pt x="7661" y="59"/>
                    <a:pt x="7334" y="0"/>
                    <a:pt x="6978" y="0"/>
                  </a:cubicBezTo>
                  <a:close/>
                </a:path>
              </a:pathLst>
            </a:custGeom>
            <a:solidFill>
              <a:srgbClr val="5656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8" name="Google Shape;1708;p41"/>
            <p:cNvSpPr/>
            <p:nvPr/>
          </p:nvSpPr>
          <p:spPr>
            <a:xfrm>
              <a:off x="5875071" y="3845526"/>
              <a:ext cx="178011" cy="132568"/>
            </a:xfrm>
            <a:custGeom>
              <a:avLst/>
              <a:gdLst/>
              <a:ahLst/>
              <a:cxnLst/>
              <a:rect l="l" t="t" r="r" b="b"/>
              <a:pathLst>
                <a:path w="10318" h="7684" extrusionOk="0">
                  <a:moveTo>
                    <a:pt x="6948" y="0"/>
                  </a:moveTo>
                  <a:cubicBezTo>
                    <a:pt x="4300" y="0"/>
                    <a:pt x="1" y="3256"/>
                    <a:pt x="1" y="3256"/>
                  </a:cubicBezTo>
                  <a:lnTo>
                    <a:pt x="1210" y="7684"/>
                  </a:lnTo>
                  <a:lnTo>
                    <a:pt x="10203" y="3256"/>
                  </a:lnTo>
                  <a:cubicBezTo>
                    <a:pt x="10203" y="3256"/>
                    <a:pt x="10318" y="1315"/>
                    <a:pt x="7921" y="197"/>
                  </a:cubicBezTo>
                  <a:cubicBezTo>
                    <a:pt x="7637" y="60"/>
                    <a:pt x="7308" y="0"/>
                    <a:pt x="6948" y="0"/>
                  </a:cubicBezTo>
                  <a:close/>
                </a:path>
              </a:pathLst>
            </a:custGeom>
            <a:solidFill>
              <a:srgbClr val="605F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9" name="Google Shape;1709;p41"/>
            <p:cNvSpPr/>
            <p:nvPr/>
          </p:nvSpPr>
          <p:spPr>
            <a:xfrm>
              <a:off x="5834114" y="3596452"/>
              <a:ext cx="250075" cy="193797"/>
            </a:xfrm>
            <a:custGeom>
              <a:avLst/>
              <a:gdLst/>
              <a:ahLst/>
              <a:cxnLst/>
              <a:rect l="l" t="t" r="r" b="b"/>
              <a:pathLst>
                <a:path w="14495" h="11233" extrusionOk="0">
                  <a:moveTo>
                    <a:pt x="1570" y="1"/>
                  </a:moveTo>
                  <a:cubicBezTo>
                    <a:pt x="1322" y="1"/>
                    <a:pt x="1079" y="114"/>
                    <a:pt x="868" y="414"/>
                  </a:cubicBezTo>
                  <a:cubicBezTo>
                    <a:pt x="1" y="1646"/>
                    <a:pt x="982" y="4796"/>
                    <a:pt x="982" y="4796"/>
                  </a:cubicBezTo>
                  <a:lnTo>
                    <a:pt x="5410" y="11233"/>
                  </a:lnTo>
                  <a:lnTo>
                    <a:pt x="14495" y="6782"/>
                  </a:lnTo>
                  <a:cubicBezTo>
                    <a:pt x="14335" y="5709"/>
                    <a:pt x="13970" y="5298"/>
                    <a:pt x="13970" y="5298"/>
                  </a:cubicBezTo>
                  <a:lnTo>
                    <a:pt x="6529" y="7946"/>
                  </a:lnTo>
                  <a:lnTo>
                    <a:pt x="3151" y="1099"/>
                  </a:lnTo>
                  <a:cubicBezTo>
                    <a:pt x="3151" y="1099"/>
                    <a:pt x="2340" y="1"/>
                    <a:pt x="1570" y="1"/>
                  </a:cubicBezTo>
                  <a:close/>
                </a:path>
              </a:pathLst>
            </a:custGeom>
            <a:solidFill>
              <a:srgbClr val="5E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0" name="Google Shape;1710;p41"/>
            <p:cNvSpPr/>
            <p:nvPr/>
          </p:nvSpPr>
          <p:spPr>
            <a:xfrm>
              <a:off x="6075114" y="3657146"/>
              <a:ext cx="63420" cy="56329"/>
            </a:xfrm>
            <a:custGeom>
              <a:avLst/>
              <a:gdLst/>
              <a:ahLst/>
              <a:cxnLst/>
              <a:rect l="l" t="t" r="r" b="b"/>
              <a:pathLst>
                <a:path w="3676" h="3265" extrusionOk="0">
                  <a:moveTo>
                    <a:pt x="3128" y="0"/>
                  </a:moveTo>
                  <a:lnTo>
                    <a:pt x="1279" y="342"/>
                  </a:lnTo>
                  <a:lnTo>
                    <a:pt x="1" y="1780"/>
                  </a:lnTo>
                  <a:lnTo>
                    <a:pt x="526" y="3264"/>
                  </a:lnTo>
                  <a:lnTo>
                    <a:pt x="2512" y="2419"/>
                  </a:lnTo>
                  <a:cubicBezTo>
                    <a:pt x="2512" y="2419"/>
                    <a:pt x="3059" y="2419"/>
                    <a:pt x="3310" y="2305"/>
                  </a:cubicBezTo>
                  <a:cubicBezTo>
                    <a:pt x="3562" y="2214"/>
                    <a:pt x="3516" y="2100"/>
                    <a:pt x="3516" y="2100"/>
                  </a:cubicBezTo>
                  <a:lnTo>
                    <a:pt x="2397" y="2100"/>
                  </a:lnTo>
                  <a:lnTo>
                    <a:pt x="1507" y="2419"/>
                  </a:lnTo>
                  <a:lnTo>
                    <a:pt x="1507" y="2419"/>
                  </a:lnTo>
                  <a:lnTo>
                    <a:pt x="2306" y="1895"/>
                  </a:lnTo>
                  <a:lnTo>
                    <a:pt x="3356" y="1621"/>
                  </a:lnTo>
                  <a:cubicBezTo>
                    <a:pt x="3676" y="1461"/>
                    <a:pt x="3653" y="1255"/>
                    <a:pt x="3653" y="1255"/>
                  </a:cubicBezTo>
                  <a:lnTo>
                    <a:pt x="3653" y="1255"/>
                  </a:lnTo>
                  <a:lnTo>
                    <a:pt x="2009" y="1506"/>
                  </a:lnTo>
                  <a:lnTo>
                    <a:pt x="1439" y="1780"/>
                  </a:lnTo>
                  <a:lnTo>
                    <a:pt x="1895" y="1347"/>
                  </a:lnTo>
                  <a:cubicBezTo>
                    <a:pt x="1895" y="1347"/>
                    <a:pt x="2238" y="1233"/>
                    <a:pt x="2808" y="1004"/>
                  </a:cubicBezTo>
                  <a:cubicBezTo>
                    <a:pt x="3402" y="776"/>
                    <a:pt x="3310" y="525"/>
                    <a:pt x="3310" y="525"/>
                  </a:cubicBezTo>
                  <a:lnTo>
                    <a:pt x="3310" y="525"/>
                  </a:lnTo>
                  <a:lnTo>
                    <a:pt x="1667" y="890"/>
                  </a:lnTo>
                  <a:lnTo>
                    <a:pt x="1233" y="1233"/>
                  </a:lnTo>
                  <a:lnTo>
                    <a:pt x="1233" y="1233"/>
                  </a:lnTo>
                  <a:lnTo>
                    <a:pt x="1507" y="753"/>
                  </a:lnTo>
                  <a:cubicBezTo>
                    <a:pt x="1507" y="753"/>
                    <a:pt x="2032" y="662"/>
                    <a:pt x="2603" y="479"/>
                  </a:cubicBezTo>
                  <a:cubicBezTo>
                    <a:pt x="3151" y="297"/>
                    <a:pt x="3128" y="0"/>
                    <a:pt x="3128" y="0"/>
                  </a:cubicBezTo>
                  <a:close/>
                </a:path>
              </a:pathLst>
            </a:custGeom>
            <a:solidFill>
              <a:srgbClr val="5E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1" name="Google Shape;1711;p41"/>
            <p:cNvSpPr/>
            <p:nvPr/>
          </p:nvSpPr>
          <p:spPr>
            <a:xfrm>
              <a:off x="5665177" y="3045959"/>
              <a:ext cx="168954" cy="558032"/>
            </a:xfrm>
            <a:custGeom>
              <a:avLst/>
              <a:gdLst/>
              <a:ahLst/>
              <a:cxnLst/>
              <a:rect l="l" t="t" r="r" b="b"/>
              <a:pathLst>
                <a:path w="9793" h="32345" extrusionOk="0">
                  <a:moveTo>
                    <a:pt x="7614" y="0"/>
                  </a:moveTo>
                  <a:cubicBezTo>
                    <a:pt x="7311" y="0"/>
                    <a:pt x="6597" y="2854"/>
                    <a:pt x="6597" y="2854"/>
                  </a:cubicBezTo>
                  <a:cubicBezTo>
                    <a:pt x="6597" y="2854"/>
                    <a:pt x="6825" y="138"/>
                    <a:pt x="6711" y="138"/>
                  </a:cubicBezTo>
                  <a:cubicBezTo>
                    <a:pt x="6529" y="138"/>
                    <a:pt x="6552" y="458"/>
                    <a:pt x="6552" y="458"/>
                  </a:cubicBezTo>
                  <a:lnTo>
                    <a:pt x="5981" y="4406"/>
                  </a:lnTo>
                  <a:lnTo>
                    <a:pt x="1416" y="17668"/>
                  </a:lnTo>
                  <a:cubicBezTo>
                    <a:pt x="1416" y="17668"/>
                    <a:pt x="1" y="32276"/>
                    <a:pt x="2329" y="32345"/>
                  </a:cubicBezTo>
                  <a:cubicBezTo>
                    <a:pt x="2334" y="32345"/>
                    <a:pt x="2340" y="32345"/>
                    <a:pt x="2345" y="32345"/>
                  </a:cubicBezTo>
                  <a:cubicBezTo>
                    <a:pt x="4655" y="32345"/>
                    <a:pt x="4178" y="17599"/>
                    <a:pt x="4178" y="17599"/>
                  </a:cubicBezTo>
                  <a:lnTo>
                    <a:pt x="7579" y="5068"/>
                  </a:lnTo>
                  <a:cubicBezTo>
                    <a:pt x="7579" y="5068"/>
                    <a:pt x="9793" y="2763"/>
                    <a:pt x="9564" y="2535"/>
                  </a:cubicBezTo>
                  <a:cubicBezTo>
                    <a:pt x="9547" y="2513"/>
                    <a:pt x="9520" y="2503"/>
                    <a:pt x="9486" y="2503"/>
                  </a:cubicBezTo>
                  <a:cubicBezTo>
                    <a:pt x="9128" y="2503"/>
                    <a:pt x="7967" y="3608"/>
                    <a:pt x="7967" y="3608"/>
                  </a:cubicBezTo>
                  <a:cubicBezTo>
                    <a:pt x="7967" y="3608"/>
                    <a:pt x="9405" y="640"/>
                    <a:pt x="9108" y="617"/>
                  </a:cubicBezTo>
                  <a:cubicBezTo>
                    <a:pt x="9106" y="617"/>
                    <a:pt x="9103" y="617"/>
                    <a:pt x="9101" y="617"/>
                  </a:cubicBezTo>
                  <a:cubicBezTo>
                    <a:pt x="8813" y="617"/>
                    <a:pt x="7647" y="3151"/>
                    <a:pt x="7647" y="3151"/>
                  </a:cubicBezTo>
                  <a:cubicBezTo>
                    <a:pt x="7647" y="3151"/>
                    <a:pt x="8811" y="1"/>
                    <a:pt x="8583" y="1"/>
                  </a:cubicBezTo>
                  <a:cubicBezTo>
                    <a:pt x="8378" y="1"/>
                    <a:pt x="7054" y="3014"/>
                    <a:pt x="7054" y="3014"/>
                  </a:cubicBezTo>
                  <a:cubicBezTo>
                    <a:pt x="7054" y="3014"/>
                    <a:pt x="7921" y="47"/>
                    <a:pt x="7624" y="1"/>
                  </a:cubicBezTo>
                  <a:cubicBezTo>
                    <a:pt x="7621" y="0"/>
                    <a:pt x="7617" y="0"/>
                    <a:pt x="7614" y="0"/>
                  </a:cubicBezTo>
                  <a:close/>
                </a:path>
              </a:pathLst>
            </a:custGeom>
            <a:solidFill>
              <a:srgbClr val="5E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2" name="Google Shape;1712;p41"/>
            <p:cNvSpPr/>
            <p:nvPr/>
          </p:nvSpPr>
          <p:spPr>
            <a:xfrm>
              <a:off x="5665177" y="3540882"/>
              <a:ext cx="223299" cy="308043"/>
            </a:xfrm>
            <a:custGeom>
              <a:avLst/>
              <a:gdLst/>
              <a:ahLst/>
              <a:cxnLst/>
              <a:rect l="l" t="t" r="r" b="b"/>
              <a:pathLst>
                <a:path w="12943" h="17855" extrusionOk="0">
                  <a:moveTo>
                    <a:pt x="4988" y="1"/>
                  </a:moveTo>
                  <a:cubicBezTo>
                    <a:pt x="4091" y="1"/>
                    <a:pt x="1498" y="109"/>
                    <a:pt x="822" y="1329"/>
                  </a:cubicBezTo>
                  <a:cubicBezTo>
                    <a:pt x="1" y="2836"/>
                    <a:pt x="480" y="12811"/>
                    <a:pt x="480" y="12811"/>
                  </a:cubicBezTo>
                  <a:lnTo>
                    <a:pt x="10112" y="17855"/>
                  </a:lnTo>
                  <a:lnTo>
                    <a:pt x="12943" y="4320"/>
                  </a:lnTo>
                  <a:lnTo>
                    <a:pt x="9701" y="1329"/>
                  </a:lnTo>
                  <a:lnTo>
                    <a:pt x="5296" y="6"/>
                  </a:lnTo>
                  <a:cubicBezTo>
                    <a:pt x="5296" y="6"/>
                    <a:pt x="5181" y="1"/>
                    <a:pt x="498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3" name="Google Shape;1713;p41"/>
            <p:cNvSpPr/>
            <p:nvPr/>
          </p:nvSpPr>
          <p:spPr>
            <a:xfrm>
              <a:off x="5665177" y="3550819"/>
              <a:ext cx="178408" cy="298106"/>
            </a:xfrm>
            <a:custGeom>
              <a:avLst/>
              <a:gdLst/>
              <a:ahLst/>
              <a:cxnLst/>
              <a:rect l="l" t="t" r="r" b="b"/>
              <a:pathLst>
                <a:path w="10341" h="17279" extrusionOk="0">
                  <a:moveTo>
                    <a:pt x="1713" y="0"/>
                  </a:moveTo>
                  <a:lnTo>
                    <a:pt x="1713" y="0"/>
                  </a:lnTo>
                  <a:cubicBezTo>
                    <a:pt x="1325" y="183"/>
                    <a:pt x="1005" y="434"/>
                    <a:pt x="822" y="753"/>
                  </a:cubicBezTo>
                  <a:cubicBezTo>
                    <a:pt x="1" y="2260"/>
                    <a:pt x="480" y="12235"/>
                    <a:pt x="480" y="12235"/>
                  </a:cubicBezTo>
                  <a:lnTo>
                    <a:pt x="10112" y="17279"/>
                  </a:lnTo>
                  <a:lnTo>
                    <a:pt x="10341" y="16138"/>
                  </a:lnTo>
                  <a:lnTo>
                    <a:pt x="1370" y="11436"/>
                  </a:lnTo>
                  <a:cubicBezTo>
                    <a:pt x="1370" y="11436"/>
                    <a:pt x="914" y="1598"/>
                    <a:pt x="1713" y="0"/>
                  </a:cubicBezTo>
                  <a:close/>
                </a:path>
              </a:pathLst>
            </a:custGeom>
            <a:solidFill>
              <a:srgbClr val="F9AE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4" name="Google Shape;1714;p41"/>
            <p:cNvSpPr/>
            <p:nvPr/>
          </p:nvSpPr>
          <p:spPr>
            <a:xfrm>
              <a:off x="5838444" y="3589948"/>
              <a:ext cx="85866" cy="130653"/>
            </a:xfrm>
            <a:custGeom>
              <a:avLst/>
              <a:gdLst/>
              <a:ahLst/>
              <a:cxnLst/>
              <a:rect l="l" t="t" r="r" b="b"/>
              <a:pathLst>
                <a:path w="4977" h="7573" extrusionOk="0">
                  <a:moveTo>
                    <a:pt x="2516" y="0"/>
                  </a:moveTo>
                  <a:cubicBezTo>
                    <a:pt x="1685" y="0"/>
                    <a:pt x="806" y="233"/>
                    <a:pt x="457" y="996"/>
                  </a:cubicBezTo>
                  <a:cubicBezTo>
                    <a:pt x="1" y="1978"/>
                    <a:pt x="69" y="3461"/>
                    <a:pt x="275" y="4488"/>
                  </a:cubicBezTo>
                  <a:cubicBezTo>
                    <a:pt x="412" y="5310"/>
                    <a:pt x="708" y="6086"/>
                    <a:pt x="1165" y="6794"/>
                  </a:cubicBezTo>
                  <a:cubicBezTo>
                    <a:pt x="1370" y="7159"/>
                    <a:pt x="1667" y="7524"/>
                    <a:pt x="2078" y="7570"/>
                  </a:cubicBezTo>
                  <a:cubicBezTo>
                    <a:pt x="2098" y="7572"/>
                    <a:pt x="2118" y="7572"/>
                    <a:pt x="2138" y="7572"/>
                  </a:cubicBezTo>
                  <a:cubicBezTo>
                    <a:pt x="2391" y="7572"/>
                    <a:pt x="2637" y="7441"/>
                    <a:pt x="2785" y="7250"/>
                  </a:cubicBezTo>
                  <a:cubicBezTo>
                    <a:pt x="2945" y="7022"/>
                    <a:pt x="2968" y="6703"/>
                    <a:pt x="2854" y="6474"/>
                  </a:cubicBezTo>
                  <a:lnTo>
                    <a:pt x="2854" y="6474"/>
                  </a:lnTo>
                  <a:cubicBezTo>
                    <a:pt x="2937" y="6505"/>
                    <a:pt x="3023" y="6520"/>
                    <a:pt x="3110" y="6520"/>
                  </a:cubicBezTo>
                  <a:cubicBezTo>
                    <a:pt x="3404" y="6520"/>
                    <a:pt x="3699" y="6351"/>
                    <a:pt x="3858" y="6086"/>
                  </a:cubicBezTo>
                  <a:cubicBezTo>
                    <a:pt x="4041" y="5767"/>
                    <a:pt x="3927" y="5287"/>
                    <a:pt x="3630" y="5059"/>
                  </a:cubicBezTo>
                  <a:cubicBezTo>
                    <a:pt x="4064" y="5059"/>
                    <a:pt x="4497" y="4854"/>
                    <a:pt x="4748" y="4534"/>
                  </a:cubicBezTo>
                  <a:cubicBezTo>
                    <a:pt x="4840" y="4397"/>
                    <a:pt x="4931" y="4260"/>
                    <a:pt x="4931" y="4123"/>
                  </a:cubicBezTo>
                  <a:cubicBezTo>
                    <a:pt x="4977" y="3712"/>
                    <a:pt x="4566" y="3393"/>
                    <a:pt x="4223" y="3187"/>
                  </a:cubicBezTo>
                  <a:cubicBezTo>
                    <a:pt x="4566" y="3028"/>
                    <a:pt x="4794" y="2640"/>
                    <a:pt x="4748" y="2252"/>
                  </a:cubicBezTo>
                  <a:cubicBezTo>
                    <a:pt x="4726" y="1864"/>
                    <a:pt x="4406" y="1521"/>
                    <a:pt x="4041" y="1453"/>
                  </a:cubicBezTo>
                  <a:cubicBezTo>
                    <a:pt x="4109" y="1019"/>
                    <a:pt x="4178" y="494"/>
                    <a:pt x="3813" y="243"/>
                  </a:cubicBezTo>
                  <a:cubicBezTo>
                    <a:pt x="3698" y="152"/>
                    <a:pt x="3539" y="106"/>
                    <a:pt x="3402" y="83"/>
                  </a:cubicBezTo>
                  <a:cubicBezTo>
                    <a:pt x="3134" y="33"/>
                    <a:pt x="2828" y="0"/>
                    <a:pt x="251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5" name="Google Shape;1715;p41"/>
            <p:cNvSpPr/>
            <p:nvPr/>
          </p:nvSpPr>
          <p:spPr>
            <a:xfrm>
              <a:off x="5639574" y="3488624"/>
              <a:ext cx="118162" cy="104447"/>
            </a:xfrm>
            <a:custGeom>
              <a:avLst/>
              <a:gdLst/>
              <a:ahLst/>
              <a:cxnLst/>
              <a:rect l="l" t="t" r="r" b="b"/>
              <a:pathLst>
                <a:path w="6849" h="6054" extrusionOk="0">
                  <a:moveTo>
                    <a:pt x="4503" y="0"/>
                  </a:moveTo>
                  <a:cubicBezTo>
                    <a:pt x="4440" y="0"/>
                    <a:pt x="4377" y="7"/>
                    <a:pt x="4315" y="22"/>
                  </a:cubicBezTo>
                  <a:cubicBezTo>
                    <a:pt x="3950" y="113"/>
                    <a:pt x="3676" y="501"/>
                    <a:pt x="3699" y="889"/>
                  </a:cubicBezTo>
                  <a:cubicBezTo>
                    <a:pt x="3453" y="602"/>
                    <a:pt x="3078" y="426"/>
                    <a:pt x="2690" y="426"/>
                  </a:cubicBezTo>
                  <a:cubicBezTo>
                    <a:pt x="2646" y="426"/>
                    <a:pt x="2602" y="428"/>
                    <a:pt x="2557" y="432"/>
                  </a:cubicBezTo>
                  <a:cubicBezTo>
                    <a:pt x="2398" y="432"/>
                    <a:pt x="2261" y="478"/>
                    <a:pt x="2124" y="569"/>
                  </a:cubicBezTo>
                  <a:cubicBezTo>
                    <a:pt x="1804" y="821"/>
                    <a:pt x="1850" y="1323"/>
                    <a:pt x="1941" y="1734"/>
                  </a:cubicBezTo>
                  <a:cubicBezTo>
                    <a:pt x="1829" y="1684"/>
                    <a:pt x="1710" y="1661"/>
                    <a:pt x="1592" y="1661"/>
                  </a:cubicBezTo>
                  <a:cubicBezTo>
                    <a:pt x="1327" y="1661"/>
                    <a:pt x="1065" y="1779"/>
                    <a:pt x="891" y="1985"/>
                  </a:cubicBezTo>
                  <a:cubicBezTo>
                    <a:pt x="640" y="2259"/>
                    <a:pt x="594" y="2715"/>
                    <a:pt x="800" y="3057"/>
                  </a:cubicBezTo>
                  <a:cubicBezTo>
                    <a:pt x="435" y="3286"/>
                    <a:pt x="1" y="3605"/>
                    <a:pt x="69" y="4039"/>
                  </a:cubicBezTo>
                  <a:cubicBezTo>
                    <a:pt x="92" y="4176"/>
                    <a:pt x="161" y="4313"/>
                    <a:pt x="229" y="4450"/>
                  </a:cubicBezTo>
                  <a:cubicBezTo>
                    <a:pt x="681" y="5176"/>
                    <a:pt x="1537" y="6054"/>
                    <a:pt x="2464" y="6054"/>
                  </a:cubicBezTo>
                  <a:cubicBezTo>
                    <a:pt x="2616" y="6054"/>
                    <a:pt x="2769" y="6030"/>
                    <a:pt x="2923" y="5979"/>
                  </a:cubicBezTo>
                  <a:cubicBezTo>
                    <a:pt x="3950" y="5659"/>
                    <a:pt x="4977" y="4564"/>
                    <a:pt x="5593" y="3742"/>
                  </a:cubicBezTo>
                  <a:cubicBezTo>
                    <a:pt x="6073" y="3057"/>
                    <a:pt x="6461" y="2304"/>
                    <a:pt x="6666" y="1505"/>
                  </a:cubicBezTo>
                  <a:cubicBezTo>
                    <a:pt x="6780" y="1117"/>
                    <a:pt x="6849" y="638"/>
                    <a:pt x="6598" y="318"/>
                  </a:cubicBezTo>
                  <a:cubicBezTo>
                    <a:pt x="6461" y="123"/>
                    <a:pt x="6225" y="12"/>
                    <a:pt x="6002" y="12"/>
                  </a:cubicBezTo>
                  <a:cubicBezTo>
                    <a:pt x="5964" y="12"/>
                    <a:pt x="5927" y="15"/>
                    <a:pt x="5890" y="22"/>
                  </a:cubicBezTo>
                  <a:cubicBezTo>
                    <a:pt x="5616" y="44"/>
                    <a:pt x="5365" y="250"/>
                    <a:pt x="5274" y="501"/>
                  </a:cubicBezTo>
                  <a:cubicBezTo>
                    <a:pt x="5159" y="194"/>
                    <a:pt x="4834" y="0"/>
                    <a:pt x="450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6" name="Google Shape;1716;p41"/>
            <p:cNvSpPr/>
            <p:nvPr/>
          </p:nvSpPr>
          <p:spPr>
            <a:xfrm>
              <a:off x="5689589" y="3270431"/>
              <a:ext cx="213465" cy="304714"/>
            </a:xfrm>
            <a:custGeom>
              <a:avLst/>
              <a:gdLst/>
              <a:ahLst/>
              <a:cxnLst/>
              <a:rect l="l" t="t" r="r" b="b"/>
              <a:pathLst>
                <a:path w="12373" h="17662" extrusionOk="0">
                  <a:moveTo>
                    <a:pt x="5547" y="1"/>
                  </a:moveTo>
                  <a:cubicBezTo>
                    <a:pt x="2489" y="1"/>
                    <a:pt x="1" y="2489"/>
                    <a:pt x="1" y="5570"/>
                  </a:cubicBezTo>
                  <a:cubicBezTo>
                    <a:pt x="1" y="8058"/>
                    <a:pt x="1621" y="10158"/>
                    <a:pt x="3881" y="10865"/>
                  </a:cubicBezTo>
                  <a:lnTo>
                    <a:pt x="3881" y="15682"/>
                  </a:lnTo>
                  <a:cubicBezTo>
                    <a:pt x="4381" y="17233"/>
                    <a:pt x="5315" y="17661"/>
                    <a:pt x="6194" y="17661"/>
                  </a:cubicBezTo>
                  <a:cubicBezTo>
                    <a:pt x="7281" y="17661"/>
                    <a:pt x="8286" y="17005"/>
                    <a:pt x="8286" y="17005"/>
                  </a:cubicBezTo>
                  <a:lnTo>
                    <a:pt x="8286" y="13353"/>
                  </a:lnTo>
                  <a:cubicBezTo>
                    <a:pt x="8811" y="13490"/>
                    <a:pt x="9359" y="13582"/>
                    <a:pt x="9930" y="13604"/>
                  </a:cubicBezTo>
                  <a:cubicBezTo>
                    <a:pt x="9930" y="13604"/>
                    <a:pt x="12372" y="8560"/>
                    <a:pt x="11208" y="4086"/>
                  </a:cubicBezTo>
                  <a:cubicBezTo>
                    <a:pt x="11208" y="4018"/>
                    <a:pt x="11185" y="3949"/>
                    <a:pt x="11162" y="3881"/>
                  </a:cubicBezTo>
                  <a:cubicBezTo>
                    <a:pt x="11094" y="3584"/>
                    <a:pt x="11003" y="3310"/>
                    <a:pt x="10888" y="3059"/>
                  </a:cubicBezTo>
                  <a:cubicBezTo>
                    <a:pt x="10888" y="3059"/>
                    <a:pt x="10888" y="3036"/>
                    <a:pt x="10888" y="3036"/>
                  </a:cubicBezTo>
                  <a:cubicBezTo>
                    <a:pt x="10090" y="1256"/>
                    <a:pt x="8286" y="1"/>
                    <a:pt x="6209" y="1"/>
                  </a:cubicBezTo>
                  <a:cubicBezTo>
                    <a:pt x="6095" y="1"/>
                    <a:pt x="6004" y="23"/>
                    <a:pt x="5890" y="23"/>
                  </a:cubicBezTo>
                  <a:cubicBezTo>
                    <a:pt x="5776" y="23"/>
                    <a:pt x="5661" y="1"/>
                    <a:pt x="5547" y="1"/>
                  </a:cubicBezTo>
                  <a:close/>
                </a:path>
              </a:pathLst>
            </a:custGeom>
            <a:solidFill>
              <a:srgbClr val="5E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7" name="Google Shape;1717;p41"/>
            <p:cNvSpPr/>
            <p:nvPr/>
          </p:nvSpPr>
          <p:spPr>
            <a:xfrm>
              <a:off x="5681256" y="3267343"/>
              <a:ext cx="196195" cy="272848"/>
            </a:xfrm>
            <a:custGeom>
              <a:avLst/>
              <a:gdLst/>
              <a:ahLst/>
              <a:cxnLst/>
              <a:rect l="l" t="t" r="r" b="b"/>
              <a:pathLst>
                <a:path w="11372" h="15815" extrusionOk="0">
                  <a:moveTo>
                    <a:pt x="6263" y="0"/>
                  </a:moveTo>
                  <a:cubicBezTo>
                    <a:pt x="3210" y="0"/>
                    <a:pt x="1" y="2074"/>
                    <a:pt x="119" y="6662"/>
                  </a:cubicBezTo>
                  <a:cubicBezTo>
                    <a:pt x="347" y="14674"/>
                    <a:pt x="9637" y="15815"/>
                    <a:pt x="9637" y="15815"/>
                  </a:cubicBezTo>
                  <a:cubicBezTo>
                    <a:pt x="7080" y="11432"/>
                    <a:pt x="11371" y="3238"/>
                    <a:pt x="11371" y="3238"/>
                  </a:cubicBezTo>
                  <a:cubicBezTo>
                    <a:pt x="10701" y="1139"/>
                    <a:pt x="8525" y="0"/>
                    <a:pt x="6263" y="0"/>
                  </a:cubicBezTo>
                  <a:close/>
                </a:path>
              </a:pathLst>
            </a:custGeom>
            <a:solidFill>
              <a:srgbClr val="383A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8" name="Google Shape;1718;p41"/>
            <p:cNvSpPr/>
            <p:nvPr/>
          </p:nvSpPr>
          <p:spPr>
            <a:xfrm>
              <a:off x="5569495" y="4056835"/>
              <a:ext cx="532412" cy="168177"/>
            </a:xfrm>
            <a:custGeom>
              <a:avLst/>
              <a:gdLst/>
              <a:ahLst/>
              <a:cxnLst/>
              <a:rect l="l" t="t" r="r" b="b"/>
              <a:pathLst>
                <a:path w="30860" h="9748" extrusionOk="0">
                  <a:moveTo>
                    <a:pt x="15088" y="1"/>
                  </a:moveTo>
                  <a:cubicBezTo>
                    <a:pt x="15002" y="1"/>
                    <a:pt x="14916" y="23"/>
                    <a:pt x="14837" y="69"/>
                  </a:cubicBezTo>
                  <a:lnTo>
                    <a:pt x="320" y="8309"/>
                  </a:lnTo>
                  <a:cubicBezTo>
                    <a:pt x="91" y="8446"/>
                    <a:pt x="0" y="8743"/>
                    <a:pt x="137" y="8994"/>
                  </a:cubicBezTo>
                  <a:cubicBezTo>
                    <a:pt x="231" y="9166"/>
                    <a:pt x="410" y="9263"/>
                    <a:pt x="595" y="9263"/>
                  </a:cubicBezTo>
                  <a:cubicBezTo>
                    <a:pt x="680" y="9263"/>
                    <a:pt x="766" y="9242"/>
                    <a:pt x="845" y="9199"/>
                  </a:cubicBezTo>
                  <a:lnTo>
                    <a:pt x="15088" y="1096"/>
                  </a:lnTo>
                  <a:lnTo>
                    <a:pt x="30015" y="9679"/>
                  </a:lnTo>
                  <a:cubicBezTo>
                    <a:pt x="30107" y="9724"/>
                    <a:pt x="30198" y="9747"/>
                    <a:pt x="30289" y="9747"/>
                  </a:cubicBezTo>
                  <a:cubicBezTo>
                    <a:pt x="30449" y="9747"/>
                    <a:pt x="30632" y="9656"/>
                    <a:pt x="30723" y="9496"/>
                  </a:cubicBezTo>
                  <a:cubicBezTo>
                    <a:pt x="30860" y="9245"/>
                    <a:pt x="30791" y="8925"/>
                    <a:pt x="30540" y="8788"/>
                  </a:cubicBezTo>
                  <a:lnTo>
                    <a:pt x="15339" y="69"/>
                  </a:lnTo>
                  <a:cubicBezTo>
                    <a:pt x="15259" y="23"/>
                    <a:pt x="15173" y="1"/>
                    <a:pt x="150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9" name="Google Shape;1719;p41"/>
            <p:cNvSpPr/>
            <p:nvPr/>
          </p:nvSpPr>
          <p:spPr>
            <a:xfrm>
              <a:off x="5569495" y="4161972"/>
              <a:ext cx="76411" cy="54673"/>
            </a:xfrm>
            <a:custGeom>
              <a:avLst/>
              <a:gdLst/>
              <a:ahLst/>
              <a:cxnLst/>
              <a:rect l="l" t="t" r="r" b="b"/>
              <a:pathLst>
                <a:path w="4429" h="3169" extrusionOk="0">
                  <a:moveTo>
                    <a:pt x="4200" y="1"/>
                  </a:moveTo>
                  <a:lnTo>
                    <a:pt x="320" y="2215"/>
                  </a:lnTo>
                  <a:cubicBezTo>
                    <a:pt x="91" y="2352"/>
                    <a:pt x="0" y="2649"/>
                    <a:pt x="137" y="2900"/>
                  </a:cubicBezTo>
                  <a:cubicBezTo>
                    <a:pt x="231" y="3072"/>
                    <a:pt x="410" y="3169"/>
                    <a:pt x="595" y="3169"/>
                  </a:cubicBezTo>
                  <a:cubicBezTo>
                    <a:pt x="680" y="3169"/>
                    <a:pt x="766" y="3148"/>
                    <a:pt x="845" y="3105"/>
                  </a:cubicBezTo>
                  <a:lnTo>
                    <a:pt x="4428" y="1074"/>
                  </a:lnTo>
                  <a:cubicBezTo>
                    <a:pt x="4337" y="709"/>
                    <a:pt x="4268" y="366"/>
                    <a:pt x="420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0" name="Google Shape;1720;p41"/>
            <p:cNvSpPr/>
            <p:nvPr/>
          </p:nvSpPr>
          <p:spPr>
            <a:xfrm>
              <a:off x="6036520" y="4175377"/>
              <a:ext cx="65387" cy="49635"/>
            </a:xfrm>
            <a:custGeom>
              <a:avLst/>
              <a:gdLst/>
              <a:ahLst/>
              <a:cxnLst/>
              <a:rect l="l" t="t" r="r" b="b"/>
              <a:pathLst>
                <a:path w="3790" h="2877" extrusionOk="0">
                  <a:moveTo>
                    <a:pt x="115" y="0"/>
                  </a:moveTo>
                  <a:cubicBezTo>
                    <a:pt x="92" y="365"/>
                    <a:pt x="47" y="730"/>
                    <a:pt x="1" y="1118"/>
                  </a:cubicBezTo>
                  <a:lnTo>
                    <a:pt x="2945" y="2808"/>
                  </a:lnTo>
                  <a:cubicBezTo>
                    <a:pt x="3037" y="2853"/>
                    <a:pt x="3128" y="2876"/>
                    <a:pt x="3219" y="2876"/>
                  </a:cubicBezTo>
                  <a:cubicBezTo>
                    <a:pt x="3379" y="2876"/>
                    <a:pt x="3562" y="2785"/>
                    <a:pt x="3653" y="2625"/>
                  </a:cubicBezTo>
                  <a:cubicBezTo>
                    <a:pt x="3790" y="2374"/>
                    <a:pt x="3721" y="2054"/>
                    <a:pt x="3470" y="1917"/>
                  </a:cubicBezTo>
                  <a:lnTo>
                    <a:pt x="11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1" name="Google Shape;1721;p41"/>
            <p:cNvSpPr/>
            <p:nvPr/>
          </p:nvSpPr>
          <p:spPr>
            <a:xfrm>
              <a:off x="5570668" y="3917831"/>
              <a:ext cx="531636" cy="449324"/>
            </a:xfrm>
            <a:custGeom>
              <a:avLst/>
              <a:gdLst/>
              <a:ahLst/>
              <a:cxnLst/>
              <a:rect l="l" t="t" r="r" b="b"/>
              <a:pathLst>
                <a:path w="30815" h="26044" extrusionOk="0">
                  <a:moveTo>
                    <a:pt x="503" y="0"/>
                  </a:moveTo>
                  <a:cubicBezTo>
                    <a:pt x="229" y="0"/>
                    <a:pt x="1" y="251"/>
                    <a:pt x="1" y="525"/>
                  </a:cubicBezTo>
                  <a:lnTo>
                    <a:pt x="1" y="16800"/>
                  </a:lnTo>
                  <a:cubicBezTo>
                    <a:pt x="1" y="16982"/>
                    <a:pt x="115" y="17165"/>
                    <a:pt x="274" y="17256"/>
                  </a:cubicBezTo>
                  <a:lnTo>
                    <a:pt x="16458" y="25975"/>
                  </a:lnTo>
                  <a:lnTo>
                    <a:pt x="16480" y="25975"/>
                  </a:lnTo>
                  <a:lnTo>
                    <a:pt x="16480" y="25998"/>
                  </a:lnTo>
                  <a:cubicBezTo>
                    <a:pt x="16503" y="25998"/>
                    <a:pt x="16526" y="25998"/>
                    <a:pt x="16526" y="26021"/>
                  </a:cubicBezTo>
                  <a:cubicBezTo>
                    <a:pt x="16549" y="26021"/>
                    <a:pt x="16572" y="26021"/>
                    <a:pt x="16595" y="26044"/>
                  </a:cubicBezTo>
                  <a:lnTo>
                    <a:pt x="16732" y="26044"/>
                  </a:lnTo>
                  <a:cubicBezTo>
                    <a:pt x="16777" y="26044"/>
                    <a:pt x="16823" y="26044"/>
                    <a:pt x="16846" y="26021"/>
                  </a:cubicBezTo>
                  <a:lnTo>
                    <a:pt x="16891" y="26021"/>
                  </a:lnTo>
                  <a:cubicBezTo>
                    <a:pt x="16937" y="25998"/>
                    <a:pt x="16960" y="25998"/>
                    <a:pt x="16983" y="25975"/>
                  </a:cubicBezTo>
                  <a:lnTo>
                    <a:pt x="30472" y="17736"/>
                  </a:lnTo>
                  <a:cubicBezTo>
                    <a:pt x="30632" y="17644"/>
                    <a:pt x="30723" y="17484"/>
                    <a:pt x="30723" y="17302"/>
                  </a:cubicBezTo>
                  <a:lnTo>
                    <a:pt x="30815" y="1393"/>
                  </a:lnTo>
                  <a:cubicBezTo>
                    <a:pt x="30815" y="1096"/>
                    <a:pt x="30586" y="868"/>
                    <a:pt x="30290" y="868"/>
                  </a:cubicBezTo>
                  <a:cubicBezTo>
                    <a:pt x="30016" y="868"/>
                    <a:pt x="29788" y="1096"/>
                    <a:pt x="29788" y="1393"/>
                  </a:cubicBezTo>
                  <a:lnTo>
                    <a:pt x="29696" y="17005"/>
                  </a:lnTo>
                  <a:lnTo>
                    <a:pt x="17234" y="24629"/>
                  </a:lnTo>
                  <a:lnTo>
                    <a:pt x="17120" y="9382"/>
                  </a:lnTo>
                  <a:cubicBezTo>
                    <a:pt x="17097" y="9108"/>
                    <a:pt x="16868" y="8879"/>
                    <a:pt x="16595" y="8879"/>
                  </a:cubicBezTo>
                  <a:cubicBezTo>
                    <a:pt x="16298" y="8879"/>
                    <a:pt x="16070" y="9108"/>
                    <a:pt x="16092" y="9404"/>
                  </a:cubicBezTo>
                  <a:lnTo>
                    <a:pt x="16207" y="24674"/>
                  </a:lnTo>
                  <a:lnTo>
                    <a:pt x="16207" y="24674"/>
                  </a:lnTo>
                  <a:lnTo>
                    <a:pt x="1028" y="16503"/>
                  </a:lnTo>
                  <a:lnTo>
                    <a:pt x="1028" y="525"/>
                  </a:lnTo>
                  <a:cubicBezTo>
                    <a:pt x="1028" y="251"/>
                    <a:pt x="799" y="0"/>
                    <a:pt x="50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2" name="Google Shape;1722;p41"/>
            <p:cNvSpPr/>
            <p:nvPr/>
          </p:nvSpPr>
          <p:spPr>
            <a:xfrm>
              <a:off x="5847898" y="4071016"/>
              <a:ext cx="18529" cy="71684"/>
            </a:xfrm>
            <a:custGeom>
              <a:avLst/>
              <a:gdLst/>
              <a:ahLst/>
              <a:cxnLst/>
              <a:rect l="l" t="t" r="r" b="b"/>
              <a:pathLst>
                <a:path w="1074" h="4155" extrusionOk="0">
                  <a:moveTo>
                    <a:pt x="526" y="0"/>
                  </a:moveTo>
                  <a:cubicBezTo>
                    <a:pt x="229" y="0"/>
                    <a:pt x="1" y="229"/>
                    <a:pt x="23" y="525"/>
                  </a:cubicBezTo>
                  <a:lnTo>
                    <a:pt x="46" y="3903"/>
                  </a:lnTo>
                  <a:lnTo>
                    <a:pt x="434" y="4155"/>
                  </a:lnTo>
                  <a:lnTo>
                    <a:pt x="1073" y="3789"/>
                  </a:lnTo>
                  <a:lnTo>
                    <a:pt x="1051" y="503"/>
                  </a:lnTo>
                  <a:cubicBezTo>
                    <a:pt x="1028" y="229"/>
                    <a:pt x="799" y="0"/>
                    <a:pt x="52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3" name="Google Shape;1723;p41"/>
            <p:cNvSpPr/>
            <p:nvPr/>
          </p:nvSpPr>
          <p:spPr>
            <a:xfrm>
              <a:off x="6084171" y="3932789"/>
              <a:ext cx="18132" cy="76808"/>
            </a:xfrm>
            <a:custGeom>
              <a:avLst/>
              <a:gdLst/>
              <a:ahLst/>
              <a:cxnLst/>
              <a:rect l="l" t="t" r="r" b="b"/>
              <a:pathLst>
                <a:path w="1051" h="4452" extrusionOk="0">
                  <a:moveTo>
                    <a:pt x="526" y="1"/>
                  </a:moveTo>
                  <a:cubicBezTo>
                    <a:pt x="252" y="1"/>
                    <a:pt x="24" y="229"/>
                    <a:pt x="24" y="526"/>
                  </a:cubicBezTo>
                  <a:lnTo>
                    <a:pt x="1" y="4452"/>
                  </a:lnTo>
                  <a:lnTo>
                    <a:pt x="1028" y="3835"/>
                  </a:lnTo>
                  <a:lnTo>
                    <a:pt x="1051" y="526"/>
                  </a:lnTo>
                  <a:cubicBezTo>
                    <a:pt x="1051" y="229"/>
                    <a:pt x="822" y="1"/>
                    <a:pt x="52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4" name="Google Shape;1724;p41"/>
            <p:cNvSpPr/>
            <p:nvPr/>
          </p:nvSpPr>
          <p:spPr>
            <a:xfrm>
              <a:off x="5570668" y="3917831"/>
              <a:ext cx="17736" cy="58693"/>
            </a:xfrm>
            <a:custGeom>
              <a:avLst/>
              <a:gdLst/>
              <a:ahLst/>
              <a:cxnLst/>
              <a:rect l="l" t="t" r="r" b="b"/>
              <a:pathLst>
                <a:path w="1028" h="3402" extrusionOk="0">
                  <a:moveTo>
                    <a:pt x="526" y="0"/>
                  </a:moveTo>
                  <a:cubicBezTo>
                    <a:pt x="229" y="0"/>
                    <a:pt x="1" y="251"/>
                    <a:pt x="1" y="525"/>
                  </a:cubicBezTo>
                  <a:lnTo>
                    <a:pt x="1" y="2762"/>
                  </a:lnTo>
                  <a:lnTo>
                    <a:pt x="1028" y="3401"/>
                  </a:lnTo>
                  <a:lnTo>
                    <a:pt x="1028" y="525"/>
                  </a:lnTo>
                  <a:cubicBezTo>
                    <a:pt x="1028" y="251"/>
                    <a:pt x="799" y="0"/>
                    <a:pt x="52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5" name="Google Shape;1725;p41"/>
            <p:cNvSpPr/>
            <p:nvPr/>
          </p:nvSpPr>
          <p:spPr>
            <a:xfrm>
              <a:off x="5511992" y="3577198"/>
              <a:ext cx="600956" cy="527305"/>
            </a:xfrm>
            <a:custGeom>
              <a:avLst/>
              <a:gdLst/>
              <a:ahLst/>
              <a:cxnLst/>
              <a:rect l="l" t="t" r="r" b="b"/>
              <a:pathLst>
                <a:path w="34833" h="30564" extrusionOk="0">
                  <a:moveTo>
                    <a:pt x="1" y="0"/>
                  </a:moveTo>
                  <a:lnTo>
                    <a:pt x="3424" y="21091"/>
                  </a:lnTo>
                  <a:lnTo>
                    <a:pt x="19996" y="30564"/>
                  </a:lnTo>
                  <a:lnTo>
                    <a:pt x="34421" y="22461"/>
                  </a:lnTo>
                  <a:lnTo>
                    <a:pt x="34832" y="15042"/>
                  </a:lnTo>
                  <a:lnTo>
                    <a:pt x="22735" y="21456"/>
                  </a:lnTo>
                  <a:lnTo>
                    <a:pt x="19060" y="1024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6" name="Google Shape;1726;p41"/>
            <p:cNvSpPr/>
            <p:nvPr/>
          </p:nvSpPr>
          <p:spPr>
            <a:xfrm>
              <a:off x="5835683" y="3759126"/>
              <a:ext cx="21290" cy="336717"/>
            </a:xfrm>
            <a:custGeom>
              <a:avLst/>
              <a:gdLst/>
              <a:ahLst/>
              <a:cxnLst/>
              <a:rect l="l" t="t" r="r" b="b"/>
              <a:pathLst>
                <a:path w="1234" h="19517" extrusionOk="0">
                  <a:moveTo>
                    <a:pt x="1" y="1"/>
                  </a:moveTo>
                  <a:cubicBezTo>
                    <a:pt x="69" y="1644"/>
                    <a:pt x="138" y="3265"/>
                    <a:pt x="229" y="4885"/>
                  </a:cubicBezTo>
                  <a:lnTo>
                    <a:pt x="526" y="9770"/>
                  </a:lnTo>
                  <a:lnTo>
                    <a:pt x="846" y="14632"/>
                  </a:lnTo>
                  <a:cubicBezTo>
                    <a:pt x="960" y="16252"/>
                    <a:pt x="1097" y="17896"/>
                    <a:pt x="1234" y="19516"/>
                  </a:cubicBezTo>
                  <a:cubicBezTo>
                    <a:pt x="1165" y="17873"/>
                    <a:pt x="1097" y="16252"/>
                    <a:pt x="1005" y="14632"/>
                  </a:cubicBezTo>
                  <a:lnTo>
                    <a:pt x="709" y="9747"/>
                  </a:lnTo>
                  <a:lnTo>
                    <a:pt x="389" y="4885"/>
                  </a:lnTo>
                  <a:cubicBezTo>
                    <a:pt x="275" y="3265"/>
                    <a:pt x="138" y="1644"/>
                    <a:pt x="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7" name="Google Shape;1727;p41"/>
            <p:cNvSpPr/>
            <p:nvPr/>
          </p:nvSpPr>
          <p:spPr>
            <a:xfrm>
              <a:off x="6595328" y="3893022"/>
              <a:ext cx="97666" cy="278421"/>
            </a:xfrm>
            <a:custGeom>
              <a:avLst/>
              <a:gdLst/>
              <a:ahLst/>
              <a:cxnLst/>
              <a:rect l="l" t="t" r="r" b="b"/>
              <a:pathLst>
                <a:path w="5661" h="16138" extrusionOk="0">
                  <a:moveTo>
                    <a:pt x="2830" y="0"/>
                  </a:moveTo>
                  <a:lnTo>
                    <a:pt x="2830" y="0"/>
                  </a:lnTo>
                  <a:cubicBezTo>
                    <a:pt x="2830" y="1"/>
                    <a:pt x="3835" y="13741"/>
                    <a:pt x="1552" y="14038"/>
                  </a:cubicBezTo>
                  <a:cubicBezTo>
                    <a:pt x="205" y="14220"/>
                    <a:pt x="0" y="16138"/>
                    <a:pt x="0" y="16138"/>
                  </a:cubicBezTo>
                  <a:lnTo>
                    <a:pt x="2922" y="16138"/>
                  </a:lnTo>
                  <a:cubicBezTo>
                    <a:pt x="4223" y="16138"/>
                    <a:pt x="4862" y="12577"/>
                    <a:pt x="4862" y="12577"/>
                  </a:cubicBezTo>
                  <a:lnTo>
                    <a:pt x="4862" y="16138"/>
                  </a:lnTo>
                  <a:lnTo>
                    <a:pt x="5478" y="16138"/>
                  </a:lnTo>
                  <a:lnTo>
                    <a:pt x="5661" y="845"/>
                  </a:lnTo>
                  <a:lnTo>
                    <a:pt x="2830" y="0"/>
                  </a:lnTo>
                  <a:close/>
                </a:path>
              </a:pathLst>
            </a:custGeom>
            <a:solidFill>
              <a:srgbClr val="F7D5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8" name="Google Shape;1728;p41"/>
            <p:cNvSpPr/>
            <p:nvPr/>
          </p:nvSpPr>
          <p:spPr>
            <a:xfrm>
              <a:off x="6595328" y="4062752"/>
              <a:ext cx="95700" cy="108691"/>
            </a:xfrm>
            <a:custGeom>
              <a:avLst/>
              <a:gdLst/>
              <a:ahLst/>
              <a:cxnLst/>
              <a:rect l="l" t="t" r="r" b="b"/>
              <a:pathLst>
                <a:path w="5547" h="6300" extrusionOk="0">
                  <a:moveTo>
                    <a:pt x="5547" y="0"/>
                  </a:moveTo>
                  <a:lnTo>
                    <a:pt x="5547" y="0"/>
                  </a:lnTo>
                  <a:cubicBezTo>
                    <a:pt x="4999" y="46"/>
                    <a:pt x="3994" y="320"/>
                    <a:pt x="3789" y="1666"/>
                  </a:cubicBezTo>
                  <a:cubicBezTo>
                    <a:pt x="3536" y="3353"/>
                    <a:pt x="3205" y="4474"/>
                    <a:pt x="1412" y="4474"/>
                  </a:cubicBezTo>
                  <a:cubicBezTo>
                    <a:pt x="1264" y="4474"/>
                    <a:pt x="1105" y="4467"/>
                    <a:pt x="936" y="4451"/>
                  </a:cubicBezTo>
                  <a:cubicBezTo>
                    <a:pt x="137" y="4999"/>
                    <a:pt x="0" y="6300"/>
                    <a:pt x="0" y="6300"/>
                  </a:cubicBezTo>
                  <a:lnTo>
                    <a:pt x="2922" y="6300"/>
                  </a:lnTo>
                  <a:cubicBezTo>
                    <a:pt x="4223" y="6300"/>
                    <a:pt x="4862" y="2739"/>
                    <a:pt x="4862" y="2739"/>
                  </a:cubicBezTo>
                  <a:lnTo>
                    <a:pt x="4862" y="6300"/>
                  </a:lnTo>
                  <a:lnTo>
                    <a:pt x="5478" y="6300"/>
                  </a:lnTo>
                  <a:lnTo>
                    <a:pt x="5547" y="0"/>
                  </a:lnTo>
                  <a:close/>
                </a:path>
              </a:pathLst>
            </a:custGeom>
            <a:solidFill>
              <a:srgbClr val="605F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9" name="Google Shape;1729;p41"/>
            <p:cNvSpPr/>
            <p:nvPr/>
          </p:nvSpPr>
          <p:spPr>
            <a:xfrm>
              <a:off x="6706365" y="3858362"/>
              <a:ext cx="97684" cy="278438"/>
            </a:xfrm>
            <a:custGeom>
              <a:avLst/>
              <a:gdLst/>
              <a:ahLst/>
              <a:cxnLst/>
              <a:rect l="l" t="t" r="r" b="b"/>
              <a:pathLst>
                <a:path w="5662" h="16139" extrusionOk="0">
                  <a:moveTo>
                    <a:pt x="2831" y="1"/>
                  </a:moveTo>
                  <a:cubicBezTo>
                    <a:pt x="2831" y="1"/>
                    <a:pt x="3835" y="13742"/>
                    <a:pt x="1553" y="14061"/>
                  </a:cubicBezTo>
                  <a:cubicBezTo>
                    <a:pt x="206" y="14244"/>
                    <a:pt x="1" y="16138"/>
                    <a:pt x="1" y="16138"/>
                  </a:cubicBezTo>
                  <a:lnTo>
                    <a:pt x="2922" y="16138"/>
                  </a:lnTo>
                  <a:cubicBezTo>
                    <a:pt x="4223" y="16138"/>
                    <a:pt x="4840" y="12600"/>
                    <a:pt x="4840" y="12600"/>
                  </a:cubicBezTo>
                  <a:lnTo>
                    <a:pt x="4840" y="16138"/>
                  </a:lnTo>
                  <a:lnTo>
                    <a:pt x="5479" y="16138"/>
                  </a:lnTo>
                  <a:lnTo>
                    <a:pt x="5661" y="845"/>
                  </a:lnTo>
                  <a:lnTo>
                    <a:pt x="2831" y="1"/>
                  </a:lnTo>
                  <a:close/>
                </a:path>
              </a:pathLst>
            </a:custGeom>
            <a:solidFill>
              <a:srgbClr val="F7D5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0" name="Google Shape;1730;p41"/>
            <p:cNvSpPr/>
            <p:nvPr/>
          </p:nvSpPr>
          <p:spPr>
            <a:xfrm>
              <a:off x="6706365" y="4028489"/>
              <a:ext cx="95717" cy="108311"/>
            </a:xfrm>
            <a:custGeom>
              <a:avLst/>
              <a:gdLst/>
              <a:ahLst/>
              <a:cxnLst/>
              <a:rect l="l" t="t" r="r" b="b"/>
              <a:pathLst>
                <a:path w="5548" h="6278" extrusionOk="0">
                  <a:moveTo>
                    <a:pt x="5547" y="0"/>
                  </a:moveTo>
                  <a:lnTo>
                    <a:pt x="5547" y="0"/>
                  </a:lnTo>
                  <a:cubicBezTo>
                    <a:pt x="4999" y="46"/>
                    <a:pt x="3995" y="320"/>
                    <a:pt x="3790" y="1666"/>
                  </a:cubicBezTo>
                  <a:cubicBezTo>
                    <a:pt x="3535" y="3364"/>
                    <a:pt x="3201" y="4470"/>
                    <a:pt x="1376" y="4470"/>
                  </a:cubicBezTo>
                  <a:cubicBezTo>
                    <a:pt x="1238" y="4470"/>
                    <a:pt x="1092" y="4464"/>
                    <a:pt x="937" y="4451"/>
                  </a:cubicBezTo>
                  <a:cubicBezTo>
                    <a:pt x="138" y="4999"/>
                    <a:pt x="1" y="6277"/>
                    <a:pt x="1" y="6277"/>
                  </a:cubicBezTo>
                  <a:lnTo>
                    <a:pt x="2922" y="6277"/>
                  </a:lnTo>
                  <a:cubicBezTo>
                    <a:pt x="4223" y="6277"/>
                    <a:pt x="4840" y="2739"/>
                    <a:pt x="4840" y="2739"/>
                  </a:cubicBezTo>
                  <a:lnTo>
                    <a:pt x="4840" y="6277"/>
                  </a:lnTo>
                  <a:lnTo>
                    <a:pt x="5479" y="6277"/>
                  </a:lnTo>
                  <a:lnTo>
                    <a:pt x="5547" y="0"/>
                  </a:lnTo>
                  <a:close/>
                </a:path>
              </a:pathLst>
            </a:custGeom>
            <a:solidFill>
              <a:srgbClr val="605F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1" name="Google Shape;1731;p41"/>
            <p:cNvSpPr/>
            <p:nvPr/>
          </p:nvSpPr>
          <p:spPr>
            <a:xfrm>
              <a:off x="6830808" y="3499234"/>
              <a:ext cx="223299" cy="307957"/>
            </a:xfrm>
            <a:custGeom>
              <a:avLst/>
              <a:gdLst/>
              <a:ahLst/>
              <a:cxnLst/>
              <a:rect l="l" t="t" r="r" b="b"/>
              <a:pathLst>
                <a:path w="12943" h="17850" extrusionOk="0">
                  <a:moveTo>
                    <a:pt x="7647" y="0"/>
                  </a:moveTo>
                  <a:lnTo>
                    <a:pt x="3242" y="1347"/>
                  </a:lnTo>
                  <a:lnTo>
                    <a:pt x="3219" y="1347"/>
                  </a:lnTo>
                  <a:cubicBezTo>
                    <a:pt x="3265" y="1392"/>
                    <a:pt x="3265" y="1461"/>
                    <a:pt x="3242" y="1529"/>
                  </a:cubicBezTo>
                  <a:cubicBezTo>
                    <a:pt x="3013" y="1917"/>
                    <a:pt x="2557" y="2260"/>
                    <a:pt x="2237" y="2579"/>
                  </a:cubicBezTo>
                  <a:cubicBezTo>
                    <a:pt x="1827" y="2922"/>
                    <a:pt x="1416" y="3264"/>
                    <a:pt x="982" y="3584"/>
                  </a:cubicBezTo>
                  <a:cubicBezTo>
                    <a:pt x="948" y="3606"/>
                    <a:pt x="914" y="3618"/>
                    <a:pt x="882" y="3618"/>
                  </a:cubicBezTo>
                  <a:cubicBezTo>
                    <a:pt x="851" y="3618"/>
                    <a:pt x="822" y="3606"/>
                    <a:pt x="799" y="3584"/>
                  </a:cubicBezTo>
                  <a:lnTo>
                    <a:pt x="1" y="4314"/>
                  </a:lnTo>
                  <a:lnTo>
                    <a:pt x="2831" y="17849"/>
                  </a:lnTo>
                  <a:lnTo>
                    <a:pt x="12463" y="12805"/>
                  </a:lnTo>
                  <a:cubicBezTo>
                    <a:pt x="12463" y="12805"/>
                    <a:pt x="12942" y="2830"/>
                    <a:pt x="12098" y="1347"/>
                  </a:cubicBezTo>
                  <a:cubicBezTo>
                    <a:pt x="11756" y="708"/>
                    <a:pt x="10865" y="365"/>
                    <a:pt x="9975" y="183"/>
                  </a:cubicBezTo>
                  <a:cubicBezTo>
                    <a:pt x="9975" y="228"/>
                    <a:pt x="9930" y="274"/>
                    <a:pt x="9884" y="274"/>
                  </a:cubicBezTo>
                  <a:cubicBezTo>
                    <a:pt x="9761" y="296"/>
                    <a:pt x="9638" y="304"/>
                    <a:pt x="9516" y="304"/>
                  </a:cubicBezTo>
                  <a:cubicBezTo>
                    <a:pt x="9252" y="304"/>
                    <a:pt x="8992" y="267"/>
                    <a:pt x="8743" y="251"/>
                  </a:cubicBezTo>
                  <a:cubicBezTo>
                    <a:pt x="8636" y="251"/>
                    <a:pt x="8522" y="256"/>
                    <a:pt x="8407" y="256"/>
                  </a:cubicBezTo>
                  <a:cubicBezTo>
                    <a:pt x="8177" y="256"/>
                    <a:pt x="7944" y="236"/>
                    <a:pt x="7761" y="114"/>
                  </a:cubicBezTo>
                  <a:cubicBezTo>
                    <a:pt x="7716" y="69"/>
                    <a:pt x="7716" y="46"/>
                    <a:pt x="7693" y="0"/>
                  </a:cubicBezTo>
                  <a:close/>
                </a:path>
              </a:pathLst>
            </a:custGeom>
            <a:solidFill>
              <a:srgbClr val="383A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2" name="Google Shape;1732;p41"/>
            <p:cNvSpPr/>
            <p:nvPr/>
          </p:nvSpPr>
          <p:spPr>
            <a:xfrm>
              <a:off x="6875699" y="3509465"/>
              <a:ext cx="178408" cy="297726"/>
            </a:xfrm>
            <a:custGeom>
              <a:avLst/>
              <a:gdLst/>
              <a:ahLst/>
              <a:cxnLst/>
              <a:rect l="l" t="t" r="r" b="b"/>
              <a:pathLst>
                <a:path w="10341" h="17257" extrusionOk="0">
                  <a:moveTo>
                    <a:pt x="8629" y="1"/>
                  </a:moveTo>
                  <a:lnTo>
                    <a:pt x="8629" y="1"/>
                  </a:lnTo>
                  <a:cubicBezTo>
                    <a:pt x="9427" y="1598"/>
                    <a:pt x="8971" y="11413"/>
                    <a:pt x="8971" y="11413"/>
                  </a:cubicBezTo>
                  <a:lnTo>
                    <a:pt x="1" y="16115"/>
                  </a:lnTo>
                  <a:lnTo>
                    <a:pt x="229" y="17256"/>
                  </a:lnTo>
                  <a:lnTo>
                    <a:pt x="9861" y="12212"/>
                  </a:lnTo>
                  <a:cubicBezTo>
                    <a:pt x="9861" y="12212"/>
                    <a:pt x="10340" y="2237"/>
                    <a:pt x="9496" y="754"/>
                  </a:cubicBezTo>
                  <a:cubicBezTo>
                    <a:pt x="9336" y="434"/>
                    <a:pt x="9017" y="183"/>
                    <a:pt x="8629" y="1"/>
                  </a:cubicBezTo>
                  <a:close/>
                </a:path>
              </a:pathLst>
            </a:custGeom>
            <a:solidFill>
              <a:srgbClr val="2728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3" name="Google Shape;1733;p41"/>
            <p:cNvSpPr/>
            <p:nvPr/>
          </p:nvSpPr>
          <p:spPr>
            <a:xfrm>
              <a:off x="6848526" y="3499234"/>
              <a:ext cx="154393" cy="159103"/>
            </a:xfrm>
            <a:custGeom>
              <a:avLst/>
              <a:gdLst/>
              <a:ahLst/>
              <a:cxnLst/>
              <a:rect l="l" t="t" r="r" b="b"/>
              <a:pathLst>
                <a:path w="8949" h="9222" extrusionOk="0">
                  <a:moveTo>
                    <a:pt x="6620" y="0"/>
                  </a:moveTo>
                  <a:lnTo>
                    <a:pt x="2215" y="1347"/>
                  </a:lnTo>
                  <a:lnTo>
                    <a:pt x="1" y="3424"/>
                  </a:lnTo>
                  <a:lnTo>
                    <a:pt x="1" y="9221"/>
                  </a:lnTo>
                  <a:cubicBezTo>
                    <a:pt x="6643" y="7053"/>
                    <a:pt x="8948" y="183"/>
                    <a:pt x="8948" y="183"/>
                  </a:cubicBezTo>
                  <a:lnTo>
                    <a:pt x="6620" y="0"/>
                  </a:lnTo>
                  <a:close/>
                </a:path>
              </a:pathLst>
            </a:custGeom>
            <a:solidFill>
              <a:srgbClr val="F7D5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4" name="Google Shape;1734;p41"/>
            <p:cNvSpPr/>
            <p:nvPr/>
          </p:nvSpPr>
          <p:spPr>
            <a:xfrm>
              <a:off x="6580750" y="3615395"/>
              <a:ext cx="63420" cy="56329"/>
            </a:xfrm>
            <a:custGeom>
              <a:avLst/>
              <a:gdLst/>
              <a:ahLst/>
              <a:cxnLst/>
              <a:rect l="l" t="t" r="r" b="b"/>
              <a:pathLst>
                <a:path w="3676" h="3265" extrusionOk="0">
                  <a:moveTo>
                    <a:pt x="548" y="1"/>
                  </a:moveTo>
                  <a:cubicBezTo>
                    <a:pt x="548" y="1"/>
                    <a:pt x="525" y="297"/>
                    <a:pt x="1073" y="480"/>
                  </a:cubicBezTo>
                  <a:cubicBezTo>
                    <a:pt x="1644" y="662"/>
                    <a:pt x="2169" y="754"/>
                    <a:pt x="2169" y="754"/>
                  </a:cubicBezTo>
                  <a:lnTo>
                    <a:pt x="2443" y="1256"/>
                  </a:lnTo>
                  <a:lnTo>
                    <a:pt x="2009" y="891"/>
                  </a:lnTo>
                  <a:lnTo>
                    <a:pt x="366" y="526"/>
                  </a:lnTo>
                  <a:lnTo>
                    <a:pt x="366" y="526"/>
                  </a:lnTo>
                  <a:cubicBezTo>
                    <a:pt x="366" y="526"/>
                    <a:pt x="274" y="777"/>
                    <a:pt x="868" y="1005"/>
                  </a:cubicBezTo>
                  <a:cubicBezTo>
                    <a:pt x="1438" y="1233"/>
                    <a:pt x="1781" y="1347"/>
                    <a:pt x="1781" y="1347"/>
                  </a:cubicBezTo>
                  <a:lnTo>
                    <a:pt x="2215" y="1804"/>
                  </a:lnTo>
                  <a:lnTo>
                    <a:pt x="1667" y="1530"/>
                  </a:lnTo>
                  <a:lnTo>
                    <a:pt x="23" y="1279"/>
                  </a:lnTo>
                  <a:lnTo>
                    <a:pt x="23" y="1279"/>
                  </a:lnTo>
                  <a:cubicBezTo>
                    <a:pt x="23" y="1279"/>
                    <a:pt x="1" y="1484"/>
                    <a:pt x="320" y="1644"/>
                  </a:cubicBezTo>
                  <a:lnTo>
                    <a:pt x="1370" y="1895"/>
                  </a:lnTo>
                  <a:lnTo>
                    <a:pt x="2169" y="2420"/>
                  </a:lnTo>
                  <a:lnTo>
                    <a:pt x="1279" y="2123"/>
                  </a:lnTo>
                  <a:lnTo>
                    <a:pt x="160" y="2123"/>
                  </a:lnTo>
                  <a:cubicBezTo>
                    <a:pt x="160" y="2123"/>
                    <a:pt x="92" y="2215"/>
                    <a:pt x="366" y="2329"/>
                  </a:cubicBezTo>
                  <a:cubicBezTo>
                    <a:pt x="617" y="2420"/>
                    <a:pt x="1165" y="2420"/>
                    <a:pt x="1165" y="2420"/>
                  </a:cubicBezTo>
                  <a:lnTo>
                    <a:pt x="3150" y="3265"/>
                  </a:lnTo>
                  <a:lnTo>
                    <a:pt x="3675" y="1804"/>
                  </a:lnTo>
                  <a:lnTo>
                    <a:pt x="2397" y="366"/>
                  </a:lnTo>
                  <a:lnTo>
                    <a:pt x="548" y="1"/>
                  </a:lnTo>
                  <a:close/>
                </a:path>
              </a:pathLst>
            </a:custGeom>
            <a:solidFill>
              <a:srgbClr val="F7D5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5" name="Google Shape;1735;p41"/>
            <p:cNvSpPr/>
            <p:nvPr/>
          </p:nvSpPr>
          <p:spPr>
            <a:xfrm>
              <a:off x="6635095" y="3554718"/>
              <a:ext cx="250075" cy="194194"/>
            </a:xfrm>
            <a:custGeom>
              <a:avLst/>
              <a:gdLst/>
              <a:ahLst/>
              <a:cxnLst/>
              <a:rect l="l" t="t" r="r" b="b"/>
              <a:pathLst>
                <a:path w="14495" h="11256" extrusionOk="0">
                  <a:moveTo>
                    <a:pt x="12925" y="0"/>
                  </a:moveTo>
                  <a:cubicBezTo>
                    <a:pt x="12155" y="0"/>
                    <a:pt x="11345" y="1098"/>
                    <a:pt x="11345" y="1098"/>
                  </a:cubicBezTo>
                  <a:lnTo>
                    <a:pt x="7966" y="7946"/>
                  </a:lnTo>
                  <a:lnTo>
                    <a:pt x="525" y="5321"/>
                  </a:lnTo>
                  <a:cubicBezTo>
                    <a:pt x="525" y="5321"/>
                    <a:pt x="137" y="5709"/>
                    <a:pt x="0" y="6782"/>
                  </a:cubicBezTo>
                  <a:lnTo>
                    <a:pt x="9085" y="11255"/>
                  </a:lnTo>
                  <a:lnTo>
                    <a:pt x="13011" y="4499"/>
                  </a:lnTo>
                  <a:cubicBezTo>
                    <a:pt x="13011" y="4499"/>
                    <a:pt x="14494" y="1646"/>
                    <a:pt x="13627" y="413"/>
                  </a:cubicBezTo>
                  <a:cubicBezTo>
                    <a:pt x="13416" y="113"/>
                    <a:pt x="13173" y="0"/>
                    <a:pt x="12925" y="0"/>
                  </a:cubicBezTo>
                  <a:close/>
                </a:path>
              </a:pathLst>
            </a:custGeom>
            <a:solidFill>
              <a:srgbClr val="F7D5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6" name="Google Shape;1736;p41"/>
            <p:cNvSpPr/>
            <p:nvPr/>
          </p:nvSpPr>
          <p:spPr>
            <a:xfrm>
              <a:off x="6821353" y="3554356"/>
              <a:ext cx="54363" cy="131947"/>
            </a:xfrm>
            <a:custGeom>
              <a:avLst/>
              <a:gdLst/>
              <a:ahLst/>
              <a:cxnLst/>
              <a:rect l="l" t="t" r="r" b="b"/>
              <a:pathLst>
                <a:path w="3151" h="7648" extrusionOk="0">
                  <a:moveTo>
                    <a:pt x="2169" y="1"/>
                  </a:moveTo>
                  <a:cubicBezTo>
                    <a:pt x="1918" y="1"/>
                    <a:pt x="1713" y="92"/>
                    <a:pt x="1507" y="206"/>
                  </a:cubicBezTo>
                  <a:cubicBezTo>
                    <a:pt x="1119" y="434"/>
                    <a:pt x="800" y="754"/>
                    <a:pt x="526" y="1119"/>
                  </a:cubicBezTo>
                  <a:lnTo>
                    <a:pt x="1" y="2215"/>
                  </a:lnTo>
                  <a:lnTo>
                    <a:pt x="549" y="1142"/>
                  </a:lnTo>
                  <a:cubicBezTo>
                    <a:pt x="845" y="800"/>
                    <a:pt x="1165" y="480"/>
                    <a:pt x="1530" y="252"/>
                  </a:cubicBezTo>
                  <a:cubicBezTo>
                    <a:pt x="1714" y="149"/>
                    <a:pt x="1898" y="66"/>
                    <a:pt x="2082" y="66"/>
                  </a:cubicBezTo>
                  <a:cubicBezTo>
                    <a:pt x="2103" y="66"/>
                    <a:pt x="2125" y="67"/>
                    <a:pt x="2146" y="69"/>
                  </a:cubicBezTo>
                  <a:cubicBezTo>
                    <a:pt x="2260" y="69"/>
                    <a:pt x="2375" y="92"/>
                    <a:pt x="2466" y="138"/>
                  </a:cubicBezTo>
                  <a:cubicBezTo>
                    <a:pt x="2557" y="206"/>
                    <a:pt x="2648" y="252"/>
                    <a:pt x="2717" y="343"/>
                  </a:cubicBezTo>
                  <a:cubicBezTo>
                    <a:pt x="3014" y="685"/>
                    <a:pt x="3082" y="1142"/>
                    <a:pt x="3059" y="1598"/>
                  </a:cubicBezTo>
                  <a:cubicBezTo>
                    <a:pt x="3037" y="2032"/>
                    <a:pt x="2945" y="2466"/>
                    <a:pt x="2831" y="2899"/>
                  </a:cubicBezTo>
                  <a:cubicBezTo>
                    <a:pt x="2694" y="3333"/>
                    <a:pt x="2534" y="3744"/>
                    <a:pt x="2352" y="4155"/>
                  </a:cubicBezTo>
                  <a:cubicBezTo>
                    <a:pt x="2169" y="4566"/>
                    <a:pt x="1918" y="4931"/>
                    <a:pt x="1713" y="5319"/>
                  </a:cubicBezTo>
                  <a:lnTo>
                    <a:pt x="389" y="7647"/>
                  </a:lnTo>
                  <a:lnTo>
                    <a:pt x="1758" y="5342"/>
                  </a:lnTo>
                  <a:cubicBezTo>
                    <a:pt x="1964" y="4954"/>
                    <a:pt x="2238" y="4588"/>
                    <a:pt x="2397" y="4178"/>
                  </a:cubicBezTo>
                  <a:cubicBezTo>
                    <a:pt x="2603" y="3767"/>
                    <a:pt x="2763" y="3356"/>
                    <a:pt x="2900" y="2922"/>
                  </a:cubicBezTo>
                  <a:cubicBezTo>
                    <a:pt x="3014" y="2489"/>
                    <a:pt x="3128" y="2032"/>
                    <a:pt x="3128" y="1598"/>
                  </a:cubicBezTo>
                  <a:cubicBezTo>
                    <a:pt x="3151" y="1142"/>
                    <a:pt x="3059" y="663"/>
                    <a:pt x="2763" y="320"/>
                  </a:cubicBezTo>
                  <a:cubicBezTo>
                    <a:pt x="2694" y="229"/>
                    <a:pt x="2580" y="160"/>
                    <a:pt x="2489" y="92"/>
                  </a:cubicBezTo>
                  <a:cubicBezTo>
                    <a:pt x="2397" y="46"/>
                    <a:pt x="2283" y="1"/>
                    <a:pt x="2169" y="1"/>
                  </a:cubicBezTo>
                  <a:close/>
                </a:path>
              </a:pathLst>
            </a:custGeom>
            <a:solidFill>
              <a:srgbClr val="D19D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7" name="Google Shape;1737;p41"/>
            <p:cNvSpPr/>
            <p:nvPr/>
          </p:nvSpPr>
          <p:spPr>
            <a:xfrm>
              <a:off x="6816247" y="3229077"/>
              <a:ext cx="213448" cy="304489"/>
            </a:xfrm>
            <a:custGeom>
              <a:avLst/>
              <a:gdLst/>
              <a:ahLst/>
              <a:cxnLst/>
              <a:rect l="l" t="t" r="r" b="b"/>
              <a:pathLst>
                <a:path w="12372" h="17649" extrusionOk="0">
                  <a:moveTo>
                    <a:pt x="6163" y="1"/>
                  </a:moveTo>
                  <a:cubicBezTo>
                    <a:pt x="4063" y="1"/>
                    <a:pt x="2283" y="1234"/>
                    <a:pt x="1484" y="3037"/>
                  </a:cubicBezTo>
                  <a:cubicBezTo>
                    <a:pt x="1370" y="3311"/>
                    <a:pt x="1278" y="3585"/>
                    <a:pt x="1210" y="3858"/>
                  </a:cubicBezTo>
                  <a:cubicBezTo>
                    <a:pt x="1187" y="3927"/>
                    <a:pt x="1164" y="3995"/>
                    <a:pt x="1141" y="4064"/>
                  </a:cubicBezTo>
                  <a:cubicBezTo>
                    <a:pt x="1141" y="4064"/>
                    <a:pt x="1141" y="4064"/>
                    <a:pt x="1141" y="4087"/>
                  </a:cubicBezTo>
                  <a:cubicBezTo>
                    <a:pt x="0" y="8538"/>
                    <a:pt x="2442" y="13582"/>
                    <a:pt x="2442" y="13582"/>
                  </a:cubicBezTo>
                  <a:cubicBezTo>
                    <a:pt x="3013" y="13559"/>
                    <a:pt x="3561" y="13468"/>
                    <a:pt x="4086" y="13354"/>
                  </a:cubicBezTo>
                  <a:lnTo>
                    <a:pt x="4086" y="17006"/>
                  </a:lnTo>
                  <a:cubicBezTo>
                    <a:pt x="4086" y="17006"/>
                    <a:pt x="5081" y="17649"/>
                    <a:pt x="6163" y="17649"/>
                  </a:cubicBezTo>
                  <a:cubicBezTo>
                    <a:pt x="7047" y="17649"/>
                    <a:pt x="7988" y="17219"/>
                    <a:pt x="8491" y="15659"/>
                  </a:cubicBezTo>
                  <a:lnTo>
                    <a:pt x="8491" y="10866"/>
                  </a:lnTo>
                  <a:cubicBezTo>
                    <a:pt x="10751" y="10158"/>
                    <a:pt x="12371" y="8035"/>
                    <a:pt x="12371" y="5547"/>
                  </a:cubicBezTo>
                  <a:cubicBezTo>
                    <a:pt x="12371" y="2489"/>
                    <a:pt x="9883" y="1"/>
                    <a:pt x="6802" y="1"/>
                  </a:cubicBezTo>
                  <a:close/>
                </a:path>
              </a:pathLst>
            </a:custGeom>
            <a:solidFill>
              <a:srgbClr val="F7D5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8" name="Google Shape;1738;p41"/>
            <p:cNvSpPr/>
            <p:nvPr/>
          </p:nvSpPr>
          <p:spPr>
            <a:xfrm>
              <a:off x="6886723" y="3428343"/>
              <a:ext cx="77999" cy="58296"/>
            </a:xfrm>
            <a:custGeom>
              <a:avLst/>
              <a:gdLst/>
              <a:ahLst/>
              <a:cxnLst/>
              <a:rect l="l" t="t" r="r" b="b"/>
              <a:pathLst>
                <a:path w="4521" h="3379" extrusionOk="0">
                  <a:moveTo>
                    <a:pt x="4520" y="1"/>
                  </a:moveTo>
                  <a:lnTo>
                    <a:pt x="4520" y="1"/>
                  </a:lnTo>
                  <a:cubicBezTo>
                    <a:pt x="3379" y="1575"/>
                    <a:pt x="1" y="1804"/>
                    <a:pt x="1" y="1804"/>
                  </a:cubicBezTo>
                  <a:lnTo>
                    <a:pt x="1" y="3379"/>
                  </a:lnTo>
                  <a:cubicBezTo>
                    <a:pt x="2854" y="3333"/>
                    <a:pt x="4360" y="1918"/>
                    <a:pt x="4360" y="1918"/>
                  </a:cubicBezTo>
                  <a:lnTo>
                    <a:pt x="4520" y="1"/>
                  </a:lnTo>
                  <a:close/>
                </a:path>
              </a:pathLst>
            </a:custGeom>
            <a:solidFill>
              <a:srgbClr val="EDC7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9" name="Google Shape;1739;p41"/>
            <p:cNvSpPr/>
            <p:nvPr/>
          </p:nvSpPr>
          <p:spPr>
            <a:xfrm>
              <a:off x="6841832" y="3222970"/>
              <a:ext cx="229993" cy="247142"/>
            </a:xfrm>
            <a:custGeom>
              <a:avLst/>
              <a:gdLst/>
              <a:ahLst/>
              <a:cxnLst/>
              <a:rect l="l" t="t" r="r" b="b"/>
              <a:pathLst>
                <a:path w="13331" h="14325" extrusionOk="0">
                  <a:moveTo>
                    <a:pt x="5286" y="1"/>
                  </a:moveTo>
                  <a:cubicBezTo>
                    <a:pt x="2752" y="1"/>
                    <a:pt x="344" y="1492"/>
                    <a:pt x="1" y="3391"/>
                  </a:cubicBezTo>
                  <a:cubicBezTo>
                    <a:pt x="1" y="3391"/>
                    <a:pt x="297" y="7705"/>
                    <a:pt x="2146" y="8914"/>
                  </a:cubicBezTo>
                  <a:cubicBezTo>
                    <a:pt x="2146" y="8914"/>
                    <a:pt x="2615" y="7688"/>
                    <a:pt x="3441" y="7688"/>
                  </a:cubicBezTo>
                  <a:cubicBezTo>
                    <a:pt x="3544" y="7688"/>
                    <a:pt x="3653" y="7707"/>
                    <a:pt x="3767" y="7750"/>
                  </a:cubicBezTo>
                  <a:cubicBezTo>
                    <a:pt x="4784" y="8157"/>
                    <a:pt x="3786" y="10490"/>
                    <a:pt x="2636" y="10490"/>
                  </a:cubicBezTo>
                  <a:cubicBezTo>
                    <a:pt x="2625" y="10490"/>
                    <a:pt x="2614" y="10490"/>
                    <a:pt x="2603" y="10489"/>
                  </a:cubicBezTo>
                  <a:lnTo>
                    <a:pt x="2603" y="10489"/>
                  </a:lnTo>
                  <a:cubicBezTo>
                    <a:pt x="2603" y="10489"/>
                    <a:pt x="3607" y="14278"/>
                    <a:pt x="6962" y="14324"/>
                  </a:cubicBezTo>
                  <a:cubicBezTo>
                    <a:pt x="6962" y="14324"/>
                    <a:pt x="13331" y="10307"/>
                    <a:pt x="10888" y="4030"/>
                  </a:cubicBezTo>
                  <a:cubicBezTo>
                    <a:pt x="9757" y="1111"/>
                    <a:pt x="7474" y="1"/>
                    <a:pt x="5286" y="1"/>
                  </a:cubicBezTo>
                  <a:close/>
                </a:path>
              </a:pathLst>
            </a:custGeom>
            <a:solidFill>
              <a:srgbClr val="A640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0" name="Google Shape;1740;p41"/>
            <p:cNvSpPr/>
            <p:nvPr/>
          </p:nvSpPr>
          <p:spPr>
            <a:xfrm>
              <a:off x="6667772" y="3757073"/>
              <a:ext cx="246538" cy="178098"/>
            </a:xfrm>
            <a:custGeom>
              <a:avLst/>
              <a:gdLst/>
              <a:ahLst/>
              <a:cxnLst/>
              <a:rect l="l" t="t" r="r" b="b"/>
              <a:pathLst>
                <a:path w="14290" h="10323" extrusionOk="0">
                  <a:moveTo>
                    <a:pt x="7302" y="1"/>
                  </a:moveTo>
                  <a:cubicBezTo>
                    <a:pt x="3214" y="1"/>
                    <a:pt x="1" y="5963"/>
                    <a:pt x="1" y="5963"/>
                  </a:cubicBezTo>
                  <a:lnTo>
                    <a:pt x="8811" y="10323"/>
                  </a:lnTo>
                  <a:lnTo>
                    <a:pt x="14290" y="2904"/>
                  </a:lnTo>
                  <a:cubicBezTo>
                    <a:pt x="14290" y="2904"/>
                    <a:pt x="12532" y="919"/>
                    <a:pt x="8081" y="74"/>
                  </a:cubicBezTo>
                  <a:cubicBezTo>
                    <a:pt x="7818" y="24"/>
                    <a:pt x="7559" y="1"/>
                    <a:pt x="7302" y="1"/>
                  </a:cubicBezTo>
                  <a:close/>
                </a:path>
              </a:pathLst>
            </a:custGeom>
            <a:solidFill>
              <a:srgbClr val="383A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1" name="Google Shape;1741;p41"/>
            <p:cNvSpPr/>
            <p:nvPr/>
          </p:nvSpPr>
          <p:spPr>
            <a:xfrm>
              <a:off x="6982423" y="3205062"/>
              <a:ext cx="113815" cy="114212"/>
            </a:xfrm>
            <a:custGeom>
              <a:avLst/>
              <a:gdLst/>
              <a:ahLst/>
              <a:cxnLst/>
              <a:rect l="l" t="t" r="r" b="b"/>
              <a:pathLst>
                <a:path w="6597" h="6620" extrusionOk="0">
                  <a:moveTo>
                    <a:pt x="3310" y="1"/>
                  </a:moveTo>
                  <a:cubicBezTo>
                    <a:pt x="1461" y="1"/>
                    <a:pt x="0" y="1484"/>
                    <a:pt x="0" y="3310"/>
                  </a:cubicBezTo>
                  <a:cubicBezTo>
                    <a:pt x="0" y="5136"/>
                    <a:pt x="1461" y="6620"/>
                    <a:pt x="3310" y="6620"/>
                  </a:cubicBezTo>
                  <a:cubicBezTo>
                    <a:pt x="5136" y="6620"/>
                    <a:pt x="6597" y="5136"/>
                    <a:pt x="6597" y="3310"/>
                  </a:cubicBezTo>
                  <a:cubicBezTo>
                    <a:pt x="6597" y="1484"/>
                    <a:pt x="5136" y="1"/>
                    <a:pt x="3310" y="1"/>
                  </a:cubicBezTo>
                  <a:close/>
                </a:path>
              </a:pathLst>
            </a:custGeom>
            <a:solidFill>
              <a:srgbClr val="A640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2" name="Google Shape;1742;p41"/>
            <p:cNvSpPr/>
            <p:nvPr/>
          </p:nvSpPr>
          <p:spPr>
            <a:xfrm>
              <a:off x="6617377" y="4015101"/>
              <a:ext cx="532429" cy="168557"/>
            </a:xfrm>
            <a:custGeom>
              <a:avLst/>
              <a:gdLst/>
              <a:ahLst/>
              <a:cxnLst/>
              <a:rect l="l" t="t" r="r" b="b"/>
              <a:pathLst>
                <a:path w="30861" h="9770" extrusionOk="0">
                  <a:moveTo>
                    <a:pt x="15761" y="0"/>
                  </a:moveTo>
                  <a:cubicBezTo>
                    <a:pt x="15670" y="0"/>
                    <a:pt x="15579" y="23"/>
                    <a:pt x="15499" y="69"/>
                  </a:cubicBezTo>
                  <a:lnTo>
                    <a:pt x="320" y="8811"/>
                  </a:lnTo>
                  <a:cubicBezTo>
                    <a:pt x="69" y="8948"/>
                    <a:pt x="0" y="9267"/>
                    <a:pt x="137" y="9495"/>
                  </a:cubicBezTo>
                  <a:cubicBezTo>
                    <a:pt x="228" y="9678"/>
                    <a:pt x="388" y="9769"/>
                    <a:pt x="571" y="9769"/>
                  </a:cubicBezTo>
                  <a:cubicBezTo>
                    <a:pt x="662" y="9769"/>
                    <a:pt x="753" y="9747"/>
                    <a:pt x="822" y="9701"/>
                  </a:cubicBezTo>
                  <a:lnTo>
                    <a:pt x="15773" y="1119"/>
                  </a:lnTo>
                  <a:lnTo>
                    <a:pt x="30016" y="9199"/>
                  </a:lnTo>
                  <a:cubicBezTo>
                    <a:pt x="30101" y="9245"/>
                    <a:pt x="30194" y="9268"/>
                    <a:pt x="30285" y="9268"/>
                  </a:cubicBezTo>
                  <a:cubicBezTo>
                    <a:pt x="30463" y="9268"/>
                    <a:pt x="30633" y="9182"/>
                    <a:pt x="30723" y="9016"/>
                  </a:cubicBezTo>
                  <a:cubicBezTo>
                    <a:pt x="30860" y="8765"/>
                    <a:pt x="30769" y="8446"/>
                    <a:pt x="30518" y="8309"/>
                  </a:cubicBezTo>
                  <a:lnTo>
                    <a:pt x="16024" y="69"/>
                  </a:lnTo>
                  <a:cubicBezTo>
                    <a:pt x="15944" y="23"/>
                    <a:pt x="15852" y="0"/>
                    <a:pt x="1576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3" name="Google Shape;1743;p41"/>
            <p:cNvSpPr/>
            <p:nvPr/>
          </p:nvSpPr>
          <p:spPr>
            <a:xfrm>
              <a:off x="7073378" y="4120238"/>
              <a:ext cx="76429" cy="54777"/>
            </a:xfrm>
            <a:custGeom>
              <a:avLst/>
              <a:gdLst/>
              <a:ahLst/>
              <a:cxnLst/>
              <a:rect l="l" t="t" r="r" b="b"/>
              <a:pathLst>
                <a:path w="4430" h="3175" extrusionOk="0">
                  <a:moveTo>
                    <a:pt x="206" y="1"/>
                  </a:moveTo>
                  <a:cubicBezTo>
                    <a:pt x="138" y="366"/>
                    <a:pt x="69" y="731"/>
                    <a:pt x="1" y="1073"/>
                  </a:cubicBezTo>
                  <a:lnTo>
                    <a:pt x="3585" y="3105"/>
                  </a:lnTo>
                  <a:cubicBezTo>
                    <a:pt x="3670" y="3151"/>
                    <a:pt x="3763" y="3174"/>
                    <a:pt x="3854" y="3174"/>
                  </a:cubicBezTo>
                  <a:cubicBezTo>
                    <a:pt x="4032" y="3174"/>
                    <a:pt x="4202" y="3088"/>
                    <a:pt x="4292" y="2922"/>
                  </a:cubicBezTo>
                  <a:cubicBezTo>
                    <a:pt x="4429" y="2671"/>
                    <a:pt x="4338" y="2352"/>
                    <a:pt x="4087" y="2215"/>
                  </a:cubicBezTo>
                  <a:lnTo>
                    <a:pt x="20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4" name="Google Shape;1744;p41"/>
            <p:cNvSpPr/>
            <p:nvPr/>
          </p:nvSpPr>
          <p:spPr>
            <a:xfrm>
              <a:off x="6617377" y="4133626"/>
              <a:ext cx="65387" cy="50032"/>
            </a:xfrm>
            <a:custGeom>
              <a:avLst/>
              <a:gdLst/>
              <a:ahLst/>
              <a:cxnLst/>
              <a:rect l="l" t="t" r="r" b="b"/>
              <a:pathLst>
                <a:path w="3790" h="2900" extrusionOk="0">
                  <a:moveTo>
                    <a:pt x="3675" y="1"/>
                  </a:moveTo>
                  <a:lnTo>
                    <a:pt x="320" y="1941"/>
                  </a:lnTo>
                  <a:cubicBezTo>
                    <a:pt x="69" y="2078"/>
                    <a:pt x="0" y="2397"/>
                    <a:pt x="137" y="2625"/>
                  </a:cubicBezTo>
                  <a:cubicBezTo>
                    <a:pt x="228" y="2808"/>
                    <a:pt x="388" y="2899"/>
                    <a:pt x="571" y="2899"/>
                  </a:cubicBezTo>
                  <a:cubicBezTo>
                    <a:pt x="662" y="2899"/>
                    <a:pt x="753" y="2877"/>
                    <a:pt x="822" y="2831"/>
                  </a:cubicBezTo>
                  <a:lnTo>
                    <a:pt x="3789" y="1119"/>
                  </a:lnTo>
                  <a:cubicBezTo>
                    <a:pt x="3744" y="754"/>
                    <a:pt x="3698" y="389"/>
                    <a:pt x="36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5" name="Google Shape;1745;p41"/>
            <p:cNvSpPr/>
            <p:nvPr/>
          </p:nvSpPr>
          <p:spPr>
            <a:xfrm>
              <a:off x="6616980" y="3876477"/>
              <a:ext cx="531636" cy="449341"/>
            </a:xfrm>
            <a:custGeom>
              <a:avLst/>
              <a:gdLst/>
              <a:ahLst/>
              <a:cxnLst/>
              <a:rect l="l" t="t" r="r" b="b"/>
              <a:pathLst>
                <a:path w="30815" h="26045" extrusionOk="0">
                  <a:moveTo>
                    <a:pt x="30290" y="1"/>
                  </a:moveTo>
                  <a:cubicBezTo>
                    <a:pt x="30016" y="1"/>
                    <a:pt x="29787" y="229"/>
                    <a:pt x="29787" y="503"/>
                  </a:cubicBezTo>
                  <a:lnTo>
                    <a:pt x="29787" y="16481"/>
                  </a:lnTo>
                  <a:lnTo>
                    <a:pt x="14609" y="24652"/>
                  </a:lnTo>
                  <a:lnTo>
                    <a:pt x="14723" y="9382"/>
                  </a:lnTo>
                  <a:cubicBezTo>
                    <a:pt x="14723" y="9108"/>
                    <a:pt x="14494" y="8857"/>
                    <a:pt x="14221" y="8857"/>
                  </a:cubicBezTo>
                  <a:cubicBezTo>
                    <a:pt x="13924" y="8857"/>
                    <a:pt x="13696" y="9085"/>
                    <a:pt x="13696" y="9382"/>
                  </a:cubicBezTo>
                  <a:lnTo>
                    <a:pt x="13581" y="24606"/>
                  </a:lnTo>
                  <a:lnTo>
                    <a:pt x="1119" y="16983"/>
                  </a:lnTo>
                  <a:lnTo>
                    <a:pt x="1028" y="1370"/>
                  </a:lnTo>
                  <a:cubicBezTo>
                    <a:pt x="1028" y="1096"/>
                    <a:pt x="799" y="868"/>
                    <a:pt x="525" y="868"/>
                  </a:cubicBezTo>
                  <a:cubicBezTo>
                    <a:pt x="229" y="868"/>
                    <a:pt x="0" y="1096"/>
                    <a:pt x="0" y="1370"/>
                  </a:cubicBezTo>
                  <a:lnTo>
                    <a:pt x="92" y="17279"/>
                  </a:lnTo>
                  <a:cubicBezTo>
                    <a:pt x="92" y="17462"/>
                    <a:pt x="183" y="17622"/>
                    <a:pt x="343" y="17713"/>
                  </a:cubicBezTo>
                  <a:lnTo>
                    <a:pt x="13833" y="25953"/>
                  </a:lnTo>
                  <a:cubicBezTo>
                    <a:pt x="13833" y="25953"/>
                    <a:pt x="13833" y="25976"/>
                    <a:pt x="13833" y="25976"/>
                  </a:cubicBezTo>
                  <a:cubicBezTo>
                    <a:pt x="13855" y="25976"/>
                    <a:pt x="13878" y="25999"/>
                    <a:pt x="13924" y="25999"/>
                  </a:cubicBezTo>
                  <a:cubicBezTo>
                    <a:pt x="13924" y="25999"/>
                    <a:pt x="13947" y="26021"/>
                    <a:pt x="13947" y="26021"/>
                  </a:cubicBezTo>
                  <a:cubicBezTo>
                    <a:pt x="13992" y="26021"/>
                    <a:pt x="14038" y="26044"/>
                    <a:pt x="14061" y="26044"/>
                  </a:cubicBezTo>
                  <a:lnTo>
                    <a:pt x="14084" y="26044"/>
                  </a:lnTo>
                  <a:cubicBezTo>
                    <a:pt x="14129" y="26044"/>
                    <a:pt x="14175" y="26044"/>
                    <a:pt x="14221" y="26021"/>
                  </a:cubicBezTo>
                  <a:cubicBezTo>
                    <a:pt x="14243" y="26021"/>
                    <a:pt x="14266" y="25999"/>
                    <a:pt x="14266" y="25999"/>
                  </a:cubicBezTo>
                  <a:cubicBezTo>
                    <a:pt x="14289" y="25999"/>
                    <a:pt x="14312" y="25999"/>
                    <a:pt x="14335" y="25976"/>
                  </a:cubicBezTo>
                  <a:lnTo>
                    <a:pt x="30541" y="17234"/>
                  </a:lnTo>
                  <a:cubicBezTo>
                    <a:pt x="30700" y="17165"/>
                    <a:pt x="30815" y="16983"/>
                    <a:pt x="30815" y="16800"/>
                  </a:cubicBezTo>
                  <a:lnTo>
                    <a:pt x="30815" y="503"/>
                  </a:lnTo>
                  <a:cubicBezTo>
                    <a:pt x="30815" y="229"/>
                    <a:pt x="30586" y="1"/>
                    <a:pt x="302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6" name="Google Shape;1746;p41"/>
            <p:cNvSpPr/>
            <p:nvPr/>
          </p:nvSpPr>
          <p:spPr>
            <a:xfrm>
              <a:off x="6852856" y="4029265"/>
              <a:ext cx="18132" cy="71701"/>
            </a:xfrm>
            <a:custGeom>
              <a:avLst/>
              <a:gdLst/>
              <a:ahLst/>
              <a:cxnLst/>
              <a:rect l="l" t="t" r="r" b="b"/>
              <a:pathLst>
                <a:path w="1051" h="4156" extrusionOk="0">
                  <a:moveTo>
                    <a:pt x="549" y="1"/>
                  </a:moveTo>
                  <a:cubicBezTo>
                    <a:pt x="252" y="1"/>
                    <a:pt x="24" y="229"/>
                    <a:pt x="24" y="526"/>
                  </a:cubicBezTo>
                  <a:lnTo>
                    <a:pt x="1" y="3790"/>
                  </a:lnTo>
                  <a:lnTo>
                    <a:pt x="640" y="4155"/>
                  </a:lnTo>
                  <a:lnTo>
                    <a:pt x="1028" y="3904"/>
                  </a:lnTo>
                  <a:lnTo>
                    <a:pt x="1051" y="526"/>
                  </a:lnTo>
                  <a:cubicBezTo>
                    <a:pt x="1051" y="252"/>
                    <a:pt x="822" y="1"/>
                    <a:pt x="54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7" name="Google Shape;1747;p41"/>
            <p:cNvSpPr/>
            <p:nvPr/>
          </p:nvSpPr>
          <p:spPr>
            <a:xfrm>
              <a:off x="6616980" y="3891452"/>
              <a:ext cx="18132" cy="76411"/>
            </a:xfrm>
            <a:custGeom>
              <a:avLst/>
              <a:gdLst/>
              <a:ahLst/>
              <a:cxnLst/>
              <a:rect l="l" t="t" r="r" b="b"/>
              <a:pathLst>
                <a:path w="1051" h="4429" extrusionOk="0">
                  <a:moveTo>
                    <a:pt x="525" y="0"/>
                  </a:moveTo>
                  <a:cubicBezTo>
                    <a:pt x="229" y="0"/>
                    <a:pt x="0" y="228"/>
                    <a:pt x="0" y="502"/>
                  </a:cubicBezTo>
                  <a:lnTo>
                    <a:pt x="23" y="3835"/>
                  </a:lnTo>
                  <a:lnTo>
                    <a:pt x="1050" y="4428"/>
                  </a:lnTo>
                  <a:lnTo>
                    <a:pt x="1028" y="502"/>
                  </a:lnTo>
                  <a:cubicBezTo>
                    <a:pt x="1028" y="228"/>
                    <a:pt x="799" y="0"/>
                    <a:pt x="52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8" name="Google Shape;1748;p41"/>
            <p:cNvSpPr/>
            <p:nvPr/>
          </p:nvSpPr>
          <p:spPr>
            <a:xfrm>
              <a:off x="7130880" y="3876477"/>
              <a:ext cx="17736" cy="58693"/>
            </a:xfrm>
            <a:custGeom>
              <a:avLst/>
              <a:gdLst/>
              <a:ahLst/>
              <a:cxnLst/>
              <a:rect l="l" t="t" r="r" b="b"/>
              <a:pathLst>
                <a:path w="1028" h="3402" extrusionOk="0">
                  <a:moveTo>
                    <a:pt x="503" y="1"/>
                  </a:moveTo>
                  <a:cubicBezTo>
                    <a:pt x="229" y="1"/>
                    <a:pt x="0" y="229"/>
                    <a:pt x="0" y="503"/>
                  </a:cubicBezTo>
                  <a:lnTo>
                    <a:pt x="0" y="3402"/>
                  </a:lnTo>
                  <a:lnTo>
                    <a:pt x="1028" y="2763"/>
                  </a:lnTo>
                  <a:lnTo>
                    <a:pt x="1028" y="503"/>
                  </a:lnTo>
                  <a:cubicBezTo>
                    <a:pt x="1028" y="229"/>
                    <a:pt x="799" y="1"/>
                    <a:pt x="50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9" name="Google Shape;1749;p41"/>
            <p:cNvSpPr/>
            <p:nvPr/>
          </p:nvSpPr>
          <p:spPr>
            <a:xfrm>
              <a:off x="6606353" y="3535464"/>
              <a:ext cx="600939" cy="527305"/>
            </a:xfrm>
            <a:custGeom>
              <a:avLst/>
              <a:gdLst/>
              <a:ahLst/>
              <a:cxnLst/>
              <a:rect l="l" t="t" r="r" b="b"/>
              <a:pathLst>
                <a:path w="34832" h="30564" extrusionOk="0">
                  <a:moveTo>
                    <a:pt x="34832" y="0"/>
                  </a:moveTo>
                  <a:lnTo>
                    <a:pt x="15772" y="10249"/>
                  </a:lnTo>
                  <a:lnTo>
                    <a:pt x="12098" y="21456"/>
                  </a:lnTo>
                  <a:lnTo>
                    <a:pt x="0" y="15042"/>
                  </a:lnTo>
                  <a:lnTo>
                    <a:pt x="411" y="22483"/>
                  </a:lnTo>
                  <a:lnTo>
                    <a:pt x="14837" y="30563"/>
                  </a:lnTo>
                  <a:lnTo>
                    <a:pt x="31408" y="21091"/>
                  </a:lnTo>
                  <a:lnTo>
                    <a:pt x="3483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0" name="Google Shape;1750;p41"/>
            <p:cNvSpPr/>
            <p:nvPr/>
          </p:nvSpPr>
          <p:spPr>
            <a:xfrm>
              <a:off x="6862311" y="3717789"/>
              <a:ext cx="21290" cy="336303"/>
            </a:xfrm>
            <a:custGeom>
              <a:avLst/>
              <a:gdLst/>
              <a:ahLst/>
              <a:cxnLst/>
              <a:rect l="l" t="t" r="r" b="b"/>
              <a:pathLst>
                <a:path w="1234" h="19493" extrusionOk="0">
                  <a:moveTo>
                    <a:pt x="1233" y="0"/>
                  </a:moveTo>
                  <a:lnTo>
                    <a:pt x="1233" y="0"/>
                  </a:lnTo>
                  <a:cubicBezTo>
                    <a:pt x="1096" y="1621"/>
                    <a:pt x="959" y="3241"/>
                    <a:pt x="845" y="4862"/>
                  </a:cubicBezTo>
                  <a:lnTo>
                    <a:pt x="526" y="9746"/>
                  </a:lnTo>
                  <a:lnTo>
                    <a:pt x="229" y="14608"/>
                  </a:lnTo>
                  <a:cubicBezTo>
                    <a:pt x="138" y="16252"/>
                    <a:pt x="69" y="17872"/>
                    <a:pt x="1" y="19493"/>
                  </a:cubicBezTo>
                  <a:cubicBezTo>
                    <a:pt x="138" y="17872"/>
                    <a:pt x="252" y="16252"/>
                    <a:pt x="366" y="14631"/>
                  </a:cubicBezTo>
                  <a:lnTo>
                    <a:pt x="708" y="9746"/>
                  </a:lnTo>
                  <a:lnTo>
                    <a:pt x="982" y="4885"/>
                  </a:lnTo>
                  <a:cubicBezTo>
                    <a:pt x="1073" y="3241"/>
                    <a:pt x="1165" y="1621"/>
                    <a:pt x="123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DE40053E-124C-3140-BE03-B5697CE1AB34}"/>
              </a:ext>
            </a:extLst>
          </p:cNvPr>
          <p:cNvSpPr txBox="1"/>
          <p:nvPr/>
        </p:nvSpPr>
        <p:spPr>
          <a:xfrm>
            <a:off x="8211671" y="4598894"/>
            <a:ext cx="4930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LY" dirty="0"/>
              <a:t>9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0" name="Google Shape;6400;p51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i="1" dirty="0"/>
              <a:t>References</a:t>
            </a:r>
            <a:r>
              <a:rPr lang="en-US" dirty="0"/>
              <a:t> </a:t>
            </a:r>
            <a:endParaRPr dirty="0"/>
          </a:p>
        </p:txBody>
      </p:sp>
      <p:sp>
        <p:nvSpPr>
          <p:cNvPr id="6401" name="Google Shape;6401;p51"/>
          <p:cNvSpPr txBox="1">
            <a:spLocks noGrp="1"/>
          </p:cNvSpPr>
          <p:nvPr>
            <p:ph type="subTitle" idx="1"/>
          </p:nvPr>
        </p:nvSpPr>
        <p:spPr>
          <a:xfrm>
            <a:off x="719999" y="1346700"/>
            <a:ext cx="7043435" cy="322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en-GB" i="1" dirty="0"/>
              <a:t>Comparing accountability in the ... - </a:t>
            </a:r>
            <a:r>
              <a:rPr lang="en-GB" i="1" dirty="0" err="1"/>
              <a:t>wiley</a:t>
            </a:r>
            <a:r>
              <a:rPr lang="en-GB" i="1" dirty="0"/>
              <a:t> online library</a:t>
            </a:r>
            <a:r>
              <a:rPr lang="en-GB" dirty="0"/>
              <a:t>. (n.d.). Retrieved December 19, 2021, from  </a:t>
            </a:r>
            <a:r>
              <a:rPr lang="en-GB" dirty="0">
                <a:hlinkClick r:id="rId3"/>
              </a:rPr>
              <a:t>https://onlinelibrary.wiley.com/doi/pdf/10.1111/1467-8500.00142</a:t>
            </a:r>
            <a:r>
              <a:rPr lang="en-GB" dirty="0"/>
              <a:t> </a:t>
            </a:r>
          </a:p>
          <a:p>
            <a:pPr marL="0" indent="0">
              <a:buNone/>
            </a:pPr>
            <a:r>
              <a:rPr lang="en-GB" i="1" dirty="0"/>
              <a:t>Accountability of the private sector</a:t>
            </a:r>
            <a:r>
              <a:rPr lang="en-GB" dirty="0"/>
              <a:t>. SDG Accountability Portal. (n.d.). Retrieved December 19, 2021, from </a:t>
            </a:r>
            <a:r>
              <a:rPr lang="en-GB" dirty="0">
                <a:hlinkClick r:id="rId4"/>
              </a:rPr>
              <a:t>https://www.sdgaccountability.org/other-approaches/accountability-of-the-private-sector/</a:t>
            </a:r>
            <a:r>
              <a:rPr lang="en-GB" dirty="0"/>
              <a:t> </a:t>
            </a:r>
          </a:p>
          <a:p>
            <a:pPr marL="0" indent="0">
              <a:buNone/>
            </a:pPr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9BBDC1A-DD80-9049-808E-BB71A14C55EC}"/>
              </a:ext>
            </a:extLst>
          </p:cNvPr>
          <p:cNvSpPr txBox="1"/>
          <p:nvPr/>
        </p:nvSpPr>
        <p:spPr>
          <a:xfrm>
            <a:off x="8238565" y="4491318"/>
            <a:ext cx="5378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LY" dirty="0"/>
              <a:t>10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6" name="Google Shape;6236;p49"/>
          <p:cNvSpPr txBox="1">
            <a:spLocks noGrp="1"/>
          </p:cNvSpPr>
          <p:nvPr>
            <p:ph type="ctrTitle"/>
          </p:nvPr>
        </p:nvSpPr>
        <p:spPr>
          <a:xfrm>
            <a:off x="719240" y="511067"/>
            <a:ext cx="3076800" cy="60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THANKS!</a:t>
            </a:r>
            <a:endParaRPr/>
          </a:p>
        </p:txBody>
      </p:sp>
      <p:grpSp>
        <p:nvGrpSpPr>
          <p:cNvPr id="6238" name="Google Shape;6238;p49"/>
          <p:cNvGrpSpPr/>
          <p:nvPr/>
        </p:nvGrpSpPr>
        <p:grpSpPr>
          <a:xfrm>
            <a:off x="800092" y="1371637"/>
            <a:ext cx="362920" cy="356865"/>
            <a:chOff x="2866317" y="3817357"/>
            <a:chExt cx="362920" cy="356865"/>
          </a:xfrm>
        </p:grpSpPr>
        <p:sp>
          <p:nvSpPr>
            <p:cNvPr id="6239" name="Google Shape;6239;p49"/>
            <p:cNvSpPr/>
            <p:nvPr/>
          </p:nvSpPr>
          <p:spPr>
            <a:xfrm>
              <a:off x="2866317" y="3817357"/>
              <a:ext cx="356865" cy="356498"/>
            </a:xfrm>
            <a:custGeom>
              <a:avLst/>
              <a:gdLst/>
              <a:ahLst/>
              <a:cxnLst/>
              <a:rect l="l" t="t" r="r" b="b"/>
              <a:pathLst>
                <a:path w="13613" h="13599" extrusionOk="0">
                  <a:moveTo>
                    <a:pt x="6799" y="0"/>
                  </a:moveTo>
                  <a:cubicBezTo>
                    <a:pt x="3046" y="0"/>
                    <a:pt x="0" y="3046"/>
                    <a:pt x="0" y="6799"/>
                  </a:cubicBezTo>
                  <a:cubicBezTo>
                    <a:pt x="0" y="10552"/>
                    <a:pt x="3046" y="13598"/>
                    <a:pt x="6799" y="13598"/>
                  </a:cubicBezTo>
                  <a:cubicBezTo>
                    <a:pt x="10567" y="13598"/>
                    <a:pt x="13613" y="10552"/>
                    <a:pt x="13613" y="6799"/>
                  </a:cubicBezTo>
                  <a:cubicBezTo>
                    <a:pt x="13613" y="3046"/>
                    <a:pt x="10567" y="0"/>
                    <a:pt x="67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0" name="Google Shape;6240;p49"/>
            <p:cNvSpPr/>
            <p:nvPr/>
          </p:nvSpPr>
          <p:spPr>
            <a:xfrm>
              <a:off x="3021457" y="3817357"/>
              <a:ext cx="207780" cy="356576"/>
            </a:xfrm>
            <a:custGeom>
              <a:avLst/>
              <a:gdLst/>
              <a:ahLst/>
              <a:cxnLst/>
              <a:rect l="l" t="t" r="r" b="b"/>
              <a:pathLst>
                <a:path w="7926" h="13602" extrusionOk="0">
                  <a:moveTo>
                    <a:pt x="881" y="0"/>
                  </a:moveTo>
                  <a:cubicBezTo>
                    <a:pt x="593" y="0"/>
                    <a:pt x="290" y="15"/>
                    <a:pt x="1" y="58"/>
                  </a:cubicBezTo>
                  <a:cubicBezTo>
                    <a:pt x="3379" y="505"/>
                    <a:pt x="5919" y="3378"/>
                    <a:pt x="5919" y="6799"/>
                  </a:cubicBezTo>
                  <a:cubicBezTo>
                    <a:pt x="5919" y="10220"/>
                    <a:pt x="3379" y="13093"/>
                    <a:pt x="1" y="13541"/>
                  </a:cubicBezTo>
                  <a:cubicBezTo>
                    <a:pt x="306" y="13581"/>
                    <a:pt x="610" y="13601"/>
                    <a:pt x="909" y="13601"/>
                  </a:cubicBezTo>
                  <a:cubicBezTo>
                    <a:pt x="4431" y="13601"/>
                    <a:pt x="7440" y="10865"/>
                    <a:pt x="7666" y="7247"/>
                  </a:cubicBezTo>
                  <a:cubicBezTo>
                    <a:pt x="7926" y="3320"/>
                    <a:pt x="4822" y="0"/>
                    <a:pt x="881" y="0"/>
                  </a:cubicBezTo>
                  <a:close/>
                </a:path>
              </a:pathLst>
            </a:custGeom>
            <a:solidFill>
              <a:srgbClr val="C357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1" name="Google Shape;6241;p49"/>
            <p:cNvSpPr/>
            <p:nvPr/>
          </p:nvSpPr>
          <p:spPr>
            <a:xfrm>
              <a:off x="2928367" y="3894561"/>
              <a:ext cx="194175" cy="279662"/>
            </a:xfrm>
            <a:custGeom>
              <a:avLst/>
              <a:gdLst/>
              <a:ahLst/>
              <a:cxnLst/>
              <a:rect l="l" t="t" r="r" b="b"/>
              <a:pathLst>
                <a:path w="7407" h="10668" extrusionOk="0">
                  <a:moveTo>
                    <a:pt x="6208" y="0"/>
                  </a:moveTo>
                  <a:cubicBezTo>
                    <a:pt x="4086" y="14"/>
                    <a:pt x="2079" y="1732"/>
                    <a:pt x="2079" y="3854"/>
                  </a:cubicBezTo>
                  <a:lnTo>
                    <a:pt x="2079" y="4114"/>
                  </a:lnTo>
                  <a:cubicBezTo>
                    <a:pt x="2079" y="4129"/>
                    <a:pt x="2051" y="4157"/>
                    <a:pt x="2036" y="4157"/>
                  </a:cubicBezTo>
                  <a:lnTo>
                    <a:pt x="174" y="4157"/>
                  </a:lnTo>
                  <a:cubicBezTo>
                    <a:pt x="73" y="4157"/>
                    <a:pt x="1" y="4230"/>
                    <a:pt x="1" y="4331"/>
                  </a:cubicBezTo>
                  <a:lnTo>
                    <a:pt x="1" y="6048"/>
                  </a:lnTo>
                  <a:cubicBezTo>
                    <a:pt x="1" y="6149"/>
                    <a:pt x="73" y="6236"/>
                    <a:pt x="174" y="6236"/>
                  </a:cubicBezTo>
                  <a:lnTo>
                    <a:pt x="2036" y="6236"/>
                  </a:lnTo>
                  <a:cubicBezTo>
                    <a:pt x="2051" y="6236"/>
                    <a:pt x="2079" y="6251"/>
                    <a:pt x="2079" y="6279"/>
                  </a:cubicBezTo>
                  <a:lnTo>
                    <a:pt x="2079" y="10220"/>
                  </a:lnTo>
                  <a:cubicBezTo>
                    <a:pt x="2079" y="10235"/>
                    <a:pt x="2079" y="10249"/>
                    <a:pt x="2108" y="10264"/>
                  </a:cubicBezTo>
                  <a:cubicBezTo>
                    <a:pt x="2743" y="10495"/>
                    <a:pt x="3422" y="10624"/>
                    <a:pt x="4100" y="10668"/>
                  </a:cubicBezTo>
                  <a:cubicBezTo>
                    <a:pt x="4129" y="10668"/>
                    <a:pt x="4144" y="10639"/>
                    <a:pt x="4144" y="10624"/>
                  </a:cubicBezTo>
                  <a:lnTo>
                    <a:pt x="4144" y="6279"/>
                  </a:lnTo>
                  <a:cubicBezTo>
                    <a:pt x="4144" y="6251"/>
                    <a:pt x="4158" y="6236"/>
                    <a:pt x="4187" y="6236"/>
                  </a:cubicBezTo>
                  <a:lnTo>
                    <a:pt x="7218" y="6236"/>
                  </a:lnTo>
                  <a:cubicBezTo>
                    <a:pt x="7319" y="6236"/>
                    <a:pt x="7406" y="6149"/>
                    <a:pt x="7406" y="6048"/>
                  </a:cubicBezTo>
                  <a:lnTo>
                    <a:pt x="7406" y="4331"/>
                  </a:lnTo>
                  <a:cubicBezTo>
                    <a:pt x="7406" y="4230"/>
                    <a:pt x="7319" y="4143"/>
                    <a:pt x="7218" y="4143"/>
                  </a:cubicBezTo>
                  <a:lnTo>
                    <a:pt x="4187" y="4143"/>
                  </a:lnTo>
                  <a:cubicBezTo>
                    <a:pt x="4158" y="4143"/>
                    <a:pt x="4144" y="4129"/>
                    <a:pt x="4144" y="4100"/>
                  </a:cubicBezTo>
                  <a:lnTo>
                    <a:pt x="4144" y="3854"/>
                  </a:lnTo>
                  <a:cubicBezTo>
                    <a:pt x="4144" y="2714"/>
                    <a:pt x="5068" y="2079"/>
                    <a:pt x="6208" y="2079"/>
                  </a:cubicBezTo>
                  <a:lnTo>
                    <a:pt x="7218" y="2079"/>
                  </a:lnTo>
                  <a:cubicBezTo>
                    <a:pt x="7319" y="2079"/>
                    <a:pt x="7406" y="1992"/>
                    <a:pt x="7406" y="1891"/>
                  </a:cubicBezTo>
                  <a:lnTo>
                    <a:pt x="7406" y="173"/>
                  </a:lnTo>
                  <a:cubicBezTo>
                    <a:pt x="7406" y="72"/>
                    <a:pt x="7319" y="0"/>
                    <a:pt x="721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42" name="Google Shape;6242;p49"/>
          <p:cNvGrpSpPr/>
          <p:nvPr/>
        </p:nvGrpSpPr>
        <p:grpSpPr>
          <a:xfrm>
            <a:off x="1248525" y="1371637"/>
            <a:ext cx="362920" cy="356865"/>
            <a:chOff x="3314750" y="3817357"/>
            <a:chExt cx="362920" cy="356865"/>
          </a:xfrm>
        </p:grpSpPr>
        <p:sp>
          <p:nvSpPr>
            <p:cNvPr id="6243" name="Google Shape;6243;p49"/>
            <p:cNvSpPr/>
            <p:nvPr/>
          </p:nvSpPr>
          <p:spPr>
            <a:xfrm>
              <a:off x="3314750" y="3817357"/>
              <a:ext cx="356865" cy="356498"/>
            </a:xfrm>
            <a:custGeom>
              <a:avLst/>
              <a:gdLst/>
              <a:ahLst/>
              <a:cxnLst/>
              <a:rect l="l" t="t" r="r" b="b"/>
              <a:pathLst>
                <a:path w="13613" h="13599" extrusionOk="0">
                  <a:moveTo>
                    <a:pt x="6814" y="0"/>
                  </a:moveTo>
                  <a:cubicBezTo>
                    <a:pt x="3046" y="0"/>
                    <a:pt x="0" y="3046"/>
                    <a:pt x="0" y="6799"/>
                  </a:cubicBezTo>
                  <a:cubicBezTo>
                    <a:pt x="0" y="10552"/>
                    <a:pt x="3046" y="13598"/>
                    <a:pt x="6814" y="13598"/>
                  </a:cubicBezTo>
                  <a:cubicBezTo>
                    <a:pt x="10567" y="13598"/>
                    <a:pt x="13613" y="10552"/>
                    <a:pt x="13613" y="6799"/>
                  </a:cubicBezTo>
                  <a:cubicBezTo>
                    <a:pt x="13613" y="3046"/>
                    <a:pt x="10567" y="0"/>
                    <a:pt x="681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4" name="Google Shape;6244;p49"/>
            <p:cNvSpPr/>
            <p:nvPr/>
          </p:nvSpPr>
          <p:spPr>
            <a:xfrm>
              <a:off x="3469891" y="3817357"/>
              <a:ext cx="207780" cy="356865"/>
            </a:xfrm>
            <a:custGeom>
              <a:avLst/>
              <a:gdLst/>
              <a:ahLst/>
              <a:cxnLst/>
              <a:rect l="l" t="t" r="r" b="b"/>
              <a:pathLst>
                <a:path w="7926" h="13613" extrusionOk="0">
                  <a:moveTo>
                    <a:pt x="881" y="0"/>
                  </a:moveTo>
                  <a:cubicBezTo>
                    <a:pt x="884" y="0"/>
                    <a:pt x="886" y="0"/>
                    <a:pt x="888" y="0"/>
                  </a:cubicBezTo>
                  <a:lnTo>
                    <a:pt x="888" y="0"/>
                  </a:lnTo>
                  <a:cubicBezTo>
                    <a:pt x="891" y="0"/>
                    <a:pt x="893" y="0"/>
                    <a:pt x="896" y="0"/>
                  </a:cubicBezTo>
                  <a:close/>
                  <a:moveTo>
                    <a:pt x="888" y="0"/>
                  </a:moveTo>
                  <a:lnTo>
                    <a:pt x="888" y="0"/>
                  </a:lnTo>
                  <a:cubicBezTo>
                    <a:pt x="588" y="0"/>
                    <a:pt x="301" y="15"/>
                    <a:pt x="1" y="58"/>
                  </a:cubicBezTo>
                  <a:cubicBezTo>
                    <a:pt x="3393" y="491"/>
                    <a:pt x="5934" y="3378"/>
                    <a:pt x="5934" y="6799"/>
                  </a:cubicBezTo>
                  <a:cubicBezTo>
                    <a:pt x="5934" y="10220"/>
                    <a:pt x="3393" y="13107"/>
                    <a:pt x="1" y="13555"/>
                  </a:cubicBezTo>
                  <a:cubicBezTo>
                    <a:pt x="299" y="13594"/>
                    <a:pt x="595" y="13612"/>
                    <a:pt x="887" y="13612"/>
                  </a:cubicBezTo>
                  <a:cubicBezTo>
                    <a:pt x="4418" y="13612"/>
                    <a:pt x="7441" y="10873"/>
                    <a:pt x="7680" y="7247"/>
                  </a:cubicBezTo>
                  <a:cubicBezTo>
                    <a:pt x="7926" y="3323"/>
                    <a:pt x="4826" y="4"/>
                    <a:pt x="888" y="0"/>
                  </a:cubicBezTo>
                  <a:close/>
                </a:path>
              </a:pathLst>
            </a:custGeom>
            <a:solidFill>
              <a:srgbClr val="C357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5" name="Google Shape;6245;p49"/>
            <p:cNvSpPr/>
            <p:nvPr/>
          </p:nvSpPr>
          <p:spPr>
            <a:xfrm>
              <a:off x="3379082" y="3881296"/>
              <a:ext cx="228595" cy="228595"/>
            </a:xfrm>
            <a:custGeom>
              <a:avLst/>
              <a:gdLst/>
              <a:ahLst/>
              <a:cxnLst/>
              <a:rect l="l" t="t" r="r" b="b"/>
              <a:pathLst>
                <a:path w="8720" h="8720" extrusionOk="0">
                  <a:moveTo>
                    <a:pt x="6886" y="448"/>
                  </a:moveTo>
                  <a:cubicBezTo>
                    <a:pt x="7651" y="448"/>
                    <a:pt x="8272" y="1069"/>
                    <a:pt x="8272" y="1834"/>
                  </a:cubicBezTo>
                  <a:lnTo>
                    <a:pt x="8272" y="6872"/>
                  </a:lnTo>
                  <a:lnTo>
                    <a:pt x="8272" y="6886"/>
                  </a:lnTo>
                  <a:cubicBezTo>
                    <a:pt x="8272" y="7652"/>
                    <a:pt x="7651" y="8272"/>
                    <a:pt x="6872" y="8272"/>
                  </a:cubicBezTo>
                  <a:lnTo>
                    <a:pt x="1848" y="8272"/>
                  </a:lnTo>
                  <a:cubicBezTo>
                    <a:pt x="1069" y="8272"/>
                    <a:pt x="448" y="7652"/>
                    <a:pt x="448" y="6886"/>
                  </a:cubicBezTo>
                  <a:lnTo>
                    <a:pt x="448" y="1834"/>
                  </a:lnTo>
                  <a:cubicBezTo>
                    <a:pt x="448" y="1069"/>
                    <a:pt x="1069" y="448"/>
                    <a:pt x="1848" y="448"/>
                  </a:cubicBezTo>
                  <a:close/>
                  <a:moveTo>
                    <a:pt x="1848" y="1"/>
                  </a:moveTo>
                  <a:cubicBezTo>
                    <a:pt x="823" y="1"/>
                    <a:pt x="0" y="824"/>
                    <a:pt x="0" y="1834"/>
                  </a:cubicBezTo>
                  <a:lnTo>
                    <a:pt x="0" y="6872"/>
                  </a:lnTo>
                  <a:cubicBezTo>
                    <a:pt x="0" y="7897"/>
                    <a:pt x="823" y="8720"/>
                    <a:pt x="1848" y="8720"/>
                  </a:cubicBezTo>
                  <a:lnTo>
                    <a:pt x="6886" y="8720"/>
                  </a:lnTo>
                  <a:cubicBezTo>
                    <a:pt x="7897" y="8720"/>
                    <a:pt x="8719" y="7897"/>
                    <a:pt x="8719" y="6886"/>
                  </a:cubicBezTo>
                  <a:lnTo>
                    <a:pt x="8719" y="1834"/>
                  </a:lnTo>
                  <a:cubicBezTo>
                    <a:pt x="8719" y="824"/>
                    <a:pt x="7897" y="1"/>
                    <a:pt x="687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6" name="Google Shape;6246;p49"/>
            <p:cNvSpPr/>
            <p:nvPr/>
          </p:nvSpPr>
          <p:spPr>
            <a:xfrm>
              <a:off x="3412768" y="3935430"/>
              <a:ext cx="140408" cy="120274"/>
            </a:xfrm>
            <a:custGeom>
              <a:avLst/>
              <a:gdLst/>
              <a:ahLst/>
              <a:cxnLst/>
              <a:rect l="l" t="t" r="r" b="b"/>
              <a:pathLst>
                <a:path w="5356" h="4588" extrusionOk="0">
                  <a:moveTo>
                    <a:pt x="3063" y="447"/>
                  </a:moveTo>
                  <a:cubicBezTo>
                    <a:pt x="4013" y="447"/>
                    <a:pt x="4923" y="1183"/>
                    <a:pt x="4923" y="2295"/>
                  </a:cubicBezTo>
                  <a:cubicBezTo>
                    <a:pt x="4908" y="3320"/>
                    <a:pt x="4085" y="4143"/>
                    <a:pt x="3075" y="4143"/>
                  </a:cubicBezTo>
                  <a:cubicBezTo>
                    <a:pt x="1429" y="4143"/>
                    <a:pt x="592" y="2151"/>
                    <a:pt x="1761" y="996"/>
                  </a:cubicBezTo>
                  <a:cubicBezTo>
                    <a:pt x="2140" y="617"/>
                    <a:pt x="2606" y="447"/>
                    <a:pt x="3063" y="447"/>
                  </a:cubicBezTo>
                  <a:close/>
                  <a:moveTo>
                    <a:pt x="3075" y="0"/>
                  </a:moveTo>
                  <a:cubicBezTo>
                    <a:pt x="1025" y="0"/>
                    <a:pt x="0" y="2468"/>
                    <a:pt x="1444" y="3912"/>
                  </a:cubicBezTo>
                  <a:cubicBezTo>
                    <a:pt x="1910" y="4379"/>
                    <a:pt x="2484" y="4587"/>
                    <a:pt x="3047" y="4587"/>
                  </a:cubicBezTo>
                  <a:cubicBezTo>
                    <a:pt x="4225" y="4587"/>
                    <a:pt x="5356" y="3673"/>
                    <a:pt x="5356" y="2295"/>
                  </a:cubicBezTo>
                  <a:cubicBezTo>
                    <a:pt x="5356" y="1025"/>
                    <a:pt x="4331" y="0"/>
                    <a:pt x="30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7" name="Google Shape;6247;p49"/>
            <p:cNvSpPr/>
            <p:nvPr/>
          </p:nvSpPr>
          <p:spPr>
            <a:xfrm>
              <a:off x="3539518" y="3910447"/>
              <a:ext cx="31065" cy="31039"/>
            </a:xfrm>
            <a:custGeom>
              <a:avLst/>
              <a:gdLst/>
              <a:ahLst/>
              <a:cxnLst/>
              <a:rect l="l" t="t" r="r" b="b"/>
              <a:pathLst>
                <a:path w="1185" h="1184" extrusionOk="0">
                  <a:moveTo>
                    <a:pt x="593" y="0"/>
                  </a:moveTo>
                  <a:cubicBezTo>
                    <a:pt x="275" y="0"/>
                    <a:pt x="1" y="260"/>
                    <a:pt x="1" y="592"/>
                  </a:cubicBezTo>
                  <a:cubicBezTo>
                    <a:pt x="1" y="910"/>
                    <a:pt x="275" y="1184"/>
                    <a:pt x="593" y="1184"/>
                  </a:cubicBezTo>
                  <a:cubicBezTo>
                    <a:pt x="925" y="1184"/>
                    <a:pt x="1185" y="910"/>
                    <a:pt x="1185" y="592"/>
                  </a:cubicBezTo>
                  <a:cubicBezTo>
                    <a:pt x="1185" y="260"/>
                    <a:pt x="925" y="0"/>
                    <a:pt x="59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48" name="Google Shape;6248;p49"/>
          <p:cNvGrpSpPr/>
          <p:nvPr/>
        </p:nvGrpSpPr>
        <p:grpSpPr>
          <a:xfrm>
            <a:off x="1696959" y="1371637"/>
            <a:ext cx="363314" cy="356576"/>
            <a:chOff x="3763184" y="3817357"/>
            <a:chExt cx="363314" cy="356576"/>
          </a:xfrm>
        </p:grpSpPr>
        <p:sp>
          <p:nvSpPr>
            <p:cNvPr id="6249" name="Google Shape;6249;p49"/>
            <p:cNvSpPr/>
            <p:nvPr/>
          </p:nvSpPr>
          <p:spPr>
            <a:xfrm>
              <a:off x="3763184" y="3817357"/>
              <a:ext cx="356865" cy="356498"/>
            </a:xfrm>
            <a:custGeom>
              <a:avLst/>
              <a:gdLst/>
              <a:ahLst/>
              <a:cxnLst/>
              <a:rect l="l" t="t" r="r" b="b"/>
              <a:pathLst>
                <a:path w="13613" h="13599" extrusionOk="0">
                  <a:moveTo>
                    <a:pt x="6814" y="0"/>
                  </a:moveTo>
                  <a:cubicBezTo>
                    <a:pt x="3046" y="0"/>
                    <a:pt x="0" y="3046"/>
                    <a:pt x="0" y="6799"/>
                  </a:cubicBezTo>
                  <a:cubicBezTo>
                    <a:pt x="0" y="10552"/>
                    <a:pt x="3046" y="13598"/>
                    <a:pt x="6814" y="13598"/>
                  </a:cubicBezTo>
                  <a:cubicBezTo>
                    <a:pt x="10567" y="13598"/>
                    <a:pt x="13613" y="10552"/>
                    <a:pt x="13613" y="6799"/>
                  </a:cubicBezTo>
                  <a:cubicBezTo>
                    <a:pt x="13613" y="3046"/>
                    <a:pt x="10567" y="0"/>
                    <a:pt x="681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0" name="Google Shape;6250;p49"/>
            <p:cNvSpPr/>
            <p:nvPr/>
          </p:nvSpPr>
          <p:spPr>
            <a:xfrm>
              <a:off x="3918324" y="3817357"/>
              <a:ext cx="208173" cy="356576"/>
            </a:xfrm>
            <a:custGeom>
              <a:avLst/>
              <a:gdLst/>
              <a:ahLst/>
              <a:cxnLst/>
              <a:rect l="l" t="t" r="r" b="b"/>
              <a:pathLst>
                <a:path w="7941" h="13602" extrusionOk="0">
                  <a:moveTo>
                    <a:pt x="896" y="0"/>
                  </a:moveTo>
                  <a:cubicBezTo>
                    <a:pt x="593" y="0"/>
                    <a:pt x="304" y="15"/>
                    <a:pt x="1" y="58"/>
                  </a:cubicBezTo>
                  <a:cubicBezTo>
                    <a:pt x="3393" y="505"/>
                    <a:pt x="5919" y="3378"/>
                    <a:pt x="5919" y="6799"/>
                  </a:cubicBezTo>
                  <a:cubicBezTo>
                    <a:pt x="5919" y="10220"/>
                    <a:pt x="3393" y="13093"/>
                    <a:pt x="1" y="13541"/>
                  </a:cubicBezTo>
                  <a:cubicBezTo>
                    <a:pt x="306" y="13581"/>
                    <a:pt x="610" y="13601"/>
                    <a:pt x="909" y="13601"/>
                  </a:cubicBezTo>
                  <a:cubicBezTo>
                    <a:pt x="4431" y="13601"/>
                    <a:pt x="7441" y="10865"/>
                    <a:pt x="7681" y="7247"/>
                  </a:cubicBezTo>
                  <a:cubicBezTo>
                    <a:pt x="7940" y="3320"/>
                    <a:pt x="4822" y="0"/>
                    <a:pt x="896" y="0"/>
                  </a:cubicBezTo>
                  <a:close/>
                </a:path>
              </a:pathLst>
            </a:custGeom>
            <a:solidFill>
              <a:srgbClr val="C357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1" name="Google Shape;6251;p49"/>
            <p:cNvSpPr/>
            <p:nvPr/>
          </p:nvSpPr>
          <p:spPr>
            <a:xfrm>
              <a:off x="3848330" y="3964188"/>
              <a:ext cx="39375" cy="116945"/>
            </a:xfrm>
            <a:custGeom>
              <a:avLst/>
              <a:gdLst/>
              <a:ahLst/>
              <a:cxnLst/>
              <a:rect l="l" t="t" r="r" b="b"/>
              <a:pathLst>
                <a:path w="1502" h="4461" extrusionOk="0">
                  <a:moveTo>
                    <a:pt x="58" y="0"/>
                  </a:moveTo>
                  <a:cubicBezTo>
                    <a:pt x="29" y="0"/>
                    <a:pt x="0" y="29"/>
                    <a:pt x="0" y="58"/>
                  </a:cubicBezTo>
                  <a:lnTo>
                    <a:pt x="0" y="4403"/>
                  </a:lnTo>
                  <a:cubicBezTo>
                    <a:pt x="0" y="4432"/>
                    <a:pt x="29" y="4461"/>
                    <a:pt x="58" y="4461"/>
                  </a:cubicBezTo>
                  <a:lnTo>
                    <a:pt x="1444" y="4461"/>
                  </a:lnTo>
                  <a:cubicBezTo>
                    <a:pt x="1473" y="4461"/>
                    <a:pt x="1502" y="4446"/>
                    <a:pt x="1502" y="4403"/>
                  </a:cubicBezTo>
                  <a:lnTo>
                    <a:pt x="1502" y="58"/>
                  </a:lnTo>
                  <a:cubicBezTo>
                    <a:pt x="1502" y="29"/>
                    <a:pt x="1473" y="0"/>
                    <a:pt x="144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2" name="Google Shape;6252;p49"/>
            <p:cNvSpPr/>
            <p:nvPr/>
          </p:nvSpPr>
          <p:spPr>
            <a:xfrm>
              <a:off x="3832418" y="3894403"/>
              <a:ext cx="55287" cy="47475"/>
            </a:xfrm>
            <a:custGeom>
              <a:avLst/>
              <a:gdLst/>
              <a:ahLst/>
              <a:cxnLst/>
              <a:rect l="l" t="t" r="r" b="b"/>
              <a:pathLst>
                <a:path w="2109" h="1811" extrusionOk="0">
                  <a:moveTo>
                    <a:pt x="1208" y="0"/>
                  </a:moveTo>
                  <a:cubicBezTo>
                    <a:pt x="987" y="0"/>
                    <a:pt x="761" y="83"/>
                    <a:pt x="578" y="266"/>
                  </a:cubicBezTo>
                  <a:cubicBezTo>
                    <a:pt x="1" y="829"/>
                    <a:pt x="405" y="1810"/>
                    <a:pt x="1214" y="1810"/>
                  </a:cubicBezTo>
                  <a:cubicBezTo>
                    <a:pt x="1704" y="1810"/>
                    <a:pt x="2109" y="1406"/>
                    <a:pt x="2109" y="901"/>
                  </a:cubicBezTo>
                  <a:cubicBezTo>
                    <a:pt x="2109" y="355"/>
                    <a:pt x="1668" y="0"/>
                    <a:pt x="120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3" name="Google Shape;6253;p49"/>
            <p:cNvSpPr/>
            <p:nvPr/>
          </p:nvSpPr>
          <p:spPr>
            <a:xfrm>
              <a:off x="3925901" y="3964161"/>
              <a:ext cx="124914" cy="117365"/>
            </a:xfrm>
            <a:custGeom>
              <a:avLst/>
              <a:gdLst/>
              <a:ahLst/>
              <a:cxnLst/>
              <a:rect l="l" t="t" r="r" b="b"/>
              <a:pathLst>
                <a:path w="4765" h="4477" extrusionOk="0">
                  <a:moveTo>
                    <a:pt x="2716" y="1"/>
                  </a:moveTo>
                  <a:cubicBezTo>
                    <a:pt x="2701" y="1"/>
                    <a:pt x="2686" y="1"/>
                    <a:pt x="2671" y="1"/>
                  </a:cubicBezTo>
                  <a:cubicBezTo>
                    <a:pt x="2180" y="1"/>
                    <a:pt x="1718" y="145"/>
                    <a:pt x="1314" y="434"/>
                  </a:cubicBezTo>
                  <a:cubicBezTo>
                    <a:pt x="1304" y="441"/>
                    <a:pt x="1294" y="444"/>
                    <a:pt x="1284" y="444"/>
                  </a:cubicBezTo>
                  <a:cubicBezTo>
                    <a:pt x="1248" y="444"/>
                    <a:pt x="1213" y="410"/>
                    <a:pt x="1213" y="376"/>
                  </a:cubicBezTo>
                  <a:lnTo>
                    <a:pt x="1213" y="59"/>
                  </a:lnTo>
                  <a:cubicBezTo>
                    <a:pt x="1213" y="30"/>
                    <a:pt x="1170" y="1"/>
                    <a:pt x="1141" y="1"/>
                  </a:cubicBezTo>
                  <a:lnTo>
                    <a:pt x="58" y="1"/>
                  </a:lnTo>
                  <a:cubicBezTo>
                    <a:pt x="29" y="1"/>
                    <a:pt x="1" y="30"/>
                    <a:pt x="1" y="59"/>
                  </a:cubicBezTo>
                  <a:lnTo>
                    <a:pt x="1" y="4389"/>
                  </a:lnTo>
                  <a:cubicBezTo>
                    <a:pt x="1" y="4433"/>
                    <a:pt x="29" y="4462"/>
                    <a:pt x="58" y="4462"/>
                  </a:cubicBezTo>
                  <a:lnTo>
                    <a:pt x="1430" y="4462"/>
                  </a:lnTo>
                  <a:cubicBezTo>
                    <a:pt x="1473" y="4462"/>
                    <a:pt x="1502" y="4433"/>
                    <a:pt x="1502" y="4389"/>
                  </a:cubicBezTo>
                  <a:lnTo>
                    <a:pt x="1502" y="2859"/>
                  </a:lnTo>
                  <a:cubicBezTo>
                    <a:pt x="1502" y="2354"/>
                    <a:pt x="1617" y="1502"/>
                    <a:pt x="2382" y="1502"/>
                  </a:cubicBezTo>
                  <a:cubicBezTo>
                    <a:pt x="3133" y="1502"/>
                    <a:pt x="3249" y="2354"/>
                    <a:pt x="3249" y="2859"/>
                  </a:cubicBezTo>
                  <a:lnTo>
                    <a:pt x="3249" y="4404"/>
                  </a:lnTo>
                  <a:cubicBezTo>
                    <a:pt x="3249" y="4433"/>
                    <a:pt x="3277" y="4462"/>
                    <a:pt x="3321" y="4462"/>
                  </a:cubicBezTo>
                  <a:lnTo>
                    <a:pt x="3321" y="4476"/>
                  </a:lnTo>
                  <a:lnTo>
                    <a:pt x="4692" y="4476"/>
                  </a:lnTo>
                  <a:cubicBezTo>
                    <a:pt x="4721" y="4476"/>
                    <a:pt x="4750" y="4433"/>
                    <a:pt x="4750" y="4404"/>
                  </a:cubicBezTo>
                  <a:lnTo>
                    <a:pt x="4750" y="2383"/>
                  </a:lnTo>
                  <a:cubicBezTo>
                    <a:pt x="4764" y="1806"/>
                    <a:pt x="4591" y="1243"/>
                    <a:pt x="4259" y="766"/>
                  </a:cubicBezTo>
                  <a:cubicBezTo>
                    <a:pt x="3893" y="287"/>
                    <a:pt x="3320" y="1"/>
                    <a:pt x="271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54" name="Google Shape;6254;p49"/>
          <p:cNvGrpSpPr/>
          <p:nvPr/>
        </p:nvGrpSpPr>
        <p:grpSpPr>
          <a:xfrm>
            <a:off x="2145760" y="1371637"/>
            <a:ext cx="362947" cy="356576"/>
            <a:chOff x="4211985" y="3817357"/>
            <a:chExt cx="362947" cy="356576"/>
          </a:xfrm>
        </p:grpSpPr>
        <p:sp>
          <p:nvSpPr>
            <p:cNvPr id="6255" name="Google Shape;6255;p49"/>
            <p:cNvSpPr/>
            <p:nvPr/>
          </p:nvSpPr>
          <p:spPr>
            <a:xfrm>
              <a:off x="4211985" y="3817357"/>
              <a:ext cx="356498" cy="356498"/>
            </a:xfrm>
            <a:custGeom>
              <a:avLst/>
              <a:gdLst/>
              <a:ahLst/>
              <a:cxnLst/>
              <a:rect l="l" t="t" r="r" b="b"/>
              <a:pathLst>
                <a:path w="13599" h="13599" extrusionOk="0">
                  <a:moveTo>
                    <a:pt x="6800" y="0"/>
                  </a:moveTo>
                  <a:cubicBezTo>
                    <a:pt x="3047" y="0"/>
                    <a:pt x="1" y="3046"/>
                    <a:pt x="1" y="6799"/>
                  </a:cubicBezTo>
                  <a:cubicBezTo>
                    <a:pt x="1" y="10552"/>
                    <a:pt x="3047" y="13598"/>
                    <a:pt x="6800" y="13598"/>
                  </a:cubicBezTo>
                  <a:cubicBezTo>
                    <a:pt x="10553" y="13598"/>
                    <a:pt x="13599" y="10552"/>
                    <a:pt x="13599" y="6799"/>
                  </a:cubicBezTo>
                  <a:cubicBezTo>
                    <a:pt x="13599" y="3046"/>
                    <a:pt x="10553" y="0"/>
                    <a:pt x="68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6" name="Google Shape;6256;p49"/>
            <p:cNvSpPr/>
            <p:nvPr/>
          </p:nvSpPr>
          <p:spPr>
            <a:xfrm>
              <a:off x="4366758" y="3817357"/>
              <a:ext cx="208173" cy="356576"/>
            </a:xfrm>
            <a:custGeom>
              <a:avLst/>
              <a:gdLst/>
              <a:ahLst/>
              <a:cxnLst/>
              <a:rect l="l" t="t" r="r" b="b"/>
              <a:pathLst>
                <a:path w="7941" h="13602" extrusionOk="0">
                  <a:moveTo>
                    <a:pt x="896" y="0"/>
                  </a:moveTo>
                  <a:cubicBezTo>
                    <a:pt x="593" y="0"/>
                    <a:pt x="304" y="15"/>
                    <a:pt x="1" y="58"/>
                  </a:cubicBezTo>
                  <a:cubicBezTo>
                    <a:pt x="3393" y="505"/>
                    <a:pt x="5919" y="3378"/>
                    <a:pt x="5919" y="6799"/>
                  </a:cubicBezTo>
                  <a:cubicBezTo>
                    <a:pt x="5919" y="10220"/>
                    <a:pt x="3393" y="13093"/>
                    <a:pt x="1" y="13541"/>
                  </a:cubicBezTo>
                  <a:cubicBezTo>
                    <a:pt x="306" y="13581"/>
                    <a:pt x="610" y="13601"/>
                    <a:pt x="909" y="13601"/>
                  </a:cubicBezTo>
                  <a:cubicBezTo>
                    <a:pt x="4431" y="13601"/>
                    <a:pt x="7441" y="10865"/>
                    <a:pt x="7681" y="7247"/>
                  </a:cubicBezTo>
                  <a:cubicBezTo>
                    <a:pt x="7940" y="3320"/>
                    <a:pt x="4822" y="0"/>
                    <a:pt x="896" y="0"/>
                  </a:cubicBezTo>
                  <a:close/>
                </a:path>
              </a:pathLst>
            </a:custGeom>
            <a:solidFill>
              <a:srgbClr val="C357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7" name="Google Shape;6257;p49"/>
            <p:cNvSpPr/>
            <p:nvPr/>
          </p:nvSpPr>
          <p:spPr>
            <a:xfrm>
              <a:off x="4288061" y="3909555"/>
              <a:ext cx="227756" cy="187463"/>
            </a:xfrm>
            <a:custGeom>
              <a:avLst/>
              <a:gdLst/>
              <a:ahLst/>
              <a:cxnLst/>
              <a:rect l="l" t="t" r="r" b="b"/>
              <a:pathLst>
                <a:path w="8688" h="7151" extrusionOk="0">
                  <a:moveTo>
                    <a:pt x="5678" y="0"/>
                  </a:moveTo>
                  <a:cubicBezTo>
                    <a:pt x="4639" y="0"/>
                    <a:pt x="3643" y="810"/>
                    <a:pt x="3652" y="2026"/>
                  </a:cubicBezTo>
                  <a:lnTo>
                    <a:pt x="3652" y="2070"/>
                  </a:lnTo>
                  <a:lnTo>
                    <a:pt x="3551" y="2070"/>
                  </a:lnTo>
                  <a:cubicBezTo>
                    <a:pt x="3219" y="2012"/>
                    <a:pt x="2887" y="1940"/>
                    <a:pt x="2570" y="1839"/>
                  </a:cubicBezTo>
                  <a:cubicBezTo>
                    <a:pt x="1819" y="1579"/>
                    <a:pt x="1155" y="1160"/>
                    <a:pt x="592" y="612"/>
                  </a:cubicBezTo>
                  <a:lnTo>
                    <a:pt x="390" y="410"/>
                  </a:lnTo>
                  <a:cubicBezTo>
                    <a:pt x="375" y="395"/>
                    <a:pt x="358" y="388"/>
                    <a:pt x="342" y="388"/>
                  </a:cubicBezTo>
                  <a:cubicBezTo>
                    <a:pt x="312" y="388"/>
                    <a:pt x="284" y="410"/>
                    <a:pt x="275" y="438"/>
                  </a:cubicBezTo>
                  <a:lnTo>
                    <a:pt x="202" y="727"/>
                  </a:lnTo>
                  <a:cubicBezTo>
                    <a:pt x="0" y="1492"/>
                    <a:pt x="318" y="2301"/>
                    <a:pt x="982" y="2734"/>
                  </a:cubicBezTo>
                  <a:cubicBezTo>
                    <a:pt x="852" y="2734"/>
                    <a:pt x="708" y="2719"/>
                    <a:pt x="578" y="2690"/>
                  </a:cubicBezTo>
                  <a:lnTo>
                    <a:pt x="332" y="2633"/>
                  </a:lnTo>
                  <a:cubicBezTo>
                    <a:pt x="327" y="2631"/>
                    <a:pt x="321" y="2630"/>
                    <a:pt x="315" y="2630"/>
                  </a:cubicBezTo>
                  <a:cubicBezTo>
                    <a:pt x="278" y="2630"/>
                    <a:pt x="246" y="2667"/>
                    <a:pt x="246" y="2705"/>
                  </a:cubicBezTo>
                  <a:lnTo>
                    <a:pt x="289" y="2950"/>
                  </a:lnTo>
                  <a:cubicBezTo>
                    <a:pt x="390" y="3513"/>
                    <a:pt x="751" y="3990"/>
                    <a:pt x="1256" y="4221"/>
                  </a:cubicBezTo>
                  <a:cubicBezTo>
                    <a:pt x="1314" y="4249"/>
                    <a:pt x="1299" y="4336"/>
                    <a:pt x="1242" y="4350"/>
                  </a:cubicBezTo>
                  <a:lnTo>
                    <a:pt x="967" y="4350"/>
                  </a:lnTo>
                  <a:cubicBezTo>
                    <a:pt x="910" y="4365"/>
                    <a:pt x="881" y="4408"/>
                    <a:pt x="910" y="4452"/>
                  </a:cubicBezTo>
                  <a:lnTo>
                    <a:pt x="1040" y="4697"/>
                  </a:lnTo>
                  <a:cubicBezTo>
                    <a:pt x="1314" y="5173"/>
                    <a:pt x="1790" y="5491"/>
                    <a:pt x="2324" y="5563"/>
                  </a:cubicBezTo>
                  <a:cubicBezTo>
                    <a:pt x="2382" y="5577"/>
                    <a:pt x="2397" y="5650"/>
                    <a:pt x="2353" y="5693"/>
                  </a:cubicBezTo>
                  <a:cubicBezTo>
                    <a:pt x="1891" y="6025"/>
                    <a:pt x="1357" y="6256"/>
                    <a:pt x="794" y="6357"/>
                  </a:cubicBezTo>
                  <a:lnTo>
                    <a:pt x="188" y="6458"/>
                  </a:lnTo>
                  <a:cubicBezTo>
                    <a:pt x="116" y="6472"/>
                    <a:pt x="116" y="6559"/>
                    <a:pt x="174" y="6588"/>
                  </a:cubicBezTo>
                  <a:lnTo>
                    <a:pt x="751" y="6804"/>
                  </a:lnTo>
                  <a:cubicBezTo>
                    <a:pt x="1328" y="7035"/>
                    <a:pt x="1949" y="7151"/>
                    <a:pt x="2570" y="7151"/>
                  </a:cubicBezTo>
                  <a:cubicBezTo>
                    <a:pt x="5385" y="7136"/>
                    <a:pt x="7680" y="4870"/>
                    <a:pt x="7694" y="2055"/>
                  </a:cubicBezTo>
                  <a:lnTo>
                    <a:pt x="7694" y="2026"/>
                  </a:lnTo>
                  <a:lnTo>
                    <a:pt x="7694" y="1983"/>
                  </a:lnTo>
                  <a:lnTo>
                    <a:pt x="7694" y="1969"/>
                  </a:lnTo>
                  <a:cubicBezTo>
                    <a:pt x="7896" y="1839"/>
                    <a:pt x="8070" y="1680"/>
                    <a:pt x="8243" y="1507"/>
                  </a:cubicBezTo>
                  <a:lnTo>
                    <a:pt x="8647" y="1088"/>
                  </a:lnTo>
                  <a:cubicBezTo>
                    <a:pt x="8687" y="1048"/>
                    <a:pt x="8653" y="971"/>
                    <a:pt x="8591" y="971"/>
                  </a:cubicBezTo>
                  <a:cubicBezTo>
                    <a:pt x="8586" y="971"/>
                    <a:pt x="8580" y="971"/>
                    <a:pt x="8575" y="973"/>
                  </a:cubicBezTo>
                  <a:lnTo>
                    <a:pt x="8012" y="1117"/>
                  </a:lnTo>
                  <a:lnTo>
                    <a:pt x="7824" y="1146"/>
                  </a:lnTo>
                  <a:cubicBezTo>
                    <a:pt x="7820" y="1147"/>
                    <a:pt x="7816" y="1147"/>
                    <a:pt x="7812" y="1147"/>
                  </a:cubicBezTo>
                  <a:cubicBezTo>
                    <a:pt x="7761" y="1147"/>
                    <a:pt x="7728" y="1070"/>
                    <a:pt x="7781" y="1030"/>
                  </a:cubicBezTo>
                  <a:cubicBezTo>
                    <a:pt x="7839" y="973"/>
                    <a:pt x="7896" y="915"/>
                    <a:pt x="7954" y="857"/>
                  </a:cubicBezTo>
                  <a:lnTo>
                    <a:pt x="8402" y="366"/>
                  </a:lnTo>
                  <a:cubicBezTo>
                    <a:pt x="8439" y="329"/>
                    <a:pt x="8401" y="259"/>
                    <a:pt x="8353" y="259"/>
                  </a:cubicBezTo>
                  <a:cubicBezTo>
                    <a:pt x="8346" y="259"/>
                    <a:pt x="8338" y="261"/>
                    <a:pt x="8330" y="265"/>
                  </a:cubicBezTo>
                  <a:lnTo>
                    <a:pt x="7709" y="467"/>
                  </a:lnTo>
                  <a:cubicBezTo>
                    <a:pt x="7521" y="525"/>
                    <a:pt x="7334" y="583"/>
                    <a:pt x="7131" y="612"/>
                  </a:cubicBezTo>
                  <a:cubicBezTo>
                    <a:pt x="7117" y="612"/>
                    <a:pt x="7088" y="597"/>
                    <a:pt x="7074" y="583"/>
                  </a:cubicBezTo>
                  <a:cubicBezTo>
                    <a:pt x="6667" y="180"/>
                    <a:pt x="6168" y="0"/>
                    <a:pt x="567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59" name="Google Shape;6259;p49"/>
          <p:cNvGrpSpPr/>
          <p:nvPr/>
        </p:nvGrpSpPr>
        <p:grpSpPr>
          <a:xfrm>
            <a:off x="4405250" y="761683"/>
            <a:ext cx="4121950" cy="3949730"/>
            <a:chOff x="4405250" y="761683"/>
            <a:chExt cx="4121950" cy="3949730"/>
          </a:xfrm>
        </p:grpSpPr>
        <p:grpSp>
          <p:nvGrpSpPr>
            <p:cNvPr id="6260" name="Google Shape;6260;p49"/>
            <p:cNvGrpSpPr/>
            <p:nvPr/>
          </p:nvGrpSpPr>
          <p:grpSpPr>
            <a:xfrm>
              <a:off x="4405250" y="2433788"/>
              <a:ext cx="4121950" cy="2277625"/>
              <a:chOff x="2845475" y="2662025"/>
              <a:chExt cx="4121950" cy="2277625"/>
            </a:xfrm>
          </p:grpSpPr>
          <p:sp>
            <p:nvSpPr>
              <p:cNvPr id="6261" name="Google Shape;6261;p49"/>
              <p:cNvSpPr/>
              <p:nvPr/>
            </p:nvSpPr>
            <p:spPr>
              <a:xfrm>
                <a:off x="3759475" y="2662025"/>
                <a:ext cx="2345975" cy="1232700"/>
              </a:xfrm>
              <a:custGeom>
                <a:avLst/>
                <a:gdLst/>
                <a:ahLst/>
                <a:cxnLst/>
                <a:rect l="l" t="t" r="r" b="b"/>
                <a:pathLst>
                  <a:path w="93839" h="49308" extrusionOk="0">
                    <a:moveTo>
                      <a:pt x="46660" y="1"/>
                    </a:moveTo>
                    <a:cubicBezTo>
                      <a:pt x="35774" y="1"/>
                      <a:pt x="24910" y="2388"/>
                      <a:pt x="16628" y="7170"/>
                    </a:cubicBezTo>
                    <a:cubicBezTo>
                      <a:pt x="1" y="16769"/>
                      <a:pt x="74" y="32368"/>
                      <a:pt x="16799" y="42040"/>
                    </a:cubicBezTo>
                    <a:cubicBezTo>
                      <a:pt x="25206" y="46883"/>
                      <a:pt x="36204" y="49307"/>
                      <a:pt x="47176" y="49307"/>
                    </a:cubicBezTo>
                    <a:cubicBezTo>
                      <a:pt x="58065" y="49307"/>
                      <a:pt x="68929" y="46920"/>
                      <a:pt x="77211" y="42138"/>
                    </a:cubicBezTo>
                    <a:cubicBezTo>
                      <a:pt x="93839" y="32539"/>
                      <a:pt x="93741" y="16940"/>
                      <a:pt x="77015" y="7268"/>
                    </a:cubicBezTo>
                    <a:cubicBezTo>
                      <a:pt x="68621" y="2425"/>
                      <a:pt x="57629" y="1"/>
                      <a:pt x="46660" y="1"/>
                    </a:cubicBezTo>
                    <a:close/>
                  </a:path>
                </a:pathLst>
              </a:custGeom>
              <a:solidFill>
                <a:srgbClr val="D6D7F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62" name="Google Shape;6262;p49"/>
              <p:cNvSpPr/>
              <p:nvPr/>
            </p:nvSpPr>
            <p:spPr>
              <a:xfrm>
                <a:off x="2845475" y="3032400"/>
                <a:ext cx="2345975" cy="1232700"/>
              </a:xfrm>
              <a:custGeom>
                <a:avLst/>
                <a:gdLst/>
                <a:ahLst/>
                <a:cxnLst/>
                <a:rect l="l" t="t" r="r" b="b"/>
                <a:pathLst>
                  <a:path w="93839" h="49308" extrusionOk="0">
                    <a:moveTo>
                      <a:pt x="46672" y="1"/>
                    </a:moveTo>
                    <a:cubicBezTo>
                      <a:pt x="35780" y="1"/>
                      <a:pt x="24909" y="2388"/>
                      <a:pt x="16628" y="7170"/>
                    </a:cubicBezTo>
                    <a:cubicBezTo>
                      <a:pt x="0" y="16769"/>
                      <a:pt x="98" y="32368"/>
                      <a:pt x="16823" y="42040"/>
                    </a:cubicBezTo>
                    <a:cubicBezTo>
                      <a:pt x="25218" y="46883"/>
                      <a:pt x="36210" y="49307"/>
                      <a:pt x="47179" y="49307"/>
                    </a:cubicBezTo>
                    <a:cubicBezTo>
                      <a:pt x="58065" y="49307"/>
                      <a:pt x="68929" y="46920"/>
                      <a:pt x="77211" y="42138"/>
                    </a:cubicBezTo>
                    <a:cubicBezTo>
                      <a:pt x="93838" y="32539"/>
                      <a:pt x="93765" y="16940"/>
                      <a:pt x="77039" y="7268"/>
                    </a:cubicBezTo>
                    <a:cubicBezTo>
                      <a:pt x="68645" y="2425"/>
                      <a:pt x="57647" y="1"/>
                      <a:pt x="46672" y="1"/>
                    </a:cubicBezTo>
                    <a:close/>
                  </a:path>
                </a:pathLst>
              </a:custGeom>
              <a:solidFill>
                <a:srgbClr val="D6D7F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63" name="Google Shape;6263;p49"/>
              <p:cNvSpPr/>
              <p:nvPr/>
            </p:nvSpPr>
            <p:spPr>
              <a:xfrm>
                <a:off x="4620850" y="3345850"/>
                <a:ext cx="2346575" cy="1232700"/>
              </a:xfrm>
              <a:custGeom>
                <a:avLst/>
                <a:gdLst/>
                <a:ahLst/>
                <a:cxnLst/>
                <a:rect l="l" t="t" r="r" b="b"/>
                <a:pathLst>
                  <a:path w="93863" h="49308" extrusionOk="0">
                    <a:moveTo>
                      <a:pt x="46672" y="1"/>
                    </a:moveTo>
                    <a:cubicBezTo>
                      <a:pt x="35780" y="1"/>
                      <a:pt x="24910" y="2388"/>
                      <a:pt x="16628" y="7170"/>
                    </a:cubicBezTo>
                    <a:cubicBezTo>
                      <a:pt x="0" y="16769"/>
                      <a:pt x="98" y="32392"/>
                      <a:pt x="16824" y="42040"/>
                    </a:cubicBezTo>
                    <a:cubicBezTo>
                      <a:pt x="25218" y="46883"/>
                      <a:pt x="36216" y="49307"/>
                      <a:pt x="47191" y="49307"/>
                    </a:cubicBezTo>
                    <a:cubicBezTo>
                      <a:pt x="58083" y="49307"/>
                      <a:pt x="68953" y="46919"/>
                      <a:pt x="77235" y="42138"/>
                    </a:cubicBezTo>
                    <a:cubicBezTo>
                      <a:pt x="93863" y="32539"/>
                      <a:pt x="93765" y="16940"/>
                      <a:pt x="77039" y="7267"/>
                    </a:cubicBezTo>
                    <a:cubicBezTo>
                      <a:pt x="68645" y="2425"/>
                      <a:pt x="57647" y="1"/>
                      <a:pt x="46672" y="1"/>
                    </a:cubicBezTo>
                    <a:close/>
                  </a:path>
                </a:pathLst>
              </a:custGeom>
              <a:solidFill>
                <a:srgbClr val="D6D7F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64" name="Google Shape;6264;p49"/>
              <p:cNvSpPr/>
              <p:nvPr/>
            </p:nvSpPr>
            <p:spPr>
              <a:xfrm>
                <a:off x="3269725" y="3920700"/>
                <a:ext cx="924450" cy="485800"/>
              </a:xfrm>
              <a:custGeom>
                <a:avLst/>
                <a:gdLst/>
                <a:ahLst/>
                <a:cxnLst/>
                <a:rect l="l" t="t" r="r" b="b"/>
                <a:pathLst>
                  <a:path w="36978" h="19432" extrusionOk="0">
                    <a:moveTo>
                      <a:pt x="18395" y="1"/>
                    </a:moveTo>
                    <a:cubicBezTo>
                      <a:pt x="14102" y="1"/>
                      <a:pt x="9822" y="944"/>
                      <a:pt x="6563" y="2835"/>
                    </a:cubicBezTo>
                    <a:cubicBezTo>
                      <a:pt x="0" y="6606"/>
                      <a:pt x="49" y="12753"/>
                      <a:pt x="6637" y="16573"/>
                    </a:cubicBezTo>
                    <a:cubicBezTo>
                      <a:pt x="9941" y="18477"/>
                      <a:pt x="14268" y="19432"/>
                      <a:pt x="18589" y="19432"/>
                    </a:cubicBezTo>
                    <a:cubicBezTo>
                      <a:pt x="22882" y="19432"/>
                      <a:pt x="27168" y="18489"/>
                      <a:pt x="30439" y="16597"/>
                    </a:cubicBezTo>
                    <a:cubicBezTo>
                      <a:pt x="36977" y="12826"/>
                      <a:pt x="36953" y="6680"/>
                      <a:pt x="30365" y="2860"/>
                    </a:cubicBezTo>
                    <a:cubicBezTo>
                      <a:pt x="27049" y="956"/>
                      <a:pt x="22716" y="1"/>
                      <a:pt x="18395" y="1"/>
                    </a:cubicBezTo>
                    <a:close/>
                  </a:path>
                </a:pathLst>
              </a:custGeom>
              <a:solidFill>
                <a:srgbClr val="D6D7F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65" name="Google Shape;6265;p49"/>
              <p:cNvSpPr/>
              <p:nvPr/>
            </p:nvSpPr>
            <p:spPr>
              <a:xfrm>
                <a:off x="3645000" y="4432125"/>
                <a:ext cx="347750" cy="182925"/>
              </a:xfrm>
              <a:custGeom>
                <a:avLst/>
                <a:gdLst/>
                <a:ahLst/>
                <a:cxnLst/>
                <a:rect l="l" t="t" r="r" b="b"/>
                <a:pathLst>
                  <a:path w="13910" h="7317" extrusionOk="0">
                    <a:moveTo>
                      <a:pt x="6913" y="0"/>
                    </a:moveTo>
                    <a:cubicBezTo>
                      <a:pt x="5301" y="0"/>
                      <a:pt x="3693" y="355"/>
                      <a:pt x="2474" y="1063"/>
                    </a:cubicBezTo>
                    <a:cubicBezTo>
                      <a:pt x="1" y="2483"/>
                      <a:pt x="25" y="4809"/>
                      <a:pt x="2498" y="6229"/>
                    </a:cubicBezTo>
                    <a:cubicBezTo>
                      <a:pt x="3740" y="6955"/>
                      <a:pt x="5371" y="7316"/>
                      <a:pt x="6997" y="7316"/>
                    </a:cubicBezTo>
                    <a:cubicBezTo>
                      <a:pt x="8610" y="7316"/>
                      <a:pt x="10217" y="6961"/>
                      <a:pt x="11436" y="6254"/>
                    </a:cubicBezTo>
                    <a:cubicBezTo>
                      <a:pt x="13910" y="4834"/>
                      <a:pt x="13885" y="2507"/>
                      <a:pt x="11412" y="1087"/>
                    </a:cubicBezTo>
                    <a:cubicBezTo>
                      <a:pt x="10170" y="362"/>
                      <a:pt x="8539" y="0"/>
                      <a:pt x="6913" y="0"/>
                    </a:cubicBezTo>
                    <a:close/>
                  </a:path>
                </a:pathLst>
              </a:custGeom>
              <a:solidFill>
                <a:srgbClr val="D6D7F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66" name="Google Shape;6266;p49"/>
              <p:cNvSpPr/>
              <p:nvPr/>
            </p:nvSpPr>
            <p:spPr>
              <a:xfrm>
                <a:off x="3224425" y="4410550"/>
                <a:ext cx="173875" cy="91475"/>
              </a:xfrm>
              <a:custGeom>
                <a:avLst/>
                <a:gdLst/>
                <a:ahLst/>
                <a:cxnLst/>
                <a:rect l="l" t="t" r="r" b="b"/>
                <a:pathLst>
                  <a:path w="6955" h="3659" extrusionOk="0">
                    <a:moveTo>
                      <a:pt x="3445" y="0"/>
                    </a:moveTo>
                    <a:cubicBezTo>
                      <a:pt x="2644" y="0"/>
                      <a:pt x="1844" y="178"/>
                      <a:pt x="1225" y="530"/>
                    </a:cubicBezTo>
                    <a:cubicBezTo>
                      <a:pt x="0" y="1240"/>
                      <a:pt x="0" y="2415"/>
                      <a:pt x="1249" y="3125"/>
                    </a:cubicBezTo>
                    <a:cubicBezTo>
                      <a:pt x="1874" y="3480"/>
                      <a:pt x="2682" y="3658"/>
                      <a:pt x="3490" y="3658"/>
                    </a:cubicBezTo>
                    <a:cubicBezTo>
                      <a:pt x="4298" y="3658"/>
                      <a:pt x="5106" y="3480"/>
                      <a:pt x="5730" y="3125"/>
                    </a:cubicBezTo>
                    <a:cubicBezTo>
                      <a:pt x="6955" y="2415"/>
                      <a:pt x="6955" y="1264"/>
                      <a:pt x="5706" y="554"/>
                    </a:cubicBezTo>
                    <a:cubicBezTo>
                      <a:pt x="5076" y="184"/>
                      <a:pt x="4260" y="0"/>
                      <a:pt x="3445" y="0"/>
                    </a:cubicBezTo>
                    <a:close/>
                  </a:path>
                </a:pathLst>
              </a:custGeom>
              <a:solidFill>
                <a:srgbClr val="D6D7F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67" name="Google Shape;6267;p49"/>
              <p:cNvSpPr/>
              <p:nvPr/>
            </p:nvSpPr>
            <p:spPr>
              <a:xfrm>
                <a:off x="3888650" y="3706500"/>
                <a:ext cx="2345975" cy="1233150"/>
              </a:xfrm>
              <a:custGeom>
                <a:avLst/>
                <a:gdLst/>
                <a:ahLst/>
                <a:cxnLst/>
                <a:rect l="l" t="t" r="r" b="b"/>
                <a:pathLst>
                  <a:path w="93839" h="49326" extrusionOk="0">
                    <a:moveTo>
                      <a:pt x="46639" y="1"/>
                    </a:moveTo>
                    <a:cubicBezTo>
                      <a:pt x="35760" y="1"/>
                      <a:pt x="24905" y="2389"/>
                      <a:pt x="16628" y="7167"/>
                    </a:cubicBezTo>
                    <a:cubicBezTo>
                      <a:pt x="1" y="16766"/>
                      <a:pt x="74" y="32389"/>
                      <a:pt x="16799" y="42038"/>
                    </a:cubicBezTo>
                    <a:cubicBezTo>
                      <a:pt x="25212" y="46895"/>
                      <a:pt x="36218" y="49326"/>
                      <a:pt x="47197" y="49326"/>
                    </a:cubicBezTo>
                    <a:cubicBezTo>
                      <a:pt x="58079" y="49326"/>
                      <a:pt x="68935" y="46938"/>
                      <a:pt x="77211" y="42160"/>
                    </a:cubicBezTo>
                    <a:cubicBezTo>
                      <a:pt x="93839" y="32561"/>
                      <a:pt x="93741" y="16938"/>
                      <a:pt x="77015" y="7289"/>
                    </a:cubicBezTo>
                    <a:cubicBezTo>
                      <a:pt x="68616" y="2431"/>
                      <a:pt x="57615" y="1"/>
                      <a:pt x="46639" y="1"/>
                    </a:cubicBezTo>
                    <a:close/>
                  </a:path>
                </a:pathLst>
              </a:custGeom>
              <a:solidFill>
                <a:srgbClr val="D6D7F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268" name="Google Shape;6268;p49"/>
            <p:cNvGrpSpPr/>
            <p:nvPr/>
          </p:nvGrpSpPr>
          <p:grpSpPr>
            <a:xfrm>
              <a:off x="4908420" y="761683"/>
              <a:ext cx="3515579" cy="3620659"/>
              <a:chOff x="3451275" y="1373450"/>
              <a:chExt cx="2350300" cy="2420550"/>
            </a:xfrm>
          </p:grpSpPr>
          <p:sp>
            <p:nvSpPr>
              <p:cNvPr id="6269" name="Google Shape;6269;p49"/>
              <p:cNvSpPr/>
              <p:nvPr/>
            </p:nvSpPr>
            <p:spPr>
              <a:xfrm>
                <a:off x="5054675" y="2657300"/>
                <a:ext cx="436100" cy="251900"/>
              </a:xfrm>
              <a:custGeom>
                <a:avLst/>
                <a:gdLst/>
                <a:ahLst/>
                <a:cxnLst/>
                <a:rect l="l" t="t" r="r" b="b"/>
                <a:pathLst>
                  <a:path w="17444" h="10076" extrusionOk="0">
                    <a:moveTo>
                      <a:pt x="14361" y="8296"/>
                    </a:moveTo>
                    <a:cubicBezTo>
                      <a:pt x="11253" y="10076"/>
                      <a:pt x="6241" y="10076"/>
                      <a:pt x="3133" y="8271"/>
                    </a:cubicBezTo>
                    <a:cubicBezTo>
                      <a:pt x="25" y="6467"/>
                      <a:pt x="0" y="3559"/>
                      <a:pt x="3083" y="1780"/>
                    </a:cubicBezTo>
                    <a:cubicBezTo>
                      <a:pt x="6191" y="0"/>
                      <a:pt x="11203" y="0"/>
                      <a:pt x="14311" y="1805"/>
                    </a:cubicBezTo>
                    <a:cubicBezTo>
                      <a:pt x="17444" y="3609"/>
                      <a:pt x="17444" y="6492"/>
                      <a:pt x="14361" y="829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70" name="Google Shape;6270;p49"/>
              <p:cNvSpPr/>
              <p:nvPr/>
            </p:nvSpPr>
            <p:spPr>
              <a:xfrm>
                <a:off x="3921825" y="3511850"/>
                <a:ext cx="436125" cy="229525"/>
              </a:xfrm>
              <a:custGeom>
                <a:avLst/>
                <a:gdLst/>
                <a:ahLst/>
                <a:cxnLst/>
                <a:rect l="l" t="t" r="r" b="b"/>
                <a:pathLst>
                  <a:path w="17445" h="9181" extrusionOk="0">
                    <a:moveTo>
                      <a:pt x="8667" y="1"/>
                    </a:moveTo>
                    <a:cubicBezTo>
                      <a:pt x="6641" y="1"/>
                      <a:pt x="4619" y="446"/>
                      <a:pt x="3083" y="1332"/>
                    </a:cubicBezTo>
                    <a:cubicBezTo>
                      <a:pt x="1" y="3112"/>
                      <a:pt x="1" y="6019"/>
                      <a:pt x="3109" y="7824"/>
                    </a:cubicBezTo>
                    <a:cubicBezTo>
                      <a:pt x="4680" y="8729"/>
                      <a:pt x="6726" y="9180"/>
                      <a:pt x="8763" y="9180"/>
                    </a:cubicBezTo>
                    <a:cubicBezTo>
                      <a:pt x="10786" y="9180"/>
                      <a:pt x="12801" y="8735"/>
                      <a:pt x="14337" y="7849"/>
                    </a:cubicBezTo>
                    <a:cubicBezTo>
                      <a:pt x="17444" y="6069"/>
                      <a:pt x="17419" y="3162"/>
                      <a:pt x="14312" y="1357"/>
                    </a:cubicBezTo>
                    <a:cubicBezTo>
                      <a:pt x="12752" y="452"/>
                      <a:pt x="10707" y="1"/>
                      <a:pt x="866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71" name="Google Shape;6271;p49"/>
              <p:cNvSpPr/>
              <p:nvPr/>
            </p:nvSpPr>
            <p:spPr>
              <a:xfrm>
                <a:off x="4732600" y="3500575"/>
                <a:ext cx="558300" cy="293425"/>
              </a:xfrm>
              <a:custGeom>
                <a:avLst/>
                <a:gdLst/>
                <a:ahLst/>
                <a:cxnLst/>
                <a:rect l="l" t="t" r="r" b="b"/>
                <a:pathLst>
                  <a:path w="22332" h="11737" extrusionOk="0">
                    <a:moveTo>
                      <a:pt x="11123" y="1"/>
                    </a:moveTo>
                    <a:cubicBezTo>
                      <a:pt x="8527" y="1"/>
                      <a:pt x="5935" y="571"/>
                      <a:pt x="3961" y="1708"/>
                    </a:cubicBezTo>
                    <a:cubicBezTo>
                      <a:pt x="1" y="3989"/>
                      <a:pt x="26" y="7698"/>
                      <a:pt x="4011" y="10004"/>
                    </a:cubicBezTo>
                    <a:cubicBezTo>
                      <a:pt x="6009" y="11160"/>
                      <a:pt x="8624" y="11736"/>
                      <a:pt x="11232" y="11736"/>
                    </a:cubicBezTo>
                    <a:cubicBezTo>
                      <a:pt x="13825" y="11736"/>
                      <a:pt x="16410" y="11166"/>
                      <a:pt x="18372" y="10029"/>
                    </a:cubicBezTo>
                    <a:cubicBezTo>
                      <a:pt x="22332" y="7748"/>
                      <a:pt x="22307" y="4039"/>
                      <a:pt x="18347" y="1733"/>
                    </a:cubicBezTo>
                    <a:cubicBezTo>
                      <a:pt x="16349" y="577"/>
                      <a:pt x="13734" y="1"/>
                      <a:pt x="1112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72" name="Google Shape;6272;p49"/>
              <p:cNvSpPr/>
              <p:nvPr/>
            </p:nvSpPr>
            <p:spPr>
              <a:xfrm>
                <a:off x="3709425" y="2846675"/>
                <a:ext cx="482475" cy="253475"/>
              </a:xfrm>
              <a:custGeom>
                <a:avLst/>
                <a:gdLst/>
                <a:ahLst/>
                <a:cxnLst/>
                <a:rect l="l" t="t" r="r" b="b"/>
                <a:pathLst>
                  <a:path w="19299" h="10139" extrusionOk="0">
                    <a:moveTo>
                      <a:pt x="9585" y="1"/>
                    </a:moveTo>
                    <a:cubicBezTo>
                      <a:pt x="7353" y="1"/>
                      <a:pt x="5128" y="489"/>
                      <a:pt x="3434" y="1473"/>
                    </a:cubicBezTo>
                    <a:cubicBezTo>
                      <a:pt x="0" y="3453"/>
                      <a:pt x="25" y="6661"/>
                      <a:pt x="3459" y="8641"/>
                    </a:cubicBezTo>
                    <a:cubicBezTo>
                      <a:pt x="5187" y="9637"/>
                      <a:pt x="7454" y="10139"/>
                      <a:pt x="9717" y="10139"/>
                    </a:cubicBezTo>
                    <a:cubicBezTo>
                      <a:pt x="11953" y="10139"/>
                      <a:pt x="14184" y="9650"/>
                      <a:pt x="15890" y="8666"/>
                    </a:cubicBezTo>
                    <a:cubicBezTo>
                      <a:pt x="19299" y="6686"/>
                      <a:pt x="19274" y="3478"/>
                      <a:pt x="15840" y="1498"/>
                    </a:cubicBezTo>
                    <a:cubicBezTo>
                      <a:pt x="14112" y="502"/>
                      <a:pt x="11845" y="1"/>
                      <a:pt x="958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73" name="Google Shape;6273;p49"/>
              <p:cNvSpPr/>
              <p:nvPr/>
            </p:nvSpPr>
            <p:spPr>
              <a:xfrm>
                <a:off x="4199400" y="1373450"/>
                <a:ext cx="346525" cy="517500"/>
              </a:xfrm>
              <a:custGeom>
                <a:avLst/>
                <a:gdLst/>
                <a:ahLst/>
                <a:cxnLst/>
                <a:rect l="l" t="t" r="r" b="b"/>
                <a:pathLst>
                  <a:path w="13861" h="20700" extrusionOk="0">
                    <a:moveTo>
                      <a:pt x="919" y="1"/>
                    </a:moveTo>
                    <a:cubicBezTo>
                      <a:pt x="443" y="1"/>
                      <a:pt x="1" y="373"/>
                      <a:pt x="1" y="903"/>
                    </a:cubicBezTo>
                    <a:lnTo>
                      <a:pt x="1" y="12307"/>
                    </a:lnTo>
                    <a:cubicBezTo>
                      <a:pt x="1" y="12958"/>
                      <a:pt x="351" y="13560"/>
                      <a:pt x="928" y="13886"/>
                    </a:cubicBezTo>
                    <a:lnTo>
                      <a:pt x="12507" y="20577"/>
                    </a:lnTo>
                    <a:cubicBezTo>
                      <a:pt x="12650" y="20661"/>
                      <a:pt x="12802" y="20699"/>
                      <a:pt x="12950" y="20699"/>
                    </a:cubicBezTo>
                    <a:cubicBezTo>
                      <a:pt x="13424" y="20699"/>
                      <a:pt x="13860" y="20310"/>
                      <a:pt x="13860" y="19775"/>
                    </a:cubicBezTo>
                    <a:lnTo>
                      <a:pt x="13860" y="8372"/>
                    </a:lnTo>
                    <a:cubicBezTo>
                      <a:pt x="13860" y="7720"/>
                      <a:pt x="13534" y="7119"/>
                      <a:pt x="12958" y="6793"/>
                    </a:cubicBezTo>
                    <a:lnTo>
                      <a:pt x="1379" y="126"/>
                    </a:lnTo>
                    <a:cubicBezTo>
                      <a:pt x="1231" y="40"/>
                      <a:pt x="1073" y="1"/>
                      <a:pt x="91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74" name="Google Shape;6274;p49"/>
              <p:cNvSpPr/>
              <p:nvPr/>
            </p:nvSpPr>
            <p:spPr>
              <a:xfrm>
                <a:off x="3971325" y="1593000"/>
                <a:ext cx="161050" cy="239775"/>
              </a:xfrm>
              <a:custGeom>
                <a:avLst/>
                <a:gdLst/>
                <a:ahLst/>
                <a:cxnLst/>
                <a:rect l="l" t="t" r="r" b="b"/>
                <a:pathLst>
                  <a:path w="6442" h="9591" extrusionOk="0">
                    <a:moveTo>
                      <a:pt x="419" y="1"/>
                    </a:moveTo>
                    <a:cubicBezTo>
                      <a:pt x="195" y="1"/>
                      <a:pt x="1" y="174"/>
                      <a:pt x="1" y="417"/>
                    </a:cubicBezTo>
                    <a:lnTo>
                      <a:pt x="1" y="5705"/>
                    </a:lnTo>
                    <a:cubicBezTo>
                      <a:pt x="1" y="6006"/>
                      <a:pt x="176" y="6282"/>
                      <a:pt x="427" y="6432"/>
                    </a:cubicBezTo>
                    <a:lnTo>
                      <a:pt x="5790" y="9540"/>
                    </a:lnTo>
                    <a:cubicBezTo>
                      <a:pt x="5854" y="9574"/>
                      <a:pt x="5923" y="9591"/>
                      <a:pt x="5992" y="9591"/>
                    </a:cubicBezTo>
                    <a:cubicBezTo>
                      <a:pt x="6220" y="9591"/>
                      <a:pt x="6442" y="9414"/>
                      <a:pt x="6442" y="9164"/>
                    </a:cubicBezTo>
                    <a:lnTo>
                      <a:pt x="6442" y="3875"/>
                    </a:lnTo>
                    <a:cubicBezTo>
                      <a:pt x="6442" y="3575"/>
                      <a:pt x="6266" y="3299"/>
                      <a:pt x="6016" y="3149"/>
                    </a:cubicBezTo>
                    <a:lnTo>
                      <a:pt x="652" y="66"/>
                    </a:lnTo>
                    <a:cubicBezTo>
                      <a:pt x="576" y="21"/>
                      <a:pt x="496" y="1"/>
                      <a:pt x="41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75" name="Google Shape;6275;p49"/>
              <p:cNvSpPr/>
              <p:nvPr/>
            </p:nvSpPr>
            <p:spPr>
              <a:xfrm>
                <a:off x="5282750" y="2292350"/>
                <a:ext cx="250650" cy="374650"/>
              </a:xfrm>
              <a:custGeom>
                <a:avLst/>
                <a:gdLst/>
                <a:ahLst/>
                <a:cxnLst/>
                <a:rect l="l" t="t" r="r" b="b"/>
                <a:pathLst>
                  <a:path w="10026" h="14986" extrusionOk="0">
                    <a:moveTo>
                      <a:pt x="674" y="1"/>
                    </a:moveTo>
                    <a:cubicBezTo>
                      <a:pt x="321" y="1"/>
                      <a:pt x="0" y="281"/>
                      <a:pt x="0" y="664"/>
                    </a:cubicBezTo>
                    <a:lnTo>
                      <a:pt x="0" y="8909"/>
                    </a:lnTo>
                    <a:cubicBezTo>
                      <a:pt x="0" y="9385"/>
                      <a:pt x="251" y="9811"/>
                      <a:pt x="652" y="10062"/>
                    </a:cubicBezTo>
                    <a:lnTo>
                      <a:pt x="9048" y="14899"/>
                    </a:lnTo>
                    <a:cubicBezTo>
                      <a:pt x="9149" y="14959"/>
                      <a:pt x="9257" y="14986"/>
                      <a:pt x="9363" y="14986"/>
                    </a:cubicBezTo>
                    <a:cubicBezTo>
                      <a:pt x="9704" y="14986"/>
                      <a:pt x="10025" y="14705"/>
                      <a:pt x="10025" y="14323"/>
                    </a:cubicBezTo>
                    <a:lnTo>
                      <a:pt x="10025" y="6077"/>
                    </a:lnTo>
                    <a:cubicBezTo>
                      <a:pt x="10025" y="5601"/>
                      <a:pt x="9775" y="5175"/>
                      <a:pt x="9374" y="4924"/>
                    </a:cubicBezTo>
                    <a:lnTo>
                      <a:pt x="1003" y="87"/>
                    </a:lnTo>
                    <a:cubicBezTo>
                      <a:pt x="896" y="28"/>
                      <a:pt x="783" y="1"/>
                      <a:pt x="67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76" name="Google Shape;6276;p49"/>
              <p:cNvSpPr/>
              <p:nvPr/>
            </p:nvSpPr>
            <p:spPr>
              <a:xfrm>
                <a:off x="5223225" y="1526350"/>
                <a:ext cx="338375" cy="505325"/>
              </a:xfrm>
              <a:custGeom>
                <a:avLst/>
                <a:gdLst/>
                <a:ahLst/>
                <a:cxnLst/>
                <a:rect l="l" t="t" r="r" b="b"/>
                <a:pathLst>
                  <a:path w="13535" h="20213" extrusionOk="0">
                    <a:moveTo>
                      <a:pt x="12658" y="0"/>
                    </a:moveTo>
                    <a:cubicBezTo>
                      <a:pt x="12508" y="0"/>
                      <a:pt x="12353" y="39"/>
                      <a:pt x="12206" y="125"/>
                    </a:cubicBezTo>
                    <a:lnTo>
                      <a:pt x="902" y="6642"/>
                    </a:lnTo>
                    <a:cubicBezTo>
                      <a:pt x="351" y="6968"/>
                      <a:pt x="0" y="7544"/>
                      <a:pt x="0" y="8196"/>
                    </a:cubicBezTo>
                    <a:lnTo>
                      <a:pt x="0" y="19324"/>
                    </a:lnTo>
                    <a:cubicBezTo>
                      <a:pt x="0" y="19841"/>
                      <a:pt x="440" y="20212"/>
                      <a:pt x="916" y="20212"/>
                    </a:cubicBezTo>
                    <a:cubicBezTo>
                      <a:pt x="1062" y="20212"/>
                      <a:pt x="1212" y="20177"/>
                      <a:pt x="1354" y="20100"/>
                    </a:cubicBezTo>
                    <a:lnTo>
                      <a:pt x="12657" y="13559"/>
                    </a:lnTo>
                    <a:cubicBezTo>
                      <a:pt x="13208" y="13258"/>
                      <a:pt x="13534" y="12657"/>
                      <a:pt x="13534" y="12030"/>
                    </a:cubicBezTo>
                    <a:lnTo>
                      <a:pt x="13534" y="902"/>
                    </a:lnTo>
                    <a:cubicBezTo>
                      <a:pt x="13534" y="373"/>
                      <a:pt x="13120" y="0"/>
                      <a:pt x="1265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77" name="Google Shape;6277;p49"/>
              <p:cNvSpPr/>
              <p:nvPr/>
            </p:nvSpPr>
            <p:spPr>
              <a:xfrm>
                <a:off x="3451275" y="2176050"/>
                <a:ext cx="485000" cy="723800"/>
              </a:xfrm>
              <a:custGeom>
                <a:avLst/>
                <a:gdLst/>
                <a:ahLst/>
                <a:cxnLst/>
                <a:rect l="l" t="t" r="r" b="b"/>
                <a:pathLst>
                  <a:path w="19400" h="28952" extrusionOk="0">
                    <a:moveTo>
                      <a:pt x="18110" y="1"/>
                    </a:moveTo>
                    <a:cubicBezTo>
                      <a:pt x="17896" y="1"/>
                      <a:pt x="17676" y="56"/>
                      <a:pt x="17469" y="178"/>
                    </a:cubicBezTo>
                    <a:lnTo>
                      <a:pt x="1279" y="9526"/>
                    </a:lnTo>
                    <a:cubicBezTo>
                      <a:pt x="477" y="9977"/>
                      <a:pt x="1" y="10804"/>
                      <a:pt x="1" y="11732"/>
                    </a:cubicBezTo>
                    <a:lnTo>
                      <a:pt x="1" y="27672"/>
                    </a:lnTo>
                    <a:cubicBezTo>
                      <a:pt x="1" y="28412"/>
                      <a:pt x="619" y="28951"/>
                      <a:pt x="1289" y="28951"/>
                    </a:cubicBezTo>
                    <a:cubicBezTo>
                      <a:pt x="1504" y="28951"/>
                      <a:pt x="1724" y="28896"/>
                      <a:pt x="1930" y="28774"/>
                    </a:cubicBezTo>
                    <a:lnTo>
                      <a:pt x="18121" y="19426"/>
                    </a:lnTo>
                    <a:cubicBezTo>
                      <a:pt x="18898" y="18975"/>
                      <a:pt x="19399" y="18148"/>
                      <a:pt x="19399" y="17220"/>
                    </a:cubicBezTo>
                    <a:lnTo>
                      <a:pt x="19399" y="1280"/>
                    </a:lnTo>
                    <a:cubicBezTo>
                      <a:pt x="19399" y="540"/>
                      <a:pt x="18781" y="1"/>
                      <a:pt x="1811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78" name="Google Shape;6278;p49"/>
              <p:cNvSpPr/>
              <p:nvPr/>
            </p:nvSpPr>
            <p:spPr>
              <a:xfrm>
                <a:off x="3541500" y="2584000"/>
                <a:ext cx="110300" cy="136625"/>
              </a:xfrm>
              <a:custGeom>
                <a:avLst/>
                <a:gdLst/>
                <a:ahLst/>
                <a:cxnLst/>
                <a:rect l="l" t="t" r="r" b="b"/>
                <a:pathLst>
                  <a:path w="4412" h="5465" extrusionOk="0">
                    <a:moveTo>
                      <a:pt x="3560" y="0"/>
                    </a:moveTo>
                    <a:lnTo>
                      <a:pt x="1" y="4737"/>
                    </a:lnTo>
                    <a:cubicBezTo>
                      <a:pt x="406" y="5210"/>
                      <a:pt x="973" y="5465"/>
                      <a:pt x="1644" y="5465"/>
                    </a:cubicBezTo>
                    <a:cubicBezTo>
                      <a:pt x="2217" y="5465"/>
                      <a:pt x="2867" y="5280"/>
                      <a:pt x="3560" y="4887"/>
                    </a:cubicBezTo>
                    <a:cubicBezTo>
                      <a:pt x="3860" y="4712"/>
                      <a:pt x="4136" y="4511"/>
                      <a:pt x="4412" y="4286"/>
                    </a:cubicBezTo>
                    <a:lnTo>
                      <a:pt x="3560" y="0"/>
                    </a:lnTo>
                    <a:close/>
                  </a:path>
                </a:pathLst>
              </a:custGeom>
              <a:solidFill>
                <a:srgbClr val="EC82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79" name="Google Shape;6279;p49"/>
              <p:cNvSpPr/>
              <p:nvPr/>
            </p:nvSpPr>
            <p:spPr>
              <a:xfrm>
                <a:off x="3630475" y="2446700"/>
                <a:ext cx="106550" cy="244450"/>
              </a:xfrm>
              <a:custGeom>
                <a:avLst/>
                <a:gdLst/>
                <a:ahLst/>
                <a:cxnLst/>
                <a:rect l="l" t="t" r="r" b="b"/>
                <a:pathLst>
                  <a:path w="4262" h="9778" extrusionOk="0">
                    <a:moveTo>
                      <a:pt x="1904" y="1"/>
                    </a:moveTo>
                    <a:cubicBezTo>
                      <a:pt x="1332" y="1"/>
                      <a:pt x="685" y="187"/>
                      <a:pt x="1" y="580"/>
                    </a:cubicBezTo>
                    <a:lnTo>
                      <a:pt x="1" y="5492"/>
                    </a:lnTo>
                    <a:lnTo>
                      <a:pt x="853" y="9778"/>
                    </a:lnTo>
                    <a:cubicBezTo>
                      <a:pt x="2808" y="8199"/>
                      <a:pt x="4261" y="5392"/>
                      <a:pt x="4261" y="3011"/>
                    </a:cubicBezTo>
                    <a:cubicBezTo>
                      <a:pt x="4261" y="1108"/>
                      <a:pt x="3303" y="1"/>
                      <a:pt x="190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80" name="Google Shape;6280;p49"/>
              <p:cNvSpPr/>
              <p:nvPr/>
            </p:nvSpPr>
            <p:spPr>
              <a:xfrm>
                <a:off x="3523950" y="2461175"/>
                <a:ext cx="106550" cy="241250"/>
              </a:xfrm>
              <a:custGeom>
                <a:avLst/>
                <a:gdLst/>
                <a:ahLst/>
                <a:cxnLst/>
                <a:rect l="l" t="t" r="r" b="b"/>
                <a:pathLst>
                  <a:path w="4262" h="9650" extrusionOk="0">
                    <a:moveTo>
                      <a:pt x="4262" y="1"/>
                    </a:moveTo>
                    <a:cubicBezTo>
                      <a:pt x="1906" y="1379"/>
                      <a:pt x="1" y="4662"/>
                      <a:pt x="1" y="7369"/>
                    </a:cubicBezTo>
                    <a:cubicBezTo>
                      <a:pt x="1" y="8372"/>
                      <a:pt x="251" y="9149"/>
                      <a:pt x="703" y="9650"/>
                    </a:cubicBezTo>
                    <a:lnTo>
                      <a:pt x="4262" y="4913"/>
                    </a:lnTo>
                    <a:lnTo>
                      <a:pt x="4262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81" name="Google Shape;6281;p49"/>
              <p:cNvSpPr/>
              <p:nvPr/>
            </p:nvSpPr>
            <p:spPr>
              <a:xfrm>
                <a:off x="3764550" y="2352150"/>
                <a:ext cx="142900" cy="100900"/>
              </a:xfrm>
              <a:custGeom>
                <a:avLst/>
                <a:gdLst/>
                <a:ahLst/>
                <a:cxnLst/>
                <a:rect l="l" t="t" r="r" b="b"/>
                <a:pathLst>
                  <a:path w="5716" h="4036" extrusionOk="0">
                    <a:moveTo>
                      <a:pt x="5715" y="1"/>
                    </a:moveTo>
                    <a:lnTo>
                      <a:pt x="1" y="3209"/>
                    </a:lnTo>
                    <a:lnTo>
                      <a:pt x="1" y="4036"/>
                    </a:lnTo>
                    <a:lnTo>
                      <a:pt x="5715" y="828"/>
                    </a:lnTo>
                    <a:lnTo>
                      <a:pt x="5715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82" name="Google Shape;6282;p49"/>
              <p:cNvSpPr/>
              <p:nvPr/>
            </p:nvSpPr>
            <p:spPr>
              <a:xfrm>
                <a:off x="3764550" y="2432350"/>
                <a:ext cx="142900" cy="100275"/>
              </a:xfrm>
              <a:custGeom>
                <a:avLst/>
                <a:gdLst/>
                <a:ahLst/>
                <a:cxnLst/>
                <a:rect l="l" t="t" r="r" b="b"/>
                <a:pathLst>
                  <a:path w="5716" h="4011" extrusionOk="0">
                    <a:moveTo>
                      <a:pt x="5715" y="1"/>
                    </a:moveTo>
                    <a:lnTo>
                      <a:pt x="1" y="3184"/>
                    </a:lnTo>
                    <a:lnTo>
                      <a:pt x="1" y="4011"/>
                    </a:lnTo>
                    <a:lnTo>
                      <a:pt x="5715" y="803"/>
                    </a:lnTo>
                    <a:lnTo>
                      <a:pt x="5715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83" name="Google Shape;6283;p49"/>
              <p:cNvSpPr/>
              <p:nvPr/>
            </p:nvSpPr>
            <p:spPr>
              <a:xfrm>
                <a:off x="3764550" y="2511925"/>
                <a:ext cx="142900" cy="100275"/>
              </a:xfrm>
              <a:custGeom>
                <a:avLst/>
                <a:gdLst/>
                <a:ahLst/>
                <a:cxnLst/>
                <a:rect l="l" t="t" r="r" b="b"/>
                <a:pathLst>
                  <a:path w="5716" h="4011" extrusionOk="0">
                    <a:moveTo>
                      <a:pt x="5715" y="1"/>
                    </a:moveTo>
                    <a:lnTo>
                      <a:pt x="1" y="3184"/>
                    </a:lnTo>
                    <a:lnTo>
                      <a:pt x="1" y="4011"/>
                    </a:lnTo>
                    <a:lnTo>
                      <a:pt x="5715" y="803"/>
                    </a:lnTo>
                    <a:lnTo>
                      <a:pt x="5715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84" name="Google Shape;6284;p49"/>
              <p:cNvSpPr/>
              <p:nvPr/>
            </p:nvSpPr>
            <p:spPr>
              <a:xfrm>
                <a:off x="4443125" y="3131525"/>
                <a:ext cx="391025" cy="205625"/>
              </a:xfrm>
              <a:custGeom>
                <a:avLst/>
                <a:gdLst/>
                <a:ahLst/>
                <a:cxnLst/>
                <a:rect l="l" t="t" r="r" b="b"/>
                <a:pathLst>
                  <a:path w="15641" h="8225" extrusionOk="0">
                    <a:moveTo>
                      <a:pt x="7774" y="1"/>
                    </a:moveTo>
                    <a:cubicBezTo>
                      <a:pt x="5958" y="1"/>
                      <a:pt x="4143" y="396"/>
                      <a:pt x="2758" y="1182"/>
                    </a:cubicBezTo>
                    <a:cubicBezTo>
                      <a:pt x="1" y="2786"/>
                      <a:pt x="1" y="5392"/>
                      <a:pt x="2783" y="7022"/>
                    </a:cubicBezTo>
                    <a:cubicBezTo>
                      <a:pt x="4186" y="7824"/>
                      <a:pt x="6016" y="8225"/>
                      <a:pt x="7839" y="8225"/>
                    </a:cubicBezTo>
                    <a:cubicBezTo>
                      <a:pt x="9663" y="8225"/>
                      <a:pt x="11480" y="7824"/>
                      <a:pt x="12858" y="7022"/>
                    </a:cubicBezTo>
                    <a:cubicBezTo>
                      <a:pt x="15640" y="5418"/>
                      <a:pt x="15640" y="2836"/>
                      <a:pt x="12833" y="1207"/>
                    </a:cubicBezTo>
                    <a:cubicBezTo>
                      <a:pt x="11437" y="402"/>
                      <a:pt x="9604" y="1"/>
                      <a:pt x="777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85" name="Google Shape;6285;p49"/>
              <p:cNvSpPr/>
              <p:nvPr/>
            </p:nvSpPr>
            <p:spPr>
              <a:xfrm>
                <a:off x="4466950" y="3106550"/>
                <a:ext cx="345250" cy="105300"/>
              </a:xfrm>
              <a:custGeom>
                <a:avLst/>
                <a:gdLst/>
                <a:ahLst/>
                <a:cxnLst/>
                <a:rect l="l" t="t" r="r" b="b"/>
                <a:pathLst>
                  <a:path w="13810" h="4212" extrusionOk="0">
                    <a:moveTo>
                      <a:pt x="2156" y="0"/>
                    </a:moveTo>
                    <a:lnTo>
                      <a:pt x="0" y="3985"/>
                    </a:lnTo>
                    <a:lnTo>
                      <a:pt x="13810" y="4211"/>
                    </a:lnTo>
                    <a:lnTo>
                      <a:pt x="11655" y="201"/>
                    </a:lnTo>
                    <a:lnTo>
                      <a:pt x="2156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86" name="Google Shape;6286;p49"/>
              <p:cNvSpPr/>
              <p:nvPr/>
            </p:nvSpPr>
            <p:spPr>
              <a:xfrm>
                <a:off x="4502650" y="3057200"/>
                <a:ext cx="271975" cy="142975"/>
              </a:xfrm>
              <a:custGeom>
                <a:avLst/>
                <a:gdLst/>
                <a:ahLst/>
                <a:cxnLst/>
                <a:rect l="l" t="t" r="r" b="b"/>
                <a:pathLst>
                  <a:path w="10879" h="5719" extrusionOk="0">
                    <a:moveTo>
                      <a:pt x="5427" y="1"/>
                    </a:moveTo>
                    <a:cubicBezTo>
                      <a:pt x="4161" y="1"/>
                      <a:pt x="2896" y="283"/>
                      <a:pt x="1931" y="847"/>
                    </a:cubicBezTo>
                    <a:cubicBezTo>
                      <a:pt x="1" y="1949"/>
                      <a:pt x="1" y="3754"/>
                      <a:pt x="1956" y="4882"/>
                    </a:cubicBezTo>
                    <a:cubicBezTo>
                      <a:pt x="2926" y="5436"/>
                      <a:pt x="4201" y="5718"/>
                      <a:pt x="5473" y="5718"/>
                    </a:cubicBezTo>
                    <a:cubicBezTo>
                      <a:pt x="6732" y="5718"/>
                      <a:pt x="7989" y="5442"/>
                      <a:pt x="8948" y="4882"/>
                    </a:cubicBezTo>
                    <a:cubicBezTo>
                      <a:pt x="10878" y="3779"/>
                      <a:pt x="10853" y="1974"/>
                      <a:pt x="8923" y="847"/>
                    </a:cubicBezTo>
                    <a:cubicBezTo>
                      <a:pt x="7958" y="283"/>
                      <a:pt x="6693" y="1"/>
                      <a:pt x="542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87" name="Google Shape;6287;p49"/>
              <p:cNvSpPr/>
              <p:nvPr/>
            </p:nvSpPr>
            <p:spPr>
              <a:xfrm>
                <a:off x="4537125" y="3075375"/>
                <a:ext cx="203025" cy="106775"/>
              </a:xfrm>
              <a:custGeom>
                <a:avLst/>
                <a:gdLst/>
                <a:ahLst/>
                <a:cxnLst/>
                <a:rect l="l" t="t" r="r" b="b"/>
                <a:pathLst>
                  <a:path w="8121" h="4271" extrusionOk="0">
                    <a:moveTo>
                      <a:pt x="4048" y="1"/>
                    </a:moveTo>
                    <a:cubicBezTo>
                      <a:pt x="3102" y="1"/>
                      <a:pt x="2156" y="207"/>
                      <a:pt x="1429" y="621"/>
                    </a:cubicBezTo>
                    <a:cubicBezTo>
                      <a:pt x="0" y="1448"/>
                      <a:pt x="0" y="2801"/>
                      <a:pt x="1454" y="3628"/>
                    </a:cubicBezTo>
                    <a:cubicBezTo>
                      <a:pt x="2186" y="4058"/>
                      <a:pt x="3141" y="4271"/>
                      <a:pt x="4091" y="4271"/>
                    </a:cubicBezTo>
                    <a:cubicBezTo>
                      <a:pt x="5027" y="4271"/>
                      <a:pt x="5958" y="4064"/>
                      <a:pt x="6667" y="3653"/>
                    </a:cubicBezTo>
                    <a:cubicBezTo>
                      <a:pt x="8121" y="2826"/>
                      <a:pt x="8121" y="1473"/>
                      <a:pt x="6667" y="621"/>
                    </a:cubicBezTo>
                    <a:cubicBezTo>
                      <a:pt x="5940" y="207"/>
                      <a:pt x="4994" y="1"/>
                      <a:pt x="4048" y="1"/>
                    </a:cubicBezTo>
                    <a:close/>
                  </a:path>
                </a:pathLst>
              </a:custGeom>
              <a:solidFill>
                <a:srgbClr val="BEE1F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88" name="Google Shape;6288;p49"/>
              <p:cNvSpPr/>
              <p:nvPr/>
            </p:nvSpPr>
            <p:spPr>
              <a:xfrm>
                <a:off x="4178100" y="2643525"/>
                <a:ext cx="968075" cy="488100"/>
              </a:xfrm>
              <a:custGeom>
                <a:avLst/>
                <a:gdLst/>
                <a:ahLst/>
                <a:cxnLst/>
                <a:rect l="l" t="t" r="r" b="b"/>
                <a:pathLst>
                  <a:path w="38723" h="19524" extrusionOk="0">
                    <a:moveTo>
                      <a:pt x="0" y="0"/>
                    </a:moveTo>
                    <a:cubicBezTo>
                      <a:pt x="0" y="0"/>
                      <a:pt x="14762" y="19123"/>
                      <a:pt x="14712" y="19399"/>
                    </a:cubicBezTo>
                    <a:lnTo>
                      <a:pt x="22106" y="19524"/>
                    </a:lnTo>
                    <a:lnTo>
                      <a:pt x="38722" y="0"/>
                    </a:lnTo>
                    <a:close/>
                  </a:path>
                </a:pathLst>
              </a:custGeom>
              <a:solidFill>
                <a:srgbClr val="BEE1F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89" name="Google Shape;6289;p49"/>
              <p:cNvSpPr/>
              <p:nvPr/>
            </p:nvSpPr>
            <p:spPr>
              <a:xfrm>
                <a:off x="5080350" y="2667950"/>
                <a:ext cx="157300" cy="116575"/>
              </a:xfrm>
              <a:custGeom>
                <a:avLst/>
                <a:gdLst/>
                <a:ahLst/>
                <a:cxnLst/>
                <a:rect l="l" t="t" r="r" b="b"/>
                <a:pathLst>
                  <a:path w="6292" h="4663" extrusionOk="0">
                    <a:moveTo>
                      <a:pt x="4362" y="1"/>
                    </a:moveTo>
                    <a:cubicBezTo>
                      <a:pt x="4362" y="1"/>
                      <a:pt x="1530" y="3309"/>
                      <a:pt x="778" y="3534"/>
                    </a:cubicBezTo>
                    <a:cubicBezTo>
                      <a:pt x="1" y="3760"/>
                      <a:pt x="703" y="4537"/>
                      <a:pt x="1279" y="4587"/>
                    </a:cubicBezTo>
                    <a:cubicBezTo>
                      <a:pt x="1855" y="4662"/>
                      <a:pt x="3710" y="4562"/>
                      <a:pt x="4236" y="4036"/>
                    </a:cubicBezTo>
                    <a:cubicBezTo>
                      <a:pt x="4788" y="3509"/>
                      <a:pt x="6292" y="2958"/>
                      <a:pt x="6292" y="2958"/>
                    </a:cubicBezTo>
                    <a:cubicBezTo>
                      <a:pt x="6292" y="1229"/>
                      <a:pt x="5891" y="151"/>
                      <a:pt x="5891" y="151"/>
                    </a:cubicBezTo>
                    <a:close/>
                  </a:path>
                </a:pathLst>
              </a:custGeom>
              <a:solidFill>
                <a:srgbClr val="606BF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90" name="Google Shape;6290;p49"/>
              <p:cNvSpPr/>
              <p:nvPr/>
            </p:nvSpPr>
            <p:spPr>
              <a:xfrm>
                <a:off x="5155550" y="2057675"/>
                <a:ext cx="135975" cy="635375"/>
              </a:xfrm>
              <a:custGeom>
                <a:avLst/>
                <a:gdLst/>
                <a:ahLst/>
                <a:cxnLst/>
                <a:rect l="l" t="t" r="r" b="b"/>
                <a:pathLst>
                  <a:path w="5439" h="25415" extrusionOk="0">
                    <a:moveTo>
                      <a:pt x="351" y="1003"/>
                    </a:moveTo>
                    <a:cubicBezTo>
                      <a:pt x="351" y="1003"/>
                      <a:pt x="0" y="8346"/>
                      <a:pt x="126" y="10752"/>
                    </a:cubicBezTo>
                    <a:cubicBezTo>
                      <a:pt x="251" y="13133"/>
                      <a:pt x="852" y="25088"/>
                      <a:pt x="852" y="25088"/>
                    </a:cubicBezTo>
                    <a:cubicBezTo>
                      <a:pt x="2406" y="25414"/>
                      <a:pt x="3384" y="25088"/>
                      <a:pt x="3384" y="25088"/>
                    </a:cubicBezTo>
                    <a:cubicBezTo>
                      <a:pt x="3885" y="15940"/>
                      <a:pt x="3885" y="13309"/>
                      <a:pt x="4035" y="11930"/>
                    </a:cubicBezTo>
                    <a:cubicBezTo>
                      <a:pt x="4161" y="10577"/>
                      <a:pt x="4361" y="6617"/>
                      <a:pt x="4361" y="6617"/>
                    </a:cubicBezTo>
                    <a:cubicBezTo>
                      <a:pt x="5439" y="4361"/>
                      <a:pt x="4311" y="1404"/>
                      <a:pt x="3760" y="702"/>
                    </a:cubicBezTo>
                    <a:cubicBezTo>
                      <a:pt x="3233" y="0"/>
                      <a:pt x="351" y="1003"/>
                      <a:pt x="351" y="1003"/>
                    </a:cubicBezTo>
                    <a:close/>
                  </a:path>
                </a:pathLst>
              </a:custGeom>
              <a:solidFill>
                <a:srgbClr val="112B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91" name="Google Shape;6291;p49"/>
              <p:cNvSpPr/>
              <p:nvPr/>
            </p:nvSpPr>
            <p:spPr>
              <a:xfrm>
                <a:off x="5284625" y="2728725"/>
                <a:ext cx="88375" cy="155425"/>
              </a:xfrm>
              <a:custGeom>
                <a:avLst/>
                <a:gdLst/>
                <a:ahLst/>
                <a:cxnLst/>
                <a:rect l="l" t="t" r="r" b="b"/>
                <a:pathLst>
                  <a:path w="3535" h="6217" extrusionOk="0">
                    <a:moveTo>
                      <a:pt x="827" y="702"/>
                    </a:moveTo>
                    <a:cubicBezTo>
                      <a:pt x="727" y="2056"/>
                      <a:pt x="251" y="3635"/>
                      <a:pt x="126" y="4437"/>
                    </a:cubicBezTo>
                    <a:cubicBezTo>
                      <a:pt x="0" y="5239"/>
                      <a:pt x="276" y="5690"/>
                      <a:pt x="476" y="5940"/>
                    </a:cubicBezTo>
                    <a:cubicBezTo>
                      <a:pt x="652" y="6216"/>
                      <a:pt x="2933" y="5464"/>
                      <a:pt x="3233" y="4587"/>
                    </a:cubicBezTo>
                    <a:cubicBezTo>
                      <a:pt x="3534" y="3710"/>
                      <a:pt x="2908" y="2958"/>
                      <a:pt x="2857" y="1304"/>
                    </a:cubicBezTo>
                    <a:cubicBezTo>
                      <a:pt x="2131" y="1"/>
                      <a:pt x="827" y="702"/>
                      <a:pt x="827" y="702"/>
                    </a:cubicBezTo>
                    <a:close/>
                  </a:path>
                </a:pathLst>
              </a:custGeom>
              <a:solidFill>
                <a:srgbClr val="606BF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92" name="Google Shape;6292;p49"/>
              <p:cNvSpPr/>
              <p:nvPr/>
            </p:nvSpPr>
            <p:spPr>
              <a:xfrm>
                <a:off x="5223225" y="2062675"/>
                <a:ext cx="155400" cy="716825"/>
              </a:xfrm>
              <a:custGeom>
                <a:avLst/>
                <a:gdLst/>
                <a:ahLst/>
                <a:cxnLst/>
                <a:rect l="l" t="t" r="r" b="b"/>
                <a:pathLst>
                  <a:path w="6216" h="28673" extrusionOk="0">
                    <a:moveTo>
                      <a:pt x="0" y="1379"/>
                    </a:moveTo>
                    <a:cubicBezTo>
                      <a:pt x="0" y="1379"/>
                      <a:pt x="401" y="8046"/>
                      <a:pt x="1003" y="10277"/>
                    </a:cubicBezTo>
                    <a:cubicBezTo>
                      <a:pt x="1629" y="12482"/>
                      <a:pt x="2181" y="19024"/>
                      <a:pt x="2431" y="20151"/>
                    </a:cubicBezTo>
                    <a:cubicBezTo>
                      <a:pt x="2707" y="21279"/>
                      <a:pt x="3033" y="28297"/>
                      <a:pt x="3033" y="28297"/>
                    </a:cubicBezTo>
                    <a:cubicBezTo>
                      <a:pt x="4436" y="28673"/>
                      <a:pt x="5539" y="28297"/>
                      <a:pt x="5539" y="28297"/>
                    </a:cubicBezTo>
                    <a:cubicBezTo>
                      <a:pt x="5514" y="21730"/>
                      <a:pt x="5664" y="16392"/>
                      <a:pt x="5539" y="14587"/>
                    </a:cubicBezTo>
                    <a:cubicBezTo>
                      <a:pt x="5414" y="12783"/>
                      <a:pt x="5589" y="7445"/>
                      <a:pt x="5589" y="7445"/>
                    </a:cubicBezTo>
                    <a:cubicBezTo>
                      <a:pt x="6166" y="4938"/>
                      <a:pt x="6216" y="4637"/>
                      <a:pt x="5589" y="2983"/>
                    </a:cubicBezTo>
                    <a:cubicBezTo>
                      <a:pt x="4963" y="1329"/>
                      <a:pt x="2306" y="1"/>
                      <a:pt x="0" y="1379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93" name="Google Shape;6293;p49"/>
              <p:cNvSpPr/>
              <p:nvPr/>
            </p:nvSpPr>
            <p:spPr>
              <a:xfrm>
                <a:off x="4928100" y="1701150"/>
                <a:ext cx="330225" cy="292000"/>
              </a:xfrm>
              <a:custGeom>
                <a:avLst/>
                <a:gdLst/>
                <a:ahLst/>
                <a:cxnLst/>
                <a:rect l="l" t="t" r="r" b="b"/>
                <a:pathLst>
                  <a:path w="13209" h="11680" extrusionOk="0">
                    <a:moveTo>
                      <a:pt x="10527" y="1"/>
                    </a:moveTo>
                    <a:cubicBezTo>
                      <a:pt x="8221" y="652"/>
                      <a:pt x="6993" y="6442"/>
                      <a:pt x="6341" y="7745"/>
                    </a:cubicBezTo>
                    <a:cubicBezTo>
                      <a:pt x="5690" y="9048"/>
                      <a:pt x="326" y="9349"/>
                      <a:pt x="326" y="9349"/>
                    </a:cubicBezTo>
                    <a:cubicBezTo>
                      <a:pt x="1" y="10477"/>
                      <a:pt x="903" y="11680"/>
                      <a:pt x="903" y="11680"/>
                    </a:cubicBezTo>
                    <a:cubicBezTo>
                      <a:pt x="6091" y="11454"/>
                      <a:pt x="7920" y="11028"/>
                      <a:pt x="8873" y="8973"/>
                    </a:cubicBezTo>
                    <a:cubicBezTo>
                      <a:pt x="9825" y="6943"/>
                      <a:pt x="13209" y="702"/>
                      <a:pt x="10527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94" name="Google Shape;6294;p49"/>
              <p:cNvSpPr/>
              <p:nvPr/>
            </p:nvSpPr>
            <p:spPr>
              <a:xfrm>
                <a:off x="5123600" y="1698650"/>
                <a:ext cx="315175" cy="511300"/>
              </a:xfrm>
              <a:custGeom>
                <a:avLst/>
                <a:gdLst/>
                <a:ahLst/>
                <a:cxnLst/>
                <a:rect l="l" t="t" r="r" b="b"/>
                <a:pathLst>
                  <a:path w="12607" h="20452" extrusionOk="0">
                    <a:moveTo>
                      <a:pt x="2707" y="101"/>
                    </a:moveTo>
                    <a:cubicBezTo>
                      <a:pt x="4762" y="0"/>
                      <a:pt x="9499" y="1078"/>
                      <a:pt x="11053" y="3058"/>
                    </a:cubicBezTo>
                    <a:cubicBezTo>
                      <a:pt x="12607" y="5063"/>
                      <a:pt x="10351" y="8572"/>
                      <a:pt x="9800" y="10702"/>
                    </a:cubicBezTo>
                    <a:cubicBezTo>
                      <a:pt x="9273" y="12807"/>
                      <a:pt x="10050" y="18146"/>
                      <a:pt x="10050" y="18647"/>
                    </a:cubicBezTo>
                    <a:cubicBezTo>
                      <a:pt x="7644" y="20251"/>
                      <a:pt x="1805" y="20452"/>
                      <a:pt x="1153" y="18071"/>
                    </a:cubicBezTo>
                    <a:cubicBezTo>
                      <a:pt x="877" y="15464"/>
                      <a:pt x="1479" y="12356"/>
                      <a:pt x="1504" y="10827"/>
                    </a:cubicBezTo>
                    <a:cubicBezTo>
                      <a:pt x="1429" y="7569"/>
                      <a:pt x="0" y="1078"/>
                      <a:pt x="2707" y="10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95" name="Google Shape;6295;p49"/>
              <p:cNvSpPr/>
              <p:nvPr/>
            </p:nvSpPr>
            <p:spPr>
              <a:xfrm>
                <a:off x="5141750" y="1701150"/>
                <a:ext cx="99025" cy="514450"/>
              </a:xfrm>
              <a:custGeom>
                <a:avLst/>
                <a:gdLst/>
                <a:ahLst/>
                <a:cxnLst/>
                <a:rect l="l" t="t" r="r" b="b"/>
                <a:pathLst>
                  <a:path w="3961" h="20578" extrusionOk="0">
                    <a:moveTo>
                      <a:pt x="3735" y="477"/>
                    </a:moveTo>
                    <a:cubicBezTo>
                      <a:pt x="2432" y="5113"/>
                      <a:pt x="2106" y="10301"/>
                      <a:pt x="2232" y="12256"/>
                    </a:cubicBezTo>
                    <a:cubicBezTo>
                      <a:pt x="2357" y="14236"/>
                      <a:pt x="2432" y="20577"/>
                      <a:pt x="2432" y="20577"/>
                    </a:cubicBezTo>
                    <a:cubicBezTo>
                      <a:pt x="878" y="19775"/>
                      <a:pt x="227" y="18296"/>
                      <a:pt x="227" y="17620"/>
                    </a:cubicBezTo>
                    <a:cubicBezTo>
                      <a:pt x="227" y="16943"/>
                      <a:pt x="803" y="11204"/>
                      <a:pt x="778" y="10727"/>
                    </a:cubicBezTo>
                    <a:cubicBezTo>
                      <a:pt x="753" y="10276"/>
                      <a:pt x="1" y="5013"/>
                      <a:pt x="227" y="2632"/>
                    </a:cubicBezTo>
                    <a:cubicBezTo>
                      <a:pt x="427" y="276"/>
                      <a:pt x="1981" y="1"/>
                      <a:pt x="1981" y="1"/>
                    </a:cubicBezTo>
                    <a:lnTo>
                      <a:pt x="3961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96" name="Google Shape;6296;p49"/>
              <p:cNvSpPr/>
              <p:nvPr/>
            </p:nvSpPr>
            <p:spPr>
              <a:xfrm>
                <a:off x="5180600" y="1573950"/>
                <a:ext cx="22600" cy="58300"/>
              </a:xfrm>
              <a:custGeom>
                <a:avLst/>
                <a:gdLst/>
                <a:ahLst/>
                <a:cxnLst/>
                <a:rect l="l" t="t" r="r" b="b"/>
                <a:pathLst>
                  <a:path w="904" h="2332" extrusionOk="0">
                    <a:moveTo>
                      <a:pt x="903" y="1"/>
                    </a:moveTo>
                    <a:cubicBezTo>
                      <a:pt x="1" y="277"/>
                      <a:pt x="903" y="2332"/>
                      <a:pt x="903" y="233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97" name="Google Shape;6297;p49"/>
              <p:cNvSpPr/>
              <p:nvPr/>
            </p:nvSpPr>
            <p:spPr>
              <a:xfrm>
                <a:off x="5193775" y="1531975"/>
                <a:ext cx="140375" cy="201150"/>
              </a:xfrm>
              <a:custGeom>
                <a:avLst/>
                <a:gdLst/>
                <a:ahLst/>
                <a:cxnLst/>
                <a:rect l="l" t="t" r="r" b="b"/>
                <a:pathLst>
                  <a:path w="5615" h="8046" extrusionOk="0">
                    <a:moveTo>
                      <a:pt x="351" y="1931"/>
                    </a:moveTo>
                    <a:cubicBezTo>
                      <a:pt x="351" y="1931"/>
                      <a:pt x="0" y="3134"/>
                      <a:pt x="125" y="4061"/>
                    </a:cubicBezTo>
                    <a:cubicBezTo>
                      <a:pt x="251" y="5013"/>
                      <a:pt x="351" y="6868"/>
                      <a:pt x="1178" y="7444"/>
                    </a:cubicBezTo>
                    <a:cubicBezTo>
                      <a:pt x="1980" y="8046"/>
                      <a:pt x="3183" y="7369"/>
                      <a:pt x="3960" y="6692"/>
                    </a:cubicBezTo>
                    <a:cubicBezTo>
                      <a:pt x="4737" y="6016"/>
                      <a:pt x="5564" y="4788"/>
                      <a:pt x="5589" y="3309"/>
                    </a:cubicBezTo>
                    <a:cubicBezTo>
                      <a:pt x="5614" y="1830"/>
                      <a:pt x="5038" y="1"/>
                      <a:pt x="2882" y="101"/>
                    </a:cubicBezTo>
                    <a:cubicBezTo>
                      <a:pt x="752" y="201"/>
                      <a:pt x="351" y="1931"/>
                      <a:pt x="351" y="193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98" name="Google Shape;6298;p49"/>
              <p:cNvSpPr/>
              <p:nvPr/>
            </p:nvSpPr>
            <p:spPr>
              <a:xfrm>
                <a:off x="5228850" y="1666075"/>
                <a:ext cx="86500" cy="127200"/>
              </a:xfrm>
              <a:custGeom>
                <a:avLst/>
                <a:gdLst/>
                <a:ahLst/>
                <a:cxnLst/>
                <a:rect l="l" t="t" r="r" b="b"/>
                <a:pathLst>
                  <a:path w="3460" h="5088" extrusionOk="0">
                    <a:moveTo>
                      <a:pt x="3083" y="0"/>
                    </a:moveTo>
                    <a:cubicBezTo>
                      <a:pt x="3083" y="0"/>
                      <a:pt x="2933" y="1930"/>
                      <a:pt x="3434" y="2632"/>
                    </a:cubicBezTo>
                    <a:cubicBezTo>
                      <a:pt x="3459" y="3108"/>
                      <a:pt x="2106" y="5088"/>
                      <a:pt x="778" y="4737"/>
                    </a:cubicBezTo>
                    <a:cubicBezTo>
                      <a:pt x="1" y="4536"/>
                      <a:pt x="76" y="3634"/>
                      <a:pt x="76" y="3634"/>
                    </a:cubicBezTo>
                    <a:cubicBezTo>
                      <a:pt x="176" y="2932"/>
                      <a:pt x="76" y="1253"/>
                      <a:pt x="76" y="1253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99" name="Google Shape;6299;p49"/>
              <p:cNvSpPr/>
              <p:nvPr/>
            </p:nvSpPr>
            <p:spPr>
              <a:xfrm>
                <a:off x="5181225" y="1481225"/>
                <a:ext cx="196150" cy="196775"/>
              </a:xfrm>
              <a:custGeom>
                <a:avLst/>
                <a:gdLst/>
                <a:ahLst/>
                <a:cxnLst/>
                <a:rect l="l" t="t" r="r" b="b"/>
                <a:pathLst>
                  <a:path w="7846" h="7871" extrusionOk="0">
                    <a:moveTo>
                      <a:pt x="327" y="2382"/>
                    </a:moveTo>
                    <a:cubicBezTo>
                      <a:pt x="1" y="3459"/>
                      <a:pt x="352" y="3860"/>
                      <a:pt x="1279" y="4186"/>
                    </a:cubicBezTo>
                    <a:cubicBezTo>
                      <a:pt x="2206" y="4487"/>
                      <a:pt x="4688" y="3785"/>
                      <a:pt x="4688" y="3785"/>
                    </a:cubicBezTo>
                    <a:cubicBezTo>
                      <a:pt x="4512" y="4963"/>
                      <a:pt x="4888" y="5565"/>
                      <a:pt x="4888" y="5565"/>
                    </a:cubicBezTo>
                    <a:cubicBezTo>
                      <a:pt x="5289" y="4412"/>
                      <a:pt x="5665" y="5013"/>
                      <a:pt x="5715" y="5940"/>
                    </a:cubicBezTo>
                    <a:cubicBezTo>
                      <a:pt x="5740" y="6868"/>
                      <a:pt x="5214" y="6843"/>
                      <a:pt x="5214" y="6843"/>
                    </a:cubicBezTo>
                    <a:cubicBezTo>
                      <a:pt x="5264" y="7620"/>
                      <a:pt x="5515" y="7870"/>
                      <a:pt x="5515" y="7870"/>
                    </a:cubicBezTo>
                    <a:cubicBezTo>
                      <a:pt x="6492" y="7194"/>
                      <a:pt x="7846" y="2607"/>
                      <a:pt x="6066" y="2507"/>
                    </a:cubicBezTo>
                    <a:cubicBezTo>
                      <a:pt x="6041" y="903"/>
                      <a:pt x="978" y="1"/>
                      <a:pt x="327" y="238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00" name="Google Shape;6300;p49"/>
              <p:cNvSpPr/>
              <p:nvPr/>
            </p:nvSpPr>
            <p:spPr>
              <a:xfrm>
                <a:off x="5255800" y="1724325"/>
                <a:ext cx="170450" cy="500675"/>
              </a:xfrm>
              <a:custGeom>
                <a:avLst/>
                <a:gdLst/>
                <a:ahLst/>
                <a:cxnLst/>
                <a:rect l="l" t="t" r="r" b="b"/>
                <a:pathLst>
                  <a:path w="6818" h="20027" extrusionOk="0">
                    <a:moveTo>
                      <a:pt x="2431" y="1"/>
                    </a:moveTo>
                    <a:cubicBezTo>
                      <a:pt x="853" y="3359"/>
                      <a:pt x="0" y="6417"/>
                      <a:pt x="51" y="9174"/>
                    </a:cubicBezTo>
                    <a:cubicBezTo>
                      <a:pt x="126" y="11956"/>
                      <a:pt x="677" y="20026"/>
                      <a:pt x="677" y="20026"/>
                    </a:cubicBezTo>
                    <a:cubicBezTo>
                      <a:pt x="3459" y="19349"/>
                      <a:pt x="5339" y="18572"/>
                      <a:pt x="5865" y="17620"/>
                    </a:cubicBezTo>
                    <a:cubicBezTo>
                      <a:pt x="4687" y="14512"/>
                      <a:pt x="4261" y="12407"/>
                      <a:pt x="4487" y="11530"/>
                    </a:cubicBezTo>
                    <a:cubicBezTo>
                      <a:pt x="4737" y="10628"/>
                      <a:pt x="6817" y="3861"/>
                      <a:pt x="5740" y="1856"/>
                    </a:cubicBezTo>
                    <a:cubicBezTo>
                      <a:pt x="4712" y="753"/>
                      <a:pt x="2431" y="1"/>
                      <a:pt x="243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01" name="Google Shape;6301;p49"/>
              <p:cNvSpPr/>
              <p:nvPr/>
            </p:nvSpPr>
            <p:spPr>
              <a:xfrm>
                <a:off x="5317200" y="1740625"/>
                <a:ext cx="343375" cy="288250"/>
              </a:xfrm>
              <a:custGeom>
                <a:avLst/>
                <a:gdLst/>
                <a:ahLst/>
                <a:cxnLst/>
                <a:rect l="l" t="t" r="r" b="b"/>
                <a:pathLst>
                  <a:path w="13735" h="11530" extrusionOk="0">
                    <a:moveTo>
                      <a:pt x="2557" y="652"/>
                    </a:moveTo>
                    <a:cubicBezTo>
                      <a:pt x="4462" y="1605"/>
                      <a:pt x="5840" y="6166"/>
                      <a:pt x="7294" y="7570"/>
                    </a:cubicBezTo>
                    <a:cubicBezTo>
                      <a:pt x="8121" y="8372"/>
                      <a:pt x="12181" y="9399"/>
                      <a:pt x="13309" y="9424"/>
                    </a:cubicBezTo>
                    <a:cubicBezTo>
                      <a:pt x="13735" y="10427"/>
                      <a:pt x="12958" y="11529"/>
                      <a:pt x="12958" y="11529"/>
                    </a:cubicBezTo>
                    <a:cubicBezTo>
                      <a:pt x="6016" y="10878"/>
                      <a:pt x="5715" y="10502"/>
                      <a:pt x="3585" y="7770"/>
                    </a:cubicBezTo>
                    <a:cubicBezTo>
                      <a:pt x="928" y="4412"/>
                      <a:pt x="1" y="1"/>
                      <a:pt x="2557" y="65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02" name="Google Shape;6302;p49"/>
              <p:cNvSpPr/>
              <p:nvPr/>
            </p:nvSpPr>
            <p:spPr>
              <a:xfrm>
                <a:off x="5248275" y="1713050"/>
                <a:ext cx="68325" cy="95900"/>
              </a:xfrm>
              <a:custGeom>
                <a:avLst/>
                <a:gdLst/>
                <a:ahLst/>
                <a:cxnLst/>
                <a:rect l="l" t="t" r="r" b="b"/>
                <a:pathLst>
                  <a:path w="2733" h="3836" extrusionOk="0">
                    <a:moveTo>
                      <a:pt x="2382" y="1"/>
                    </a:moveTo>
                    <a:cubicBezTo>
                      <a:pt x="2382" y="51"/>
                      <a:pt x="2732" y="452"/>
                      <a:pt x="2732" y="452"/>
                    </a:cubicBezTo>
                    <a:cubicBezTo>
                      <a:pt x="2732" y="452"/>
                      <a:pt x="2056" y="1956"/>
                      <a:pt x="1805" y="2607"/>
                    </a:cubicBezTo>
                    <a:cubicBezTo>
                      <a:pt x="1555" y="3284"/>
                      <a:pt x="903" y="3835"/>
                      <a:pt x="903" y="3835"/>
                    </a:cubicBezTo>
                    <a:lnTo>
                      <a:pt x="1" y="2858"/>
                    </a:lnTo>
                    <a:cubicBezTo>
                      <a:pt x="1229" y="2206"/>
                      <a:pt x="2382" y="1"/>
                      <a:pt x="238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03" name="Google Shape;6303;p49"/>
              <p:cNvSpPr/>
              <p:nvPr/>
            </p:nvSpPr>
            <p:spPr>
              <a:xfrm>
                <a:off x="5635500" y="1972450"/>
                <a:ext cx="132850" cy="62700"/>
              </a:xfrm>
              <a:custGeom>
                <a:avLst/>
                <a:gdLst/>
                <a:ahLst/>
                <a:cxnLst/>
                <a:rect l="l" t="t" r="r" b="b"/>
                <a:pathLst>
                  <a:path w="5314" h="2508" extrusionOk="0">
                    <a:moveTo>
                      <a:pt x="427" y="477"/>
                    </a:moveTo>
                    <a:cubicBezTo>
                      <a:pt x="427" y="477"/>
                      <a:pt x="1379" y="201"/>
                      <a:pt x="2106" y="201"/>
                    </a:cubicBezTo>
                    <a:cubicBezTo>
                      <a:pt x="2833" y="226"/>
                      <a:pt x="3559" y="1"/>
                      <a:pt x="3710" y="1"/>
                    </a:cubicBezTo>
                    <a:cubicBezTo>
                      <a:pt x="3860" y="26"/>
                      <a:pt x="3810" y="577"/>
                      <a:pt x="2807" y="703"/>
                    </a:cubicBezTo>
                    <a:cubicBezTo>
                      <a:pt x="3635" y="928"/>
                      <a:pt x="4336" y="1053"/>
                      <a:pt x="4838" y="903"/>
                    </a:cubicBezTo>
                    <a:cubicBezTo>
                      <a:pt x="5314" y="728"/>
                      <a:pt x="5264" y="1404"/>
                      <a:pt x="4838" y="1855"/>
                    </a:cubicBezTo>
                    <a:cubicBezTo>
                      <a:pt x="4412" y="2307"/>
                      <a:pt x="3685" y="2382"/>
                      <a:pt x="3208" y="2432"/>
                    </a:cubicBezTo>
                    <a:cubicBezTo>
                      <a:pt x="2707" y="2507"/>
                      <a:pt x="777" y="2131"/>
                      <a:pt x="201" y="1906"/>
                    </a:cubicBezTo>
                    <a:cubicBezTo>
                      <a:pt x="0" y="778"/>
                      <a:pt x="427" y="477"/>
                      <a:pt x="427" y="477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04" name="Google Shape;6304;p49"/>
              <p:cNvSpPr/>
              <p:nvPr/>
            </p:nvSpPr>
            <p:spPr>
              <a:xfrm>
                <a:off x="5216950" y="1722450"/>
                <a:ext cx="31350" cy="79600"/>
              </a:xfrm>
              <a:custGeom>
                <a:avLst/>
                <a:gdLst/>
                <a:ahLst/>
                <a:cxnLst/>
                <a:rect l="l" t="t" r="r" b="b"/>
                <a:pathLst>
                  <a:path w="1254" h="3184" extrusionOk="0">
                    <a:moveTo>
                      <a:pt x="677" y="101"/>
                    </a:moveTo>
                    <a:cubicBezTo>
                      <a:pt x="752" y="1"/>
                      <a:pt x="953" y="1981"/>
                      <a:pt x="1254" y="2482"/>
                    </a:cubicBezTo>
                    <a:cubicBezTo>
                      <a:pt x="677" y="3033"/>
                      <a:pt x="326" y="3184"/>
                      <a:pt x="326" y="3184"/>
                    </a:cubicBezTo>
                    <a:cubicBezTo>
                      <a:pt x="326" y="3184"/>
                      <a:pt x="1" y="953"/>
                      <a:pt x="677" y="10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05" name="Google Shape;6305;p49"/>
              <p:cNvSpPr/>
              <p:nvPr/>
            </p:nvSpPr>
            <p:spPr>
              <a:xfrm>
                <a:off x="5230725" y="1783850"/>
                <a:ext cx="36375" cy="37000"/>
              </a:xfrm>
              <a:custGeom>
                <a:avLst/>
                <a:gdLst/>
                <a:ahLst/>
                <a:cxnLst/>
                <a:rect l="l" t="t" r="r" b="b"/>
                <a:pathLst>
                  <a:path w="1455" h="1480" extrusionOk="0">
                    <a:moveTo>
                      <a:pt x="778" y="1"/>
                    </a:moveTo>
                    <a:lnTo>
                      <a:pt x="1" y="452"/>
                    </a:lnTo>
                    <a:cubicBezTo>
                      <a:pt x="176" y="1079"/>
                      <a:pt x="201" y="1480"/>
                      <a:pt x="201" y="1480"/>
                    </a:cubicBezTo>
                    <a:lnTo>
                      <a:pt x="903" y="1480"/>
                    </a:lnTo>
                    <a:lnTo>
                      <a:pt x="1455" y="72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06" name="Google Shape;6306;p49"/>
              <p:cNvSpPr/>
              <p:nvPr/>
            </p:nvSpPr>
            <p:spPr>
              <a:xfrm>
                <a:off x="5209425" y="1813300"/>
                <a:ext cx="45150" cy="268825"/>
              </a:xfrm>
              <a:custGeom>
                <a:avLst/>
                <a:gdLst/>
                <a:ahLst/>
                <a:cxnLst/>
                <a:rect l="l" t="t" r="r" b="b"/>
                <a:pathLst>
                  <a:path w="1806" h="10753" extrusionOk="0">
                    <a:moveTo>
                      <a:pt x="1053" y="302"/>
                    </a:moveTo>
                    <a:cubicBezTo>
                      <a:pt x="1" y="5815"/>
                      <a:pt x="101" y="9224"/>
                      <a:pt x="101" y="9224"/>
                    </a:cubicBezTo>
                    <a:lnTo>
                      <a:pt x="627" y="10753"/>
                    </a:lnTo>
                    <a:lnTo>
                      <a:pt x="1805" y="9049"/>
                    </a:lnTo>
                    <a:cubicBezTo>
                      <a:pt x="1805" y="9049"/>
                      <a:pt x="953" y="2557"/>
                      <a:pt x="1755" y="302"/>
                    </a:cubicBezTo>
                    <a:cubicBezTo>
                      <a:pt x="1329" y="1"/>
                      <a:pt x="1053" y="302"/>
                      <a:pt x="1053" y="302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07" name="Google Shape;6307;p49"/>
              <p:cNvSpPr/>
              <p:nvPr/>
            </p:nvSpPr>
            <p:spPr>
              <a:xfrm>
                <a:off x="3940000" y="1902900"/>
                <a:ext cx="374725" cy="162950"/>
              </a:xfrm>
              <a:custGeom>
                <a:avLst/>
                <a:gdLst/>
                <a:ahLst/>
                <a:cxnLst/>
                <a:rect l="l" t="t" r="r" b="b"/>
                <a:pathLst>
                  <a:path w="14989" h="6518" extrusionOk="0">
                    <a:moveTo>
                      <a:pt x="1805" y="151"/>
                    </a:moveTo>
                    <a:cubicBezTo>
                      <a:pt x="1805" y="151"/>
                      <a:pt x="5389" y="2683"/>
                      <a:pt x="6868" y="3510"/>
                    </a:cubicBezTo>
                    <a:cubicBezTo>
                      <a:pt x="8372" y="4337"/>
                      <a:pt x="14186" y="1053"/>
                      <a:pt x="14186" y="1053"/>
                    </a:cubicBezTo>
                    <a:cubicBezTo>
                      <a:pt x="14186" y="1053"/>
                      <a:pt x="14988" y="1480"/>
                      <a:pt x="14637" y="2733"/>
                    </a:cubicBezTo>
                    <a:cubicBezTo>
                      <a:pt x="10828" y="5314"/>
                      <a:pt x="7996" y="6517"/>
                      <a:pt x="6868" y="6267"/>
                    </a:cubicBezTo>
                    <a:cubicBezTo>
                      <a:pt x="5740" y="6016"/>
                      <a:pt x="2306" y="4011"/>
                      <a:pt x="1153" y="3384"/>
                    </a:cubicBezTo>
                    <a:cubicBezTo>
                      <a:pt x="1" y="2758"/>
                      <a:pt x="226" y="1"/>
                      <a:pt x="1805" y="151"/>
                    </a:cubicBezTo>
                    <a:close/>
                  </a:path>
                </a:pathLst>
              </a:custGeom>
              <a:solidFill>
                <a:srgbClr val="EC82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08" name="Google Shape;6308;p49"/>
              <p:cNvSpPr/>
              <p:nvPr/>
            </p:nvSpPr>
            <p:spPr>
              <a:xfrm>
                <a:off x="3968825" y="2921075"/>
                <a:ext cx="16325" cy="52050"/>
              </a:xfrm>
              <a:custGeom>
                <a:avLst/>
                <a:gdLst/>
                <a:ahLst/>
                <a:cxnLst/>
                <a:rect l="l" t="t" r="r" b="b"/>
                <a:pathLst>
                  <a:path w="653" h="2082" extrusionOk="0">
                    <a:moveTo>
                      <a:pt x="0" y="26"/>
                    </a:moveTo>
                    <a:cubicBezTo>
                      <a:pt x="76" y="1054"/>
                      <a:pt x="176" y="2081"/>
                      <a:pt x="176" y="2081"/>
                    </a:cubicBezTo>
                    <a:lnTo>
                      <a:pt x="401" y="2081"/>
                    </a:lnTo>
                    <a:cubicBezTo>
                      <a:pt x="401" y="2081"/>
                      <a:pt x="401" y="527"/>
                      <a:pt x="652" y="853"/>
                    </a:cubicBezTo>
                    <a:cubicBezTo>
                      <a:pt x="627" y="1"/>
                      <a:pt x="0" y="26"/>
                      <a:pt x="0" y="26"/>
                    </a:cubicBezTo>
                    <a:close/>
                  </a:path>
                </a:pathLst>
              </a:custGeom>
              <a:solidFill>
                <a:srgbClr val="112B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09" name="Google Shape;6309;p49"/>
              <p:cNvSpPr/>
              <p:nvPr/>
            </p:nvSpPr>
            <p:spPr>
              <a:xfrm>
                <a:off x="3951275" y="2533875"/>
                <a:ext cx="107175" cy="446750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17870" extrusionOk="0">
                    <a:moveTo>
                      <a:pt x="3885" y="17268"/>
                    </a:moveTo>
                    <a:cubicBezTo>
                      <a:pt x="4011" y="17268"/>
                      <a:pt x="4161" y="17143"/>
                      <a:pt x="4286" y="16968"/>
                    </a:cubicBezTo>
                    <a:cubicBezTo>
                      <a:pt x="4061" y="16692"/>
                      <a:pt x="3810" y="16416"/>
                      <a:pt x="3660" y="16216"/>
                    </a:cubicBezTo>
                    <a:cubicBezTo>
                      <a:pt x="3184" y="15514"/>
                      <a:pt x="2382" y="13985"/>
                      <a:pt x="2332" y="13308"/>
                    </a:cubicBezTo>
                    <a:cubicBezTo>
                      <a:pt x="2281" y="12632"/>
                      <a:pt x="2707" y="5439"/>
                      <a:pt x="2833" y="4562"/>
                    </a:cubicBezTo>
                    <a:cubicBezTo>
                      <a:pt x="2933" y="3684"/>
                      <a:pt x="3259" y="376"/>
                      <a:pt x="3234" y="176"/>
                    </a:cubicBezTo>
                    <a:cubicBezTo>
                      <a:pt x="3209" y="0"/>
                      <a:pt x="151" y="1353"/>
                      <a:pt x="151" y="1353"/>
                    </a:cubicBezTo>
                    <a:cubicBezTo>
                      <a:pt x="201" y="1629"/>
                      <a:pt x="602" y="3358"/>
                      <a:pt x="452" y="4461"/>
                    </a:cubicBezTo>
                    <a:cubicBezTo>
                      <a:pt x="276" y="5564"/>
                      <a:pt x="1" y="6291"/>
                      <a:pt x="151" y="8095"/>
                    </a:cubicBezTo>
                    <a:cubicBezTo>
                      <a:pt x="301" y="9900"/>
                      <a:pt x="1179" y="12807"/>
                      <a:pt x="878" y="14186"/>
                    </a:cubicBezTo>
                    <a:cubicBezTo>
                      <a:pt x="878" y="14211"/>
                      <a:pt x="878" y="14236"/>
                      <a:pt x="878" y="14261"/>
                    </a:cubicBezTo>
                    <a:cubicBezTo>
                      <a:pt x="1755" y="15489"/>
                      <a:pt x="2081" y="17870"/>
                      <a:pt x="3885" y="17268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10" name="Google Shape;6310;p49"/>
              <p:cNvSpPr/>
              <p:nvPr/>
            </p:nvSpPr>
            <p:spPr>
              <a:xfrm>
                <a:off x="3965700" y="2890375"/>
                <a:ext cx="119075" cy="107800"/>
              </a:xfrm>
              <a:custGeom>
                <a:avLst/>
                <a:gdLst/>
                <a:ahLst/>
                <a:cxnLst/>
                <a:rect l="l" t="t" r="r" b="b"/>
                <a:pathLst>
                  <a:path w="4763" h="4312" extrusionOk="0">
                    <a:moveTo>
                      <a:pt x="3709" y="2708"/>
                    </a:moveTo>
                    <a:cubicBezTo>
                      <a:pt x="3584" y="2883"/>
                      <a:pt x="3434" y="3008"/>
                      <a:pt x="3308" y="3008"/>
                    </a:cubicBezTo>
                    <a:cubicBezTo>
                      <a:pt x="1504" y="3610"/>
                      <a:pt x="1178" y="1229"/>
                      <a:pt x="301" y="1"/>
                    </a:cubicBezTo>
                    <a:cubicBezTo>
                      <a:pt x="0" y="1304"/>
                      <a:pt x="125" y="1454"/>
                      <a:pt x="376" y="1630"/>
                    </a:cubicBezTo>
                    <a:cubicBezTo>
                      <a:pt x="602" y="1830"/>
                      <a:pt x="1454" y="2858"/>
                      <a:pt x="1604" y="3585"/>
                    </a:cubicBezTo>
                    <a:cubicBezTo>
                      <a:pt x="1755" y="4312"/>
                      <a:pt x="4035" y="4236"/>
                      <a:pt x="4461" y="4086"/>
                    </a:cubicBezTo>
                    <a:cubicBezTo>
                      <a:pt x="4762" y="3986"/>
                      <a:pt x="4236" y="3334"/>
                      <a:pt x="3709" y="2708"/>
                    </a:cubicBezTo>
                    <a:close/>
                  </a:path>
                </a:pathLst>
              </a:custGeom>
              <a:solidFill>
                <a:srgbClr val="112B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11" name="Google Shape;6311;p49"/>
              <p:cNvSpPr/>
              <p:nvPr/>
            </p:nvSpPr>
            <p:spPr>
              <a:xfrm>
                <a:off x="3823450" y="2538250"/>
                <a:ext cx="99025" cy="525725"/>
              </a:xfrm>
              <a:custGeom>
                <a:avLst/>
                <a:gdLst/>
                <a:ahLst/>
                <a:cxnLst/>
                <a:rect l="l" t="t" r="r" b="b"/>
                <a:pathLst>
                  <a:path w="3961" h="21029" extrusionOk="0">
                    <a:moveTo>
                      <a:pt x="2708" y="7369"/>
                    </a:moveTo>
                    <a:cubicBezTo>
                      <a:pt x="2607" y="8171"/>
                      <a:pt x="2131" y="14361"/>
                      <a:pt x="2206" y="15389"/>
                    </a:cubicBezTo>
                    <a:cubicBezTo>
                      <a:pt x="2257" y="16016"/>
                      <a:pt x="2557" y="16993"/>
                      <a:pt x="2758" y="17795"/>
                    </a:cubicBezTo>
                    <a:cubicBezTo>
                      <a:pt x="2858" y="18296"/>
                      <a:pt x="2933" y="18722"/>
                      <a:pt x="2858" y="18923"/>
                    </a:cubicBezTo>
                    <a:cubicBezTo>
                      <a:pt x="2683" y="19449"/>
                      <a:pt x="2683" y="21028"/>
                      <a:pt x="1830" y="20677"/>
                    </a:cubicBezTo>
                    <a:cubicBezTo>
                      <a:pt x="978" y="20326"/>
                      <a:pt x="402" y="19224"/>
                      <a:pt x="577" y="18021"/>
                    </a:cubicBezTo>
                    <a:cubicBezTo>
                      <a:pt x="753" y="16793"/>
                      <a:pt x="552" y="16216"/>
                      <a:pt x="602" y="15489"/>
                    </a:cubicBezTo>
                    <a:cubicBezTo>
                      <a:pt x="652" y="14762"/>
                      <a:pt x="151" y="10276"/>
                      <a:pt x="76" y="8672"/>
                    </a:cubicBezTo>
                    <a:cubicBezTo>
                      <a:pt x="1" y="7068"/>
                      <a:pt x="527" y="6291"/>
                      <a:pt x="577" y="5239"/>
                    </a:cubicBezTo>
                    <a:cubicBezTo>
                      <a:pt x="627" y="4161"/>
                      <a:pt x="302" y="1930"/>
                      <a:pt x="302" y="1930"/>
                    </a:cubicBezTo>
                    <a:cubicBezTo>
                      <a:pt x="302" y="1930"/>
                      <a:pt x="3961" y="1"/>
                      <a:pt x="3660" y="2331"/>
                    </a:cubicBezTo>
                    <a:cubicBezTo>
                      <a:pt x="3359" y="4662"/>
                      <a:pt x="2783" y="6567"/>
                      <a:pt x="2708" y="7369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12" name="Google Shape;6312;p49"/>
              <p:cNvSpPr/>
              <p:nvPr/>
            </p:nvSpPr>
            <p:spPr>
              <a:xfrm>
                <a:off x="3783350" y="2247525"/>
                <a:ext cx="268200" cy="420450"/>
              </a:xfrm>
              <a:custGeom>
                <a:avLst/>
                <a:gdLst/>
                <a:ahLst/>
                <a:cxnLst/>
                <a:rect l="l" t="t" r="r" b="b"/>
                <a:pathLst>
                  <a:path w="10728" h="16818" extrusionOk="0">
                    <a:moveTo>
                      <a:pt x="502" y="1379"/>
                    </a:moveTo>
                    <a:cubicBezTo>
                      <a:pt x="1" y="3885"/>
                      <a:pt x="1204" y="5564"/>
                      <a:pt x="1404" y="6141"/>
                    </a:cubicBezTo>
                    <a:cubicBezTo>
                      <a:pt x="1630" y="6717"/>
                      <a:pt x="928" y="13860"/>
                      <a:pt x="928" y="13860"/>
                    </a:cubicBezTo>
                    <a:cubicBezTo>
                      <a:pt x="2858" y="16818"/>
                      <a:pt x="9625" y="14988"/>
                      <a:pt x="10728" y="13133"/>
                    </a:cubicBezTo>
                    <a:cubicBezTo>
                      <a:pt x="10577" y="8722"/>
                      <a:pt x="10201" y="1529"/>
                      <a:pt x="10226" y="752"/>
                    </a:cubicBezTo>
                    <a:cubicBezTo>
                      <a:pt x="10277" y="0"/>
                      <a:pt x="502" y="1379"/>
                      <a:pt x="502" y="137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13" name="Google Shape;6313;p49"/>
              <p:cNvSpPr/>
              <p:nvPr/>
            </p:nvSpPr>
            <p:spPr>
              <a:xfrm>
                <a:off x="3833475" y="2983125"/>
                <a:ext cx="65825" cy="80850"/>
              </a:xfrm>
              <a:custGeom>
                <a:avLst/>
                <a:gdLst/>
                <a:ahLst/>
                <a:cxnLst/>
                <a:rect l="l" t="t" r="r" b="b"/>
                <a:pathLst>
                  <a:path w="2633" h="3234" extrusionOk="0">
                    <a:moveTo>
                      <a:pt x="2607" y="1203"/>
                    </a:moveTo>
                    <a:cubicBezTo>
                      <a:pt x="2557" y="2256"/>
                      <a:pt x="2282" y="3233"/>
                      <a:pt x="1429" y="2882"/>
                    </a:cubicBezTo>
                    <a:cubicBezTo>
                      <a:pt x="577" y="2531"/>
                      <a:pt x="1" y="1429"/>
                      <a:pt x="176" y="226"/>
                    </a:cubicBezTo>
                    <a:cubicBezTo>
                      <a:pt x="627" y="1554"/>
                      <a:pt x="2382" y="1504"/>
                      <a:pt x="2357" y="0"/>
                    </a:cubicBezTo>
                    <a:cubicBezTo>
                      <a:pt x="2457" y="501"/>
                      <a:pt x="2632" y="978"/>
                      <a:pt x="2607" y="1203"/>
                    </a:cubicBezTo>
                    <a:close/>
                  </a:path>
                </a:pathLst>
              </a:custGeom>
              <a:solidFill>
                <a:srgbClr val="112B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14" name="Google Shape;6314;p49"/>
              <p:cNvSpPr/>
              <p:nvPr/>
            </p:nvSpPr>
            <p:spPr>
              <a:xfrm>
                <a:off x="3914300" y="1699275"/>
                <a:ext cx="85875" cy="174200"/>
              </a:xfrm>
              <a:custGeom>
                <a:avLst/>
                <a:gdLst/>
                <a:ahLst/>
                <a:cxnLst/>
                <a:rect l="l" t="t" r="r" b="b"/>
                <a:pathLst>
                  <a:path w="3435" h="6968" extrusionOk="0">
                    <a:moveTo>
                      <a:pt x="1856" y="0"/>
                    </a:moveTo>
                    <a:cubicBezTo>
                      <a:pt x="3008" y="1128"/>
                      <a:pt x="3410" y="2081"/>
                      <a:pt x="3234" y="3183"/>
                    </a:cubicBezTo>
                    <a:cubicBezTo>
                      <a:pt x="3059" y="4261"/>
                      <a:pt x="2858" y="5640"/>
                      <a:pt x="3435" y="6066"/>
                    </a:cubicBezTo>
                    <a:cubicBezTo>
                      <a:pt x="2232" y="6968"/>
                      <a:pt x="1" y="5640"/>
                      <a:pt x="51" y="5389"/>
                    </a:cubicBezTo>
                    <a:cubicBezTo>
                      <a:pt x="101" y="5163"/>
                      <a:pt x="1304" y="1655"/>
                      <a:pt x="1404" y="163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15" name="Google Shape;6315;p49"/>
              <p:cNvSpPr/>
              <p:nvPr/>
            </p:nvSpPr>
            <p:spPr>
              <a:xfrm>
                <a:off x="3732600" y="1875350"/>
                <a:ext cx="318950" cy="508800"/>
              </a:xfrm>
              <a:custGeom>
                <a:avLst/>
                <a:gdLst/>
                <a:ahLst/>
                <a:cxnLst/>
                <a:rect l="l" t="t" r="r" b="b"/>
                <a:pathLst>
                  <a:path w="12758" h="20352" extrusionOk="0">
                    <a:moveTo>
                      <a:pt x="10101" y="1253"/>
                    </a:moveTo>
                    <a:cubicBezTo>
                      <a:pt x="7620" y="0"/>
                      <a:pt x="3334" y="727"/>
                      <a:pt x="1680" y="2556"/>
                    </a:cubicBezTo>
                    <a:cubicBezTo>
                      <a:pt x="1" y="4411"/>
                      <a:pt x="3510" y="7795"/>
                      <a:pt x="4086" y="9750"/>
                    </a:cubicBezTo>
                    <a:cubicBezTo>
                      <a:pt x="4687" y="11704"/>
                      <a:pt x="677" y="17193"/>
                      <a:pt x="1981" y="18872"/>
                    </a:cubicBezTo>
                    <a:cubicBezTo>
                      <a:pt x="4587" y="20351"/>
                      <a:pt x="12056" y="19323"/>
                      <a:pt x="12758" y="17118"/>
                    </a:cubicBezTo>
                    <a:cubicBezTo>
                      <a:pt x="12733" y="13860"/>
                      <a:pt x="10778" y="10978"/>
                      <a:pt x="11254" y="9624"/>
                    </a:cubicBezTo>
                    <a:cubicBezTo>
                      <a:pt x="11279" y="8747"/>
                      <a:pt x="12532" y="5890"/>
                      <a:pt x="12031" y="4787"/>
                    </a:cubicBezTo>
                    <a:cubicBezTo>
                      <a:pt x="11003" y="2556"/>
                      <a:pt x="11229" y="1930"/>
                      <a:pt x="10101" y="125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16" name="Google Shape;6316;p49"/>
              <p:cNvSpPr/>
              <p:nvPr/>
            </p:nvSpPr>
            <p:spPr>
              <a:xfrm>
                <a:off x="3846025" y="1688625"/>
                <a:ext cx="140375" cy="200525"/>
              </a:xfrm>
              <a:custGeom>
                <a:avLst/>
                <a:gdLst/>
                <a:ahLst/>
                <a:cxnLst/>
                <a:rect l="l" t="t" r="r" b="b"/>
                <a:pathLst>
                  <a:path w="5615" h="8021" extrusionOk="0">
                    <a:moveTo>
                      <a:pt x="5288" y="1930"/>
                    </a:moveTo>
                    <a:cubicBezTo>
                      <a:pt x="5288" y="1930"/>
                      <a:pt x="5614" y="3108"/>
                      <a:pt x="5489" y="4061"/>
                    </a:cubicBezTo>
                    <a:cubicBezTo>
                      <a:pt x="5364" y="4988"/>
                      <a:pt x="5288" y="6843"/>
                      <a:pt x="4461" y="7444"/>
                    </a:cubicBezTo>
                    <a:cubicBezTo>
                      <a:pt x="3634" y="8020"/>
                      <a:pt x="2456" y="7344"/>
                      <a:pt x="1654" y="6667"/>
                    </a:cubicBezTo>
                    <a:cubicBezTo>
                      <a:pt x="877" y="6015"/>
                      <a:pt x="50" y="4787"/>
                      <a:pt x="25" y="3284"/>
                    </a:cubicBezTo>
                    <a:cubicBezTo>
                      <a:pt x="0" y="1805"/>
                      <a:pt x="602" y="0"/>
                      <a:pt x="2732" y="76"/>
                    </a:cubicBezTo>
                    <a:cubicBezTo>
                      <a:pt x="4862" y="176"/>
                      <a:pt x="5288" y="1930"/>
                      <a:pt x="5288" y="193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17" name="Google Shape;6317;p49"/>
              <p:cNvSpPr/>
              <p:nvPr/>
            </p:nvSpPr>
            <p:spPr>
              <a:xfrm>
                <a:off x="3879225" y="1842750"/>
                <a:ext cx="72075" cy="127225"/>
              </a:xfrm>
              <a:custGeom>
                <a:avLst/>
                <a:gdLst/>
                <a:ahLst/>
                <a:cxnLst/>
                <a:rect l="l" t="t" r="r" b="b"/>
                <a:pathLst>
                  <a:path w="2883" h="5089" extrusionOk="0">
                    <a:moveTo>
                      <a:pt x="301" y="1"/>
                    </a:moveTo>
                    <a:cubicBezTo>
                      <a:pt x="301" y="1"/>
                      <a:pt x="452" y="1906"/>
                      <a:pt x="26" y="2607"/>
                    </a:cubicBezTo>
                    <a:cubicBezTo>
                      <a:pt x="0" y="3084"/>
                      <a:pt x="1128" y="5089"/>
                      <a:pt x="2231" y="4738"/>
                    </a:cubicBezTo>
                    <a:cubicBezTo>
                      <a:pt x="2883" y="4537"/>
                      <a:pt x="2807" y="3610"/>
                      <a:pt x="2807" y="3610"/>
                    </a:cubicBezTo>
                    <a:cubicBezTo>
                      <a:pt x="2732" y="2908"/>
                      <a:pt x="2807" y="1229"/>
                      <a:pt x="2807" y="1229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18" name="Google Shape;6318;p49"/>
              <p:cNvSpPr/>
              <p:nvPr/>
            </p:nvSpPr>
            <p:spPr>
              <a:xfrm>
                <a:off x="3804025" y="1672950"/>
                <a:ext cx="124725" cy="223100"/>
              </a:xfrm>
              <a:custGeom>
                <a:avLst/>
                <a:gdLst/>
                <a:ahLst/>
                <a:cxnLst/>
                <a:rect l="l" t="t" r="r" b="b"/>
                <a:pathLst>
                  <a:path w="4989" h="8924" extrusionOk="0">
                    <a:moveTo>
                      <a:pt x="4988" y="2607"/>
                    </a:moveTo>
                    <a:cubicBezTo>
                      <a:pt x="4562" y="4136"/>
                      <a:pt x="3209" y="4487"/>
                      <a:pt x="3209" y="4487"/>
                    </a:cubicBezTo>
                    <a:cubicBezTo>
                      <a:pt x="3008" y="6517"/>
                      <a:pt x="3485" y="7971"/>
                      <a:pt x="4136" y="8297"/>
                    </a:cubicBezTo>
                    <a:cubicBezTo>
                      <a:pt x="2357" y="8923"/>
                      <a:pt x="1329" y="8447"/>
                      <a:pt x="853" y="7495"/>
                    </a:cubicBezTo>
                    <a:cubicBezTo>
                      <a:pt x="377" y="6542"/>
                      <a:pt x="1" y="2457"/>
                      <a:pt x="1981" y="1229"/>
                    </a:cubicBezTo>
                    <a:cubicBezTo>
                      <a:pt x="3986" y="1"/>
                      <a:pt x="4988" y="2607"/>
                      <a:pt x="4988" y="260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19" name="Google Shape;6319;p49"/>
              <p:cNvSpPr/>
              <p:nvPr/>
            </p:nvSpPr>
            <p:spPr>
              <a:xfrm>
                <a:off x="3879850" y="1669825"/>
                <a:ext cx="104025" cy="90250"/>
              </a:xfrm>
              <a:custGeom>
                <a:avLst/>
                <a:gdLst/>
                <a:ahLst/>
                <a:cxnLst/>
                <a:rect l="l" t="t" r="r" b="b"/>
                <a:pathLst>
                  <a:path w="4161" h="3610" extrusionOk="0">
                    <a:moveTo>
                      <a:pt x="1955" y="2732"/>
                    </a:moveTo>
                    <a:cubicBezTo>
                      <a:pt x="2582" y="3559"/>
                      <a:pt x="3935" y="3610"/>
                      <a:pt x="4161" y="3559"/>
                    </a:cubicBezTo>
                    <a:cubicBezTo>
                      <a:pt x="4136" y="351"/>
                      <a:pt x="1028" y="0"/>
                      <a:pt x="1" y="1178"/>
                    </a:cubicBezTo>
                    <a:cubicBezTo>
                      <a:pt x="828" y="2782"/>
                      <a:pt x="1955" y="2732"/>
                      <a:pt x="1955" y="273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20" name="Google Shape;6320;p49"/>
              <p:cNvSpPr/>
              <p:nvPr/>
            </p:nvSpPr>
            <p:spPr>
              <a:xfrm>
                <a:off x="3853525" y="1943000"/>
                <a:ext cx="131625" cy="248775"/>
              </a:xfrm>
              <a:custGeom>
                <a:avLst/>
                <a:gdLst/>
                <a:ahLst/>
                <a:cxnLst/>
                <a:rect l="l" t="t" r="r" b="b"/>
                <a:pathLst>
                  <a:path w="5265" h="9951" extrusionOk="0">
                    <a:moveTo>
                      <a:pt x="602" y="6793"/>
                    </a:moveTo>
                    <a:cubicBezTo>
                      <a:pt x="728" y="6743"/>
                      <a:pt x="1" y="1003"/>
                      <a:pt x="1" y="1003"/>
                    </a:cubicBezTo>
                    <a:lnTo>
                      <a:pt x="5064" y="1"/>
                    </a:lnTo>
                    <a:lnTo>
                      <a:pt x="5264" y="8873"/>
                    </a:lnTo>
                    <a:lnTo>
                      <a:pt x="678" y="995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21" name="Google Shape;6321;p49"/>
              <p:cNvSpPr/>
              <p:nvPr/>
            </p:nvSpPr>
            <p:spPr>
              <a:xfrm>
                <a:off x="3936250" y="2018825"/>
                <a:ext cx="78975" cy="105925"/>
              </a:xfrm>
              <a:custGeom>
                <a:avLst/>
                <a:gdLst/>
                <a:ahLst/>
                <a:cxnLst/>
                <a:rect l="l" t="t" r="r" b="b"/>
                <a:pathLst>
                  <a:path w="3159" h="4237" extrusionOk="0">
                    <a:moveTo>
                      <a:pt x="0" y="2306"/>
                    </a:moveTo>
                    <a:cubicBezTo>
                      <a:pt x="0" y="2306"/>
                      <a:pt x="1604" y="727"/>
                      <a:pt x="1955" y="351"/>
                    </a:cubicBezTo>
                    <a:cubicBezTo>
                      <a:pt x="2331" y="0"/>
                      <a:pt x="2331" y="477"/>
                      <a:pt x="1855" y="1329"/>
                    </a:cubicBezTo>
                    <a:cubicBezTo>
                      <a:pt x="2582" y="1504"/>
                      <a:pt x="3058" y="2482"/>
                      <a:pt x="3108" y="2807"/>
                    </a:cubicBezTo>
                    <a:cubicBezTo>
                      <a:pt x="3158" y="3158"/>
                      <a:pt x="2231" y="4036"/>
                      <a:pt x="1955" y="4136"/>
                    </a:cubicBezTo>
                    <a:cubicBezTo>
                      <a:pt x="1704" y="4236"/>
                      <a:pt x="627" y="4136"/>
                      <a:pt x="627" y="4136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22" name="Google Shape;6322;p49"/>
              <p:cNvSpPr/>
              <p:nvPr/>
            </p:nvSpPr>
            <p:spPr>
              <a:xfrm>
                <a:off x="3748275" y="1927975"/>
                <a:ext cx="223075" cy="282600"/>
              </a:xfrm>
              <a:custGeom>
                <a:avLst/>
                <a:gdLst/>
                <a:ahLst/>
                <a:cxnLst/>
                <a:rect l="l" t="t" r="r" b="b"/>
                <a:pathLst>
                  <a:path w="8923" h="11304" extrusionOk="0">
                    <a:moveTo>
                      <a:pt x="1855" y="76"/>
                    </a:moveTo>
                    <a:cubicBezTo>
                      <a:pt x="3233" y="151"/>
                      <a:pt x="3459" y="7645"/>
                      <a:pt x="3459" y="7645"/>
                    </a:cubicBezTo>
                    <a:cubicBezTo>
                      <a:pt x="3459" y="7645"/>
                      <a:pt x="7243" y="5890"/>
                      <a:pt x="7519" y="5940"/>
                    </a:cubicBezTo>
                    <a:cubicBezTo>
                      <a:pt x="8923" y="6241"/>
                      <a:pt x="8146" y="7770"/>
                      <a:pt x="8146" y="7770"/>
                    </a:cubicBezTo>
                    <a:cubicBezTo>
                      <a:pt x="5188" y="10025"/>
                      <a:pt x="3985" y="11304"/>
                      <a:pt x="2532" y="11028"/>
                    </a:cubicBezTo>
                    <a:cubicBezTo>
                      <a:pt x="1103" y="10752"/>
                      <a:pt x="0" y="5589"/>
                      <a:pt x="50" y="3259"/>
                    </a:cubicBezTo>
                    <a:cubicBezTo>
                      <a:pt x="101" y="928"/>
                      <a:pt x="978" y="0"/>
                      <a:pt x="1855" y="76"/>
                    </a:cubicBezTo>
                    <a:close/>
                  </a:path>
                </a:pathLst>
              </a:custGeom>
              <a:solidFill>
                <a:srgbClr val="EC82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23" name="Google Shape;6323;p49"/>
              <p:cNvSpPr/>
              <p:nvPr/>
            </p:nvSpPr>
            <p:spPr>
              <a:xfrm>
                <a:off x="4044000" y="1672325"/>
                <a:ext cx="1189275" cy="1189875"/>
              </a:xfrm>
              <a:custGeom>
                <a:avLst/>
                <a:gdLst/>
                <a:ahLst/>
                <a:cxnLst/>
                <a:rect l="l" t="t" r="r" b="b"/>
                <a:pathLst>
                  <a:path w="47571" h="47595" extrusionOk="0">
                    <a:moveTo>
                      <a:pt x="23786" y="1"/>
                    </a:moveTo>
                    <a:cubicBezTo>
                      <a:pt x="10653" y="1"/>
                      <a:pt x="1" y="10652"/>
                      <a:pt x="1" y="23785"/>
                    </a:cubicBezTo>
                    <a:cubicBezTo>
                      <a:pt x="1" y="26467"/>
                      <a:pt x="427" y="29049"/>
                      <a:pt x="1254" y="31455"/>
                    </a:cubicBezTo>
                    <a:cubicBezTo>
                      <a:pt x="4387" y="40703"/>
                      <a:pt x="13059" y="47369"/>
                      <a:pt x="23284" y="47570"/>
                    </a:cubicBezTo>
                    <a:cubicBezTo>
                      <a:pt x="23460" y="47595"/>
                      <a:pt x="23610" y="47595"/>
                      <a:pt x="23786" y="47595"/>
                    </a:cubicBezTo>
                    <a:cubicBezTo>
                      <a:pt x="23936" y="47595"/>
                      <a:pt x="24111" y="47570"/>
                      <a:pt x="24262" y="47570"/>
                    </a:cubicBezTo>
                    <a:cubicBezTo>
                      <a:pt x="34512" y="47369"/>
                      <a:pt x="43159" y="40703"/>
                      <a:pt x="46317" y="31455"/>
                    </a:cubicBezTo>
                    <a:cubicBezTo>
                      <a:pt x="47119" y="29049"/>
                      <a:pt x="47570" y="26467"/>
                      <a:pt x="47570" y="23785"/>
                    </a:cubicBezTo>
                    <a:cubicBezTo>
                      <a:pt x="47570" y="10652"/>
                      <a:pt x="36918" y="1"/>
                      <a:pt x="23786" y="1"/>
                    </a:cubicBezTo>
                    <a:close/>
                  </a:path>
                </a:pathLst>
              </a:custGeom>
              <a:solidFill>
                <a:srgbClr val="85CD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24" name="Google Shape;6324;p49"/>
              <p:cNvSpPr/>
              <p:nvPr/>
            </p:nvSpPr>
            <p:spPr>
              <a:xfrm>
                <a:off x="4075350" y="2252525"/>
                <a:ext cx="1126575" cy="609675"/>
              </a:xfrm>
              <a:custGeom>
                <a:avLst/>
                <a:gdLst/>
                <a:ahLst/>
                <a:cxnLst/>
                <a:rect l="l" t="t" r="r" b="b"/>
                <a:pathLst>
                  <a:path w="45063" h="24387" extrusionOk="0">
                    <a:moveTo>
                      <a:pt x="22532" y="1"/>
                    </a:moveTo>
                    <a:cubicBezTo>
                      <a:pt x="12080" y="1"/>
                      <a:pt x="3183" y="3434"/>
                      <a:pt x="0" y="8247"/>
                    </a:cubicBezTo>
                    <a:cubicBezTo>
                      <a:pt x="3133" y="17495"/>
                      <a:pt x="11805" y="24161"/>
                      <a:pt x="22030" y="24362"/>
                    </a:cubicBezTo>
                    <a:cubicBezTo>
                      <a:pt x="22206" y="24387"/>
                      <a:pt x="22356" y="24387"/>
                      <a:pt x="22532" y="24387"/>
                    </a:cubicBezTo>
                    <a:cubicBezTo>
                      <a:pt x="22682" y="24387"/>
                      <a:pt x="22857" y="24362"/>
                      <a:pt x="23008" y="24362"/>
                    </a:cubicBezTo>
                    <a:cubicBezTo>
                      <a:pt x="33258" y="24161"/>
                      <a:pt x="41905" y="17495"/>
                      <a:pt x="45063" y="8247"/>
                    </a:cubicBezTo>
                    <a:cubicBezTo>
                      <a:pt x="41855" y="3434"/>
                      <a:pt x="32983" y="1"/>
                      <a:pt x="22532" y="1"/>
                    </a:cubicBezTo>
                    <a:close/>
                  </a:path>
                </a:pathLst>
              </a:custGeom>
              <a:solidFill>
                <a:srgbClr val="8FD7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25" name="Google Shape;6325;p49"/>
              <p:cNvSpPr/>
              <p:nvPr/>
            </p:nvSpPr>
            <p:spPr>
              <a:xfrm>
                <a:off x="4025225" y="1912550"/>
                <a:ext cx="1225575" cy="354425"/>
              </a:xfrm>
              <a:custGeom>
                <a:avLst/>
                <a:gdLst/>
                <a:ahLst/>
                <a:cxnLst/>
                <a:rect l="l" t="t" r="r" b="b"/>
                <a:pathLst>
                  <a:path w="49023" h="14177" extrusionOk="0">
                    <a:moveTo>
                      <a:pt x="24394" y="0"/>
                    </a:moveTo>
                    <a:cubicBezTo>
                      <a:pt x="18153" y="0"/>
                      <a:pt x="11926" y="1366"/>
                      <a:pt x="7193" y="4101"/>
                    </a:cubicBezTo>
                    <a:cubicBezTo>
                      <a:pt x="2531" y="6783"/>
                      <a:pt x="0" y="10367"/>
                      <a:pt x="50" y="14176"/>
                    </a:cubicBezTo>
                    <a:lnTo>
                      <a:pt x="301" y="14176"/>
                    </a:lnTo>
                    <a:cubicBezTo>
                      <a:pt x="251" y="10467"/>
                      <a:pt x="2757" y="6958"/>
                      <a:pt x="7318" y="4327"/>
                    </a:cubicBezTo>
                    <a:cubicBezTo>
                      <a:pt x="12014" y="1604"/>
                      <a:pt x="18197" y="244"/>
                      <a:pt x="24391" y="244"/>
                    </a:cubicBezTo>
                    <a:cubicBezTo>
                      <a:pt x="30628" y="244"/>
                      <a:pt x="36876" y="1623"/>
                      <a:pt x="41629" y="4377"/>
                    </a:cubicBezTo>
                    <a:cubicBezTo>
                      <a:pt x="46191" y="7008"/>
                      <a:pt x="48722" y="10492"/>
                      <a:pt x="48772" y="14176"/>
                    </a:cubicBezTo>
                    <a:lnTo>
                      <a:pt x="49023" y="14176"/>
                    </a:lnTo>
                    <a:cubicBezTo>
                      <a:pt x="48973" y="10392"/>
                      <a:pt x="46391" y="6833"/>
                      <a:pt x="41780" y="4151"/>
                    </a:cubicBezTo>
                    <a:cubicBezTo>
                      <a:pt x="36976" y="1385"/>
                      <a:pt x="30678" y="0"/>
                      <a:pt x="24394" y="0"/>
                    </a:cubicBezTo>
                    <a:close/>
                  </a:path>
                </a:pathLst>
              </a:custGeom>
              <a:solidFill>
                <a:srgbClr val="BEE1F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26" name="Google Shape;6326;p49"/>
              <p:cNvSpPr/>
              <p:nvPr/>
            </p:nvSpPr>
            <p:spPr>
              <a:xfrm>
                <a:off x="4336000" y="1735000"/>
                <a:ext cx="733725" cy="1085850"/>
              </a:xfrm>
              <a:custGeom>
                <a:avLst/>
                <a:gdLst/>
                <a:ahLst/>
                <a:cxnLst/>
                <a:rect l="l" t="t" r="r" b="b"/>
                <a:pathLst>
                  <a:path w="29349" h="43434" extrusionOk="0">
                    <a:moveTo>
                      <a:pt x="23735" y="0"/>
                    </a:moveTo>
                    <a:lnTo>
                      <a:pt x="23634" y="226"/>
                    </a:lnTo>
                    <a:cubicBezTo>
                      <a:pt x="27118" y="1880"/>
                      <a:pt x="29098" y="5965"/>
                      <a:pt x="29098" y="11404"/>
                    </a:cubicBezTo>
                    <a:cubicBezTo>
                      <a:pt x="29098" y="22181"/>
                      <a:pt x="21454" y="35389"/>
                      <a:pt x="12030" y="40827"/>
                    </a:cubicBezTo>
                    <a:cubicBezTo>
                      <a:pt x="9346" y="42387"/>
                      <a:pt x="6751" y="43175"/>
                      <a:pt x="4418" y="43175"/>
                    </a:cubicBezTo>
                    <a:cubicBezTo>
                      <a:pt x="2852" y="43175"/>
                      <a:pt x="1404" y="42820"/>
                      <a:pt x="126" y="42106"/>
                    </a:cubicBezTo>
                    <a:lnTo>
                      <a:pt x="0" y="42331"/>
                    </a:lnTo>
                    <a:cubicBezTo>
                      <a:pt x="1303" y="43058"/>
                      <a:pt x="2807" y="43434"/>
                      <a:pt x="4411" y="43434"/>
                    </a:cubicBezTo>
                    <a:cubicBezTo>
                      <a:pt x="6792" y="43434"/>
                      <a:pt x="9424" y="42632"/>
                      <a:pt x="12156" y="41053"/>
                    </a:cubicBezTo>
                    <a:cubicBezTo>
                      <a:pt x="21654" y="35564"/>
                      <a:pt x="29349" y="22281"/>
                      <a:pt x="29349" y="11404"/>
                    </a:cubicBezTo>
                    <a:cubicBezTo>
                      <a:pt x="29349" y="5865"/>
                      <a:pt x="27319" y="1704"/>
                      <a:pt x="23735" y="0"/>
                    </a:cubicBezTo>
                    <a:close/>
                  </a:path>
                </a:pathLst>
              </a:custGeom>
              <a:solidFill>
                <a:srgbClr val="BEE1F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27" name="Google Shape;6327;p49"/>
              <p:cNvSpPr/>
              <p:nvPr/>
            </p:nvSpPr>
            <p:spPr>
              <a:xfrm>
                <a:off x="4206925" y="1735000"/>
                <a:ext cx="734350" cy="1085850"/>
              </a:xfrm>
              <a:custGeom>
                <a:avLst/>
                <a:gdLst/>
                <a:ahLst/>
                <a:cxnLst/>
                <a:rect l="l" t="t" r="r" b="b"/>
                <a:pathLst>
                  <a:path w="29374" h="43434" extrusionOk="0">
                    <a:moveTo>
                      <a:pt x="5614" y="0"/>
                    </a:moveTo>
                    <a:cubicBezTo>
                      <a:pt x="2055" y="1704"/>
                      <a:pt x="0" y="5865"/>
                      <a:pt x="0" y="11404"/>
                    </a:cubicBezTo>
                    <a:cubicBezTo>
                      <a:pt x="0" y="22281"/>
                      <a:pt x="7720" y="35564"/>
                      <a:pt x="17193" y="41053"/>
                    </a:cubicBezTo>
                    <a:cubicBezTo>
                      <a:pt x="19925" y="42632"/>
                      <a:pt x="22582" y="43434"/>
                      <a:pt x="24963" y="43434"/>
                    </a:cubicBezTo>
                    <a:cubicBezTo>
                      <a:pt x="26567" y="43434"/>
                      <a:pt x="28046" y="43058"/>
                      <a:pt x="29374" y="42331"/>
                    </a:cubicBezTo>
                    <a:lnTo>
                      <a:pt x="29249" y="42106"/>
                    </a:lnTo>
                    <a:cubicBezTo>
                      <a:pt x="27970" y="42820"/>
                      <a:pt x="26522" y="43175"/>
                      <a:pt x="24955" y="43175"/>
                    </a:cubicBezTo>
                    <a:cubicBezTo>
                      <a:pt x="22619" y="43175"/>
                      <a:pt x="20018" y="42387"/>
                      <a:pt x="17319" y="40827"/>
                    </a:cubicBezTo>
                    <a:cubicBezTo>
                      <a:pt x="7920" y="35389"/>
                      <a:pt x="251" y="22181"/>
                      <a:pt x="251" y="11404"/>
                    </a:cubicBezTo>
                    <a:cubicBezTo>
                      <a:pt x="251" y="5965"/>
                      <a:pt x="2256" y="1880"/>
                      <a:pt x="5740" y="226"/>
                    </a:cubicBezTo>
                    <a:lnTo>
                      <a:pt x="5614" y="0"/>
                    </a:lnTo>
                    <a:close/>
                  </a:path>
                </a:pathLst>
              </a:custGeom>
              <a:solidFill>
                <a:srgbClr val="BEE1F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28" name="Google Shape;6328;p49"/>
              <p:cNvSpPr/>
              <p:nvPr/>
            </p:nvSpPr>
            <p:spPr>
              <a:xfrm>
                <a:off x="4028350" y="2266950"/>
                <a:ext cx="1220575" cy="495000"/>
              </a:xfrm>
              <a:custGeom>
                <a:avLst/>
                <a:gdLst/>
                <a:ahLst/>
                <a:cxnLst/>
                <a:rect l="l" t="t" r="r" b="b"/>
                <a:pathLst>
                  <a:path w="48823" h="19800" extrusionOk="0">
                    <a:moveTo>
                      <a:pt x="0" y="0"/>
                    </a:moveTo>
                    <a:cubicBezTo>
                      <a:pt x="0" y="10903"/>
                      <a:pt x="10953" y="19800"/>
                      <a:pt x="24412" y="19800"/>
                    </a:cubicBezTo>
                    <a:cubicBezTo>
                      <a:pt x="37870" y="19800"/>
                      <a:pt x="48823" y="10903"/>
                      <a:pt x="48823" y="0"/>
                    </a:cubicBezTo>
                    <a:lnTo>
                      <a:pt x="48572" y="0"/>
                    </a:lnTo>
                    <a:cubicBezTo>
                      <a:pt x="48572" y="10777"/>
                      <a:pt x="37720" y="19524"/>
                      <a:pt x="24412" y="19524"/>
                    </a:cubicBezTo>
                    <a:cubicBezTo>
                      <a:pt x="11078" y="19524"/>
                      <a:pt x="251" y="10777"/>
                      <a:pt x="251" y="0"/>
                    </a:cubicBezTo>
                    <a:close/>
                  </a:path>
                </a:pathLst>
              </a:custGeom>
              <a:solidFill>
                <a:srgbClr val="BEE1F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29" name="Google Shape;6329;p49"/>
              <p:cNvSpPr/>
              <p:nvPr/>
            </p:nvSpPr>
            <p:spPr>
              <a:xfrm>
                <a:off x="4089125" y="1721325"/>
                <a:ext cx="498150" cy="1116450"/>
              </a:xfrm>
              <a:custGeom>
                <a:avLst/>
                <a:gdLst/>
                <a:ahLst/>
                <a:cxnLst/>
                <a:rect l="l" t="t" r="r" b="b"/>
                <a:pathLst>
                  <a:path w="19926" h="44658" extrusionOk="0">
                    <a:moveTo>
                      <a:pt x="15846" y="5456"/>
                    </a:moveTo>
                    <a:cubicBezTo>
                      <a:pt x="15846" y="5456"/>
                      <a:pt x="15844" y="5457"/>
                      <a:pt x="15840" y="5459"/>
                    </a:cubicBezTo>
                    <a:cubicBezTo>
                      <a:pt x="15836" y="5460"/>
                      <a:pt x="15833" y="5462"/>
                      <a:pt x="15828" y="5465"/>
                    </a:cubicBezTo>
                    <a:lnTo>
                      <a:pt x="15828" y="5465"/>
                    </a:lnTo>
                    <a:cubicBezTo>
                      <a:pt x="15840" y="5460"/>
                      <a:pt x="15846" y="5456"/>
                      <a:pt x="15846" y="5456"/>
                    </a:cubicBezTo>
                    <a:close/>
                    <a:moveTo>
                      <a:pt x="15578" y="0"/>
                    </a:moveTo>
                    <a:cubicBezTo>
                      <a:pt x="15496" y="0"/>
                      <a:pt x="15392" y="21"/>
                      <a:pt x="15264" y="71"/>
                    </a:cubicBezTo>
                    <a:cubicBezTo>
                      <a:pt x="14662" y="321"/>
                      <a:pt x="12707" y="873"/>
                      <a:pt x="12607" y="1224"/>
                    </a:cubicBezTo>
                    <a:cubicBezTo>
                      <a:pt x="12507" y="1575"/>
                      <a:pt x="12858" y="1600"/>
                      <a:pt x="11655" y="2402"/>
                    </a:cubicBezTo>
                    <a:cubicBezTo>
                      <a:pt x="10427" y="3204"/>
                      <a:pt x="9399" y="4306"/>
                      <a:pt x="8823" y="4657"/>
                    </a:cubicBezTo>
                    <a:cubicBezTo>
                      <a:pt x="8271" y="5008"/>
                      <a:pt x="8346" y="5384"/>
                      <a:pt x="7870" y="5585"/>
                    </a:cubicBezTo>
                    <a:cubicBezTo>
                      <a:pt x="7369" y="5810"/>
                      <a:pt x="7269" y="5660"/>
                      <a:pt x="6868" y="6186"/>
                    </a:cubicBezTo>
                    <a:cubicBezTo>
                      <a:pt x="6442" y="6712"/>
                      <a:pt x="4813" y="7840"/>
                      <a:pt x="4487" y="8342"/>
                    </a:cubicBezTo>
                    <a:cubicBezTo>
                      <a:pt x="4186" y="8818"/>
                      <a:pt x="2532" y="10823"/>
                      <a:pt x="1554" y="13530"/>
                    </a:cubicBezTo>
                    <a:cubicBezTo>
                      <a:pt x="577" y="16236"/>
                      <a:pt x="26" y="18818"/>
                      <a:pt x="51" y="19444"/>
                    </a:cubicBezTo>
                    <a:cubicBezTo>
                      <a:pt x="101" y="20046"/>
                      <a:pt x="0" y="22377"/>
                      <a:pt x="276" y="22803"/>
                    </a:cubicBezTo>
                    <a:cubicBezTo>
                      <a:pt x="552" y="23204"/>
                      <a:pt x="777" y="23880"/>
                      <a:pt x="853" y="24557"/>
                    </a:cubicBezTo>
                    <a:cubicBezTo>
                      <a:pt x="928" y="25259"/>
                      <a:pt x="1479" y="25635"/>
                      <a:pt x="1655" y="26061"/>
                    </a:cubicBezTo>
                    <a:cubicBezTo>
                      <a:pt x="1830" y="26462"/>
                      <a:pt x="1730" y="27414"/>
                      <a:pt x="1755" y="27690"/>
                    </a:cubicBezTo>
                    <a:cubicBezTo>
                      <a:pt x="1805" y="27966"/>
                      <a:pt x="2632" y="29495"/>
                      <a:pt x="2707" y="29745"/>
                    </a:cubicBezTo>
                    <a:cubicBezTo>
                      <a:pt x="2717" y="29787"/>
                      <a:pt x="2729" y="29803"/>
                      <a:pt x="2745" y="29803"/>
                    </a:cubicBezTo>
                    <a:cubicBezTo>
                      <a:pt x="2793" y="29803"/>
                      <a:pt x="2867" y="29650"/>
                      <a:pt x="2943" y="29650"/>
                    </a:cubicBezTo>
                    <a:cubicBezTo>
                      <a:pt x="2973" y="29650"/>
                      <a:pt x="3004" y="29675"/>
                      <a:pt x="3033" y="29745"/>
                    </a:cubicBezTo>
                    <a:cubicBezTo>
                      <a:pt x="3183" y="30021"/>
                      <a:pt x="3484" y="30698"/>
                      <a:pt x="3484" y="31424"/>
                    </a:cubicBezTo>
                    <a:cubicBezTo>
                      <a:pt x="3484" y="32151"/>
                      <a:pt x="2557" y="32201"/>
                      <a:pt x="2808" y="32853"/>
                    </a:cubicBezTo>
                    <a:cubicBezTo>
                      <a:pt x="3033" y="33505"/>
                      <a:pt x="5364" y="37364"/>
                      <a:pt x="6341" y="38743"/>
                    </a:cubicBezTo>
                    <a:cubicBezTo>
                      <a:pt x="7319" y="40146"/>
                      <a:pt x="9875" y="42402"/>
                      <a:pt x="10627" y="42853"/>
                    </a:cubicBezTo>
                    <a:lnTo>
                      <a:pt x="14587" y="44658"/>
                    </a:lnTo>
                    <a:cubicBezTo>
                      <a:pt x="14917" y="44587"/>
                      <a:pt x="14604" y="44050"/>
                      <a:pt x="15088" y="44050"/>
                    </a:cubicBezTo>
                    <a:cubicBezTo>
                      <a:pt x="15119" y="44050"/>
                      <a:pt x="15152" y="44052"/>
                      <a:pt x="15189" y="44056"/>
                    </a:cubicBezTo>
                    <a:cubicBezTo>
                      <a:pt x="15626" y="44109"/>
                      <a:pt x="16503" y="44356"/>
                      <a:pt x="17197" y="44356"/>
                    </a:cubicBezTo>
                    <a:cubicBezTo>
                      <a:pt x="17498" y="44356"/>
                      <a:pt x="17764" y="44310"/>
                      <a:pt x="17945" y="44181"/>
                    </a:cubicBezTo>
                    <a:cubicBezTo>
                      <a:pt x="18572" y="43780"/>
                      <a:pt x="17544" y="43304"/>
                      <a:pt x="18271" y="43079"/>
                    </a:cubicBezTo>
                    <a:cubicBezTo>
                      <a:pt x="18998" y="42878"/>
                      <a:pt x="19675" y="42502"/>
                      <a:pt x="19800" y="42051"/>
                    </a:cubicBezTo>
                    <a:cubicBezTo>
                      <a:pt x="19900" y="41600"/>
                      <a:pt x="19925" y="41274"/>
                      <a:pt x="19374" y="41174"/>
                    </a:cubicBezTo>
                    <a:cubicBezTo>
                      <a:pt x="18823" y="41074"/>
                      <a:pt x="18271" y="40497"/>
                      <a:pt x="17795" y="40347"/>
                    </a:cubicBezTo>
                    <a:cubicBezTo>
                      <a:pt x="17294" y="40196"/>
                      <a:pt x="16442" y="40272"/>
                      <a:pt x="15915" y="39971"/>
                    </a:cubicBezTo>
                    <a:cubicBezTo>
                      <a:pt x="15389" y="39645"/>
                      <a:pt x="14136" y="38617"/>
                      <a:pt x="13660" y="38567"/>
                    </a:cubicBezTo>
                    <a:cubicBezTo>
                      <a:pt x="13158" y="38542"/>
                      <a:pt x="12131" y="38567"/>
                      <a:pt x="12657" y="38417"/>
                    </a:cubicBezTo>
                    <a:cubicBezTo>
                      <a:pt x="13158" y="38241"/>
                      <a:pt x="13559" y="38267"/>
                      <a:pt x="13309" y="38016"/>
                    </a:cubicBezTo>
                    <a:cubicBezTo>
                      <a:pt x="13058" y="37790"/>
                      <a:pt x="12482" y="36637"/>
                      <a:pt x="12056" y="36312"/>
                    </a:cubicBezTo>
                    <a:cubicBezTo>
                      <a:pt x="11655" y="36011"/>
                      <a:pt x="10502" y="35735"/>
                      <a:pt x="9975" y="35084"/>
                    </a:cubicBezTo>
                    <a:cubicBezTo>
                      <a:pt x="9449" y="34407"/>
                      <a:pt x="8772" y="32928"/>
                      <a:pt x="8772" y="32928"/>
                    </a:cubicBezTo>
                    <a:cubicBezTo>
                      <a:pt x="8772" y="32928"/>
                      <a:pt x="7269" y="32502"/>
                      <a:pt x="6742" y="31850"/>
                    </a:cubicBezTo>
                    <a:cubicBezTo>
                      <a:pt x="6241" y="31199"/>
                      <a:pt x="5715" y="30522"/>
                      <a:pt x="5389" y="30472"/>
                    </a:cubicBezTo>
                    <a:cubicBezTo>
                      <a:pt x="5088" y="30397"/>
                      <a:pt x="4813" y="30146"/>
                      <a:pt x="4612" y="30121"/>
                    </a:cubicBezTo>
                    <a:cubicBezTo>
                      <a:pt x="4597" y="30118"/>
                      <a:pt x="4583" y="30116"/>
                      <a:pt x="4569" y="30116"/>
                    </a:cubicBezTo>
                    <a:cubicBezTo>
                      <a:pt x="4369" y="30116"/>
                      <a:pt x="4245" y="30432"/>
                      <a:pt x="4011" y="30572"/>
                    </a:cubicBezTo>
                    <a:cubicBezTo>
                      <a:pt x="3987" y="30584"/>
                      <a:pt x="3963" y="30590"/>
                      <a:pt x="3940" y="30590"/>
                    </a:cubicBezTo>
                    <a:cubicBezTo>
                      <a:pt x="3718" y="30590"/>
                      <a:pt x="3520" y="30078"/>
                      <a:pt x="3384" y="29670"/>
                    </a:cubicBezTo>
                    <a:cubicBezTo>
                      <a:pt x="3259" y="29219"/>
                      <a:pt x="2757" y="29394"/>
                      <a:pt x="2557" y="28993"/>
                    </a:cubicBezTo>
                    <a:cubicBezTo>
                      <a:pt x="2356" y="28617"/>
                      <a:pt x="2131" y="27865"/>
                      <a:pt x="2181" y="27615"/>
                    </a:cubicBezTo>
                    <a:cubicBezTo>
                      <a:pt x="2206" y="27364"/>
                      <a:pt x="2582" y="26587"/>
                      <a:pt x="2482" y="26186"/>
                    </a:cubicBezTo>
                    <a:cubicBezTo>
                      <a:pt x="2381" y="25810"/>
                      <a:pt x="1805" y="25409"/>
                      <a:pt x="1630" y="25008"/>
                    </a:cubicBezTo>
                    <a:cubicBezTo>
                      <a:pt x="1454" y="24632"/>
                      <a:pt x="1855" y="23931"/>
                      <a:pt x="2106" y="23605"/>
                    </a:cubicBezTo>
                    <a:cubicBezTo>
                      <a:pt x="2356" y="23254"/>
                      <a:pt x="2632" y="23179"/>
                      <a:pt x="2281" y="22878"/>
                    </a:cubicBezTo>
                    <a:cubicBezTo>
                      <a:pt x="2103" y="22712"/>
                      <a:pt x="1904" y="22624"/>
                      <a:pt x="1763" y="22624"/>
                    </a:cubicBezTo>
                    <a:cubicBezTo>
                      <a:pt x="1626" y="22624"/>
                      <a:pt x="1543" y="22706"/>
                      <a:pt x="1579" y="22878"/>
                    </a:cubicBezTo>
                    <a:cubicBezTo>
                      <a:pt x="1614" y="23028"/>
                      <a:pt x="1553" y="23131"/>
                      <a:pt x="1449" y="23131"/>
                    </a:cubicBezTo>
                    <a:cubicBezTo>
                      <a:pt x="1329" y="23131"/>
                      <a:pt x="1151" y="22992"/>
                      <a:pt x="1003" y="22627"/>
                    </a:cubicBezTo>
                    <a:cubicBezTo>
                      <a:pt x="727" y="21926"/>
                      <a:pt x="602" y="20296"/>
                      <a:pt x="1178" y="19670"/>
                    </a:cubicBezTo>
                    <a:cubicBezTo>
                      <a:pt x="1684" y="19095"/>
                      <a:pt x="1431" y="18373"/>
                      <a:pt x="1869" y="18373"/>
                    </a:cubicBezTo>
                    <a:cubicBezTo>
                      <a:pt x="1908" y="18373"/>
                      <a:pt x="1953" y="18379"/>
                      <a:pt x="2006" y="18392"/>
                    </a:cubicBezTo>
                    <a:cubicBezTo>
                      <a:pt x="2632" y="18542"/>
                      <a:pt x="2757" y="19018"/>
                      <a:pt x="2908" y="19494"/>
                    </a:cubicBezTo>
                    <a:cubicBezTo>
                      <a:pt x="2970" y="19745"/>
                      <a:pt x="3071" y="19895"/>
                      <a:pt x="3152" y="19895"/>
                    </a:cubicBezTo>
                    <a:cubicBezTo>
                      <a:pt x="3234" y="19895"/>
                      <a:pt x="3296" y="19745"/>
                      <a:pt x="3284" y="19394"/>
                    </a:cubicBezTo>
                    <a:lnTo>
                      <a:pt x="3284" y="19394"/>
                    </a:lnTo>
                    <a:cubicBezTo>
                      <a:pt x="3935" y="20196"/>
                      <a:pt x="3910" y="20647"/>
                      <a:pt x="4011" y="20748"/>
                    </a:cubicBezTo>
                    <a:cubicBezTo>
                      <a:pt x="4111" y="20848"/>
                      <a:pt x="4261" y="20848"/>
                      <a:pt x="4261" y="21073"/>
                    </a:cubicBezTo>
                    <a:cubicBezTo>
                      <a:pt x="4261" y="21274"/>
                      <a:pt x="4086" y="22176"/>
                      <a:pt x="4111" y="22652"/>
                    </a:cubicBezTo>
                    <a:cubicBezTo>
                      <a:pt x="4157" y="23117"/>
                      <a:pt x="4118" y="23538"/>
                      <a:pt x="4291" y="23538"/>
                    </a:cubicBezTo>
                    <a:cubicBezTo>
                      <a:pt x="4305" y="23538"/>
                      <a:pt x="4320" y="23535"/>
                      <a:pt x="4336" y="23530"/>
                    </a:cubicBezTo>
                    <a:cubicBezTo>
                      <a:pt x="4537" y="23454"/>
                      <a:pt x="4712" y="22527"/>
                      <a:pt x="4712" y="21926"/>
                    </a:cubicBezTo>
                    <a:cubicBezTo>
                      <a:pt x="4712" y="21349"/>
                      <a:pt x="4838" y="20723"/>
                      <a:pt x="5163" y="20672"/>
                    </a:cubicBezTo>
                    <a:cubicBezTo>
                      <a:pt x="5433" y="20650"/>
                      <a:pt x="5723" y="20386"/>
                      <a:pt x="6051" y="20386"/>
                    </a:cubicBezTo>
                    <a:cubicBezTo>
                      <a:pt x="6089" y="20386"/>
                      <a:pt x="6127" y="20389"/>
                      <a:pt x="6166" y="20397"/>
                    </a:cubicBezTo>
                    <a:cubicBezTo>
                      <a:pt x="6218" y="20407"/>
                      <a:pt x="6273" y="20412"/>
                      <a:pt x="6330" y="20412"/>
                    </a:cubicBezTo>
                    <a:cubicBezTo>
                      <a:pt x="6680" y="20412"/>
                      <a:pt x="7082" y="20216"/>
                      <a:pt x="7168" y="19870"/>
                    </a:cubicBezTo>
                    <a:cubicBezTo>
                      <a:pt x="7269" y="19494"/>
                      <a:pt x="8497" y="18367"/>
                      <a:pt x="8823" y="18367"/>
                    </a:cubicBezTo>
                    <a:cubicBezTo>
                      <a:pt x="9156" y="18390"/>
                      <a:pt x="9467" y="18821"/>
                      <a:pt x="9755" y="18821"/>
                    </a:cubicBezTo>
                    <a:cubicBezTo>
                      <a:pt x="9770" y="18821"/>
                      <a:pt x="9785" y="18820"/>
                      <a:pt x="9800" y="18818"/>
                    </a:cubicBezTo>
                    <a:cubicBezTo>
                      <a:pt x="10126" y="18743"/>
                      <a:pt x="9750" y="17941"/>
                      <a:pt x="10326" y="17865"/>
                    </a:cubicBezTo>
                    <a:cubicBezTo>
                      <a:pt x="10661" y="17820"/>
                      <a:pt x="10996" y="17746"/>
                      <a:pt x="11230" y="17746"/>
                    </a:cubicBezTo>
                    <a:cubicBezTo>
                      <a:pt x="11381" y="17746"/>
                      <a:pt x="11490" y="17777"/>
                      <a:pt x="11529" y="17865"/>
                    </a:cubicBezTo>
                    <a:cubicBezTo>
                      <a:pt x="11655" y="18116"/>
                      <a:pt x="10853" y="18241"/>
                      <a:pt x="11078" y="18417"/>
                    </a:cubicBezTo>
                    <a:cubicBezTo>
                      <a:pt x="11135" y="18457"/>
                      <a:pt x="11203" y="18472"/>
                      <a:pt x="11277" y="18472"/>
                    </a:cubicBezTo>
                    <a:cubicBezTo>
                      <a:pt x="11515" y="18472"/>
                      <a:pt x="11820" y="18315"/>
                      <a:pt x="12066" y="18315"/>
                    </a:cubicBezTo>
                    <a:cubicBezTo>
                      <a:pt x="12079" y="18315"/>
                      <a:pt x="12093" y="18316"/>
                      <a:pt x="12106" y="18317"/>
                    </a:cubicBezTo>
                    <a:cubicBezTo>
                      <a:pt x="12293" y="18348"/>
                      <a:pt x="12705" y="18467"/>
                      <a:pt x="12995" y="18467"/>
                    </a:cubicBezTo>
                    <a:cubicBezTo>
                      <a:pt x="13169" y="18467"/>
                      <a:pt x="13299" y="18423"/>
                      <a:pt x="13309" y="18291"/>
                    </a:cubicBezTo>
                    <a:cubicBezTo>
                      <a:pt x="13329" y="18009"/>
                      <a:pt x="13382" y="17677"/>
                      <a:pt x="13257" y="17677"/>
                    </a:cubicBezTo>
                    <a:cubicBezTo>
                      <a:pt x="13227" y="17677"/>
                      <a:pt x="13187" y="17696"/>
                      <a:pt x="13133" y="17740"/>
                    </a:cubicBezTo>
                    <a:cubicBezTo>
                      <a:pt x="12933" y="17904"/>
                      <a:pt x="12891" y="18121"/>
                      <a:pt x="12807" y="18121"/>
                    </a:cubicBezTo>
                    <a:cubicBezTo>
                      <a:pt x="12775" y="18121"/>
                      <a:pt x="12737" y="18091"/>
                      <a:pt x="12682" y="18016"/>
                    </a:cubicBezTo>
                    <a:cubicBezTo>
                      <a:pt x="12482" y="17740"/>
                      <a:pt x="12231" y="17690"/>
                      <a:pt x="12306" y="17264"/>
                    </a:cubicBezTo>
                    <a:cubicBezTo>
                      <a:pt x="12382" y="16863"/>
                      <a:pt x="12883" y="16437"/>
                      <a:pt x="12757" y="16337"/>
                    </a:cubicBezTo>
                    <a:cubicBezTo>
                      <a:pt x="12607" y="16236"/>
                      <a:pt x="11855" y="16211"/>
                      <a:pt x="11755" y="16061"/>
                    </a:cubicBezTo>
                    <a:cubicBezTo>
                      <a:pt x="11669" y="15954"/>
                      <a:pt x="11949" y="15628"/>
                      <a:pt x="12406" y="15628"/>
                    </a:cubicBezTo>
                    <a:cubicBezTo>
                      <a:pt x="12485" y="15628"/>
                      <a:pt x="12569" y="15638"/>
                      <a:pt x="12657" y="15660"/>
                    </a:cubicBezTo>
                    <a:cubicBezTo>
                      <a:pt x="13206" y="15779"/>
                      <a:pt x="13551" y="16240"/>
                      <a:pt x="13907" y="16240"/>
                    </a:cubicBezTo>
                    <a:cubicBezTo>
                      <a:pt x="13925" y="16240"/>
                      <a:pt x="13943" y="16239"/>
                      <a:pt x="13960" y="16236"/>
                    </a:cubicBezTo>
                    <a:cubicBezTo>
                      <a:pt x="14260" y="16218"/>
                      <a:pt x="14644" y="15905"/>
                      <a:pt x="14818" y="15905"/>
                    </a:cubicBezTo>
                    <a:cubicBezTo>
                      <a:pt x="14878" y="15905"/>
                      <a:pt x="14913" y="15941"/>
                      <a:pt x="14913" y="16036"/>
                    </a:cubicBezTo>
                    <a:cubicBezTo>
                      <a:pt x="14913" y="16412"/>
                      <a:pt x="14211" y="16963"/>
                      <a:pt x="14111" y="17264"/>
                    </a:cubicBezTo>
                    <a:cubicBezTo>
                      <a:pt x="14011" y="17590"/>
                      <a:pt x="14186" y="17765"/>
                      <a:pt x="14662" y="17916"/>
                    </a:cubicBezTo>
                    <a:cubicBezTo>
                      <a:pt x="15077" y="18025"/>
                      <a:pt x="15112" y="18420"/>
                      <a:pt x="15296" y="18420"/>
                    </a:cubicBezTo>
                    <a:cubicBezTo>
                      <a:pt x="15323" y="18420"/>
                      <a:pt x="15354" y="18411"/>
                      <a:pt x="15389" y="18392"/>
                    </a:cubicBezTo>
                    <a:cubicBezTo>
                      <a:pt x="15665" y="18241"/>
                      <a:pt x="15840" y="17214"/>
                      <a:pt x="15539" y="17038"/>
                    </a:cubicBezTo>
                    <a:cubicBezTo>
                      <a:pt x="15494" y="17014"/>
                      <a:pt x="15448" y="17005"/>
                      <a:pt x="15402" y="17005"/>
                    </a:cubicBezTo>
                    <a:cubicBezTo>
                      <a:pt x="15252" y="17005"/>
                      <a:pt x="15111" y="17107"/>
                      <a:pt x="15045" y="17107"/>
                    </a:cubicBezTo>
                    <a:cubicBezTo>
                      <a:pt x="14988" y="17107"/>
                      <a:pt x="14988" y="17029"/>
                      <a:pt x="15088" y="16738"/>
                    </a:cubicBezTo>
                    <a:cubicBezTo>
                      <a:pt x="15314" y="15986"/>
                      <a:pt x="15840" y="15885"/>
                      <a:pt x="15640" y="15234"/>
                    </a:cubicBezTo>
                    <a:cubicBezTo>
                      <a:pt x="15414" y="14582"/>
                      <a:pt x="15013" y="13805"/>
                      <a:pt x="15013" y="13530"/>
                    </a:cubicBezTo>
                    <a:cubicBezTo>
                      <a:pt x="15013" y="13254"/>
                      <a:pt x="15314" y="11800"/>
                      <a:pt x="15314" y="11800"/>
                    </a:cubicBezTo>
                    <a:lnTo>
                      <a:pt x="15314" y="11800"/>
                    </a:lnTo>
                    <a:cubicBezTo>
                      <a:pt x="15314" y="11800"/>
                      <a:pt x="14938" y="12239"/>
                      <a:pt x="14643" y="12239"/>
                    </a:cubicBezTo>
                    <a:cubicBezTo>
                      <a:pt x="14615" y="12239"/>
                      <a:pt x="14588" y="12235"/>
                      <a:pt x="14562" y="12226"/>
                    </a:cubicBezTo>
                    <a:cubicBezTo>
                      <a:pt x="14236" y="12101"/>
                      <a:pt x="14036" y="11900"/>
                      <a:pt x="14211" y="11675"/>
                    </a:cubicBezTo>
                    <a:cubicBezTo>
                      <a:pt x="14387" y="11424"/>
                      <a:pt x="14813" y="10998"/>
                      <a:pt x="14687" y="10973"/>
                    </a:cubicBezTo>
                    <a:cubicBezTo>
                      <a:pt x="14587" y="10923"/>
                      <a:pt x="14462" y="10798"/>
                      <a:pt x="14462" y="10597"/>
                    </a:cubicBezTo>
                    <a:cubicBezTo>
                      <a:pt x="14462" y="10372"/>
                      <a:pt x="14236" y="10146"/>
                      <a:pt x="14136" y="9996"/>
                    </a:cubicBezTo>
                    <a:cubicBezTo>
                      <a:pt x="14045" y="9883"/>
                      <a:pt x="14037" y="9688"/>
                      <a:pt x="13907" y="9688"/>
                    </a:cubicBezTo>
                    <a:cubicBezTo>
                      <a:pt x="13893" y="9688"/>
                      <a:pt x="13877" y="9690"/>
                      <a:pt x="13860" y="9695"/>
                    </a:cubicBezTo>
                    <a:cubicBezTo>
                      <a:pt x="13685" y="9720"/>
                      <a:pt x="13409" y="10171"/>
                      <a:pt x="13309" y="10447"/>
                    </a:cubicBezTo>
                    <a:cubicBezTo>
                      <a:pt x="13209" y="10723"/>
                      <a:pt x="12607" y="10798"/>
                      <a:pt x="12607" y="11048"/>
                    </a:cubicBezTo>
                    <a:cubicBezTo>
                      <a:pt x="12607" y="11274"/>
                      <a:pt x="12682" y="11976"/>
                      <a:pt x="12106" y="12076"/>
                    </a:cubicBezTo>
                    <a:cubicBezTo>
                      <a:pt x="11504" y="12176"/>
                      <a:pt x="11204" y="12076"/>
                      <a:pt x="11078" y="12251"/>
                    </a:cubicBezTo>
                    <a:cubicBezTo>
                      <a:pt x="10980" y="12423"/>
                      <a:pt x="10572" y="13406"/>
                      <a:pt x="10343" y="13406"/>
                    </a:cubicBezTo>
                    <a:cubicBezTo>
                      <a:pt x="10337" y="13406"/>
                      <a:pt x="10332" y="13405"/>
                      <a:pt x="10326" y="13404"/>
                    </a:cubicBezTo>
                    <a:cubicBezTo>
                      <a:pt x="10076" y="13329"/>
                      <a:pt x="10201" y="12903"/>
                      <a:pt x="10326" y="12452"/>
                    </a:cubicBezTo>
                    <a:cubicBezTo>
                      <a:pt x="10427" y="12001"/>
                      <a:pt x="10853" y="12101"/>
                      <a:pt x="10777" y="11675"/>
                    </a:cubicBezTo>
                    <a:cubicBezTo>
                      <a:pt x="10702" y="11224"/>
                      <a:pt x="10477" y="11424"/>
                      <a:pt x="10527" y="10998"/>
                    </a:cubicBezTo>
                    <a:cubicBezTo>
                      <a:pt x="10602" y="10597"/>
                      <a:pt x="10226" y="9996"/>
                      <a:pt x="10326" y="9820"/>
                    </a:cubicBezTo>
                    <a:cubicBezTo>
                      <a:pt x="10402" y="9645"/>
                      <a:pt x="10752" y="9620"/>
                      <a:pt x="10702" y="9344"/>
                    </a:cubicBezTo>
                    <a:cubicBezTo>
                      <a:pt x="10677" y="9068"/>
                      <a:pt x="10777" y="8216"/>
                      <a:pt x="11479" y="8191"/>
                    </a:cubicBezTo>
                    <a:cubicBezTo>
                      <a:pt x="12156" y="8166"/>
                      <a:pt x="13509" y="7915"/>
                      <a:pt x="13785" y="7765"/>
                    </a:cubicBezTo>
                    <a:cubicBezTo>
                      <a:pt x="13915" y="7706"/>
                      <a:pt x="14040" y="7680"/>
                      <a:pt x="14151" y="7680"/>
                    </a:cubicBezTo>
                    <a:cubicBezTo>
                      <a:pt x="14275" y="7680"/>
                      <a:pt x="14382" y="7712"/>
                      <a:pt x="14462" y="7765"/>
                    </a:cubicBezTo>
                    <a:cubicBezTo>
                      <a:pt x="14514" y="7817"/>
                      <a:pt x="14544" y="7843"/>
                      <a:pt x="14586" y="7843"/>
                    </a:cubicBezTo>
                    <a:cubicBezTo>
                      <a:pt x="14644" y="7843"/>
                      <a:pt x="14723" y="7792"/>
                      <a:pt x="14913" y="7690"/>
                    </a:cubicBezTo>
                    <a:cubicBezTo>
                      <a:pt x="15178" y="7513"/>
                      <a:pt x="15990" y="7063"/>
                      <a:pt x="16281" y="7063"/>
                    </a:cubicBezTo>
                    <a:cubicBezTo>
                      <a:pt x="16319" y="7063"/>
                      <a:pt x="16349" y="7071"/>
                      <a:pt x="16366" y="7088"/>
                    </a:cubicBezTo>
                    <a:cubicBezTo>
                      <a:pt x="16492" y="7214"/>
                      <a:pt x="16366" y="8016"/>
                      <a:pt x="16041" y="8342"/>
                    </a:cubicBezTo>
                    <a:cubicBezTo>
                      <a:pt x="15764" y="8619"/>
                      <a:pt x="15572" y="9002"/>
                      <a:pt x="15347" y="9002"/>
                    </a:cubicBezTo>
                    <a:cubicBezTo>
                      <a:pt x="15328" y="9002"/>
                      <a:pt x="15309" y="8999"/>
                      <a:pt x="15289" y="8993"/>
                    </a:cubicBezTo>
                    <a:cubicBezTo>
                      <a:pt x="15104" y="8938"/>
                      <a:pt x="14714" y="8718"/>
                      <a:pt x="14593" y="8718"/>
                    </a:cubicBezTo>
                    <a:cubicBezTo>
                      <a:pt x="14550" y="8718"/>
                      <a:pt x="14541" y="8746"/>
                      <a:pt x="14587" y="8818"/>
                    </a:cubicBezTo>
                    <a:cubicBezTo>
                      <a:pt x="14762" y="9093"/>
                      <a:pt x="15214" y="9194"/>
                      <a:pt x="15214" y="9419"/>
                    </a:cubicBezTo>
                    <a:cubicBezTo>
                      <a:pt x="15214" y="9620"/>
                      <a:pt x="15038" y="10472"/>
                      <a:pt x="15289" y="10622"/>
                    </a:cubicBezTo>
                    <a:cubicBezTo>
                      <a:pt x="15316" y="10638"/>
                      <a:pt x="15340" y="10645"/>
                      <a:pt x="15362" y="10645"/>
                    </a:cubicBezTo>
                    <a:cubicBezTo>
                      <a:pt x="15546" y="10645"/>
                      <a:pt x="15575" y="10141"/>
                      <a:pt x="15665" y="10096"/>
                    </a:cubicBezTo>
                    <a:cubicBezTo>
                      <a:pt x="15666" y="10096"/>
                      <a:pt x="15668" y="10095"/>
                      <a:pt x="15670" y="10095"/>
                    </a:cubicBezTo>
                    <a:cubicBezTo>
                      <a:pt x="15750" y="10095"/>
                      <a:pt x="15709" y="10639"/>
                      <a:pt x="15858" y="10639"/>
                    </a:cubicBezTo>
                    <a:cubicBezTo>
                      <a:pt x="15880" y="10639"/>
                      <a:pt x="15908" y="10627"/>
                      <a:pt x="15940" y="10597"/>
                    </a:cubicBezTo>
                    <a:cubicBezTo>
                      <a:pt x="16191" y="10347"/>
                      <a:pt x="16291" y="9645"/>
                      <a:pt x="16316" y="9369"/>
                    </a:cubicBezTo>
                    <a:cubicBezTo>
                      <a:pt x="16354" y="9160"/>
                      <a:pt x="16262" y="9066"/>
                      <a:pt x="16293" y="9066"/>
                    </a:cubicBezTo>
                    <a:cubicBezTo>
                      <a:pt x="16302" y="9066"/>
                      <a:pt x="16324" y="9075"/>
                      <a:pt x="16366" y="9093"/>
                    </a:cubicBezTo>
                    <a:cubicBezTo>
                      <a:pt x="16542" y="9169"/>
                      <a:pt x="16366" y="9870"/>
                      <a:pt x="16667" y="9870"/>
                    </a:cubicBezTo>
                    <a:cubicBezTo>
                      <a:pt x="16993" y="9870"/>
                      <a:pt x="17670" y="9745"/>
                      <a:pt x="17394" y="9369"/>
                    </a:cubicBezTo>
                    <a:cubicBezTo>
                      <a:pt x="17118" y="8993"/>
                      <a:pt x="16993" y="8367"/>
                      <a:pt x="17093" y="8291"/>
                    </a:cubicBezTo>
                    <a:cubicBezTo>
                      <a:pt x="17194" y="8216"/>
                      <a:pt x="17369" y="8116"/>
                      <a:pt x="17369" y="7915"/>
                    </a:cubicBezTo>
                    <a:cubicBezTo>
                      <a:pt x="17369" y="7715"/>
                      <a:pt x="17720" y="6738"/>
                      <a:pt x="17219" y="6587"/>
                    </a:cubicBezTo>
                    <a:cubicBezTo>
                      <a:pt x="17128" y="6563"/>
                      <a:pt x="17044" y="6555"/>
                      <a:pt x="16970" y="6555"/>
                    </a:cubicBezTo>
                    <a:cubicBezTo>
                      <a:pt x="16797" y="6555"/>
                      <a:pt x="16678" y="6601"/>
                      <a:pt x="16643" y="6601"/>
                    </a:cubicBezTo>
                    <a:cubicBezTo>
                      <a:pt x="16615" y="6601"/>
                      <a:pt x="16643" y="6571"/>
                      <a:pt x="16742" y="6462"/>
                    </a:cubicBezTo>
                    <a:cubicBezTo>
                      <a:pt x="17018" y="6136"/>
                      <a:pt x="17118" y="5735"/>
                      <a:pt x="17118" y="5735"/>
                    </a:cubicBezTo>
                    <a:cubicBezTo>
                      <a:pt x="17118" y="5735"/>
                      <a:pt x="17050" y="5726"/>
                      <a:pt x="16943" y="5726"/>
                    </a:cubicBezTo>
                    <a:cubicBezTo>
                      <a:pt x="16704" y="5726"/>
                      <a:pt x="16276" y="5774"/>
                      <a:pt x="16016" y="6086"/>
                    </a:cubicBezTo>
                    <a:cubicBezTo>
                      <a:pt x="15640" y="6537"/>
                      <a:pt x="15740" y="6662"/>
                      <a:pt x="15640" y="6738"/>
                    </a:cubicBezTo>
                    <a:cubicBezTo>
                      <a:pt x="15555" y="6801"/>
                      <a:pt x="15021" y="7152"/>
                      <a:pt x="14783" y="7152"/>
                    </a:cubicBezTo>
                    <a:cubicBezTo>
                      <a:pt x="14740" y="7152"/>
                      <a:pt x="14707" y="7140"/>
                      <a:pt x="14687" y="7113"/>
                    </a:cubicBezTo>
                    <a:cubicBezTo>
                      <a:pt x="14587" y="6938"/>
                      <a:pt x="15289" y="6562"/>
                      <a:pt x="15364" y="6462"/>
                    </a:cubicBezTo>
                    <a:cubicBezTo>
                      <a:pt x="15412" y="6365"/>
                      <a:pt x="15716" y="5548"/>
                      <a:pt x="15828" y="5465"/>
                    </a:cubicBezTo>
                    <a:lnTo>
                      <a:pt x="15828" y="5465"/>
                    </a:lnTo>
                    <a:cubicBezTo>
                      <a:pt x="15681" y="5540"/>
                      <a:pt x="14655" y="6066"/>
                      <a:pt x="14387" y="6311"/>
                    </a:cubicBezTo>
                    <a:cubicBezTo>
                      <a:pt x="14147" y="6514"/>
                      <a:pt x="13771" y="6636"/>
                      <a:pt x="13620" y="6636"/>
                    </a:cubicBezTo>
                    <a:cubicBezTo>
                      <a:pt x="13565" y="6636"/>
                      <a:pt x="13540" y="6620"/>
                      <a:pt x="13559" y="6587"/>
                    </a:cubicBezTo>
                    <a:cubicBezTo>
                      <a:pt x="13610" y="6487"/>
                      <a:pt x="15364" y="5760"/>
                      <a:pt x="14938" y="5635"/>
                    </a:cubicBezTo>
                    <a:cubicBezTo>
                      <a:pt x="14891" y="5618"/>
                      <a:pt x="14840" y="5611"/>
                      <a:pt x="14787" y="5611"/>
                    </a:cubicBezTo>
                    <a:cubicBezTo>
                      <a:pt x="14444" y="5611"/>
                      <a:pt x="13989" y="5906"/>
                      <a:pt x="13748" y="5906"/>
                    </a:cubicBezTo>
                    <a:cubicBezTo>
                      <a:pt x="13686" y="5906"/>
                      <a:pt x="13637" y="5886"/>
                      <a:pt x="13610" y="5835"/>
                    </a:cubicBezTo>
                    <a:cubicBezTo>
                      <a:pt x="13484" y="5560"/>
                      <a:pt x="13860" y="5735"/>
                      <a:pt x="13735" y="5459"/>
                    </a:cubicBezTo>
                    <a:cubicBezTo>
                      <a:pt x="13686" y="5370"/>
                      <a:pt x="13603" y="5352"/>
                      <a:pt x="13516" y="5352"/>
                    </a:cubicBezTo>
                    <a:cubicBezTo>
                      <a:pt x="13457" y="5352"/>
                      <a:pt x="13396" y="5360"/>
                      <a:pt x="13344" y="5360"/>
                    </a:cubicBezTo>
                    <a:cubicBezTo>
                      <a:pt x="13236" y="5360"/>
                      <a:pt x="13163" y="5325"/>
                      <a:pt x="13209" y="5108"/>
                    </a:cubicBezTo>
                    <a:cubicBezTo>
                      <a:pt x="13309" y="4632"/>
                      <a:pt x="13108" y="4507"/>
                      <a:pt x="13409" y="4482"/>
                    </a:cubicBezTo>
                    <a:cubicBezTo>
                      <a:pt x="13735" y="4457"/>
                      <a:pt x="13760" y="4181"/>
                      <a:pt x="14011" y="3755"/>
                    </a:cubicBezTo>
                    <a:cubicBezTo>
                      <a:pt x="14236" y="3329"/>
                      <a:pt x="14286" y="2226"/>
                      <a:pt x="14562" y="2201"/>
                    </a:cubicBezTo>
                    <a:cubicBezTo>
                      <a:pt x="14838" y="2151"/>
                      <a:pt x="16742" y="1199"/>
                      <a:pt x="16918" y="773"/>
                    </a:cubicBezTo>
                    <a:cubicBezTo>
                      <a:pt x="17066" y="412"/>
                      <a:pt x="17538" y="87"/>
                      <a:pt x="17254" y="87"/>
                    </a:cubicBezTo>
                    <a:cubicBezTo>
                      <a:pt x="17202" y="87"/>
                      <a:pt x="17126" y="98"/>
                      <a:pt x="17018" y="121"/>
                    </a:cubicBezTo>
                    <a:cubicBezTo>
                      <a:pt x="16470" y="219"/>
                      <a:pt x="15968" y="393"/>
                      <a:pt x="15834" y="393"/>
                    </a:cubicBezTo>
                    <a:cubicBezTo>
                      <a:pt x="15796" y="393"/>
                      <a:pt x="15788" y="379"/>
                      <a:pt x="15815" y="347"/>
                    </a:cubicBezTo>
                    <a:cubicBezTo>
                      <a:pt x="15893" y="249"/>
                      <a:pt x="15865" y="0"/>
                      <a:pt x="15578" y="0"/>
                    </a:cubicBezTo>
                    <a:close/>
                  </a:path>
                </a:pathLst>
              </a:custGeom>
              <a:solidFill>
                <a:srgbClr val="BEE1F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30" name="Google Shape;6330;p49"/>
              <p:cNvSpPr/>
              <p:nvPr/>
            </p:nvSpPr>
            <p:spPr>
              <a:xfrm>
                <a:off x="4210250" y="2395975"/>
                <a:ext cx="48975" cy="44175"/>
              </a:xfrm>
              <a:custGeom>
                <a:avLst/>
                <a:gdLst/>
                <a:ahLst/>
                <a:cxnLst/>
                <a:rect l="l" t="t" r="r" b="b"/>
                <a:pathLst>
                  <a:path w="1959" h="1767" extrusionOk="0">
                    <a:moveTo>
                      <a:pt x="557" y="1"/>
                    </a:moveTo>
                    <a:cubicBezTo>
                      <a:pt x="552" y="1"/>
                      <a:pt x="548" y="1"/>
                      <a:pt x="544" y="2"/>
                    </a:cubicBezTo>
                    <a:cubicBezTo>
                      <a:pt x="318" y="52"/>
                      <a:pt x="644" y="378"/>
                      <a:pt x="744" y="729"/>
                    </a:cubicBezTo>
                    <a:cubicBezTo>
                      <a:pt x="764" y="801"/>
                      <a:pt x="745" y="829"/>
                      <a:pt x="703" y="829"/>
                    </a:cubicBezTo>
                    <a:cubicBezTo>
                      <a:pt x="563" y="829"/>
                      <a:pt x="168" y="526"/>
                      <a:pt x="46" y="526"/>
                    </a:cubicBezTo>
                    <a:cubicBezTo>
                      <a:pt x="13" y="526"/>
                      <a:pt x="0" y="548"/>
                      <a:pt x="18" y="604"/>
                    </a:cubicBezTo>
                    <a:cubicBezTo>
                      <a:pt x="103" y="903"/>
                      <a:pt x="1500" y="1767"/>
                      <a:pt x="1864" y="1767"/>
                    </a:cubicBezTo>
                    <a:cubicBezTo>
                      <a:pt x="1927" y="1767"/>
                      <a:pt x="1959" y="1741"/>
                      <a:pt x="1947" y="1681"/>
                    </a:cubicBezTo>
                    <a:cubicBezTo>
                      <a:pt x="1874" y="1239"/>
                      <a:pt x="787" y="1"/>
                      <a:pt x="557" y="1"/>
                    </a:cubicBezTo>
                    <a:close/>
                  </a:path>
                </a:pathLst>
              </a:custGeom>
              <a:solidFill>
                <a:srgbClr val="BEE1F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31" name="Google Shape;6331;p49"/>
              <p:cNvSpPr/>
              <p:nvPr/>
            </p:nvSpPr>
            <p:spPr>
              <a:xfrm>
                <a:off x="4158675" y="2309450"/>
                <a:ext cx="66975" cy="79575"/>
              </a:xfrm>
              <a:custGeom>
                <a:avLst/>
                <a:gdLst/>
                <a:ahLst/>
                <a:cxnLst/>
                <a:rect l="l" t="t" r="r" b="b"/>
                <a:pathLst>
                  <a:path w="2679" h="3183" extrusionOk="0">
                    <a:moveTo>
                      <a:pt x="242" y="0"/>
                    </a:moveTo>
                    <a:cubicBezTo>
                      <a:pt x="228" y="0"/>
                      <a:pt x="215" y="2"/>
                      <a:pt x="201" y="5"/>
                    </a:cubicBezTo>
                    <a:cubicBezTo>
                      <a:pt x="0" y="55"/>
                      <a:pt x="452" y="381"/>
                      <a:pt x="627" y="606"/>
                    </a:cubicBezTo>
                    <a:cubicBezTo>
                      <a:pt x="802" y="832"/>
                      <a:pt x="1479" y="2010"/>
                      <a:pt x="1379" y="2436"/>
                    </a:cubicBezTo>
                    <a:cubicBezTo>
                      <a:pt x="1279" y="2837"/>
                      <a:pt x="1905" y="2962"/>
                      <a:pt x="2206" y="3087"/>
                    </a:cubicBezTo>
                    <a:cubicBezTo>
                      <a:pt x="2367" y="3155"/>
                      <a:pt x="2467" y="3182"/>
                      <a:pt x="2524" y="3182"/>
                    </a:cubicBezTo>
                    <a:cubicBezTo>
                      <a:pt x="2678" y="3182"/>
                      <a:pt x="2510" y="2977"/>
                      <a:pt x="2381" y="2812"/>
                    </a:cubicBezTo>
                    <a:cubicBezTo>
                      <a:pt x="2231" y="2611"/>
                      <a:pt x="1429" y="1157"/>
                      <a:pt x="1078" y="731"/>
                    </a:cubicBezTo>
                    <a:cubicBezTo>
                      <a:pt x="725" y="355"/>
                      <a:pt x="460" y="0"/>
                      <a:pt x="242" y="0"/>
                    </a:cubicBezTo>
                    <a:close/>
                  </a:path>
                </a:pathLst>
              </a:custGeom>
              <a:solidFill>
                <a:srgbClr val="BEE1F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32" name="Google Shape;6332;p49"/>
              <p:cNvSpPr/>
              <p:nvPr/>
            </p:nvSpPr>
            <p:spPr>
              <a:xfrm>
                <a:off x="4554375" y="1831975"/>
                <a:ext cx="150700" cy="224450"/>
              </a:xfrm>
              <a:custGeom>
                <a:avLst/>
                <a:gdLst/>
                <a:ahLst/>
                <a:cxnLst/>
                <a:rect l="l" t="t" r="r" b="b"/>
                <a:pathLst>
                  <a:path w="6028" h="8978" extrusionOk="0">
                    <a:moveTo>
                      <a:pt x="4010" y="1"/>
                    </a:moveTo>
                    <a:cubicBezTo>
                      <a:pt x="3805" y="1"/>
                      <a:pt x="3779" y="276"/>
                      <a:pt x="3396" y="357"/>
                    </a:cubicBezTo>
                    <a:cubicBezTo>
                      <a:pt x="2919" y="457"/>
                      <a:pt x="2443" y="432"/>
                      <a:pt x="1842" y="607"/>
                    </a:cubicBezTo>
                    <a:cubicBezTo>
                      <a:pt x="1240" y="783"/>
                      <a:pt x="914" y="1159"/>
                      <a:pt x="1040" y="1535"/>
                    </a:cubicBezTo>
                    <a:cubicBezTo>
                      <a:pt x="1140" y="1885"/>
                      <a:pt x="1340" y="2487"/>
                      <a:pt x="1040" y="3139"/>
                    </a:cubicBezTo>
                    <a:cubicBezTo>
                      <a:pt x="714" y="3790"/>
                      <a:pt x="1090" y="3890"/>
                      <a:pt x="914" y="4191"/>
                    </a:cubicBezTo>
                    <a:cubicBezTo>
                      <a:pt x="764" y="4517"/>
                      <a:pt x="789" y="4743"/>
                      <a:pt x="463" y="4918"/>
                    </a:cubicBezTo>
                    <a:cubicBezTo>
                      <a:pt x="137" y="5119"/>
                      <a:pt x="37" y="5820"/>
                      <a:pt x="12" y="7550"/>
                    </a:cubicBezTo>
                    <a:cubicBezTo>
                      <a:pt x="1" y="8331"/>
                      <a:pt x="64" y="8546"/>
                      <a:pt x="171" y="8546"/>
                    </a:cubicBezTo>
                    <a:cubicBezTo>
                      <a:pt x="302" y="8546"/>
                      <a:pt x="497" y="8226"/>
                      <a:pt x="701" y="8226"/>
                    </a:cubicBezTo>
                    <a:cubicBezTo>
                      <a:pt x="705" y="8226"/>
                      <a:pt x="710" y="8226"/>
                      <a:pt x="714" y="8226"/>
                    </a:cubicBezTo>
                    <a:cubicBezTo>
                      <a:pt x="1115" y="8251"/>
                      <a:pt x="889" y="8577"/>
                      <a:pt x="864" y="8853"/>
                    </a:cubicBezTo>
                    <a:cubicBezTo>
                      <a:pt x="864" y="8944"/>
                      <a:pt x="891" y="8977"/>
                      <a:pt x="932" y="8977"/>
                    </a:cubicBezTo>
                    <a:cubicBezTo>
                      <a:pt x="1016" y="8977"/>
                      <a:pt x="1156" y="8837"/>
                      <a:pt x="1240" y="8753"/>
                    </a:cubicBezTo>
                    <a:cubicBezTo>
                      <a:pt x="1391" y="8627"/>
                      <a:pt x="2142" y="7374"/>
                      <a:pt x="2418" y="6948"/>
                    </a:cubicBezTo>
                    <a:cubicBezTo>
                      <a:pt x="2543" y="6748"/>
                      <a:pt x="2606" y="6729"/>
                      <a:pt x="2678" y="6729"/>
                    </a:cubicBezTo>
                    <a:cubicBezTo>
                      <a:pt x="2695" y="6729"/>
                      <a:pt x="2712" y="6730"/>
                      <a:pt x="2730" y="6730"/>
                    </a:cubicBezTo>
                    <a:cubicBezTo>
                      <a:pt x="2792" y="6730"/>
                      <a:pt x="2869" y="6719"/>
                      <a:pt x="2995" y="6622"/>
                    </a:cubicBezTo>
                    <a:cubicBezTo>
                      <a:pt x="3320" y="6372"/>
                      <a:pt x="3797" y="5946"/>
                      <a:pt x="3972" y="5570"/>
                    </a:cubicBezTo>
                    <a:cubicBezTo>
                      <a:pt x="4031" y="5451"/>
                      <a:pt x="4165" y="5416"/>
                      <a:pt x="4336" y="5416"/>
                    </a:cubicBezTo>
                    <a:cubicBezTo>
                      <a:pt x="4594" y="5416"/>
                      <a:pt x="4937" y="5496"/>
                      <a:pt x="5240" y="5496"/>
                    </a:cubicBezTo>
                    <a:cubicBezTo>
                      <a:pt x="5332" y="5496"/>
                      <a:pt x="5420" y="5489"/>
                      <a:pt x="5501" y="5469"/>
                    </a:cubicBezTo>
                    <a:cubicBezTo>
                      <a:pt x="6027" y="5344"/>
                      <a:pt x="6027" y="4893"/>
                      <a:pt x="5902" y="4442"/>
                    </a:cubicBezTo>
                    <a:cubicBezTo>
                      <a:pt x="5752" y="3966"/>
                      <a:pt x="5300" y="3815"/>
                      <a:pt x="5351" y="3464"/>
                    </a:cubicBezTo>
                    <a:cubicBezTo>
                      <a:pt x="5368" y="3353"/>
                      <a:pt x="5446" y="3333"/>
                      <a:pt x="5539" y="3333"/>
                    </a:cubicBezTo>
                    <a:cubicBezTo>
                      <a:pt x="5594" y="3333"/>
                      <a:pt x="5655" y="3340"/>
                      <a:pt x="5711" y="3340"/>
                    </a:cubicBezTo>
                    <a:cubicBezTo>
                      <a:pt x="5835" y="3340"/>
                      <a:pt x="5936" y="3303"/>
                      <a:pt x="5902" y="3063"/>
                    </a:cubicBezTo>
                    <a:cubicBezTo>
                      <a:pt x="5827" y="2537"/>
                      <a:pt x="5927" y="2061"/>
                      <a:pt x="5601" y="1760"/>
                    </a:cubicBezTo>
                    <a:cubicBezTo>
                      <a:pt x="5300" y="1434"/>
                      <a:pt x="5476" y="1134"/>
                      <a:pt x="5576" y="883"/>
                    </a:cubicBezTo>
                    <a:cubicBezTo>
                      <a:pt x="5641" y="705"/>
                      <a:pt x="5601" y="569"/>
                      <a:pt x="5470" y="569"/>
                    </a:cubicBezTo>
                    <a:cubicBezTo>
                      <a:pt x="5399" y="569"/>
                      <a:pt x="5299" y="610"/>
                      <a:pt x="5175" y="708"/>
                    </a:cubicBezTo>
                    <a:cubicBezTo>
                      <a:pt x="5112" y="758"/>
                      <a:pt x="5055" y="779"/>
                      <a:pt x="5001" y="779"/>
                    </a:cubicBezTo>
                    <a:cubicBezTo>
                      <a:pt x="4733" y="779"/>
                      <a:pt x="4552" y="244"/>
                      <a:pt x="4198" y="56"/>
                    </a:cubicBezTo>
                    <a:cubicBezTo>
                      <a:pt x="4119" y="17"/>
                      <a:pt x="4059" y="1"/>
                      <a:pt x="4010" y="1"/>
                    </a:cubicBezTo>
                    <a:close/>
                  </a:path>
                </a:pathLst>
              </a:custGeom>
              <a:solidFill>
                <a:srgbClr val="BEE1F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33" name="Google Shape;6333;p49"/>
              <p:cNvSpPr/>
              <p:nvPr/>
            </p:nvSpPr>
            <p:spPr>
              <a:xfrm>
                <a:off x="4428725" y="1795525"/>
                <a:ext cx="69625" cy="62950"/>
              </a:xfrm>
              <a:custGeom>
                <a:avLst/>
                <a:gdLst/>
                <a:ahLst/>
                <a:cxnLst/>
                <a:rect l="l" t="t" r="r" b="b"/>
                <a:pathLst>
                  <a:path w="2785" h="2518" extrusionOk="0">
                    <a:moveTo>
                      <a:pt x="2683" y="0"/>
                    </a:moveTo>
                    <a:cubicBezTo>
                      <a:pt x="2516" y="0"/>
                      <a:pt x="2131" y="311"/>
                      <a:pt x="2131" y="311"/>
                    </a:cubicBezTo>
                    <a:cubicBezTo>
                      <a:pt x="2131" y="311"/>
                      <a:pt x="1705" y="461"/>
                      <a:pt x="1479" y="862"/>
                    </a:cubicBezTo>
                    <a:cubicBezTo>
                      <a:pt x="1396" y="1019"/>
                      <a:pt x="1343" y="1064"/>
                      <a:pt x="1279" y="1064"/>
                    </a:cubicBezTo>
                    <a:cubicBezTo>
                      <a:pt x="1194" y="1064"/>
                      <a:pt x="1088" y="987"/>
                      <a:pt x="865" y="987"/>
                    </a:cubicBezTo>
                    <a:cubicBezTo>
                      <a:pt x="797" y="987"/>
                      <a:pt x="719" y="994"/>
                      <a:pt x="627" y="1013"/>
                    </a:cubicBezTo>
                    <a:cubicBezTo>
                      <a:pt x="1" y="1113"/>
                      <a:pt x="452" y="1564"/>
                      <a:pt x="351" y="1990"/>
                    </a:cubicBezTo>
                    <a:cubicBezTo>
                      <a:pt x="280" y="2292"/>
                      <a:pt x="536" y="2518"/>
                      <a:pt x="762" y="2518"/>
                    </a:cubicBezTo>
                    <a:cubicBezTo>
                      <a:pt x="856" y="2518"/>
                      <a:pt x="944" y="2479"/>
                      <a:pt x="1003" y="2391"/>
                    </a:cubicBezTo>
                    <a:cubicBezTo>
                      <a:pt x="1254" y="2015"/>
                      <a:pt x="2532" y="762"/>
                      <a:pt x="2732" y="211"/>
                    </a:cubicBezTo>
                    <a:cubicBezTo>
                      <a:pt x="2784" y="55"/>
                      <a:pt x="2753" y="0"/>
                      <a:pt x="2683" y="0"/>
                    </a:cubicBezTo>
                    <a:close/>
                  </a:path>
                </a:pathLst>
              </a:custGeom>
              <a:solidFill>
                <a:srgbClr val="BEE1F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34" name="Google Shape;6334;p49"/>
              <p:cNvSpPr/>
              <p:nvPr/>
            </p:nvSpPr>
            <p:spPr>
              <a:xfrm>
                <a:off x="4526475" y="1814025"/>
                <a:ext cx="94625" cy="39675"/>
              </a:xfrm>
              <a:custGeom>
                <a:avLst/>
                <a:gdLst/>
                <a:ahLst/>
                <a:cxnLst/>
                <a:rect l="l" t="t" r="r" b="b"/>
                <a:pathLst>
                  <a:path w="3785" h="1587" extrusionOk="0">
                    <a:moveTo>
                      <a:pt x="3148" y="0"/>
                    </a:moveTo>
                    <a:cubicBezTo>
                      <a:pt x="2617" y="0"/>
                      <a:pt x="1609" y="797"/>
                      <a:pt x="852" y="1050"/>
                    </a:cubicBezTo>
                    <a:cubicBezTo>
                      <a:pt x="0" y="1300"/>
                      <a:pt x="552" y="1526"/>
                      <a:pt x="852" y="1576"/>
                    </a:cubicBezTo>
                    <a:cubicBezTo>
                      <a:pt x="899" y="1583"/>
                      <a:pt x="950" y="1587"/>
                      <a:pt x="1004" y="1587"/>
                    </a:cubicBezTo>
                    <a:cubicBezTo>
                      <a:pt x="1849" y="1587"/>
                      <a:pt x="3509" y="724"/>
                      <a:pt x="3509" y="724"/>
                    </a:cubicBezTo>
                    <a:cubicBezTo>
                      <a:pt x="3509" y="724"/>
                      <a:pt x="3785" y="222"/>
                      <a:pt x="3284" y="22"/>
                    </a:cubicBezTo>
                    <a:cubicBezTo>
                      <a:pt x="3243" y="7"/>
                      <a:pt x="3198" y="0"/>
                      <a:pt x="3148" y="0"/>
                    </a:cubicBezTo>
                    <a:close/>
                  </a:path>
                </a:pathLst>
              </a:custGeom>
              <a:solidFill>
                <a:srgbClr val="BEE1F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35" name="Google Shape;6335;p49"/>
              <p:cNvSpPr/>
              <p:nvPr/>
            </p:nvSpPr>
            <p:spPr>
              <a:xfrm>
                <a:off x="4694725" y="1985700"/>
                <a:ext cx="51700" cy="35925"/>
              </a:xfrm>
              <a:custGeom>
                <a:avLst/>
                <a:gdLst/>
                <a:ahLst/>
                <a:cxnLst/>
                <a:rect l="l" t="t" r="r" b="b"/>
                <a:pathLst>
                  <a:path w="2068" h="1437" extrusionOk="0">
                    <a:moveTo>
                      <a:pt x="1268" y="0"/>
                    </a:moveTo>
                    <a:cubicBezTo>
                      <a:pt x="984" y="0"/>
                      <a:pt x="730" y="211"/>
                      <a:pt x="470" y="211"/>
                    </a:cubicBezTo>
                    <a:cubicBezTo>
                      <a:pt x="435" y="211"/>
                      <a:pt x="399" y="207"/>
                      <a:pt x="363" y="198"/>
                    </a:cubicBezTo>
                    <a:cubicBezTo>
                      <a:pt x="348" y="193"/>
                      <a:pt x="334" y="191"/>
                      <a:pt x="320" y="191"/>
                    </a:cubicBezTo>
                    <a:cubicBezTo>
                      <a:pt x="0" y="191"/>
                      <a:pt x="232" y="1437"/>
                      <a:pt x="952" y="1437"/>
                    </a:cubicBezTo>
                    <a:cubicBezTo>
                      <a:pt x="1041" y="1437"/>
                      <a:pt x="1137" y="1418"/>
                      <a:pt x="1240" y="1376"/>
                    </a:cubicBezTo>
                    <a:cubicBezTo>
                      <a:pt x="1867" y="1125"/>
                      <a:pt x="2067" y="498"/>
                      <a:pt x="1616" y="122"/>
                    </a:cubicBezTo>
                    <a:cubicBezTo>
                      <a:pt x="1494" y="33"/>
                      <a:pt x="1379" y="0"/>
                      <a:pt x="1268" y="0"/>
                    </a:cubicBezTo>
                    <a:close/>
                  </a:path>
                </a:pathLst>
              </a:custGeom>
              <a:solidFill>
                <a:srgbClr val="BEE1F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36" name="Google Shape;6336;p49"/>
              <p:cNvSpPr/>
              <p:nvPr/>
            </p:nvSpPr>
            <p:spPr>
              <a:xfrm>
                <a:off x="4750775" y="1828625"/>
                <a:ext cx="35425" cy="37475"/>
              </a:xfrm>
              <a:custGeom>
                <a:avLst/>
                <a:gdLst/>
                <a:ahLst/>
                <a:cxnLst/>
                <a:rect l="l" t="t" r="r" b="b"/>
                <a:pathLst>
                  <a:path w="1417" h="1499" extrusionOk="0">
                    <a:moveTo>
                      <a:pt x="184" y="0"/>
                    </a:moveTo>
                    <a:cubicBezTo>
                      <a:pt x="4" y="0"/>
                      <a:pt x="133" y="559"/>
                      <a:pt x="76" y="691"/>
                    </a:cubicBezTo>
                    <a:cubicBezTo>
                      <a:pt x="1" y="867"/>
                      <a:pt x="352" y="1117"/>
                      <a:pt x="1304" y="1493"/>
                    </a:cubicBezTo>
                    <a:cubicBezTo>
                      <a:pt x="1311" y="1497"/>
                      <a:pt x="1317" y="1498"/>
                      <a:pt x="1322" y="1498"/>
                    </a:cubicBezTo>
                    <a:cubicBezTo>
                      <a:pt x="1417" y="1498"/>
                      <a:pt x="1026" y="788"/>
                      <a:pt x="477" y="215"/>
                    </a:cubicBezTo>
                    <a:cubicBezTo>
                      <a:pt x="335" y="60"/>
                      <a:pt x="243" y="0"/>
                      <a:pt x="184" y="0"/>
                    </a:cubicBezTo>
                    <a:close/>
                  </a:path>
                </a:pathLst>
              </a:custGeom>
              <a:solidFill>
                <a:srgbClr val="BEE1F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37" name="Google Shape;6337;p49"/>
              <p:cNvSpPr/>
              <p:nvPr/>
            </p:nvSpPr>
            <p:spPr>
              <a:xfrm>
                <a:off x="4490125" y="1653125"/>
                <a:ext cx="778225" cy="1085675"/>
              </a:xfrm>
              <a:custGeom>
                <a:avLst/>
                <a:gdLst/>
                <a:ahLst/>
                <a:cxnLst/>
                <a:rect l="l" t="t" r="r" b="b"/>
                <a:pathLst>
                  <a:path w="31129" h="43427" extrusionOk="0">
                    <a:moveTo>
                      <a:pt x="24530" y="13022"/>
                    </a:moveTo>
                    <a:cubicBezTo>
                      <a:pt x="24545" y="13022"/>
                      <a:pt x="24564" y="13031"/>
                      <a:pt x="24587" y="13050"/>
                    </a:cubicBezTo>
                    <a:cubicBezTo>
                      <a:pt x="24863" y="13250"/>
                      <a:pt x="25089" y="14027"/>
                      <a:pt x="25164" y="14027"/>
                    </a:cubicBezTo>
                    <a:cubicBezTo>
                      <a:pt x="25228" y="14027"/>
                      <a:pt x="25624" y="14248"/>
                      <a:pt x="25704" y="14248"/>
                    </a:cubicBezTo>
                    <a:cubicBezTo>
                      <a:pt x="25718" y="14248"/>
                      <a:pt x="25722" y="14242"/>
                      <a:pt x="25715" y="14227"/>
                    </a:cubicBezTo>
                    <a:cubicBezTo>
                      <a:pt x="25698" y="14143"/>
                      <a:pt x="25862" y="14014"/>
                      <a:pt x="26010" y="14014"/>
                    </a:cubicBezTo>
                    <a:cubicBezTo>
                      <a:pt x="26082" y="14014"/>
                      <a:pt x="26150" y="14045"/>
                      <a:pt x="26191" y="14127"/>
                    </a:cubicBezTo>
                    <a:cubicBezTo>
                      <a:pt x="26292" y="14403"/>
                      <a:pt x="26241" y="14603"/>
                      <a:pt x="26342" y="14754"/>
                    </a:cubicBezTo>
                    <a:cubicBezTo>
                      <a:pt x="26442" y="14904"/>
                      <a:pt x="26993" y="15330"/>
                      <a:pt x="27144" y="15506"/>
                    </a:cubicBezTo>
                    <a:cubicBezTo>
                      <a:pt x="27294" y="15681"/>
                      <a:pt x="27319" y="16258"/>
                      <a:pt x="26968" y="16258"/>
                    </a:cubicBezTo>
                    <a:cubicBezTo>
                      <a:pt x="26542" y="16258"/>
                      <a:pt x="26517" y="15506"/>
                      <a:pt x="25966" y="15380"/>
                    </a:cubicBezTo>
                    <a:cubicBezTo>
                      <a:pt x="25414" y="15255"/>
                      <a:pt x="24888" y="15230"/>
                      <a:pt x="24738" y="14503"/>
                    </a:cubicBezTo>
                    <a:cubicBezTo>
                      <a:pt x="24624" y="13845"/>
                      <a:pt x="24387" y="13022"/>
                      <a:pt x="24530" y="13022"/>
                    </a:cubicBezTo>
                    <a:close/>
                    <a:moveTo>
                      <a:pt x="23622" y="15509"/>
                    </a:moveTo>
                    <a:cubicBezTo>
                      <a:pt x="23636" y="15509"/>
                      <a:pt x="23664" y="15539"/>
                      <a:pt x="23710" y="15606"/>
                    </a:cubicBezTo>
                    <a:cubicBezTo>
                      <a:pt x="23911" y="15907"/>
                      <a:pt x="23660" y="16358"/>
                      <a:pt x="24312" y="16358"/>
                    </a:cubicBezTo>
                    <a:cubicBezTo>
                      <a:pt x="24622" y="16358"/>
                      <a:pt x="24870" y="16301"/>
                      <a:pt x="25052" y="16301"/>
                    </a:cubicBezTo>
                    <a:cubicBezTo>
                      <a:pt x="25253" y="16301"/>
                      <a:pt x="25375" y="16370"/>
                      <a:pt x="25414" y="16659"/>
                    </a:cubicBezTo>
                    <a:cubicBezTo>
                      <a:pt x="25515" y="17210"/>
                      <a:pt x="25414" y="17811"/>
                      <a:pt x="24863" y="17962"/>
                    </a:cubicBezTo>
                    <a:cubicBezTo>
                      <a:pt x="24287" y="18112"/>
                      <a:pt x="24713" y="18939"/>
                      <a:pt x="24512" y="19065"/>
                    </a:cubicBezTo>
                    <a:cubicBezTo>
                      <a:pt x="24365" y="19150"/>
                      <a:pt x="24135" y="19272"/>
                      <a:pt x="23920" y="19272"/>
                    </a:cubicBezTo>
                    <a:cubicBezTo>
                      <a:pt x="23695" y="19272"/>
                      <a:pt x="23486" y="19138"/>
                      <a:pt x="23409" y="18689"/>
                    </a:cubicBezTo>
                    <a:cubicBezTo>
                      <a:pt x="23297" y="17900"/>
                      <a:pt x="22698" y="16686"/>
                      <a:pt x="22961" y="16686"/>
                    </a:cubicBezTo>
                    <a:cubicBezTo>
                      <a:pt x="22990" y="16686"/>
                      <a:pt x="23030" y="16701"/>
                      <a:pt x="23083" y="16734"/>
                    </a:cubicBezTo>
                    <a:cubicBezTo>
                      <a:pt x="23473" y="16993"/>
                      <a:pt x="23492" y="17418"/>
                      <a:pt x="23577" y="17418"/>
                    </a:cubicBezTo>
                    <a:cubicBezTo>
                      <a:pt x="23607" y="17418"/>
                      <a:pt x="23645" y="17365"/>
                      <a:pt x="23710" y="17235"/>
                    </a:cubicBezTo>
                    <a:cubicBezTo>
                      <a:pt x="23936" y="16734"/>
                      <a:pt x="24312" y="16533"/>
                      <a:pt x="24036" y="16508"/>
                    </a:cubicBezTo>
                    <a:cubicBezTo>
                      <a:pt x="24030" y="16508"/>
                      <a:pt x="24024" y="16507"/>
                      <a:pt x="24018" y="16507"/>
                    </a:cubicBezTo>
                    <a:cubicBezTo>
                      <a:pt x="23871" y="16507"/>
                      <a:pt x="23788" y="16686"/>
                      <a:pt x="23746" y="16686"/>
                    </a:cubicBezTo>
                    <a:cubicBezTo>
                      <a:pt x="23720" y="16686"/>
                      <a:pt x="23710" y="16620"/>
                      <a:pt x="23710" y="16408"/>
                    </a:cubicBezTo>
                    <a:cubicBezTo>
                      <a:pt x="23710" y="15950"/>
                      <a:pt x="23568" y="15509"/>
                      <a:pt x="23622" y="15509"/>
                    </a:cubicBezTo>
                    <a:close/>
                    <a:moveTo>
                      <a:pt x="7132" y="1"/>
                    </a:moveTo>
                    <a:cubicBezTo>
                      <a:pt x="4417" y="1"/>
                      <a:pt x="3635" y="1095"/>
                      <a:pt x="3635" y="1095"/>
                    </a:cubicBezTo>
                    <a:cubicBezTo>
                      <a:pt x="3484" y="1320"/>
                      <a:pt x="2106" y="1696"/>
                      <a:pt x="2006" y="1997"/>
                    </a:cubicBezTo>
                    <a:cubicBezTo>
                      <a:pt x="1905" y="2273"/>
                      <a:pt x="1805" y="2222"/>
                      <a:pt x="1379" y="2273"/>
                    </a:cubicBezTo>
                    <a:cubicBezTo>
                      <a:pt x="978" y="2323"/>
                      <a:pt x="1" y="2473"/>
                      <a:pt x="778" y="2548"/>
                    </a:cubicBezTo>
                    <a:cubicBezTo>
                      <a:pt x="808" y="2550"/>
                      <a:pt x="842" y="2551"/>
                      <a:pt x="877" y="2551"/>
                    </a:cubicBezTo>
                    <a:cubicBezTo>
                      <a:pt x="1768" y="2551"/>
                      <a:pt x="4104" y="1968"/>
                      <a:pt x="5189" y="1871"/>
                    </a:cubicBezTo>
                    <a:cubicBezTo>
                      <a:pt x="5426" y="1845"/>
                      <a:pt x="5635" y="1834"/>
                      <a:pt x="5824" y="1834"/>
                    </a:cubicBezTo>
                    <a:cubicBezTo>
                      <a:pt x="6537" y="1834"/>
                      <a:pt x="6970" y="1988"/>
                      <a:pt x="7545" y="2047"/>
                    </a:cubicBezTo>
                    <a:cubicBezTo>
                      <a:pt x="8271" y="2122"/>
                      <a:pt x="10051" y="2147"/>
                      <a:pt x="10051" y="2147"/>
                    </a:cubicBezTo>
                    <a:cubicBezTo>
                      <a:pt x="10051" y="2147"/>
                      <a:pt x="9804" y="2730"/>
                      <a:pt x="10371" y="2730"/>
                    </a:cubicBezTo>
                    <a:cubicBezTo>
                      <a:pt x="10403" y="2730"/>
                      <a:pt x="10439" y="2728"/>
                      <a:pt x="10477" y="2724"/>
                    </a:cubicBezTo>
                    <a:cubicBezTo>
                      <a:pt x="10548" y="2719"/>
                      <a:pt x="10613" y="2716"/>
                      <a:pt x="10674" y="2716"/>
                    </a:cubicBezTo>
                    <a:cubicBezTo>
                      <a:pt x="11238" y="2716"/>
                      <a:pt x="11401" y="2911"/>
                      <a:pt x="11605" y="3024"/>
                    </a:cubicBezTo>
                    <a:cubicBezTo>
                      <a:pt x="11855" y="3150"/>
                      <a:pt x="11304" y="3275"/>
                      <a:pt x="11404" y="3400"/>
                    </a:cubicBezTo>
                    <a:cubicBezTo>
                      <a:pt x="11504" y="3526"/>
                      <a:pt x="12181" y="3551"/>
                      <a:pt x="13259" y="4252"/>
                    </a:cubicBezTo>
                    <a:cubicBezTo>
                      <a:pt x="13876" y="4664"/>
                      <a:pt x="14287" y="4731"/>
                      <a:pt x="14586" y="4731"/>
                    </a:cubicBezTo>
                    <a:cubicBezTo>
                      <a:pt x="14730" y="4731"/>
                      <a:pt x="14849" y="4715"/>
                      <a:pt x="14952" y="4715"/>
                    </a:cubicBezTo>
                    <a:cubicBezTo>
                      <a:pt x="15000" y="4715"/>
                      <a:pt x="15045" y="4719"/>
                      <a:pt x="15088" y="4729"/>
                    </a:cubicBezTo>
                    <a:cubicBezTo>
                      <a:pt x="15439" y="4804"/>
                      <a:pt x="14036" y="4804"/>
                      <a:pt x="14637" y="5280"/>
                    </a:cubicBezTo>
                    <a:cubicBezTo>
                      <a:pt x="15214" y="5731"/>
                      <a:pt x="16617" y="6057"/>
                      <a:pt x="16642" y="6433"/>
                    </a:cubicBezTo>
                    <a:cubicBezTo>
                      <a:pt x="16667" y="6834"/>
                      <a:pt x="16467" y="7460"/>
                      <a:pt x="16718" y="7761"/>
                    </a:cubicBezTo>
                    <a:cubicBezTo>
                      <a:pt x="16943" y="8087"/>
                      <a:pt x="17119" y="8513"/>
                      <a:pt x="17419" y="9090"/>
                    </a:cubicBezTo>
                    <a:cubicBezTo>
                      <a:pt x="17679" y="9633"/>
                      <a:pt x="18652" y="10199"/>
                      <a:pt x="18006" y="10199"/>
                    </a:cubicBezTo>
                    <a:cubicBezTo>
                      <a:pt x="17967" y="10199"/>
                      <a:pt x="17922" y="10197"/>
                      <a:pt x="17870" y="10192"/>
                    </a:cubicBezTo>
                    <a:cubicBezTo>
                      <a:pt x="16993" y="10117"/>
                      <a:pt x="16417" y="10067"/>
                      <a:pt x="16793" y="9867"/>
                    </a:cubicBezTo>
                    <a:cubicBezTo>
                      <a:pt x="17117" y="9704"/>
                      <a:pt x="17334" y="9179"/>
                      <a:pt x="16950" y="9179"/>
                    </a:cubicBezTo>
                    <a:cubicBezTo>
                      <a:pt x="16919" y="9179"/>
                      <a:pt x="16883" y="9182"/>
                      <a:pt x="16843" y="9190"/>
                    </a:cubicBezTo>
                    <a:cubicBezTo>
                      <a:pt x="16317" y="9290"/>
                      <a:pt x="14512" y="9315"/>
                      <a:pt x="14312" y="9516"/>
                    </a:cubicBezTo>
                    <a:cubicBezTo>
                      <a:pt x="14111" y="9691"/>
                      <a:pt x="14412" y="10142"/>
                      <a:pt x="14612" y="10994"/>
                    </a:cubicBezTo>
                    <a:cubicBezTo>
                      <a:pt x="14788" y="11846"/>
                      <a:pt x="14738" y="12122"/>
                      <a:pt x="14637" y="13125"/>
                    </a:cubicBezTo>
                    <a:cubicBezTo>
                      <a:pt x="14512" y="14127"/>
                      <a:pt x="14562" y="14077"/>
                      <a:pt x="14813" y="14754"/>
                    </a:cubicBezTo>
                    <a:cubicBezTo>
                      <a:pt x="15016" y="15281"/>
                      <a:pt x="15415" y="15644"/>
                      <a:pt x="15614" y="15644"/>
                    </a:cubicBezTo>
                    <a:cubicBezTo>
                      <a:pt x="15660" y="15644"/>
                      <a:pt x="15696" y="15624"/>
                      <a:pt x="15715" y="15581"/>
                    </a:cubicBezTo>
                    <a:cubicBezTo>
                      <a:pt x="15802" y="15364"/>
                      <a:pt x="15627" y="14700"/>
                      <a:pt x="15932" y="14700"/>
                    </a:cubicBezTo>
                    <a:cubicBezTo>
                      <a:pt x="15980" y="14700"/>
                      <a:pt x="16041" y="14716"/>
                      <a:pt x="16116" y="14754"/>
                    </a:cubicBezTo>
                    <a:cubicBezTo>
                      <a:pt x="16667" y="15029"/>
                      <a:pt x="17018" y="15681"/>
                      <a:pt x="17194" y="15831"/>
                    </a:cubicBezTo>
                    <a:cubicBezTo>
                      <a:pt x="17308" y="15917"/>
                      <a:pt x="17455" y="15995"/>
                      <a:pt x="17574" y="15995"/>
                    </a:cubicBezTo>
                    <a:cubicBezTo>
                      <a:pt x="17664" y="15995"/>
                      <a:pt x="17738" y="15950"/>
                      <a:pt x="17770" y="15831"/>
                    </a:cubicBezTo>
                    <a:cubicBezTo>
                      <a:pt x="17845" y="15556"/>
                      <a:pt x="17269" y="14453"/>
                      <a:pt x="17344" y="14253"/>
                    </a:cubicBezTo>
                    <a:cubicBezTo>
                      <a:pt x="17419" y="14027"/>
                      <a:pt x="17043" y="13726"/>
                      <a:pt x="17043" y="13726"/>
                    </a:cubicBezTo>
                    <a:cubicBezTo>
                      <a:pt x="17043" y="13726"/>
                      <a:pt x="16542" y="13375"/>
                      <a:pt x="16442" y="12949"/>
                    </a:cubicBezTo>
                    <a:cubicBezTo>
                      <a:pt x="16342" y="12498"/>
                      <a:pt x="16417" y="12573"/>
                      <a:pt x="16216" y="12147"/>
                    </a:cubicBezTo>
                    <a:cubicBezTo>
                      <a:pt x="16016" y="11696"/>
                      <a:pt x="15765" y="11195"/>
                      <a:pt x="15991" y="11195"/>
                    </a:cubicBezTo>
                    <a:cubicBezTo>
                      <a:pt x="16191" y="11195"/>
                      <a:pt x="16317" y="11320"/>
                      <a:pt x="16492" y="11947"/>
                    </a:cubicBezTo>
                    <a:cubicBezTo>
                      <a:pt x="16692" y="12573"/>
                      <a:pt x="16843" y="12674"/>
                      <a:pt x="16968" y="12824"/>
                    </a:cubicBezTo>
                    <a:cubicBezTo>
                      <a:pt x="17081" y="12937"/>
                      <a:pt x="17521" y="13132"/>
                      <a:pt x="17790" y="13132"/>
                    </a:cubicBezTo>
                    <a:cubicBezTo>
                      <a:pt x="17819" y="13132"/>
                      <a:pt x="17846" y="13130"/>
                      <a:pt x="17870" y="13125"/>
                    </a:cubicBezTo>
                    <a:cubicBezTo>
                      <a:pt x="18127" y="13078"/>
                      <a:pt x="18123" y="12488"/>
                      <a:pt x="18405" y="12488"/>
                    </a:cubicBezTo>
                    <a:cubicBezTo>
                      <a:pt x="18425" y="12488"/>
                      <a:pt x="18448" y="12491"/>
                      <a:pt x="18472" y="12498"/>
                    </a:cubicBezTo>
                    <a:cubicBezTo>
                      <a:pt x="18848" y="12598"/>
                      <a:pt x="18021" y="12974"/>
                      <a:pt x="18196" y="13300"/>
                    </a:cubicBezTo>
                    <a:cubicBezTo>
                      <a:pt x="18372" y="13651"/>
                      <a:pt x="19124" y="14002"/>
                      <a:pt x="19099" y="14177"/>
                    </a:cubicBezTo>
                    <a:cubicBezTo>
                      <a:pt x="19094" y="14203"/>
                      <a:pt x="19072" y="14212"/>
                      <a:pt x="19039" y="14212"/>
                    </a:cubicBezTo>
                    <a:cubicBezTo>
                      <a:pt x="18928" y="14212"/>
                      <a:pt x="18689" y="14103"/>
                      <a:pt x="18558" y="14103"/>
                    </a:cubicBezTo>
                    <a:cubicBezTo>
                      <a:pt x="18496" y="14103"/>
                      <a:pt x="18458" y="14128"/>
                      <a:pt x="18472" y="14202"/>
                    </a:cubicBezTo>
                    <a:cubicBezTo>
                      <a:pt x="18522" y="14453"/>
                      <a:pt x="18973" y="14979"/>
                      <a:pt x="19099" y="15155"/>
                    </a:cubicBezTo>
                    <a:cubicBezTo>
                      <a:pt x="19214" y="15317"/>
                      <a:pt x="19180" y="15843"/>
                      <a:pt x="18977" y="15843"/>
                    </a:cubicBezTo>
                    <a:cubicBezTo>
                      <a:pt x="18960" y="15843"/>
                      <a:pt x="18942" y="15839"/>
                      <a:pt x="18923" y="15831"/>
                    </a:cubicBezTo>
                    <a:cubicBezTo>
                      <a:pt x="18732" y="15762"/>
                      <a:pt x="18673" y="15462"/>
                      <a:pt x="18596" y="15462"/>
                    </a:cubicBezTo>
                    <a:cubicBezTo>
                      <a:pt x="18563" y="15462"/>
                      <a:pt x="18526" y="15520"/>
                      <a:pt x="18472" y="15681"/>
                    </a:cubicBezTo>
                    <a:cubicBezTo>
                      <a:pt x="18297" y="16182"/>
                      <a:pt x="18397" y="16408"/>
                      <a:pt x="18121" y="16533"/>
                    </a:cubicBezTo>
                    <a:cubicBezTo>
                      <a:pt x="17971" y="16596"/>
                      <a:pt x="17958" y="16596"/>
                      <a:pt x="17952" y="16596"/>
                    </a:cubicBezTo>
                    <a:cubicBezTo>
                      <a:pt x="17946" y="16596"/>
                      <a:pt x="17946" y="16596"/>
                      <a:pt x="17820" y="16659"/>
                    </a:cubicBezTo>
                    <a:cubicBezTo>
                      <a:pt x="17687" y="16733"/>
                      <a:pt x="17500" y="16825"/>
                      <a:pt x="17334" y="16825"/>
                    </a:cubicBezTo>
                    <a:cubicBezTo>
                      <a:pt x="17220" y="16825"/>
                      <a:pt x="17115" y="16781"/>
                      <a:pt x="17043" y="16659"/>
                    </a:cubicBezTo>
                    <a:cubicBezTo>
                      <a:pt x="16868" y="16383"/>
                      <a:pt x="17043" y="16258"/>
                      <a:pt x="16818" y="15982"/>
                    </a:cubicBezTo>
                    <a:cubicBezTo>
                      <a:pt x="16629" y="15794"/>
                      <a:pt x="16455" y="15492"/>
                      <a:pt x="16370" y="15492"/>
                    </a:cubicBezTo>
                    <a:cubicBezTo>
                      <a:pt x="16341" y="15492"/>
                      <a:pt x="16323" y="15525"/>
                      <a:pt x="16317" y="15606"/>
                    </a:cubicBezTo>
                    <a:cubicBezTo>
                      <a:pt x="16291" y="15907"/>
                      <a:pt x="16291" y="16032"/>
                      <a:pt x="16517" y="16358"/>
                    </a:cubicBezTo>
                    <a:cubicBezTo>
                      <a:pt x="16768" y="16659"/>
                      <a:pt x="17043" y="16834"/>
                      <a:pt x="16993" y="17110"/>
                    </a:cubicBezTo>
                    <a:cubicBezTo>
                      <a:pt x="16943" y="17360"/>
                      <a:pt x="16442" y="17385"/>
                      <a:pt x="16367" y="17962"/>
                    </a:cubicBezTo>
                    <a:cubicBezTo>
                      <a:pt x="16291" y="18538"/>
                      <a:pt x="16467" y="18513"/>
                      <a:pt x="16266" y="18789"/>
                    </a:cubicBezTo>
                    <a:cubicBezTo>
                      <a:pt x="16066" y="19090"/>
                      <a:pt x="16066" y="19090"/>
                      <a:pt x="16066" y="19340"/>
                    </a:cubicBezTo>
                    <a:cubicBezTo>
                      <a:pt x="16066" y="19591"/>
                      <a:pt x="15916" y="19892"/>
                      <a:pt x="15765" y="20017"/>
                    </a:cubicBezTo>
                    <a:cubicBezTo>
                      <a:pt x="15751" y="20029"/>
                      <a:pt x="15733" y="20033"/>
                      <a:pt x="15714" y="20033"/>
                    </a:cubicBezTo>
                    <a:cubicBezTo>
                      <a:pt x="15616" y="20033"/>
                      <a:pt x="15470" y="19903"/>
                      <a:pt x="15408" y="19903"/>
                    </a:cubicBezTo>
                    <a:cubicBezTo>
                      <a:pt x="15379" y="19903"/>
                      <a:pt x="15368" y="19932"/>
                      <a:pt x="15389" y="20017"/>
                    </a:cubicBezTo>
                    <a:cubicBezTo>
                      <a:pt x="15464" y="20293"/>
                      <a:pt x="15690" y="20418"/>
                      <a:pt x="15439" y="20493"/>
                    </a:cubicBezTo>
                    <a:cubicBezTo>
                      <a:pt x="15164" y="20568"/>
                      <a:pt x="14562" y="20568"/>
                      <a:pt x="14713" y="20719"/>
                    </a:cubicBezTo>
                    <a:cubicBezTo>
                      <a:pt x="14863" y="20869"/>
                      <a:pt x="15264" y="20994"/>
                      <a:pt x="15464" y="20994"/>
                    </a:cubicBezTo>
                    <a:cubicBezTo>
                      <a:pt x="15665" y="20994"/>
                      <a:pt x="15941" y="21395"/>
                      <a:pt x="16091" y="21621"/>
                    </a:cubicBezTo>
                    <a:cubicBezTo>
                      <a:pt x="16241" y="21872"/>
                      <a:pt x="16342" y="22373"/>
                      <a:pt x="16291" y="22573"/>
                    </a:cubicBezTo>
                    <a:cubicBezTo>
                      <a:pt x="16241" y="22749"/>
                      <a:pt x="15088" y="23050"/>
                      <a:pt x="14738" y="23175"/>
                    </a:cubicBezTo>
                    <a:cubicBezTo>
                      <a:pt x="14362" y="23275"/>
                      <a:pt x="14161" y="23275"/>
                      <a:pt x="14136" y="23451"/>
                    </a:cubicBezTo>
                    <a:cubicBezTo>
                      <a:pt x="14111" y="23626"/>
                      <a:pt x="14186" y="24052"/>
                      <a:pt x="14387" y="24478"/>
                    </a:cubicBezTo>
                    <a:cubicBezTo>
                      <a:pt x="14612" y="24879"/>
                      <a:pt x="14236" y="25130"/>
                      <a:pt x="14362" y="25380"/>
                    </a:cubicBezTo>
                    <a:cubicBezTo>
                      <a:pt x="14487" y="25631"/>
                      <a:pt x="14788" y="25882"/>
                      <a:pt x="14687" y="26107"/>
                    </a:cubicBezTo>
                    <a:cubicBezTo>
                      <a:pt x="14655" y="26181"/>
                      <a:pt x="14675" y="26201"/>
                      <a:pt x="14734" y="26201"/>
                    </a:cubicBezTo>
                    <a:cubicBezTo>
                      <a:pt x="14805" y="26201"/>
                      <a:pt x="14934" y="26170"/>
                      <a:pt x="15090" y="26170"/>
                    </a:cubicBezTo>
                    <a:cubicBezTo>
                      <a:pt x="15197" y="26170"/>
                      <a:pt x="15316" y="26185"/>
                      <a:pt x="15439" y="26233"/>
                    </a:cubicBezTo>
                    <a:cubicBezTo>
                      <a:pt x="15780" y="26373"/>
                      <a:pt x="15752" y="26641"/>
                      <a:pt x="15919" y="26641"/>
                    </a:cubicBezTo>
                    <a:cubicBezTo>
                      <a:pt x="15961" y="26641"/>
                      <a:pt x="16015" y="26624"/>
                      <a:pt x="16091" y="26583"/>
                    </a:cubicBezTo>
                    <a:cubicBezTo>
                      <a:pt x="16442" y="26358"/>
                      <a:pt x="16166" y="26157"/>
                      <a:pt x="16467" y="26082"/>
                    </a:cubicBezTo>
                    <a:cubicBezTo>
                      <a:pt x="16537" y="26066"/>
                      <a:pt x="16607" y="26061"/>
                      <a:pt x="16673" y="26061"/>
                    </a:cubicBezTo>
                    <a:cubicBezTo>
                      <a:pt x="16763" y="26061"/>
                      <a:pt x="16846" y="26070"/>
                      <a:pt x="16918" y="26070"/>
                    </a:cubicBezTo>
                    <a:cubicBezTo>
                      <a:pt x="17043" y="26070"/>
                      <a:pt x="17131" y="26045"/>
                      <a:pt x="17144" y="25907"/>
                    </a:cubicBezTo>
                    <a:cubicBezTo>
                      <a:pt x="17169" y="25606"/>
                      <a:pt x="17620" y="24829"/>
                      <a:pt x="17570" y="24754"/>
                    </a:cubicBezTo>
                    <a:cubicBezTo>
                      <a:pt x="17520" y="24679"/>
                      <a:pt x="17144" y="24679"/>
                      <a:pt x="17344" y="24328"/>
                    </a:cubicBezTo>
                    <a:cubicBezTo>
                      <a:pt x="17520" y="24002"/>
                      <a:pt x="17971" y="23050"/>
                      <a:pt x="17971" y="22924"/>
                    </a:cubicBezTo>
                    <a:cubicBezTo>
                      <a:pt x="17971" y="22799"/>
                      <a:pt x="17494" y="22273"/>
                      <a:pt x="17971" y="22222"/>
                    </a:cubicBezTo>
                    <a:cubicBezTo>
                      <a:pt x="18043" y="22214"/>
                      <a:pt x="18103" y="22212"/>
                      <a:pt x="18154" y="22212"/>
                    </a:cubicBezTo>
                    <a:cubicBezTo>
                      <a:pt x="18282" y="22212"/>
                      <a:pt x="18350" y="22230"/>
                      <a:pt x="18402" y="22230"/>
                    </a:cubicBezTo>
                    <a:cubicBezTo>
                      <a:pt x="18458" y="22230"/>
                      <a:pt x="18496" y="22209"/>
                      <a:pt x="18572" y="22122"/>
                    </a:cubicBezTo>
                    <a:cubicBezTo>
                      <a:pt x="18760" y="21934"/>
                      <a:pt x="18816" y="21108"/>
                      <a:pt x="19193" y="21108"/>
                    </a:cubicBezTo>
                    <a:cubicBezTo>
                      <a:pt x="19219" y="21108"/>
                      <a:pt x="19246" y="21112"/>
                      <a:pt x="19274" y="21120"/>
                    </a:cubicBezTo>
                    <a:cubicBezTo>
                      <a:pt x="19750" y="21220"/>
                      <a:pt x="20001" y="21596"/>
                      <a:pt x="20452" y="21646"/>
                    </a:cubicBezTo>
                    <a:cubicBezTo>
                      <a:pt x="20903" y="21721"/>
                      <a:pt x="21605" y="21847"/>
                      <a:pt x="21805" y="22172"/>
                    </a:cubicBezTo>
                    <a:cubicBezTo>
                      <a:pt x="22006" y="22523"/>
                      <a:pt x="21630" y="23150"/>
                      <a:pt x="21630" y="23150"/>
                    </a:cubicBezTo>
                    <a:cubicBezTo>
                      <a:pt x="21630" y="23150"/>
                      <a:pt x="21204" y="23325"/>
                      <a:pt x="21329" y="23425"/>
                    </a:cubicBezTo>
                    <a:cubicBezTo>
                      <a:pt x="21435" y="23496"/>
                      <a:pt x="21805" y="23567"/>
                      <a:pt x="22012" y="23567"/>
                    </a:cubicBezTo>
                    <a:cubicBezTo>
                      <a:pt x="22098" y="23567"/>
                      <a:pt x="22156" y="23555"/>
                      <a:pt x="22156" y="23526"/>
                    </a:cubicBezTo>
                    <a:cubicBezTo>
                      <a:pt x="22156" y="23425"/>
                      <a:pt x="21755" y="23275"/>
                      <a:pt x="21931" y="23075"/>
                    </a:cubicBezTo>
                    <a:cubicBezTo>
                      <a:pt x="22131" y="22899"/>
                      <a:pt x="22231" y="22298"/>
                      <a:pt x="22156" y="22172"/>
                    </a:cubicBezTo>
                    <a:cubicBezTo>
                      <a:pt x="22081" y="22047"/>
                      <a:pt x="21605" y="21897"/>
                      <a:pt x="21855" y="21796"/>
                    </a:cubicBezTo>
                    <a:cubicBezTo>
                      <a:pt x="22131" y="21696"/>
                      <a:pt x="22432" y="21847"/>
                      <a:pt x="22357" y="21621"/>
                    </a:cubicBezTo>
                    <a:cubicBezTo>
                      <a:pt x="22281" y="21420"/>
                      <a:pt x="21730" y="21270"/>
                      <a:pt x="21479" y="21245"/>
                    </a:cubicBezTo>
                    <a:cubicBezTo>
                      <a:pt x="21204" y="21220"/>
                      <a:pt x="20803" y="21195"/>
                      <a:pt x="20552" y="21045"/>
                    </a:cubicBezTo>
                    <a:cubicBezTo>
                      <a:pt x="20327" y="20869"/>
                      <a:pt x="20051" y="20769"/>
                      <a:pt x="19976" y="20593"/>
                    </a:cubicBezTo>
                    <a:cubicBezTo>
                      <a:pt x="19929" y="20431"/>
                      <a:pt x="19581" y="20009"/>
                      <a:pt x="19811" y="20009"/>
                    </a:cubicBezTo>
                    <a:cubicBezTo>
                      <a:pt x="19829" y="20009"/>
                      <a:pt x="19850" y="20012"/>
                      <a:pt x="19875" y="20017"/>
                    </a:cubicBezTo>
                    <a:cubicBezTo>
                      <a:pt x="20251" y="20067"/>
                      <a:pt x="20527" y="20393"/>
                      <a:pt x="20878" y="20418"/>
                    </a:cubicBezTo>
                    <a:cubicBezTo>
                      <a:pt x="21204" y="20443"/>
                      <a:pt x="22382" y="20644"/>
                      <a:pt x="22357" y="20769"/>
                    </a:cubicBezTo>
                    <a:cubicBezTo>
                      <a:pt x="22357" y="20894"/>
                      <a:pt x="22206" y="21070"/>
                      <a:pt x="22582" y="21270"/>
                    </a:cubicBezTo>
                    <a:cubicBezTo>
                      <a:pt x="22983" y="21471"/>
                      <a:pt x="23309" y="21721"/>
                      <a:pt x="23409" y="21922"/>
                    </a:cubicBezTo>
                    <a:cubicBezTo>
                      <a:pt x="23500" y="22067"/>
                      <a:pt x="23618" y="22331"/>
                      <a:pt x="23713" y="22331"/>
                    </a:cubicBezTo>
                    <a:cubicBezTo>
                      <a:pt x="23750" y="22331"/>
                      <a:pt x="23783" y="22294"/>
                      <a:pt x="23810" y="22197"/>
                    </a:cubicBezTo>
                    <a:cubicBezTo>
                      <a:pt x="23911" y="21872"/>
                      <a:pt x="23835" y="21521"/>
                      <a:pt x="23860" y="21320"/>
                    </a:cubicBezTo>
                    <a:cubicBezTo>
                      <a:pt x="23886" y="21120"/>
                      <a:pt x="22858" y="20869"/>
                      <a:pt x="23134" y="20719"/>
                    </a:cubicBezTo>
                    <a:cubicBezTo>
                      <a:pt x="23409" y="20568"/>
                      <a:pt x="23535" y="20568"/>
                      <a:pt x="23510" y="20393"/>
                    </a:cubicBezTo>
                    <a:cubicBezTo>
                      <a:pt x="23491" y="20242"/>
                      <a:pt x="23415" y="19878"/>
                      <a:pt x="23560" y="19878"/>
                    </a:cubicBezTo>
                    <a:cubicBezTo>
                      <a:pt x="23608" y="19878"/>
                      <a:pt x="23680" y="19918"/>
                      <a:pt x="23785" y="20017"/>
                    </a:cubicBezTo>
                    <a:cubicBezTo>
                      <a:pt x="24211" y="20393"/>
                      <a:pt x="24462" y="21070"/>
                      <a:pt x="24863" y="21070"/>
                    </a:cubicBezTo>
                    <a:cubicBezTo>
                      <a:pt x="25239" y="21070"/>
                      <a:pt x="25189" y="20994"/>
                      <a:pt x="25264" y="20744"/>
                    </a:cubicBezTo>
                    <a:cubicBezTo>
                      <a:pt x="25339" y="20493"/>
                      <a:pt x="25339" y="20443"/>
                      <a:pt x="25665" y="20418"/>
                    </a:cubicBezTo>
                    <a:cubicBezTo>
                      <a:pt x="25927" y="20396"/>
                      <a:pt x="25847" y="19635"/>
                      <a:pt x="25987" y="19635"/>
                    </a:cubicBezTo>
                    <a:cubicBezTo>
                      <a:pt x="26007" y="19635"/>
                      <a:pt x="26033" y="19652"/>
                      <a:pt x="26066" y="19691"/>
                    </a:cubicBezTo>
                    <a:cubicBezTo>
                      <a:pt x="26342" y="19967"/>
                      <a:pt x="26868" y="21395"/>
                      <a:pt x="26918" y="21821"/>
                    </a:cubicBezTo>
                    <a:cubicBezTo>
                      <a:pt x="26943" y="22222"/>
                      <a:pt x="26417" y="22298"/>
                      <a:pt x="26292" y="22623"/>
                    </a:cubicBezTo>
                    <a:cubicBezTo>
                      <a:pt x="26141" y="22924"/>
                      <a:pt x="26041" y="23476"/>
                      <a:pt x="25414" y="23526"/>
                    </a:cubicBezTo>
                    <a:cubicBezTo>
                      <a:pt x="24788" y="23576"/>
                      <a:pt x="24562" y="23526"/>
                      <a:pt x="24387" y="23952"/>
                    </a:cubicBezTo>
                    <a:cubicBezTo>
                      <a:pt x="24211" y="24353"/>
                      <a:pt x="24512" y="24603"/>
                      <a:pt x="24362" y="25055"/>
                    </a:cubicBezTo>
                    <a:cubicBezTo>
                      <a:pt x="24249" y="25393"/>
                      <a:pt x="24221" y="25562"/>
                      <a:pt x="24023" y="25562"/>
                    </a:cubicBezTo>
                    <a:cubicBezTo>
                      <a:pt x="23958" y="25562"/>
                      <a:pt x="23873" y="25543"/>
                      <a:pt x="23760" y="25506"/>
                    </a:cubicBezTo>
                    <a:cubicBezTo>
                      <a:pt x="23674" y="25477"/>
                      <a:pt x="23593" y="25467"/>
                      <a:pt x="23519" y="25467"/>
                    </a:cubicBezTo>
                    <a:cubicBezTo>
                      <a:pt x="23321" y="25467"/>
                      <a:pt x="23167" y="25540"/>
                      <a:pt x="23070" y="25540"/>
                    </a:cubicBezTo>
                    <a:cubicBezTo>
                      <a:pt x="23011" y="25540"/>
                      <a:pt x="22973" y="25514"/>
                      <a:pt x="22958" y="25431"/>
                    </a:cubicBezTo>
                    <a:cubicBezTo>
                      <a:pt x="22950" y="25386"/>
                      <a:pt x="22926" y="25368"/>
                      <a:pt x="22891" y="25368"/>
                    </a:cubicBezTo>
                    <a:cubicBezTo>
                      <a:pt x="22720" y="25368"/>
                      <a:pt x="22277" y="25791"/>
                      <a:pt x="21978" y="25791"/>
                    </a:cubicBezTo>
                    <a:cubicBezTo>
                      <a:pt x="21953" y="25791"/>
                      <a:pt x="21928" y="25788"/>
                      <a:pt x="21906" y="25781"/>
                    </a:cubicBezTo>
                    <a:cubicBezTo>
                      <a:pt x="21580" y="25706"/>
                      <a:pt x="21730" y="25581"/>
                      <a:pt x="21454" y="25506"/>
                    </a:cubicBezTo>
                    <a:cubicBezTo>
                      <a:pt x="21154" y="25431"/>
                      <a:pt x="21354" y="25330"/>
                      <a:pt x="21304" y="25055"/>
                    </a:cubicBezTo>
                    <a:cubicBezTo>
                      <a:pt x="21254" y="24779"/>
                      <a:pt x="20853" y="24428"/>
                      <a:pt x="20978" y="24328"/>
                    </a:cubicBezTo>
                    <a:cubicBezTo>
                      <a:pt x="21074" y="24251"/>
                      <a:pt x="20993" y="24070"/>
                      <a:pt x="20860" y="24070"/>
                    </a:cubicBezTo>
                    <a:cubicBezTo>
                      <a:pt x="20819" y="24070"/>
                      <a:pt x="20774" y="24087"/>
                      <a:pt x="20728" y="24127"/>
                    </a:cubicBezTo>
                    <a:cubicBezTo>
                      <a:pt x="20502" y="24303"/>
                      <a:pt x="20778" y="24353"/>
                      <a:pt x="20276" y="24603"/>
                    </a:cubicBezTo>
                    <a:cubicBezTo>
                      <a:pt x="19775" y="24829"/>
                      <a:pt x="19500" y="24829"/>
                      <a:pt x="19224" y="25055"/>
                    </a:cubicBezTo>
                    <a:cubicBezTo>
                      <a:pt x="18973" y="25280"/>
                      <a:pt x="19149" y="25305"/>
                      <a:pt x="18723" y="25456"/>
                    </a:cubicBezTo>
                    <a:cubicBezTo>
                      <a:pt x="18271" y="25606"/>
                      <a:pt x="18071" y="25481"/>
                      <a:pt x="18071" y="25731"/>
                    </a:cubicBezTo>
                    <a:cubicBezTo>
                      <a:pt x="18071" y="26007"/>
                      <a:pt x="17845" y="26182"/>
                      <a:pt x="17494" y="26408"/>
                    </a:cubicBezTo>
                    <a:cubicBezTo>
                      <a:pt x="17119" y="26659"/>
                      <a:pt x="17294" y="26759"/>
                      <a:pt x="16943" y="26834"/>
                    </a:cubicBezTo>
                    <a:cubicBezTo>
                      <a:pt x="16851" y="26855"/>
                      <a:pt x="16761" y="26863"/>
                      <a:pt x="16675" y="26863"/>
                    </a:cubicBezTo>
                    <a:cubicBezTo>
                      <a:pt x="16494" y="26863"/>
                      <a:pt x="16335" y="26830"/>
                      <a:pt x="16224" y="26830"/>
                    </a:cubicBezTo>
                    <a:cubicBezTo>
                      <a:pt x="16203" y="26830"/>
                      <a:pt x="16184" y="26831"/>
                      <a:pt x="16166" y="26834"/>
                    </a:cubicBezTo>
                    <a:cubicBezTo>
                      <a:pt x="16016" y="26859"/>
                      <a:pt x="15640" y="26859"/>
                      <a:pt x="15665" y="27110"/>
                    </a:cubicBezTo>
                    <a:cubicBezTo>
                      <a:pt x="15690" y="27385"/>
                      <a:pt x="15615" y="27987"/>
                      <a:pt x="15389" y="28137"/>
                    </a:cubicBezTo>
                    <a:cubicBezTo>
                      <a:pt x="15139" y="28288"/>
                      <a:pt x="15063" y="28137"/>
                      <a:pt x="14963" y="28664"/>
                    </a:cubicBezTo>
                    <a:cubicBezTo>
                      <a:pt x="14863" y="29165"/>
                      <a:pt x="15013" y="29115"/>
                      <a:pt x="15038" y="29516"/>
                    </a:cubicBezTo>
                    <a:cubicBezTo>
                      <a:pt x="15063" y="29917"/>
                      <a:pt x="14838" y="30493"/>
                      <a:pt x="14412" y="30744"/>
                    </a:cubicBezTo>
                    <a:cubicBezTo>
                      <a:pt x="14299" y="30807"/>
                      <a:pt x="14194" y="30823"/>
                      <a:pt x="14101" y="30823"/>
                    </a:cubicBezTo>
                    <a:cubicBezTo>
                      <a:pt x="14010" y="30823"/>
                      <a:pt x="13930" y="30808"/>
                      <a:pt x="13867" y="30808"/>
                    </a:cubicBezTo>
                    <a:cubicBezTo>
                      <a:pt x="13768" y="30808"/>
                      <a:pt x="13710" y="30846"/>
                      <a:pt x="13710" y="31045"/>
                    </a:cubicBezTo>
                    <a:cubicBezTo>
                      <a:pt x="13685" y="31496"/>
                      <a:pt x="13484" y="31671"/>
                      <a:pt x="13334" y="31897"/>
                    </a:cubicBezTo>
                    <a:cubicBezTo>
                      <a:pt x="13184" y="32147"/>
                      <a:pt x="13134" y="32172"/>
                      <a:pt x="13209" y="32624"/>
                    </a:cubicBezTo>
                    <a:cubicBezTo>
                      <a:pt x="13259" y="33100"/>
                      <a:pt x="12607" y="33175"/>
                      <a:pt x="12507" y="33676"/>
                    </a:cubicBezTo>
                    <a:cubicBezTo>
                      <a:pt x="12382" y="34177"/>
                      <a:pt x="12256" y="34202"/>
                      <a:pt x="12407" y="34503"/>
                    </a:cubicBezTo>
                    <a:cubicBezTo>
                      <a:pt x="12582" y="34829"/>
                      <a:pt x="12833" y="35005"/>
                      <a:pt x="12733" y="35581"/>
                    </a:cubicBezTo>
                    <a:cubicBezTo>
                      <a:pt x="12632" y="36157"/>
                      <a:pt x="12432" y="36383"/>
                      <a:pt x="12357" y="36684"/>
                    </a:cubicBezTo>
                    <a:cubicBezTo>
                      <a:pt x="12281" y="37010"/>
                      <a:pt x="12607" y="37385"/>
                      <a:pt x="12632" y="37786"/>
                    </a:cubicBezTo>
                    <a:cubicBezTo>
                      <a:pt x="12657" y="38162"/>
                      <a:pt x="13109" y="38162"/>
                      <a:pt x="13384" y="38488"/>
                    </a:cubicBezTo>
                    <a:cubicBezTo>
                      <a:pt x="13635" y="38814"/>
                      <a:pt x="14061" y="38764"/>
                      <a:pt x="14186" y="39090"/>
                    </a:cubicBezTo>
                    <a:cubicBezTo>
                      <a:pt x="14312" y="39390"/>
                      <a:pt x="14662" y="39365"/>
                      <a:pt x="14963" y="39566"/>
                    </a:cubicBezTo>
                    <a:cubicBezTo>
                      <a:pt x="15234" y="39712"/>
                      <a:pt x="15332" y="39978"/>
                      <a:pt x="15831" y="39978"/>
                    </a:cubicBezTo>
                    <a:cubicBezTo>
                      <a:pt x="15933" y="39978"/>
                      <a:pt x="16051" y="39967"/>
                      <a:pt x="16191" y="39942"/>
                    </a:cubicBezTo>
                    <a:cubicBezTo>
                      <a:pt x="17018" y="39792"/>
                      <a:pt x="16968" y="39441"/>
                      <a:pt x="17595" y="39340"/>
                    </a:cubicBezTo>
                    <a:cubicBezTo>
                      <a:pt x="18221" y="39240"/>
                      <a:pt x="18221" y="39090"/>
                      <a:pt x="18998" y="38814"/>
                    </a:cubicBezTo>
                    <a:cubicBezTo>
                      <a:pt x="19775" y="38563"/>
                      <a:pt x="19926" y="37912"/>
                      <a:pt x="20477" y="37736"/>
                    </a:cubicBezTo>
                    <a:cubicBezTo>
                      <a:pt x="20856" y="37616"/>
                      <a:pt x="21045" y="37519"/>
                      <a:pt x="21225" y="37519"/>
                    </a:cubicBezTo>
                    <a:cubicBezTo>
                      <a:pt x="21306" y="37519"/>
                      <a:pt x="21385" y="37539"/>
                      <a:pt x="21479" y="37586"/>
                    </a:cubicBezTo>
                    <a:cubicBezTo>
                      <a:pt x="21697" y="37685"/>
                      <a:pt x="21274" y="38018"/>
                      <a:pt x="21383" y="38018"/>
                    </a:cubicBezTo>
                    <a:cubicBezTo>
                      <a:pt x="21412" y="38018"/>
                      <a:pt x="21478" y="37995"/>
                      <a:pt x="21605" y="37937"/>
                    </a:cubicBezTo>
                    <a:cubicBezTo>
                      <a:pt x="22175" y="37699"/>
                      <a:pt x="22227" y="37281"/>
                      <a:pt x="22637" y="37281"/>
                    </a:cubicBezTo>
                    <a:cubicBezTo>
                      <a:pt x="22659" y="37281"/>
                      <a:pt x="22683" y="37283"/>
                      <a:pt x="22708" y="37285"/>
                    </a:cubicBezTo>
                    <a:cubicBezTo>
                      <a:pt x="23209" y="37335"/>
                      <a:pt x="22983" y="37411"/>
                      <a:pt x="22883" y="37912"/>
                    </a:cubicBezTo>
                    <a:cubicBezTo>
                      <a:pt x="22783" y="38413"/>
                      <a:pt x="22231" y="39065"/>
                      <a:pt x="22407" y="39190"/>
                    </a:cubicBezTo>
                    <a:cubicBezTo>
                      <a:pt x="22582" y="39315"/>
                      <a:pt x="23209" y="39390"/>
                      <a:pt x="23359" y="39691"/>
                    </a:cubicBezTo>
                    <a:cubicBezTo>
                      <a:pt x="23535" y="39967"/>
                      <a:pt x="23008" y="40117"/>
                      <a:pt x="23184" y="40468"/>
                    </a:cubicBezTo>
                    <a:cubicBezTo>
                      <a:pt x="23359" y="40794"/>
                      <a:pt x="23535" y="40819"/>
                      <a:pt x="23259" y="40995"/>
                    </a:cubicBezTo>
                    <a:cubicBezTo>
                      <a:pt x="23008" y="41145"/>
                      <a:pt x="22307" y="42348"/>
                      <a:pt x="22081" y="42674"/>
                    </a:cubicBezTo>
                    <a:cubicBezTo>
                      <a:pt x="21830" y="43000"/>
                      <a:pt x="21880" y="43350"/>
                      <a:pt x="22307" y="43426"/>
                    </a:cubicBezTo>
                    <a:cubicBezTo>
                      <a:pt x="22308" y="43426"/>
                      <a:pt x="22310" y="43426"/>
                      <a:pt x="22311" y="43426"/>
                    </a:cubicBezTo>
                    <a:cubicBezTo>
                      <a:pt x="22759" y="43426"/>
                      <a:pt x="29878" y="33165"/>
                      <a:pt x="30502" y="30518"/>
                    </a:cubicBezTo>
                    <a:cubicBezTo>
                      <a:pt x="31129" y="27862"/>
                      <a:pt x="30753" y="24654"/>
                      <a:pt x="30753" y="24528"/>
                    </a:cubicBezTo>
                    <a:cubicBezTo>
                      <a:pt x="30753" y="24468"/>
                      <a:pt x="30700" y="24415"/>
                      <a:pt x="30628" y="24415"/>
                    </a:cubicBezTo>
                    <a:cubicBezTo>
                      <a:pt x="30523" y="24415"/>
                      <a:pt x="30376" y="24530"/>
                      <a:pt x="30302" y="24904"/>
                    </a:cubicBezTo>
                    <a:cubicBezTo>
                      <a:pt x="30165" y="25474"/>
                      <a:pt x="30464" y="26231"/>
                      <a:pt x="30047" y="26231"/>
                    </a:cubicBezTo>
                    <a:cubicBezTo>
                      <a:pt x="30006" y="26231"/>
                      <a:pt x="29957" y="26223"/>
                      <a:pt x="29901" y="26207"/>
                    </a:cubicBezTo>
                    <a:cubicBezTo>
                      <a:pt x="29274" y="26032"/>
                      <a:pt x="28998" y="25481"/>
                      <a:pt x="28748" y="25180"/>
                    </a:cubicBezTo>
                    <a:cubicBezTo>
                      <a:pt x="28522" y="24854"/>
                      <a:pt x="28497" y="24854"/>
                      <a:pt x="28146" y="24478"/>
                    </a:cubicBezTo>
                    <a:cubicBezTo>
                      <a:pt x="27820" y="24077"/>
                      <a:pt x="27043" y="23350"/>
                      <a:pt x="27244" y="23150"/>
                    </a:cubicBezTo>
                    <a:cubicBezTo>
                      <a:pt x="27364" y="23014"/>
                      <a:pt x="27376" y="22906"/>
                      <a:pt x="27475" y="22906"/>
                    </a:cubicBezTo>
                    <a:cubicBezTo>
                      <a:pt x="27541" y="22906"/>
                      <a:pt x="27645" y="22954"/>
                      <a:pt x="27845" y="23075"/>
                    </a:cubicBezTo>
                    <a:cubicBezTo>
                      <a:pt x="28347" y="23400"/>
                      <a:pt x="29149" y="23977"/>
                      <a:pt x="29199" y="24278"/>
                    </a:cubicBezTo>
                    <a:cubicBezTo>
                      <a:pt x="29244" y="24573"/>
                      <a:pt x="29454" y="25565"/>
                      <a:pt x="29772" y="25565"/>
                    </a:cubicBezTo>
                    <a:cubicBezTo>
                      <a:pt x="29805" y="25565"/>
                      <a:pt x="29840" y="25555"/>
                      <a:pt x="29876" y="25531"/>
                    </a:cubicBezTo>
                    <a:cubicBezTo>
                      <a:pt x="30251" y="25305"/>
                      <a:pt x="30076" y="23400"/>
                      <a:pt x="30026" y="22924"/>
                    </a:cubicBezTo>
                    <a:cubicBezTo>
                      <a:pt x="29976" y="22473"/>
                      <a:pt x="30076" y="20293"/>
                      <a:pt x="29951" y="19766"/>
                    </a:cubicBezTo>
                    <a:cubicBezTo>
                      <a:pt x="29825" y="19215"/>
                      <a:pt x="29550" y="18664"/>
                      <a:pt x="29399" y="18639"/>
                    </a:cubicBezTo>
                    <a:cubicBezTo>
                      <a:pt x="29390" y="18637"/>
                      <a:pt x="29381" y="18636"/>
                      <a:pt x="29372" y="18636"/>
                    </a:cubicBezTo>
                    <a:cubicBezTo>
                      <a:pt x="29240" y="18636"/>
                      <a:pt x="29178" y="18815"/>
                      <a:pt x="29249" y="19215"/>
                    </a:cubicBezTo>
                    <a:cubicBezTo>
                      <a:pt x="29309" y="19536"/>
                      <a:pt x="29546" y="20145"/>
                      <a:pt x="29433" y="20145"/>
                    </a:cubicBezTo>
                    <a:cubicBezTo>
                      <a:pt x="29404" y="20145"/>
                      <a:pt x="29354" y="20107"/>
                      <a:pt x="29274" y="20017"/>
                    </a:cubicBezTo>
                    <a:cubicBezTo>
                      <a:pt x="28873" y="19541"/>
                      <a:pt x="28221" y="18889"/>
                      <a:pt x="28472" y="18839"/>
                    </a:cubicBezTo>
                    <a:cubicBezTo>
                      <a:pt x="28482" y="18837"/>
                      <a:pt x="28492" y="18836"/>
                      <a:pt x="28501" y="18836"/>
                    </a:cubicBezTo>
                    <a:cubicBezTo>
                      <a:pt x="28637" y="18836"/>
                      <a:pt x="28713" y="19051"/>
                      <a:pt x="28764" y="19051"/>
                    </a:cubicBezTo>
                    <a:cubicBezTo>
                      <a:pt x="28789" y="19051"/>
                      <a:pt x="28807" y="18998"/>
                      <a:pt x="28823" y="18839"/>
                    </a:cubicBezTo>
                    <a:cubicBezTo>
                      <a:pt x="28867" y="18422"/>
                      <a:pt x="28757" y="17985"/>
                      <a:pt x="28932" y="17985"/>
                    </a:cubicBezTo>
                    <a:cubicBezTo>
                      <a:pt x="28956" y="17985"/>
                      <a:pt x="28986" y="17993"/>
                      <a:pt x="29023" y="18012"/>
                    </a:cubicBezTo>
                    <a:cubicBezTo>
                      <a:pt x="29030" y="18016"/>
                      <a:pt x="29036" y="18018"/>
                      <a:pt x="29042" y="18018"/>
                    </a:cubicBezTo>
                    <a:cubicBezTo>
                      <a:pt x="29257" y="18018"/>
                      <a:pt x="28446" y="15216"/>
                      <a:pt x="28422" y="14679"/>
                    </a:cubicBezTo>
                    <a:cubicBezTo>
                      <a:pt x="28397" y="14127"/>
                      <a:pt x="25515" y="6383"/>
                      <a:pt x="15690" y="2197"/>
                    </a:cubicBezTo>
                    <a:cubicBezTo>
                      <a:pt x="11707" y="505"/>
                      <a:pt x="8974" y="1"/>
                      <a:pt x="7132" y="1"/>
                    </a:cubicBezTo>
                    <a:close/>
                  </a:path>
                </a:pathLst>
              </a:custGeom>
              <a:solidFill>
                <a:srgbClr val="BEE1F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38" name="Google Shape;6338;p49"/>
              <p:cNvSpPr/>
              <p:nvPr/>
            </p:nvSpPr>
            <p:spPr>
              <a:xfrm>
                <a:off x="4814075" y="2053950"/>
                <a:ext cx="71450" cy="102275"/>
              </a:xfrm>
              <a:custGeom>
                <a:avLst/>
                <a:gdLst/>
                <a:ahLst/>
                <a:cxnLst/>
                <a:rect l="l" t="t" r="r" b="b"/>
                <a:pathLst>
                  <a:path w="2858" h="4091" extrusionOk="0">
                    <a:moveTo>
                      <a:pt x="477" y="1582"/>
                    </a:moveTo>
                    <a:cubicBezTo>
                      <a:pt x="473" y="1600"/>
                      <a:pt x="472" y="1611"/>
                      <a:pt x="473" y="1611"/>
                    </a:cubicBezTo>
                    <a:cubicBezTo>
                      <a:pt x="473" y="1611"/>
                      <a:pt x="474" y="1609"/>
                      <a:pt x="476" y="1603"/>
                    </a:cubicBezTo>
                    <a:cubicBezTo>
                      <a:pt x="478" y="1597"/>
                      <a:pt x="478" y="1590"/>
                      <a:pt x="477" y="1582"/>
                    </a:cubicBezTo>
                    <a:close/>
                    <a:moveTo>
                      <a:pt x="431" y="1"/>
                    </a:moveTo>
                    <a:cubicBezTo>
                      <a:pt x="402" y="1"/>
                      <a:pt x="360" y="29"/>
                      <a:pt x="301" y="99"/>
                    </a:cubicBezTo>
                    <a:cubicBezTo>
                      <a:pt x="0" y="450"/>
                      <a:pt x="151" y="726"/>
                      <a:pt x="151" y="926"/>
                    </a:cubicBezTo>
                    <a:cubicBezTo>
                      <a:pt x="151" y="1091"/>
                      <a:pt x="461" y="1456"/>
                      <a:pt x="477" y="1582"/>
                    </a:cubicBezTo>
                    <a:lnTo>
                      <a:pt x="477" y="1582"/>
                    </a:lnTo>
                    <a:cubicBezTo>
                      <a:pt x="492" y="1509"/>
                      <a:pt x="544" y="1323"/>
                      <a:pt x="595" y="1323"/>
                    </a:cubicBezTo>
                    <a:cubicBezTo>
                      <a:pt x="605" y="1323"/>
                      <a:pt x="616" y="1332"/>
                      <a:pt x="627" y="1352"/>
                    </a:cubicBezTo>
                    <a:cubicBezTo>
                      <a:pt x="698" y="1496"/>
                      <a:pt x="588" y="1730"/>
                      <a:pt x="708" y="1730"/>
                    </a:cubicBezTo>
                    <a:cubicBezTo>
                      <a:pt x="713" y="1730"/>
                      <a:pt x="720" y="1729"/>
                      <a:pt x="727" y="1728"/>
                    </a:cubicBezTo>
                    <a:cubicBezTo>
                      <a:pt x="781" y="1721"/>
                      <a:pt x="850" y="1715"/>
                      <a:pt x="919" y="1715"/>
                    </a:cubicBezTo>
                    <a:cubicBezTo>
                      <a:pt x="1075" y="1715"/>
                      <a:pt x="1236" y="1742"/>
                      <a:pt x="1253" y="1829"/>
                    </a:cubicBezTo>
                    <a:cubicBezTo>
                      <a:pt x="1278" y="1954"/>
                      <a:pt x="1479" y="2154"/>
                      <a:pt x="1454" y="2230"/>
                    </a:cubicBezTo>
                    <a:cubicBezTo>
                      <a:pt x="1404" y="2330"/>
                      <a:pt x="1153" y="2405"/>
                      <a:pt x="1178" y="2480"/>
                    </a:cubicBezTo>
                    <a:cubicBezTo>
                      <a:pt x="1203" y="2555"/>
                      <a:pt x="1278" y="2606"/>
                      <a:pt x="1278" y="2731"/>
                    </a:cubicBezTo>
                    <a:cubicBezTo>
                      <a:pt x="1278" y="2856"/>
                      <a:pt x="1078" y="3107"/>
                      <a:pt x="1178" y="3132"/>
                    </a:cubicBezTo>
                    <a:cubicBezTo>
                      <a:pt x="1182" y="3133"/>
                      <a:pt x="1187" y="3133"/>
                      <a:pt x="1191" y="3133"/>
                    </a:cubicBezTo>
                    <a:cubicBezTo>
                      <a:pt x="1262" y="3133"/>
                      <a:pt x="1405" y="3029"/>
                      <a:pt x="1465" y="3029"/>
                    </a:cubicBezTo>
                    <a:cubicBezTo>
                      <a:pt x="1500" y="3029"/>
                      <a:pt x="1507" y="3066"/>
                      <a:pt x="1454" y="3182"/>
                    </a:cubicBezTo>
                    <a:cubicBezTo>
                      <a:pt x="1278" y="3483"/>
                      <a:pt x="1328" y="3884"/>
                      <a:pt x="1404" y="4084"/>
                    </a:cubicBezTo>
                    <a:cubicBezTo>
                      <a:pt x="1405" y="4088"/>
                      <a:pt x="1407" y="4090"/>
                      <a:pt x="1409" y="4090"/>
                    </a:cubicBezTo>
                    <a:cubicBezTo>
                      <a:pt x="1451" y="4090"/>
                      <a:pt x="1658" y="3501"/>
                      <a:pt x="2156" y="3382"/>
                    </a:cubicBezTo>
                    <a:cubicBezTo>
                      <a:pt x="2707" y="3257"/>
                      <a:pt x="2857" y="3182"/>
                      <a:pt x="2732" y="2956"/>
                    </a:cubicBezTo>
                    <a:cubicBezTo>
                      <a:pt x="2582" y="2706"/>
                      <a:pt x="2481" y="2806"/>
                      <a:pt x="2531" y="2580"/>
                    </a:cubicBezTo>
                    <a:cubicBezTo>
                      <a:pt x="2582" y="2355"/>
                      <a:pt x="1980" y="2154"/>
                      <a:pt x="1880" y="1979"/>
                    </a:cubicBezTo>
                    <a:cubicBezTo>
                      <a:pt x="1780" y="1803"/>
                      <a:pt x="1479" y="1578"/>
                      <a:pt x="1404" y="1428"/>
                    </a:cubicBezTo>
                    <a:cubicBezTo>
                      <a:pt x="1328" y="1302"/>
                      <a:pt x="1028" y="1302"/>
                      <a:pt x="1003" y="1127"/>
                    </a:cubicBezTo>
                    <a:cubicBezTo>
                      <a:pt x="978" y="951"/>
                      <a:pt x="1278" y="500"/>
                      <a:pt x="1003" y="500"/>
                    </a:cubicBezTo>
                    <a:cubicBezTo>
                      <a:pt x="802" y="500"/>
                      <a:pt x="635" y="567"/>
                      <a:pt x="546" y="567"/>
                    </a:cubicBezTo>
                    <a:cubicBezTo>
                      <a:pt x="501" y="567"/>
                      <a:pt x="476" y="550"/>
                      <a:pt x="476" y="500"/>
                    </a:cubicBezTo>
                    <a:cubicBezTo>
                      <a:pt x="476" y="382"/>
                      <a:pt x="538" y="1"/>
                      <a:pt x="431" y="1"/>
                    </a:cubicBezTo>
                    <a:close/>
                  </a:path>
                </a:pathLst>
              </a:custGeom>
              <a:solidFill>
                <a:srgbClr val="BEE1F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39" name="Google Shape;6339;p49"/>
              <p:cNvSpPr/>
              <p:nvPr/>
            </p:nvSpPr>
            <p:spPr>
              <a:xfrm>
                <a:off x="4803425" y="2105200"/>
                <a:ext cx="31350" cy="40300"/>
              </a:xfrm>
              <a:custGeom>
                <a:avLst/>
                <a:gdLst/>
                <a:ahLst/>
                <a:cxnLst/>
                <a:rect l="l" t="t" r="r" b="b"/>
                <a:pathLst>
                  <a:path w="1254" h="1612" extrusionOk="0">
                    <a:moveTo>
                      <a:pt x="525" y="0"/>
                    </a:moveTo>
                    <a:cubicBezTo>
                      <a:pt x="394" y="0"/>
                      <a:pt x="315" y="26"/>
                      <a:pt x="351" y="205"/>
                    </a:cubicBezTo>
                    <a:cubicBezTo>
                      <a:pt x="371" y="297"/>
                      <a:pt x="316" y="305"/>
                      <a:pt x="244" y="305"/>
                    </a:cubicBezTo>
                    <a:cubicBezTo>
                      <a:pt x="228" y="305"/>
                      <a:pt x="211" y="305"/>
                      <a:pt x="194" y="305"/>
                    </a:cubicBezTo>
                    <a:cubicBezTo>
                      <a:pt x="100" y="305"/>
                      <a:pt x="0" y="317"/>
                      <a:pt x="0" y="480"/>
                    </a:cubicBezTo>
                    <a:cubicBezTo>
                      <a:pt x="0" y="781"/>
                      <a:pt x="326" y="731"/>
                      <a:pt x="301" y="931"/>
                    </a:cubicBezTo>
                    <a:cubicBezTo>
                      <a:pt x="276" y="1107"/>
                      <a:pt x="125" y="1558"/>
                      <a:pt x="351" y="1608"/>
                    </a:cubicBezTo>
                    <a:cubicBezTo>
                      <a:pt x="362" y="1611"/>
                      <a:pt x="373" y="1612"/>
                      <a:pt x="384" y="1612"/>
                    </a:cubicBezTo>
                    <a:cubicBezTo>
                      <a:pt x="599" y="1612"/>
                      <a:pt x="813" y="1172"/>
                      <a:pt x="1028" y="982"/>
                    </a:cubicBezTo>
                    <a:cubicBezTo>
                      <a:pt x="1253" y="756"/>
                      <a:pt x="1103" y="681"/>
                      <a:pt x="1028" y="530"/>
                    </a:cubicBezTo>
                    <a:cubicBezTo>
                      <a:pt x="955" y="385"/>
                      <a:pt x="905" y="3"/>
                      <a:pt x="720" y="3"/>
                    </a:cubicBezTo>
                    <a:cubicBezTo>
                      <a:pt x="714" y="3"/>
                      <a:pt x="708" y="3"/>
                      <a:pt x="702" y="4"/>
                    </a:cubicBezTo>
                    <a:cubicBezTo>
                      <a:pt x="637" y="4"/>
                      <a:pt x="577" y="0"/>
                      <a:pt x="525" y="0"/>
                    </a:cubicBezTo>
                    <a:close/>
                  </a:path>
                </a:pathLst>
              </a:custGeom>
              <a:solidFill>
                <a:srgbClr val="BEE1F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40" name="Google Shape;6340;p49"/>
              <p:cNvSpPr/>
              <p:nvPr/>
            </p:nvSpPr>
            <p:spPr>
              <a:xfrm>
                <a:off x="4979475" y="2215050"/>
                <a:ext cx="20275" cy="23625"/>
              </a:xfrm>
              <a:custGeom>
                <a:avLst/>
                <a:gdLst/>
                <a:ahLst/>
                <a:cxnLst/>
                <a:rect l="l" t="t" r="r" b="b"/>
                <a:pathLst>
                  <a:path w="811" h="945" extrusionOk="0">
                    <a:moveTo>
                      <a:pt x="373" y="1"/>
                    </a:moveTo>
                    <a:cubicBezTo>
                      <a:pt x="231" y="1"/>
                      <a:pt x="78" y="92"/>
                      <a:pt x="51" y="146"/>
                    </a:cubicBezTo>
                    <a:cubicBezTo>
                      <a:pt x="1" y="247"/>
                      <a:pt x="101" y="798"/>
                      <a:pt x="377" y="898"/>
                    </a:cubicBezTo>
                    <a:cubicBezTo>
                      <a:pt x="467" y="930"/>
                      <a:pt x="534" y="944"/>
                      <a:pt x="584" y="944"/>
                    </a:cubicBezTo>
                    <a:cubicBezTo>
                      <a:pt x="811" y="944"/>
                      <a:pt x="668" y="642"/>
                      <a:pt x="627" y="272"/>
                    </a:cubicBezTo>
                    <a:cubicBezTo>
                      <a:pt x="604" y="66"/>
                      <a:pt x="492" y="1"/>
                      <a:pt x="373" y="1"/>
                    </a:cubicBezTo>
                    <a:close/>
                  </a:path>
                </a:pathLst>
              </a:custGeom>
              <a:solidFill>
                <a:srgbClr val="BEE1F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41" name="Google Shape;6341;p49"/>
              <p:cNvSpPr/>
              <p:nvPr/>
            </p:nvSpPr>
            <p:spPr>
              <a:xfrm>
                <a:off x="4511425" y="1839675"/>
                <a:ext cx="27875" cy="24600"/>
              </a:xfrm>
              <a:custGeom>
                <a:avLst/>
                <a:gdLst/>
                <a:ahLst/>
                <a:cxnLst/>
                <a:rect l="l" t="t" r="r" b="b"/>
                <a:pathLst>
                  <a:path w="1115" h="984" extrusionOk="0">
                    <a:moveTo>
                      <a:pt x="737" y="0"/>
                    </a:moveTo>
                    <a:cubicBezTo>
                      <a:pt x="589" y="0"/>
                      <a:pt x="334" y="183"/>
                      <a:pt x="201" y="299"/>
                    </a:cubicBezTo>
                    <a:cubicBezTo>
                      <a:pt x="1" y="500"/>
                      <a:pt x="602" y="826"/>
                      <a:pt x="853" y="951"/>
                    </a:cubicBezTo>
                    <a:cubicBezTo>
                      <a:pt x="897" y="973"/>
                      <a:pt x="930" y="983"/>
                      <a:pt x="954" y="983"/>
                    </a:cubicBezTo>
                    <a:cubicBezTo>
                      <a:pt x="1115" y="983"/>
                      <a:pt x="831" y="502"/>
                      <a:pt x="853" y="174"/>
                    </a:cubicBezTo>
                    <a:cubicBezTo>
                      <a:pt x="861" y="47"/>
                      <a:pt x="813" y="0"/>
                      <a:pt x="737" y="0"/>
                    </a:cubicBezTo>
                    <a:close/>
                  </a:path>
                </a:pathLst>
              </a:custGeom>
              <a:solidFill>
                <a:srgbClr val="BEE1F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42" name="Google Shape;6342;p49"/>
              <p:cNvSpPr/>
              <p:nvPr/>
            </p:nvSpPr>
            <p:spPr>
              <a:xfrm>
                <a:off x="4478225" y="1837125"/>
                <a:ext cx="26975" cy="12675"/>
              </a:xfrm>
              <a:custGeom>
                <a:avLst/>
                <a:gdLst/>
                <a:ahLst/>
                <a:cxnLst/>
                <a:rect l="l" t="t" r="r" b="b"/>
                <a:pathLst>
                  <a:path w="1079" h="507" extrusionOk="0">
                    <a:moveTo>
                      <a:pt x="452" y="0"/>
                    </a:moveTo>
                    <a:cubicBezTo>
                      <a:pt x="251" y="0"/>
                      <a:pt x="0" y="251"/>
                      <a:pt x="26" y="401"/>
                    </a:cubicBezTo>
                    <a:cubicBezTo>
                      <a:pt x="36" y="478"/>
                      <a:pt x="119" y="506"/>
                      <a:pt x="235" y="506"/>
                    </a:cubicBezTo>
                    <a:cubicBezTo>
                      <a:pt x="385" y="506"/>
                      <a:pt x="593" y="458"/>
                      <a:pt x="777" y="401"/>
                    </a:cubicBezTo>
                    <a:cubicBezTo>
                      <a:pt x="1078" y="326"/>
                      <a:pt x="677" y="0"/>
                      <a:pt x="452" y="0"/>
                    </a:cubicBezTo>
                    <a:close/>
                  </a:path>
                </a:pathLst>
              </a:custGeom>
              <a:solidFill>
                <a:srgbClr val="BEE1F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43" name="Google Shape;6343;p49"/>
              <p:cNvSpPr/>
              <p:nvPr/>
            </p:nvSpPr>
            <p:spPr>
              <a:xfrm>
                <a:off x="4809050" y="1794425"/>
                <a:ext cx="87125" cy="47050"/>
              </a:xfrm>
              <a:custGeom>
                <a:avLst/>
                <a:gdLst/>
                <a:ahLst/>
                <a:cxnLst/>
                <a:rect l="l" t="t" r="r" b="b"/>
                <a:pathLst>
                  <a:path w="3485" h="1882" extrusionOk="0">
                    <a:moveTo>
                      <a:pt x="213" y="1"/>
                    </a:moveTo>
                    <a:cubicBezTo>
                      <a:pt x="114" y="1"/>
                      <a:pt x="36" y="23"/>
                      <a:pt x="26" y="54"/>
                    </a:cubicBezTo>
                    <a:cubicBezTo>
                      <a:pt x="1" y="104"/>
                      <a:pt x="427" y="455"/>
                      <a:pt x="803" y="681"/>
                    </a:cubicBezTo>
                    <a:cubicBezTo>
                      <a:pt x="1204" y="906"/>
                      <a:pt x="2306" y="1533"/>
                      <a:pt x="2507" y="1708"/>
                    </a:cubicBezTo>
                    <a:cubicBezTo>
                      <a:pt x="2608" y="1795"/>
                      <a:pt x="2726" y="1882"/>
                      <a:pt x="2866" y="1882"/>
                    </a:cubicBezTo>
                    <a:cubicBezTo>
                      <a:pt x="2968" y="1882"/>
                      <a:pt x="3082" y="1835"/>
                      <a:pt x="3209" y="1708"/>
                    </a:cubicBezTo>
                    <a:cubicBezTo>
                      <a:pt x="3484" y="1407"/>
                      <a:pt x="2732" y="1332"/>
                      <a:pt x="2281" y="1157"/>
                    </a:cubicBezTo>
                    <a:cubicBezTo>
                      <a:pt x="1855" y="956"/>
                      <a:pt x="778" y="430"/>
                      <a:pt x="627" y="179"/>
                    </a:cubicBezTo>
                    <a:cubicBezTo>
                      <a:pt x="539" y="47"/>
                      <a:pt x="355" y="1"/>
                      <a:pt x="213" y="1"/>
                    </a:cubicBezTo>
                    <a:close/>
                  </a:path>
                </a:pathLst>
              </a:custGeom>
              <a:solidFill>
                <a:srgbClr val="BEE1F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44" name="Google Shape;6344;p49"/>
              <p:cNvSpPr/>
              <p:nvPr/>
            </p:nvSpPr>
            <p:spPr>
              <a:xfrm>
                <a:off x="4026475" y="2266950"/>
                <a:ext cx="1225600" cy="354650"/>
              </a:xfrm>
              <a:custGeom>
                <a:avLst/>
                <a:gdLst/>
                <a:ahLst/>
                <a:cxnLst/>
                <a:rect l="l" t="t" r="r" b="b"/>
                <a:pathLst>
                  <a:path w="49024" h="14186" extrusionOk="0">
                    <a:moveTo>
                      <a:pt x="0" y="0"/>
                    </a:moveTo>
                    <a:cubicBezTo>
                      <a:pt x="25" y="3785"/>
                      <a:pt x="2607" y="7344"/>
                      <a:pt x="7243" y="10025"/>
                    </a:cubicBezTo>
                    <a:cubicBezTo>
                      <a:pt x="12055" y="12807"/>
                      <a:pt x="18346" y="14186"/>
                      <a:pt x="24637" y="14186"/>
                    </a:cubicBezTo>
                    <a:cubicBezTo>
                      <a:pt x="30878" y="14186"/>
                      <a:pt x="37093" y="12832"/>
                      <a:pt x="41830" y="10101"/>
                    </a:cubicBezTo>
                    <a:cubicBezTo>
                      <a:pt x="46467" y="7419"/>
                      <a:pt x="49023" y="3835"/>
                      <a:pt x="48973" y="0"/>
                    </a:cubicBezTo>
                    <a:lnTo>
                      <a:pt x="48722" y="0"/>
                    </a:lnTo>
                    <a:cubicBezTo>
                      <a:pt x="48747" y="3735"/>
                      <a:pt x="46266" y="7243"/>
                      <a:pt x="41705" y="9875"/>
                    </a:cubicBezTo>
                    <a:cubicBezTo>
                      <a:pt x="37002" y="12582"/>
                      <a:pt x="30828" y="13935"/>
                      <a:pt x="24641" y="13935"/>
                    </a:cubicBezTo>
                    <a:cubicBezTo>
                      <a:pt x="18397" y="13935"/>
                      <a:pt x="12140" y="12557"/>
                      <a:pt x="7369" y="9800"/>
                    </a:cubicBezTo>
                    <a:cubicBezTo>
                      <a:pt x="2832" y="7168"/>
                      <a:pt x="301" y="3710"/>
                      <a:pt x="2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45" name="Google Shape;6345;p49"/>
              <p:cNvSpPr/>
              <p:nvPr/>
            </p:nvSpPr>
            <p:spPr>
              <a:xfrm>
                <a:off x="4206925" y="1713750"/>
                <a:ext cx="722450" cy="1079550"/>
              </a:xfrm>
              <a:custGeom>
                <a:avLst/>
                <a:gdLst/>
                <a:ahLst/>
                <a:cxnLst/>
                <a:rect l="l" t="t" r="r" b="b"/>
                <a:pathLst>
                  <a:path w="28898" h="43182" extrusionOk="0">
                    <a:moveTo>
                      <a:pt x="24973" y="1"/>
                    </a:moveTo>
                    <a:cubicBezTo>
                      <a:pt x="22585" y="1"/>
                      <a:pt x="19934" y="804"/>
                      <a:pt x="17193" y="2379"/>
                    </a:cubicBezTo>
                    <a:cubicBezTo>
                      <a:pt x="7720" y="7843"/>
                      <a:pt x="0" y="21151"/>
                      <a:pt x="0" y="32028"/>
                    </a:cubicBezTo>
                    <a:cubicBezTo>
                      <a:pt x="0" y="37367"/>
                      <a:pt x="1830" y="41326"/>
                      <a:pt x="5163" y="43181"/>
                    </a:cubicBezTo>
                    <a:lnTo>
                      <a:pt x="5289" y="42956"/>
                    </a:lnTo>
                    <a:cubicBezTo>
                      <a:pt x="2055" y="41151"/>
                      <a:pt x="251" y="37266"/>
                      <a:pt x="251" y="32028"/>
                    </a:cubicBezTo>
                    <a:cubicBezTo>
                      <a:pt x="251" y="21226"/>
                      <a:pt x="7920" y="8018"/>
                      <a:pt x="17319" y="2579"/>
                    </a:cubicBezTo>
                    <a:cubicBezTo>
                      <a:pt x="20013" y="1035"/>
                      <a:pt x="22618" y="254"/>
                      <a:pt x="24960" y="254"/>
                    </a:cubicBezTo>
                    <a:cubicBezTo>
                      <a:pt x="26343" y="254"/>
                      <a:pt x="27634" y="526"/>
                      <a:pt x="28797" y="1076"/>
                    </a:cubicBezTo>
                    <a:lnTo>
                      <a:pt x="28898" y="850"/>
                    </a:lnTo>
                    <a:cubicBezTo>
                      <a:pt x="27705" y="282"/>
                      <a:pt x="26385" y="1"/>
                      <a:pt x="2497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46" name="Google Shape;6346;p49"/>
              <p:cNvSpPr/>
              <p:nvPr/>
            </p:nvSpPr>
            <p:spPr>
              <a:xfrm>
                <a:off x="4347275" y="1713750"/>
                <a:ext cx="722450" cy="1079550"/>
              </a:xfrm>
              <a:custGeom>
                <a:avLst/>
                <a:gdLst/>
                <a:ahLst/>
                <a:cxnLst/>
                <a:rect l="l" t="t" r="r" b="b"/>
                <a:pathLst>
                  <a:path w="28898" h="43182" extrusionOk="0">
                    <a:moveTo>
                      <a:pt x="3932" y="1"/>
                    </a:moveTo>
                    <a:cubicBezTo>
                      <a:pt x="2516" y="1"/>
                      <a:pt x="1193" y="282"/>
                      <a:pt x="0" y="850"/>
                    </a:cubicBezTo>
                    <a:lnTo>
                      <a:pt x="126" y="1076"/>
                    </a:lnTo>
                    <a:cubicBezTo>
                      <a:pt x="1289" y="526"/>
                      <a:pt x="2580" y="254"/>
                      <a:pt x="3962" y="254"/>
                    </a:cubicBezTo>
                    <a:cubicBezTo>
                      <a:pt x="6302" y="254"/>
                      <a:pt x="8901" y="1035"/>
                      <a:pt x="11579" y="2579"/>
                    </a:cubicBezTo>
                    <a:cubicBezTo>
                      <a:pt x="21003" y="8018"/>
                      <a:pt x="28647" y="21226"/>
                      <a:pt x="28647" y="32028"/>
                    </a:cubicBezTo>
                    <a:cubicBezTo>
                      <a:pt x="28647" y="37266"/>
                      <a:pt x="26868" y="41151"/>
                      <a:pt x="23635" y="42956"/>
                    </a:cubicBezTo>
                    <a:lnTo>
                      <a:pt x="23760" y="43181"/>
                    </a:lnTo>
                    <a:cubicBezTo>
                      <a:pt x="27068" y="41326"/>
                      <a:pt x="28898" y="37367"/>
                      <a:pt x="28898" y="32028"/>
                    </a:cubicBezTo>
                    <a:cubicBezTo>
                      <a:pt x="28898" y="21151"/>
                      <a:pt x="21203" y="7843"/>
                      <a:pt x="11705" y="2379"/>
                    </a:cubicBezTo>
                    <a:cubicBezTo>
                      <a:pt x="8980" y="804"/>
                      <a:pt x="6325" y="1"/>
                      <a:pt x="393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47" name="Google Shape;6347;p49"/>
              <p:cNvSpPr/>
              <p:nvPr/>
            </p:nvSpPr>
            <p:spPr>
              <a:xfrm>
                <a:off x="4635500" y="1659800"/>
                <a:ext cx="6275" cy="1214325"/>
              </a:xfrm>
              <a:custGeom>
                <a:avLst/>
                <a:gdLst/>
                <a:ahLst/>
                <a:cxnLst/>
                <a:rect l="l" t="t" r="r" b="b"/>
                <a:pathLst>
                  <a:path w="251" h="48573" extrusionOk="0">
                    <a:moveTo>
                      <a:pt x="0" y="0"/>
                    </a:moveTo>
                    <a:lnTo>
                      <a:pt x="0" y="48572"/>
                    </a:lnTo>
                    <a:lnTo>
                      <a:pt x="251" y="48572"/>
                    </a:lnTo>
                    <a:lnTo>
                      <a:pt x="25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48" name="Google Shape;6348;p49"/>
              <p:cNvSpPr/>
              <p:nvPr/>
            </p:nvSpPr>
            <p:spPr>
              <a:xfrm>
                <a:off x="4028350" y="1772575"/>
                <a:ext cx="1220575" cy="494400"/>
              </a:xfrm>
              <a:custGeom>
                <a:avLst/>
                <a:gdLst/>
                <a:ahLst/>
                <a:cxnLst/>
                <a:rect l="l" t="t" r="r" b="b"/>
                <a:pathLst>
                  <a:path w="48823" h="19776" extrusionOk="0">
                    <a:moveTo>
                      <a:pt x="24412" y="1"/>
                    </a:moveTo>
                    <a:cubicBezTo>
                      <a:pt x="10953" y="1"/>
                      <a:pt x="0" y="8873"/>
                      <a:pt x="0" y="19775"/>
                    </a:cubicBezTo>
                    <a:lnTo>
                      <a:pt x="251" y="19775"/>
                    </a:lnTo>
                    <a:cubicBezTo>
                      <a:pt x="251" y="9023"/>
                      <a:pt x="11078" y="251"/>
                      <a:pt x="24412" y="251"/>
                    </a:cubicBezTo>
                    <a:cubicBezTo>
                      <a:pt x="37720" y="251"/>
                      <a:pt x="48572" y="9023"/>
                      <a:pt x="48572" y="19775"/>
                    </a:cubicBezTo>
                    <a:lnTo>
                      <a:pt x="48823" y="19775"/>
                    </a:lnTo>
                    <a:cubicBezTo>
                      <a:pt x="48823" y="8873"/>
                      <a:pt x="37870" y="1"/>
                      <a:pt x="244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49" name="Google Shape;6349;p49"/>
              <p:cNvSpPr/>
              <p:nvPr/>
            </p:nvSpPr>
            <p:spPr>
              <a:xfrm>
                <a:off x="4139250" y="3679850"/>
                <a:ext cx="173575" cy="52050"/>
              </a:xfrm>
              <a:custGeom>
                <a:avLst/>
                <a:gdLst/>
                <a:ahLst/>
                <a:cxnLst/>
                <a:rect l="l" t="t" r="r" b="b"/>
                <a:pathLst>
                  <a:path w="6943" h="2082" extrusionOk="0">
                    <a:moveTo>
                      <a:pt x="1" y="1379"/>
                    </a:moveTo>
                    <a:lnTo>
                      <a:pt x="1" y="1705"/>
                    </a:lnTo>
                    <a:cubicBezTo>
                      <a:pt x="652" y="2081"/>
                      <a:pt x="2106" y="1881"/>
                      <a:pt x="2482" y="1705"/>
                    </a:cubicBezTo>
                    <a:cubicBezTo>
                      <a:pt x="2732" y="1329"/>
                      <a:pt x="3409" y="1430"/>
                      <a:pt x="3785" y="1580"/>
                    </a:cubicBezTo>
                    <a:cubicBezTo>
                      <a:pt x="5239" y="1705"/>
                      <a:pt x="5765" y="1505"/>
                      <a:pt x="6266" y="1129"/>
                    </a:cubicBezTo>
                    <a:cubicBezTo>
                      <a:pt x="6492" y="953"/>
                      <a:pt x="6943" y="502"/>
                      <a:pt x="6893" y="1"/>
                    </a:cubicBezTo>
                    <a:cubicBezTo>
                      <a:pt x="5163" y="402"/>
                      <a:pt x="1" y="1379"/>
                      <a:pt x="1" y="1379"/>
                    </a:cubicBezTo>
                    <a:close/>
                  </a:path>
                </a:pathLst>
              </a:custGeom>
              <a:solidFill>
                <a:srgbClr val="606BF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50" name="Google Shape;6350;p49"/>
              <p:cNvSpPr/>
              <p:nvPr/>
            </p:nvSpPr>
            <p:spPr>
              <a:xfrm>
                <a:off x="4129225" y="3651675"/>
                <a:ext cx="186750" cy="72700"/>
              </a:xfrm>
              <a:custGeom>
                <a:avLst/>
                <a:gdLst/>
                <a:ahLst/>
                <a:cxnLst/>
                <a:rect l="l" t="t" r="r" b="b"/>
                <a:pathLst>
                  <a:path w="7470" h="2908" extrusionOk="0">
                    <a:moveTo>
                      <a:pt x="2883" y="0"/>
                    </a:moveTo>
                    <a:cubicBezTo>
                      <a:pt x="2883" y="0"/>
                      <a:pt x="4462" y="451"/>
                      <a:pt x="5414" y="577"/>
                    </a:cubicBezTo>
                    <a:cubicBezTo>
                      <a:pt x="6341" y="702"/>
                      <a:pt x="7018" y="551"/>
                      <a:pt x="7244" y="902"/>
                    </a:cubicBezTo>
                    <a:cubicBezTo>
                      <a:pt x="7469" y="1228"/>
                      <a:pt x="6968" y="2105"/>
                      <a:pt x="6141" y="2381"/>
                    </a:cubicBezTo>
                    <a:cubicBezTo>
                      <a:pt x="5314" y="2682"/>
                      <a:pt x="3610" y="2356"/>
                      <a:pt x="2983" y="2481"/>
                    </a:cubicBezTo>
                    <a:cubicBezTo>
                      <a:pt x="2356" y="2607"/>
                      <a:pt x="777" y="2907"/>
                      <a:pt x="402" y="2506"/>
                    </a:cubicBezTo>
                    <a:cubicBezTo>
                      <a:pt x="1" y="2130"/>
                      <a:pt x="402" y="226"/>
                      <a:pt x="402" y="22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51" name="Google Shape;6351;p49"/>
              <p:cNvSpPr/>
              <p:nvPr/>
            </p:nvSpPr>
            <p:spPr>
              <a:xfrm>
                <a:off x="3978850" y="3510050"/>
                <a:ext cx="131600" cy="117825"/>
              </a:xfrm>
              <a:custGeom>
                <a:avLst/>
                <a:gdLst/>
                <a:ahLst/>
                <a:cxnLst/>
                <a:rect l="l" t="t" r="r" b="b"/>
                <a:pathLst>
                  <a:path w="5264" h="4713" extrusionOk="0">
                    <a:moveTo>
                      <a:pt x="76" y="3560"/>
                    </a:moveTo>
                    <a:lnTo>
                      <a:pt x="2933" y="377"/>
                    </a:lnTo>
                    <a:cubicBezTo>
                      <a:pt x="4061" y="51"/>
                      <a:pt x="5264" y="1"/>
                      <a:pt x="5113" y="1054"/>
                    </a:cubicBezTo>
                    <a:cubicBezTo>
                      <a:pt x="4963" y="1981"/>
                      <a:pt x="3484" y="2382"/>
                      <a:pt x="2482" y="3284"/>
                    </a:cubicBezTo>
                    <a:lnTo>
                      <a:pt x="1529" y="4111"/>
                    </a:lnTo>
                    <a:cubicBezTo>
                      <a:pt x="853" y="4713"/>
                      <a:pt x="0" y="4186"/>
                      <a:pt x="76" y="356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52" name="Google Shape;6352;p49"/>
              <p:cNvSpPr/>
              <p:nvPr/>
            </p:nvSpPr>
            <p:spPr>
              <a:xfrm>
                <a:off x="4396150" y="2440500"/>
                <a:ext cx="95250" cy="144150"/>
              </a:xfrm>
              <a:custGeom>
                <a:avLst/>
                <a:gdLst/>
                <a:ahLst/>
                <a:cxnLst/>
                <a:rect l="l" t="t" r="r" b="b"/>
                <a:pathLst>
                  <a:path w="3810" h="5766" extrusionOk="0">
                    <a:moveTo>
                      <a:pt x="1579" y="5515"/>
                    </a:moveTo>
                    <a:cubicBezTo>
                      <a:pt x="2206" y="5139"/>
                      <a:pt x="3008" y="4286"/>
                      <a:pt x="3283" y="3610"/>
                    </a:cubicBezTo>
                    <a:cubicBezTo>
                      <a:pt x="3509" y="3033"/>
                      <a:pt x="3760" y="2432"/>
                      <a:pt x="3785" y="1805"/>
                    </a:cubicBezTo>
                    <a:cubicBezTo>
                      <a:pt x="3810" y="1254"/>
                      <a:pt x="3659" y="677"/>
                      <a:pt x="3384" y="201"/>
                    </a:cubicBezTo>
                    <a:cubicBezTo>
                      <a:pt x="3359" y="176"/>
                      <a:pt x="3334" y="126"/>
                      <a:pt x="3309" y="101"/>
                    </a:cubicBezTo>
                    <a:cubicBezTo>
                      <a:pt x="3158" y="1"/>
                      <a:pt x="2983" y="176"/>
                      <a:pt x="2908" y="301"/>
                    </a:cubicBezTo>
                    <a:cubicBezTo>
                      <a:pt x="2406" y="1103"/>
                      <a:pt x="1930" y="2006"/>
                      <a:pt x="1304" y="2733"/>
                    </a:cubicBezTo>
                    <a:cubicBezTo>
                      <a:pt x="1354" y="2457"/>
                      <a:pt x="1454" y="2131"/>
                      <a:pt x="1579" y="1880"/>
                    </a:cubicBezTo>
                    <a:cubicBezTo>
                      <a:pt x="1780" y="1454"/>
                      <a:pt x="1429" y="1479"/>
                      <a:pt x="1429" y="1479"/>
                    </a:cubicBezTo>
                    <a:cubicBezTo>
                      <a:pt x="1178" y="1630"/>
                      <a:pt x="502" y="2733"/>
                      <a:pt x="401" y="3159"/>
                    </a:cubicBezTo>
                    <a:cubicBezTo>
                      <a:pt x="301" y="3585"/>
                      <a:pt x="50" y="4637"/>
                      <a:pt x="50" y="4637"/>
                    </a:cubicBezTo>
                    <a:lnTo>
                      <a:pt x="176" y="4763"/>
                    </a:lnTo>
                    <a:cubicBezTo>
                      <a:pt x="75" y="4913"/>
                      <a:pt x="0" y="4988"/>
                      <a:pt x="0" y="4988"/>
                    </a:cubicBezTo>
                    <a:cubicBezTo>
                      <a:pt x="0" y="4988"/>
                      <a:pt x="1153" y="5765"/>
                      <a:pt x="1579" y="5515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53" name="Google Shape;6353;p49"/>
              <p:cNvSpPr/>
              <p:nvPr/>
            </p:nvSpPr>
            <p:spPr>
              <a:xfrm>
                <a:off x="3888625" y="2643525"/>
                <a:ext cx="98400" cy="136600"/>
              </a:xfrm>
              <a:custGeom>
                <a:avLst/>
                <a:gdLst/>
                <a:ahLst/>
                <a:cxnLst/>
                <a:rect l="l" t="t" r="r" b="b"/>
                <a:pathLst>
                  <a:path w="3936" h="5464" extrusionOk="0">
                    <a:moveTo>
                      <a:pt x="3935" y="0"/>
                    </a:moveTo>
                    <a:cubicBezTo>
                      <a:pt x="3935" y="0"/>
                      <a:pt x="0" y="1429"/>
                      <a:pt x="3058" y="5464"/>
                    </a:cubicBezTo>
                    <a:close/>
                  </a:path>
                </a:pathLst>
              </a:custGeom>
              <a:solidFill>
                <a:srgbClr val="112B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54" name="Google Shape;6354;p49"/>
              <p:cNvSpPr/>
              <p:nvPr/>
            </p:nvSpPr>
            <p:spPr>
              <a:xfrm>
                <a:off x="4002650" y="2440500"/>
                <a:ext cx="188625" cy="207425"/>
              </a:xfrm>
              <a:custGeom>
                <a:avLst/>
                <a:gdLst/>
                <a:ahLst/>
                <a:cxnLst/>
                <a:rect l="l" t="t" r="r" b="b"/>
                <a:pathLst>
                  <a:path w="7545" h="8297" extrusionOk="0">
                    <a:moveTo>
                      <a:pt x="1830" y="176"/>
                    </a:moveTo>
                    <a:cubicBezTo>
                      <a:pt x="2683" y="26"/>
                      <a:pt x="3835" y="1"/>
                      <a:pt x="4662" y="251"/>
                    </a:cubicBezTo>
                    <a:cubicBezTo>
                      <a:pt x="6016" y="652"/>
                      <a:pt x="6768" y="1530"/>
                      <a:pt x="7094" y="2833"/>
                    </a:cubicBezTo>
                    <a:cubicBezTo>
                      <a:pt x="7444" y="4136"/>
                      <a:pt x="7545" y="6342"/>
                      <a:pt x="6793" y="7545"/>
                    </a:cubicBezTo>
                    <a:cubicBezTo>
                      <a:pt x="6317" y="8297"/>
                      <a:pt x="5264" y="8171"/>
                      <a:pt x="4512" y="7971"/>
                    </a:cubicBezTo>
                    <a:cubicBezTo>
                      <a:pt x="3610" y="7720"/>
                      <a:pt x="2432" y="7344"/>
                      <a:pt x="1705" y="6768"/>
                    </a:cubicBezTo>
                    <a:cubicBezTo>
                      <a:pt x="678" y="5991"/>
                      <a:pt x="126" y="4286"/>
                      <a:pt x="51" y="3058"/>
                    </a:cubicBezTo>
                    <a:cubicBezTo>
                      <a:pt x="1" y="2006"/>
                      <a:pt x="552" y="377"/>
                      <a:pt x="1830" y="176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55" name="Google Shape;6355;p49"/>
              <p:cNvSpPr/>
              <p:nvPr/>
            </p:nvSpPr>
            <p:spPr>
              <a:xfrm>
                <a:off x="4030225" y="2602775"/>
                <a:ext cx="97150" cy="66450"/>
              </a:xfrm>
              <a:custGeom>
                <a:avLst/>
                <a:gdLst/>
                <a:ahLst/>
                <a:cxnLst/>
                <a:rect l="l" t="t" r="r" b="b"/>
                <a:pathLst>
                  <a:path w="3886" h="2658" extrusionOk="0">
                    <a:moveTo>
                      <a:pt x="727" y="1"/>
                    </a:moveTo>
                    <a:cubicBezTo>
                      <a:pt x="828" y="126"/>
                      <a:pt x="953" y="227"/>
                      <a:pt x="1078" y="327"/>
                    </a:cubicBezTo>
                    <a:cubicBezTo>
                      <a:pt x="1805" y="878"/>
                      <a:pt x="2507" y="1229"/>
                      <a:pt x="3409" y="1480"/>
                    </a:cubicBezTo>
                    <a:cubicBezTo>
                      <a:pt x="3559" y="1505"/>
                      <a:pt x="3710" y="1555"/>
                      <a:pt x="3885" y="1580"/>
                    </a:cubicBezTo>
                    <a:lnTo>
                      <a:pt x="3810" y="2407"/>
                    </a:lnTo>
                    <a:cubicBezTo>
                      <a:pt x="2858" y="2658"/>
                      <a:pt x="1905" y="2257"/>
                      <a:pt x="1254" y="2081"/>
                    </a:cubicBezTo>
                    <a:cubicBezTo>
                      <a:pt x="752" y="1931"/>
                      <a:pt x="1" y="1806"/>
                      <a:pt x="1" y="1279"/>
                    </a:cubicBezTo>
                    <a:lnTo>
                      <a:pt x="727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56" name="Google Shape;6356;p49"/>
              <p:cNvSpPr/>
              <p:nvPr/>
            </p:nvSpPr>
            <p:spPr>
              <a:xfrm>
                <a:off x="4001400" y="2410425"/>
                <a:ext cx="188000" cy="217450"/>
              </a:xfrm>
              <a:custGeom>
                <a:avLst/>
                <a:gdLst/>
                <a:ahLst/>
                <a:cxnLst/>
                <a:rect l="l" t="t" r="r" b="b"/>
                <a:pathLst>
                  <a:path w="7520" h="8698" extrusionOk="0">
                    <a:moveTo>
                      <a:pt x="828" y="1630"/>
                    </a:moveTo>
                    <a:cubicBezTo>
                      <a:pt x="1" y="2156"/>
                      <a:pt x="51" y="3484"/>
                      <a:pt x="101" y="4337"/>
                    </a:cubicBezTo>
                    <a:cubicBezTo>
                      <a:pt x="151" y="5565"/>
                      <a:pt x="728" y="7194"/>
                      <a:pt x="1755" y="7971"/>
                    </a:cubicBezTo>
                    <a:cubicBezTo>
                      <a:pt x="2306" y="8422"/>
                      <a:pt x="2357" y="8472"/>
                      <a:pt x="3108" y="8697"/>
                    </a:cubicBezTo>
                    <a:cubicBezTo>
                      <a:pt x="3184" y="8672"/>
                      <a:pt x="3359" y="8547"/>
                      <a:pt x="3560" y="8397"/>
                    </a:cubicBezTo>
                    <a:cubicBezTo>
                      <a:pt x="3986" y="8096"/>
                      <a:pt x="4186" y="7545"/>
                      <a:pt x="4011" y="7043"/>
                    </a:cubicBezTo>
                    <a:cubicBezTo>
                      <a:pt x="3860" y="6542"/>
                      <a:pt x="3860" y="5941"/>
                      <a:pt x="4136" y="5790"/>
                    </a:cubicBezTo>
                    <a:cubicBezTo>
                      <a:pt x="4587" y="5540"/>
                      <a:pt x="4888" y="6442"/>
                      <a:pt x="4888" y="6442"/>
                    </a:cubicBezTo>
                    <a:cubicBezTo>
                      <a:pt x="5164" y="6342"/>
                      <a:pt x="5565" y="6041"/>
                      <a:pt x="5339" y="5489"/>
                    </a:cubicBezTo>
                    <a:cubicBezTo>
                      <a:pt x="5114" y="4963"/>
                      <a:pt x="5339" y="4412"/>
                      <a:pt x="5339" y="4412"/>
                    </a:cubicBezTo>
                    <a:cubicBezTo>
                      <a:pt x="6166" y="4437"/>
                      <a:pt x="6542" y="3334"/>
                      <a:pt x="6793" y="3184"/>
                    </a:cubicBezTo>
                    <a:cubicBezTo>
                      <a:pt x="7344" y="2858"/>
                      <a:pt x="7520" y="2733"/>
                      <a:pt x="7444" y="2231"/>
                    </a:cubicBezTo>
                    <a:cubicBezTo>
                      <a:pt x="7369" y="1880"/>
                      <a:pt x="7244" y="1530"/>
                      <a:pt x="6993" y="1304"/>
                    </a:cubicBezTo>
                    <a:cubicBezTo>
                      <a:pt x="6692" y="1028"/>
                      <a:pt x="5740" y="677"/>
                      <a:pt x="5364" y="577"/>
                    </a:cubicBezTo>
                    <a:cubicBezTo>
                      <a:pt x="3083" y="1"/>
                      <a:pt x="1354" y="402"/>
                      <a:pt x="828" y="163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57" name="Google Shape;6357;p49"/>
              <p:cNvSpPr/>
              <p:nvPr/>
            </p:nvSpPr>
            <p:spPr>
              <a:xfrm>
                <a:off x="3976350" y="3535750"/>
                <a:ext cx="130350" cy="102150"/>
              </a:xfrm>
              <a:custGeom>
                <a:avLst/>
                <a:gdLst/>
                <a:ahLst/>
                <a:cxnLst/>
                <a:rect l="l" t="t" r="r" b="b"/>
                <a:pathLst>
                  <a:path w="5214" h="4086" extrusionOk="0">
                    <a:moveTo>
                      <a:pt x="1629" y="3083"/>
                    </a:moveTo>
                    <a:lnTo>
                      <a:pt x="2582" y="2256"/>
                    </a:lnTo>
                    <a:cubicBezTo>
                      <a:pt x="3584" y="1354"/>
                      <a:pt x="5063" y="953"/>
                      <a:pt x="5213" y="26"/>
                    </a:cubicBezTo>
                    <a:lnTo>
                      <a:pt x="5213" y="26"/>
                    </a:lnTo>
                    <a:lnTo>
                      <a:pt x="5213" y="26"/>
                    </a:lnTo>
                    <a:lnTo>
                      <a:pt x="5213" y="26"/>
                    </a:lnTo>
                    <a:lnTo>
                      <a:pt x="5213" y="0"/>
                    </a:lnTo>
                    <a:lnTo>
                      <a:pt x="5213" y="0"/>
                    </a:lnTo>
                    <a:lnTo>
                      <a:pt x="5213" y="0"/>
                    </a:lnTo>
                    <a:lnTo>
                      <a:pt x="5213" y="0"/>
                    </a:lnTo>
                    <a:lnTo>
                      <a:pt x="5213" y="0"/>
                    </a:lnTo>
                    <a:lnTo>
                      <a:pt x="5213" y="0"/>
                    </a:lnTo>
                    <a:lnTo>
                      <a:pt x="5213" y="0"/>
                    </a:lnTo>
                    <a:lnTo>
                      <a:pt x="5213" y="0"/>
                    </a:lnTo>
                    <a:lnTo>
                      <a:pt x="5213" y="0"/>
                    </a:lnTo>
                    <a:lnTo>
                      <a:pt x="5213" y="0"/>
                    </a:lnTo>
                    <a:lnTo>
                      <a:pt x="5213" y="0"/>
                    </a:lnTo>
                    <a:lnTo>
                      <a:pt x="5213" y="0"/>
                    </a:lnTo>
                    <a:lnTo>
                      <a:pt x="5213" y="0"/>
                    </a:lnTo>
                    <a:lnTo>
                      <a:pt x="5213" y="0"/>
                    </a:lnTo>
                    <a:lnTo>
                      <a:pt x="5213" y="0"/>
                    </a:lnTo>
                    <a:lnTo>
                      <a:pt x="5213" y="0"/>
                    </a:lnTo>
                    <a:lnTo>
                      <a:pt x="5213" y="0"/>
                    </a:lnTo>
                    <a:lnTo>
                      <a:pt x="5213" y="0"/>
                    </a:lnTo>
                    <a:cubicBezTo>
                      <a:pt x="5213" y="101"/>
                      <a:pt x="5213" y="201"/>
                      <a:pt x="5213" y="326"/>
                    </a:cubicBezTo>
                    <a:cubicBezTo>
                      <a:pt x="5063" y="1254"/>
                      <a:pt x="3584" y="1655"/>
                      <a:pt x="2582" y="2557"/>
                    </a:cubicBezTo>
                    <a:lnTo>
                      <a:pt x="1629" y="3384"/>
                    </a:lnTo>
                    <a:cubicBezTo>
                      <a:pt x="852" y="4086"/>
                      <a:pt x="0" y="3584"/>
                      <a:pt x="176" y="2532"/>
                    </a:cubicBezTo>
                    <a:cubicBezTo>
                      <a:pt x="100" y="3158"/>
                      <a:pt x="953" y="3685"/>
                      <a:pt x="1629" y="3083"/>
                    </a:cubicBezTo>
                    <a:close/>
                  </a:path>
                </a:pathLst>
              </a:custGeom>
              <a:solidFill>
                <a:srgbClr val="606BF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58" name="Google Shape;6358;p49"/>
              <p:cNvSpPr/>
              <p:nvPr/>
            </p:nvSpPr>
            <p:spPr>
              <a:xfrm>
                <a:off x="3956925" y="3011300"/>
                <a:ext cx="154775" cy="604050"/>
              </a:xfrm>
              <a:custGeom>
                <a:avLst/>
                <a:gdLst/>
                <a:ahLst/>
                <a:cxnLst/>
                <a:rect l="l" t="t" r="r" b="b"/>
                <a:pathLst>
                  <a:path w="6191" h="24162" extrusionOk="0">
                    <a:moveTo>
                      <a:pt x="978" y="1404"/>
                    </a:moveTo>
                    <a:cubicBezTo>
                      <a:pt x="0" y="2808"/>
                      <a:pt x="2456" y="6643"/>
                      <a:pt x="1780" y="11430"/>
                    </a:cubicBezTo>
                    <a:cubicBezTo>
                      <a:pt x="1329" y="14688"/>
                      <a:pt x="451" y="20126"/>
                      <a:pt x="652" y="23209"/>
                    </a:cubicBezTo>
                    <a:cubicBezTo>
                      <a:pt x="702" y="23760"/>
                      <a:pt x="2882" y="24161"/>
                      <a:pt x="3484" y="21455"/>
                    </a:cubicBezTo>
                    <a:cubicBezTo>
                      <a:pt x="4486" y="16843"/>
                      <a:pt x="5740" y="13961"/>
                      <a:pt x="6191" y="10377"/>
                    </a:cubicBezTo>
                    <a:lnTo>
                      <a:pt x="5965" y="1"/>
                    </a:lnTo>
                    <a:close/>
                  </a:path>
                </a:pathLst>
              </a:custGeom>
              <a:solidFill>
                <a:srgbClr val="717B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59" name="Google Shape;6359;p49"/>
              <p:cNvSpPr/>
              <p:nvPr/>
            </p:nvSpPr>
            <p:spPr>
              <a:xfrm>
                <a:off x="4053400" y="3033875"/>
                <a:ext cx="207425" cy="660425"/>
              </a:xfrm>
              <a:custGeom>
                <a:avLst/>
                <a:gdLst/>
                <a:ahLst/>
                <a:cxnLst/>
                <a:rect l="l" t="t" r="r" b="b"/>
                <a:pathLst>
                  <a:path w="8297" h="26417" extrusionOk="0">
                    <a:moveTo>
                      <a:pt x="252" y="0"/>
                    </a:moveTo>
                    <a:cubicBezTo>
                      <a:pt x="1" y="4311"/>
                      <a:pt x="3084" y="9599"/>
                      <a:pt x="2883" y="13058"/>
                    </a:cubicBezTo>
                    <a:cubicBezTo>
                      <a:pt x="2658" y="16667"/>
                      <a:pt x="3059" y="21028"/>
                      <a:pt x="3059" y="24913"/>
                    </a:cubicBezTo>
                    <a:cubicBezTo>
                      <a:pt x="3059" y="24913"/>
                      <a:pt x="6242" y="26416"/>
                      <a:pt x="6367" y="24086"/>
                    </a:cubicBezTo>
                    <a:cubicBezTo>
                      <a:pt x="6843" y="16466"/>
                      <a:pt x="8297" y="14111"/>
                      <a:pt x="6342" y="176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60" name="Google Shape;6360;p49"/>
              <p:cNvSpPr/>
              <p:nvPr/>
            </p:nvSpPr>
            <p:spPr>
              <a:xfrm>
                <a:off x="3936875" y="2629725"/>
                <a:ext cx="306400" cy="535125"/>
              </a:xfrm>
              <a:custGeom>
                <a:avLst/>
                <a:gdLst/>
                <a:ahLst/>
                <a:cxnLst/>
                <a:rect l="l" t="t" r="r" b="b"/>
                <a:pathLst>
                  <a:path w="12256" h="21405" extrusionOk="0">
                    <a:moveTo>
                      <a:pt x="10677" y="12006"/>
                    </a:moveTo>
                    <a:cubicBezTo>
                      <a:pt x="10777" y="7845"/>
                      <a:pt x="10000" y="3760"/>
                      <a:pt x="10000" y="3760"/>
                    </a:cubicBezTo>
                    <a:cubicBezTo>
                      <a:pt x="9624" y="3209"/>
                      <a:pt x="9173" y="2758"/>
                      <a:pt x="8647" y="2382"/>
                    </a:cubicBezTo>
                    <a:lnTo>
                      <a:pt x="7644" y="1154"/>
                    </a:lnTo>
                    <a:cubicBezTo>
                      <a:pt x="6341" y="828"/>
                      <a:pt x="5088" y="452"/>
                      <a:pt x="3835" y="1"/>
                    </a:cubicBezTo>
                    <a:lnTo>
                      <a:pt x="2005" y="552"/>
                    </a:lnTo>
                    <a:cubicBezTo>
                      <a:pt x="501" y="1179"/>
                      <a:pt x="0" y="3108"/>
                      <a:pt x="677" y="5038"/>
                    </a:cubicBezTo>
                    <a:cubicBezTo>
                      <a:pt x="652" y="5139"/>
                      <a:pt x="2206" y="9525"/>
                      <a:pt x="2381" y="11154"/>
                    </a:cubicBezTo>
                    <a:cubicBezTo>
                      <a:pt x="2381" y="11304"/>
                      <a:pt x="1228" y="15615"/>
                      <a:pt x="978" y="17369"/>
                    </a:cubicBezTo>
                    <a:cubicBezTo>
                      <a:pt x="978" y="17369"/>
                      <a:pt x="2080" y="18372"/>
                      <a:pt x="2381" y="18622"/>
                    </a:cubicBezTo>
                    <a:cubicBezTo>
                      <a:pt x="4612" y="21404"/>
                      <a:pt x="11880" y="18046"/>
                      <a:pt x="12156" y="16567"/>
                    </a:cubicBezTo>
                    <a:cubicBezTo>
                      <a:pt x="12256" y="16016"/>
                      <a:pt x="11354" y="14312"/>
                      <a:pt x="10677" y="1200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61" name="Google Shape;6361;p49"/>
              <p:cNvSpPr/>
              <p:nvPr/>
            </p:nvSpPr>
            <p:spPr>
              <a:xfrm>
                <a:off x="4073600" y="2550775"/>
                <a:ext cx="367675" cy="245025"/>
              </a:xfrm>
              <a:custGeom>
                <a:avLst/>
                <a:gdLst/>
                <a:ahLst/>
                <a:cxnLst/>
                <a:rect l="l" t="t" r="r" b="b"/>
                <a:pathLst>
                  <a:path w="14707" h="9801" extrusionOk="0">
                    <a:moveTo>
                      <a:pt x="12877" y="1"/>
                    </a:moveTo>
                    <a:cubicBezTo>
                      <a:pt x="12877" y="1"/>
                      <a:pt x="10822" y="4011"/>
                      <a:pt x="8992" y="6241"/>
                    </a:cubicBezTo>
                    <a:cubicBezTo>
                      <a:pt x="7078" y="6200"/>
                      <a:pt x="4249" y="5606"/>
                      <a:pt x="2655" y="5606"/>
                    </a:cubicBezTo>
                    <a:cubicBezTo>
                      <a:pt x="2328" y="5606"/>
                      <a:pt x="2054" y="5630"/>
                      <a:pt x="1850" y="5690"/>
                    </a:cubicBezTo>
                    <a:cubicBezTo>
                      <a:pt x="1348" y="5840"/>
                      <a:pt x="1098" y="6216"/>
                      <a:pt x="797" y="6642"/>
                    </a:cubicBezTo>
                    <a:cubicBezTo>
                      <a:pt x="0" y="7863"/>
                      <a:pt x="1257" y="9801"/>
                      <a:pt x="2724" y="9801"/>
                    </a:cubicBezTo>
                    <a:cubicBezTo>
                      <a:pt x="2733" y="9801"/>
                      <a:pt x="2742" y="9800"/>
                      <a:pt x="2752" y="9800"/>
                    </a:cubicBezTo>
                    <a:cubicBezTo>
                      <a:pt x="2777" y="9800"/>
                      <a:pt x="10221" y="9650"/>
                      <a:pt x="10396" y="9449"/>
                    </a:cubicBezTo>
                    <a:cubicBezTo>
                      <a:pt x="10571" y="9274"/>
                      <a:pt x="11599" y="9149"/>
                      <a:pt x="14707" y="1129"/>
                    </a:cubicBezTo>
                    <a:cubicBezTo>
                      <a:pt x="14707" y="1129"/>
                      <a:pt x="14306" y="101"/>
                      <a:pt x="12877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62" name="Google Shape;6362;p49"/>
              <p:cNvSpPr/>
              <p:nvPr/>
            </p:nvSpPr>
            <p:spPr>
              <a:xfrm>
                <a:off x="4846650" y="3668575"/>
                <a:ext cx="173575" cy="52675"/>
              </a:xfrm>
              <a:custGeom>
                <a:avLst/>
                <a:gdLst/>
                <a:ahLst/>
                <a:cxnLst/>
                <a:rect l="l" t="t" r="r" b="b"/>
                <a:pathLst>
                  <a:path w="6943" h="2107" extrusionOk="0">
                    <a:moveTo>
                      <a:pt x="6943" y="1404"/>
                    </a:moveTo>
                    <a:lnTo>
                      <a:pt x="6943" y="1730"/>
                    </a:lnTo>
                    <a:cubicBezTo>
                      <a:pt x="6291" y="2106"/>
                      <a:pt x="4838" y="1906"/>
                      <a:pt x="4462" y="1730"/>
                    </a:cubicBezTo>
                    <a:cubicBezTo>
                      <a:pt x="4211" y="1354"/>
                      <a:pt x="3534" y="1454"/>
                      <a:pt x="3158" y="1605"/>
                    </a:cubicBezTo>
                    <a:cubicBezTo>
                      <a:pt x="1705" y="1730"/>
                      <a:pt x="1178" y="1505"/>
                      <a:pt x="677" y="1154"/>
                    </a:cubicBezTo>
                    <a:cubicBezTo>
                      <a:pt x="452" y="978"/>
                      <a:pt x="0" y="502"/>
                      <a:pt x="51" y="1"/>
                    </a:cubicBezTo>
                    <a:cubicBezTo>
                      <a:pt x="1780" y="402"/>
                      <a:pt x="6943" y="1404"/>
                      <a:pt x="6943" y="140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63" name="Google Shape;6363;p49"/>
              <p:cNvSpPr/>
              <p:nvPr/>
            </p:nvSpPr>
            <p:spPr>
              <a:xfrm>
                <a:off x="4843525" y="3641025"/>
                <a:ext cx="186100" cy="72700"/>
              </a:xfrm>
              <a:custGeom>
                <a:avLst/>
                <a:gdLst/>
                <a:ahLst/>
                <a:cxnLst/>
                <a:rect l="l" t="t" r="r" b="b"/>
                <a:pathLst>
                  <a:path w="7444" h="2908" extrusionOk="0">
                    <a:moveTo>
                      <a:pt x="4587" y="0"/>
                    </a:moveTo>
                    <a:cubicBezTo>
                      <a:pt x="4587" y="0"/>
                      <a:pt x="3008" y="426"/>
                      <a:pt x="2055" y="576"/>
                    </a:cubicBezTo>
                    <a:cubicBezTo>
                      <a:pt x="1128" y="702"/>
                      <a:pt x="451" y="551"/>
                      <a:pt x="226" y="877"/>
                    </a:cubicBezTo>
                    <a:cubicBezTo>
                      <a:pt x="0" y="1228"/>
                      <a:pt x="501" y="2105"/>
                      <a:pt x="1328" y="2381"/>
                    </a:cubicBezTo>
                    <a:cubicBezTo>
                      <a:pt x="2155" y="2682"/>
                      <a:pt x="3860" y="2331"/>
                      <a:pt x="4486" y="2481"/>
                    </a:cubicBezTo>
                    <a:cubicBezTo>
                      <a:pt x="5113" y="2607"/>
                      <a:pt x="6692" y="2907"/>
                      <a:pt x="7068" y="2506"/>
                    </a:cubicBezTo>
                    <a:cubicBezTo>
                      <a:pt x="7444" y="2105"/>
                      <a:pt x="7068" y="226"/>
                      <a:pt x="7068" y="226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64" name="Google Shape;6364;p49"/>
              <p:cNvSpPr/>
              <p:nvPr/>
            </p:nvSpPr>
            <p:spPr>
              <a:xfrm>
                <a:off x="5049025" y="3499400"/>
                <a:ext cx="131600" cy="117825"/>
              </a:xfrm>
              <a:custGeom>
                <a:avLst/>
                <a:gdLst/>
                <a:ahLst/>
                <a:cxnLst/>
                <a:rect l="l" t="t" r="r" b="b"/>
                <a:pathLst>
                  <a:path w="5264" h="4713" extrusionOk="0">
                    <a:moveTo>
                      <a:pt x="5164" y="3560"/>
                    </a:moveTo>
                    <a:lnTo>
                      <a:pt x="2332" y="377"/>
                    </a:lnTo>
                    <a:cubicBezTo>
                      <a:pt x="1204" y="51"/>
                      <a:pt x="1" y="1"/>
                      <a:pt x="151" y="1028"/>
                    </a:cubicBezTo>
                    <a:cubicBezTo>
                      <a:pt x="301" y="1956"/>
                      <a:pt x="1780" y="2382"/>
                      <a:pt x="2783" y="3284"/>
                    </a:cubicBezTo>
                    <a:lnTo>
                      <a:pt x="3735" y="4111"/>
                    </a:lnTo>
                    <a:cubicBezTo>
                      <a:pt x="4387" y="4713"/>
                      <a:pt x="5264" y="4186"/>
                      <a:pt x="5164" y="356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65" name="Google Shape;6365;p49"/>
              <p:cNvSpPr/>
              <p:nvPr/>
            </p:nvSpPr>
            <p:spPr>
              <a:xfrm>
                <a:off x="5052800" y="3525100"/>
                <a:ext cx="130350" cy="102150"/>
              </a:xfrm>
              <a:custGeom>
                <a:avLst/>
                <a:gdLst/>
                <a:ahLst/>
                <a:cxnLst/>
                <a:rect l="l" t="t" r="r" b="b"/>
                <a:pathLst>
                  <a:path w="5214" h="4086" extrusionOk="0">
                    <a:moveTo>
                      <a:pt x="3584" y="3083"/>
                    </a:moveTo>
                    <a:lnTo>
                      <a:pt x="2632" y="2256"/>
                    </a:lnTo>
                    <a:cubicBezTo>
                      <a:pt x="1629" y="1354"/>
                      <a:pt x="150" y="928"/>
                      <a:pt x="0" y="0"/>
                    </a:cubicBez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ubicBezTo>
                      <a:pt x="0" y="76"/>
                      <a:pt x="0" y="201"/>
                      <a:pt x="0" y="301"/>
                    </a:cubicBezTo>
                    <a:cubicBezTo>
                      <a:pt x="150" y="1228"/>
                      <a:pt x="1629" y="1655"/>
                      <a:pt x="2632" y="2557"/>
                    </a:cubicBezTo>
                    <a:lnTo>
                      <a:pt x="3584" y="3384"/>
                    </a:lnTo>
                    <a:cubicBezTo>
                      <a:pt x="4361" y="4086"/>
                      <a:pt x="5213" y="3584"/>
                      <a:pt x="5013" y="2532"/>
                    </a:cubicBezTo>
                    <a:cubicBezTo>
                      <a:pt x="5113" y="3158"/>
                      <a:pt x="4236" y="3685"/>
                      <a:pt x="3584" y="308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66" name="Google Shape;6366;p49"/>
              <p:cNvSpPr/>
              <p:nvPr/>
            </p:nvSpPr>
            <p:spPr>
              <a:xfrm>
                <a:off x="5047775" y="3000650"/>
                <a:ext cx="154800" cy="604050"/>
              </a:xfrm>
              <a:custGeom>
                <a:avLst/>
                <a:gdLst/>
                <a:ahLst/>
                <a:cxnLst/>
                <a:rect l="l" t="t" r="r" b="b"/>
                <a:pathLst>
                  <a:path w="6192" h="24162" extrusionOk="0">
                    <a:moveTo>
                      <a:pt x="5214" y="1404"/>
                    </a:moveTo>
                    <a:cubicBezTo>
                      <a:pt x="6191" y="2783"/>
                      <a:pt x="3735" y="6642"/>
                      <a:pt x="4412" y="11429"/>
                    </a:cubicBezTo>
                    <a:cubicBezTo>
                      <a:pt x="4863" y="14663"/>
                      <a:pt x="5740" y="20126"/>
                      <a:pt x="5539" y="23184"/>
                    </a:cubicBezTo>
                    <a:cubicBezTo>
                      <a:pt x="5489" y="23760"/>
                      <a:pt x="3309" y="24161"/>
                      <a:pt x="2707" y="21455"/>
                    </a:cubicBezTo>
                    <a:cubicBezTo>
                      <a:pt x="1705" y="16843"/>
                      <a:pt x="452" y="13961"/>
                      <a:pt x="1" y="10377"/>
                    </a:cubicBezTo>
                    <a:lnTo>
                      <a:pt x="226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67" name="Google Shape;6367;p49"/>
              <p:cNvSpPr/>
              <p:nvPr/>
            </p:nvSpPr>
            <p:spPr>
              <a:xfrm>
                <a:off x="4898650" y="3023225"/>
                <a:ext cx="207425" cy="659800"/>
              </a:xfrm>
              <a:custGeom>
                <a:avLst/>
                <a:gdLst/>
                <a:ahLst/>
                <a:cxnLst/>
                <a:rect l="l" t="t" r="r" b="b"/>
                <a:pathLst>
                  <a:path w="8297" h="26392" extrusionOk="0">
                    <a:moveTo>
                      <a:pt x="8046" y="0"/>
                    </a:moveTo>
                    <a:cubicBezTo>
                      <a:pt x="8296" y="4311"/>
                      <a:pt x="5214" y="9574"/>
                      <a:pt x="5414" y="13058"/>
                    </a:cubicBezTo>
                    <a:cubicBezTo>
                      <a:pt x="5640" y="16642"/>
                      <a:pt x="5239" y="21028"/>
                      <a:pt x="5239" y="24913"/>
                    </a:cubicBezTo>
                    <a:cubicBezTo>
                      <a:pt x="5239" y="24913"/>
                      <a:pt x="2056" y="26391"/>
                      <a:pt x="1905" y="24085"/>
                    </a:cubicBezTo>
                    <a:cubicBezTo>
                      <a:pt x="1454" y="16466"/>
                      <a:pt x="1" y="14110"/>
                      <a:pt x="1956" y="176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68" name="Google Shape;6368;p49"/>
              <p:cNvSpPr/>
              <p:nvPr/>
            </p:nvSpPr>
            <p:spPr>
              <a:xfrm>
                <a:off x="5121700" y="2161050"/>
                <a:ext cx="81500" cy="143525"/>
              </a:xfrm>
              <a:custGeom>
                <a:avLst/>
                <a:gdLst/>
                <a:ahLst/>
                <a:cxnLst/>
                <a:rect l="l" t="t" r="r" b="b"/>
                <a:pathLst>
                  <a:path w="3260" h="5741" extrusionOk="0">
                    <a:moveTo>
                      <a:pt x="3109" y="4938"/>
                    </a:moveTo>
                    <a:cubicBezTo>
                      <a:pt x="3259" y="4236"/>
                      <a:pt x="3184" y="3058"/>
                      <a:pt x="2883" y="2407"/>
                    </a:cubicBezTo>
                    <a:cubicBezTo>
                      <a:pt x="2607" y="1830"/>
                      <a:pt x="2332" y="1254"/>
                      <a:pt x="1906" y="803"/>
                    </a:cubicBezTo>
                    <a:cubicBezTo>
                      <a:pt x="1505" y="402"/>
                      <a:pt x="1003" y="126"/>
                      <a:pt x="452" y="1"/>
                    </a:cubicBezTo>
                    <a:cubicBezTo>
                      <a:pt x="402" y="1"/>
                      <a:pt x="352" y="1"/>
                      <a:pt x="327" y="1"/>
                    </a:cubicBezTo>
                    <a:cubicBezTo>
                      <a:pt x="151" y="51"/>
                      <a:pt x="151" y="276"/>
                      <a:pt x="201" y="427"/>
                    </a:cubicBezTo>
                    <a:cubicBezTo>
                      <a:pt x="452" y="1354"/>
                      <a:pt x="803" y="2306"/>
                      <a:pt x="903" y="3259"/>
                    </a:cubicBezTo>
                    <a:cubicBezTo>
                      <a:pt x="728" y="3033"/>
                      <a:pt x="552" y="2733"/>
                      <a:pt x="452" y="2482"/>
                    </a:cubicBezTo>
                    <a:cubicBezTo>
                      <a:pt x="277" y="2056"/>
                      <a:pt x="51" y="2306"/>
                      <a:pt x="51" y="2306"/>
                    </a:cubicBezTo>
                    <a:cubicBezTo>
                      <a:pt x="1" y="2582"/>
                      <a:pt x="352" y="3860"/>
                      <a:pt x="602" y="4211"/>
                    </a:cubicBezTo>
                    <a:cubicBezTo>
                      <a:pt x="828" y="4562"/>
                      <a:pt x="1630" y="5464"/>
                      <a:pt x="1630" y="5464"/>
                    </a:cubicBezTo>
                    <a:cubicBezTo>
                      <a:pt x="1655" y="5640"/>
                      <a:pt x="1680" y="5740"/>
                      <a:pt x="1680" y="5740"/>
                    </a:cubicBezTo>
                    <a:cubicBezTo>
                      <a:pt x="1680" y="5740"/>
                      <a:pt x="3008" y="5439"/>
                      <a:pt x="3109" y="4938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69" name="Google Shape;6369;p49"/>
              <p:cNvSpPr/>
              <p:nvPr/>
            </p:nvSpPr>
            <p:spPr>
              <a:xfrm>
                <a:off x="5096675" y="2258175"/>
                <a:ext cx="161650" cy="443025"/>
              </a:xfrm>
              <a:custGeom>
                <a:avLst/>
                <a:gdLst/>
                <a:ahLst/>
                <a:cxnLst/>
                <a:rect l="l" t="t" r="r" b="b"/>
                <a:pathLst>
                  <a:path w="6466" h="17721" extrusionOk="0">
                    <a:moveTo>
                      <a:pt x="4260" y="0"/>
                    </a:moveTo>
                    <a:cubicBezTo>
                      <a:pt x="3558" y="151"/>
                      <a:pt x="2481" y="1730"/>
                      <a:pt x="2481" y="1730"/>
                    </a:cubicBezTo>
                    <a:cubicBezTo>
                      <a:pt x="2481" y="1730"/>
                      <a:pt x="3709" y="6066"/>
                      <a:pt x="3558" y="7670"/>
                    </a:cubicBezTo>
                    <a:cubicBezTo>
                      <a:pt x="3433" y="9274"/>
                      <a:pt x="1428" y="14336"/>
                      <a:pt x="1428" y="14336"/>
                    </a:cubicBezTo>
                    <a:cubicBezTo>
                      <a:pt x="0" y="17523"/>
                      <a:pt x="2963" y="17720"/>
                      <a:pt x="4026" y="17720"/>
                    </a:cubicBezTo>
                    <a:cubicBezTo>
                      <a:pt x="4176" y="17720"/>
                      <a:pt x="4288" y="17716"/>
                      <a:pt x="4344" y="17716"/>
                    </a:cubicBezTo>
                    <a:cubicBezTo>
                      <a:pt x="4369" y="17716"/>
                      <a:pt x="4384" y="17717"/>
                      <a:pt x="4385" y="17719"/>
                    </a:cubicBezTo>
                    <a:lnTo>
                      <a:pt x="4385" y="17719"/>
                    </a:lnTo>
                    <a:cubicBezTo>
                      <a:pt x="4405" y="17617"/>
                      <a:pt x="6466" y="10556"/>
                      <a:pt x="6466" y="8597"/>
                    </a:cubicBezTo>
                    <a:cubicBezTo>
                      <a:pt x="6466" y="6642"/>
                      <a:pt x="6015" y="3660"/>
                      <a:pt x="4260" y="0"/>
                    </a:cubicBezTo>
                    <a:close/>
                    <a:moveTo>
                      <a:pt x="4385" y="17719"/>
                    </a:moveTo>
                    <a:lnTo>
                      <a:pt x="4385" y="17719"/>
                    </a:lnTo>
                    <a:cubicBezTo>
                      <a:pt x="4385" y="17720"/>
                      <a:pt x="4385" y="17720"/>
                      <a:pt x="4385" y="17720"/>
                    </a:cubicBezTo>
                    <a:cubicBezTo>
                      <a:pt x="4385" y="17720"/>
                      <a:pt x="4385" y="17720"/>
                      <a:pt x="4385" y="17720"/>
                    </a:cubicBezTo>
                    <a:cubicBezTo>
                      <a:pt x="4386" y="17720"/>
                      <a:pt x="4386" y="17719"/>
                      <a:pt x="4385" y="17719"/>
                    </a:cubicBezTo>
                    <a:close/>
                  </a:path>
                </a:pathLst>
              </a:custGeom>
              <a:solidFill>
                <a:srgbClr val="EC82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70" name="Google Shape;6370;p49"/>
              <p:cNvSpPr/>
              <p:nvPr/>
            </p:nvSpPr>
            <p:spPr>
              <a:xfrm>
                <a:off x="4927475" y="2624100"/>
                <a:ext cx="289500" cy="531975"/>
              </a:xfrm>
              <a:custGeom>
                <a:avLst/>
                <a:gdLst/>
                <a:ahLst/>
                <a:cxnLst/>
                <a:rect l="l" t="t" r="r" b="b"/>
                <a:pathLst>
                  <a:path w="11580" h="21279" extrusionOk="0">
                    <a:moveTo>
                      <a:pt x="1128" y="11780"/>
                    </a:moveTo>
                    <a:cubicBezTo>
                      <a:pt x="1028" y="7644"/>
                      <a:pt x="1805" y="3534"/>
                      <a:pt x="1805" y="3534"/>
                    </a:cubicBezTo>
                    <a:cubicBezTo>
                      <a:pt x="2181" y="3008"/>
                      <a:pt x="2632" y="2557"/>
                      <a:pt x="3158" y="2156"/>
                    </a:cubicBezTo>
                    <a:lnTo>
                      <a:pt x="5013" y="1103"/>
                    </a:lnTo>
                    <a:cubicBezTo>
                      <a:pt x="5740" y="927"/>
                      <a:pt x="5615" y="551"/>
                      <a:pt x="6316" y="351"/>
                    </a:cubicBezTo>
                    <a:cubicBezTo>
                      <a:pt x="7444" y="0"/>
                      <a:pt x="8672" y="0"/>
                      <a:pt x="9800" y="326"/>
                    </a:cubicBezTo>
                    <a:cubicBezTo>
                      <a:pt x="11304" y="978"/>
                      <a:pt x="11580" y="1980"/>
                      <a:pt x="10928" y="3910"/>
                    </a:cubicBezTo>
                    <a:cubicBezTo>
                      <a:pt x="10928" y="4010"/>
                      <a:pt x="10552" y="9023"/>
                      <a:pt x="10376" y="10652"/>
                    </a:cubicBezTo>
                    <a:cubicBezTo>
                      <a:pt x="10376" y="10802"/>
                      <a:pt x="10577" y="16667"/>
                      <a:pt x="10828" y="18421"/>
                    </a:cubicBezTo>
                    <a:cubicBezTo>
                      <a:pt x="10828" y="18421"/>
                      <a:pt x="9725" y="19424"/>
                      <a:pt x="9424" y="19674"/>
                    </a:cubicBezTo>
                    <a:cubicBezTo>
                      <a:pt x="6517" y="21278"/>
                      <a:pt x="376" y="19699"/>
                      <a:pt x="101" y="18246"/>
                    </a:cubicBezTo>
                    <a:cubicBezTo>
                      <a:pt x="0" y="17694"/>
                      <a:pt x="452" y="14110"/>
                      <a:pt x="1128" y="11780"/>
                    </a:cubicBezTo>
                    <a:close/>
                  </a:path>
                </a:pathLst>
              </a:custGeom>
              <a:solidFill>
                <a:srgbClr val="EC82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71" name="Google Shape;6371;p49"/>
              <p:cNvSpPr/>
              <p:nvPr/>
            </p:nvSpPr>
            <p:spPr>
              <a:xfrm>
                <a:off x="4997025" y="2485000"/>
                <a:ext cx="147900" cy="191000"/>
              </a:xfrm>
              <a:custGeom>
                <a:avLst/>
                <a:gdLst/>
                <a:ahLst/>
                <a:cxnLst/>
                <a:rect l="l" t="t" r="r" b="b"/>
                <a:pathLst>
                  <a:path w="5916" h="7640" extrusionOk="0">
                    <a:moveTo>
                      <a:pt x="802" y="0"/>
                    </a:moveTo>
                    <a:cubicBezTo>
                      <a:pt x="802" y="0"/>
                      <a:pt x="401" y="1454"/>
                      <a:pt x="326" y="1755"/>
                    </a:cubicBezTo>
                    <a:cubicBezTo>
                      <a:pt x="251" y="2055"/>
                      <a:pt x="301" y="2481"/>
                      <a:pt x="326" y="2682"/>
                    </a:cubicBezTo>
                    <a:cubicBezTo>
                      <a:pt x="351" y="2882"/>
                      <a:pt x="0" y="3409"/>
                      <a:pt x="51" y="3659"/>
                    </a:cubicBezTo>
                    <a:cubicBezTo>
                      <a:pt x="101" y="3910"/>
                      <a:pt x="326" y="5389"/>
                      <a:pt x="802" y="5815"/>
                    </a:cubicBezTo>
                    <a:cubicBezTo>
                      <a:pt x="1067" y="6065"/>
                      <a:pt x="1478" y="6116"/>
                      <a:pt x="1773" y="6116"/>
                    </a:cubicBezTo>
                    <a:cubicBezTo>
                      <a:pt x="1981" y="6116"/>
                      <a:pt x="2131" y="6090"/>
                      <a:pt x="2131" y="6090"/>
                    </a:cubicBezTo>
                    <a:lnTo>
                      <a:pt x="2131" y="6090"/>
                    </a:lnTo>
                    <a:cubicBezTo>
                      <a:pt x="2131" y="6091"/>
                      <a:pt x="2056" y="7394"/>
                      <a:pt x="2131" y="7569"/>
                    </a:cubicBezTo>
                    <a:cubicBezTo>
                      <a:pt x="2151" y="7616"/>
                      <a:pt x="2313" y="7640"/>
                      <a:pt x="2555" y="7640"/>
                    </a:cubicBezTo>
                    <a:cubicBezTo>
                      <a:pt x="3214" y="7640"/>
                      <a:pt x="4465" y="7466"/>
                      <a:pt x="5088" y="7118"/>
                    </a:cubicBezTo>
                    <a:cubicBezTo>
                      <a:pt x="5915" y="6617"/>
                      <a:pt x="5615" y="5263"/>
                      <a:pt x="5615" y="5263"/>
                    </a:cubicBezTo>
                    <a:lnTo>
                      <a:pt x="3459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72" name="Google Shape;6372;p49"/>
              <p:cNvSpPr/>
              <p:nvPr/>
            </p:nvSpPr>
            <p:spPr>
              <a:xfrm>
                <a:off x="5011425" y="2425350"/>
                <a:ext cx="174850" cy="192100"/>
              </a:xfrm>
              <a:custGeom>
                <a:avLst/>
                <a:gdLst/>
                <a:ahLst/>
                <a:cxnLst/>
                <a:rect l="l" t="t" r="r" b="b"/>
                <a:pathLst>
                  <a:path w="6994" h="7684" extrusionOk="0">
                    <a:moveTo>
                      <a:pt x="1895" y="0"/>
                    </a:moveTo>
                    <a:cubicBezTo>
                      <a:pt x="1135" y="0"/>
                      <a:pt x="347" y="153"/>
                      <a:pt x="226" y="607"/>
                    </a:cubicBezTo>
                    <a:cubicBezTo>
                      <a:pt x="1" y="1334"/>
                      <a:pt x="226" y="2386"/>
                      <a:pt x="226" y="2386"/>
                    </a:cubicBezTo>
                    <a:lnTo>
                      <a:pt x="878" y="2988"/>
                    </a:lnTo>
                    <a:lnTo>
                      <a:pt x="577" y="4141"/>
                    </a:lnTo>
                    <a:cubicBezTo>
                      <a:pt x="577" y="4141"/>
                      <a:pt x="928" y="4416"/>
                      <a:pt x="1154" y="4792"/>
                    </a:cubicBezTo>
                    <a:cubicBezTo>
                      <a:pt x="1379" y="5168"/>
                      <a:pt x="1179" y="6246"/>
                      <a:pt x="1179" y="6246"/>
                    </a:cubicBezTo>
                    <a:lnTo>
                      <a:pt x="1505" y="6496"/>
                    </a:lnTo>
                    <a:cubicBezTo>
                      <a:pt x="1505" y="6496"/>
                      <a:pt x="1677" y="5678"/>
                      <a:pt x="2121" y="5678"/>
                    </a:cubicBezTo>
                    <a:cubicBezTo>
                      <a:pt x="2156" y="5678"/>
                      <a:pt x="2193" y="5683"/>
                      <a:pt x="2231" y="5694"/>
                    </a:cubicBezTo>
                    <a:cubicBezTo>
                      <a:pt x="2733" y="5845"/>
                      <a:pt x="3109" y="7148"/>
                      <a:pt x="3510" y="7474"/>
                    </a:cubicBezTo>
                    <a:cubicBezTo>
                      <a:pt x="3718" y="7643"/>
                      <a:pt x="4123" y="7684"/>
                      <a:pt x="4464" y="7684"/>
                    </a:cubicBezTo>
                    <a:cubicBezTo>
                      <a:pt x="4779" y="7684"/>
                      <a:pt x="5039" y="7649"/>
                      <a:pt x="5039" y="7649"/>
                    </a:cubicBezTo>
                    <a:cubicBezTo>
                      <a:pt x="5039" y="7649"/>
                      <a:pt x="6843" y="4692"/>
                      <a:pt x="6918" y="4191"/>
                    </a:cubicBezTo>
                    <a:cubicBezTo>
                      <a:pt x="6993" y="3715"/>
                      <a:pt x="6492" y="2912"/>
                      <a:pt x="6492" y="2912"/>
                    </a:cubicBezTo>
                    <a:cubicBezTo>
                      <a:pt x="6492" y="2912"/>
                      <a:pt x="6643" y="2386"/>
                      <a:pt x="6492" y="1785"/>
                    </a:cubicBezTo>
                    <a:cubicBezTo>
                      <a:pt x="6342" y="1183"/>
                      <a:pt x="3861" y="381"/>
                      <a:pt x="3159" y="156"/>
                    </a:cubicBezTo>
                    <a:cubicBezTo>
                      <a:pt x="2881" y="66"/>
                      <a:pt x="2394" y="0"/>
                      <a:pt x="189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73" name="Google Shape;6373;p49"/>
              <p:cNvSpPr/>
              <p:nvPr/>
            </p:nvSpPr>
            <p:spPr>
              <a:xfrm>
                <a:off x="4579725" y="2826475"/>
                <a:ext cx="147275" cy="75200"/>
              </a:xfrm>
              <a:custGeom>
                <a:avLst/>
                <a:gdLst/>
                <a:ahLst/>
                <a:cxnLst/>
                <a:rect l="l" t="t" r="r" b="b"/>
                <a:pathLst>
                  <a:path w="5891" h="3008" extrusionOk="0">
                    <a:moveTo>
                      <a:pt x="5439" y="2532"/>
                    </a:moveTo>
                    <a:cubicBezTo>
                      <a:pt x="4763" y="2832"/>
                      <a:pt x="3610" y="3008"/>
                      <a:pt x="2908" y="2858"/>
                    </a:cubicBezTo>
                    <a:cubicBezTo>
                      <a:pt x="2281" y="2732"/>
                      <a:pt x="1655" y="2582"/>
                      <a:pt x="1128" y="2256"/>
                    </a:cubicBezTo>
                    <a:cubicBezTo>
                      <a:pt x="652" y="1955"/>
                      <a:pt x="251" y="1529"/>
                      <a:pt x="26" y="1028"/>
                    </a:cubicBezTo>
                    <a:cubicBezTo>
                      <a:pt x="1" y="978"/>
                      <a:pt x="1" y="928"/>
                      <a:pt x="1" y="903"/>
                    </a:cubicBezTo>
                    <a:cubicBezTo>
                      <a:pt x="1" y="727"/>
                      <a:pt x="226" y="677"/>
                      <a:pt x="402" y="677"/>
                    </a:cubicBezTo>
                    <a:cubicBezTo>
                      <a:pt x="1329" y="727"/>
                      <a:pt x="2331" y="853"/>
                      <a:pt x="3284" y="727"/>
                    </a:cubicBezTo>
                    <a:cubicBezTo>
                      <a:pt x="3033" y="602"/>
                      <a:pt x="2707" y="502"/>
                      <a:pt x="2432" y="477"/>
                    </a:cubicBezTo>
                    <a:cubicBezTo>
                      <a:pt x="1981" y="401"/>
                      <a:pt x="2181" y="126"/>
                      <a:pt x="2181" y="126"/>
                    </a:cubicBezTo>
                    <a:cubicBezTo>
                      <a:pt x="2457" y="0"/>
                      <a:pt x="3760" y="76"/>
                      <a:pt x="4161" y="226"/>
                    </a:cubicBezTo>
                    <a:cubicBezTo>
                      <a:pt x="4562" y="376"/>
                      <a:pt x="5590" y="777"/>
                      <a:pt x="5590" y="777"/>
                    </a:cubicBezTo>
                    <a:lnTo>
                      <a:pt x="5590" y="953"/>
                    </a:lnTo>
                    <a:cubicBezTo>
                      <a:pt x="5790" y="953"/>
                      <a:pt x="5890" y="953"/>
                      <a:pt x="5890" y="953"/>
                    </a:cubicBezTo>
                    <a:cubicBezTo>
                      <a:pt x="5890" y="953"/>
                      <a:pt x="5890" y="2331"/>
                      <a:pt x="5439" y="2532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74" name="Google Shape;6374;p49"/>
              <p:cNvSpPr/>
              <p:nvPr/>
            </p:nvSpPr>
            <p:spPr>
              <a:xfrm>
                <a:off x="4696900" y="2685950"/>
                <a:ext cx="385350" cy="242250"/>
              </a:xfrm>
              <a:custGeom>
                <a:avLst/>
                <a:gdLst/>
                <a:ahLst/>
                <a:cxnLst/>
                <a:rect l="l" t="t" r="r" b="b"/>
                <a:pathLst>
                  <a:path w="15414" h="9690" extrusionOk="0">
                    <a:moveTo>
                      <a:pt x="12765" y="0"/>
                    </a:moveTo>
                    <a:cubicBezTo>
                      <a:pt x="12352" y="0"/>
                      <a:pt x="11990" y="64"/>
                      <a:pt x="11680" y="333"/>
                    </a:cubicBezTo>
                    <a:cubicBezTo>
                      <a:pt x="10702" y="1135"/>
                      <a:pt x="9349" y="4594"/>
                      <a:pt x="8096" y="6524"/>
                    </a:cubicBezTo>
                    <a:cubicBezTo>
                      <a:pt x="7577" y="6568"/>
                      <a:pt x="7009" y="6587"/>
                      <a:pt x="6426" y="6587"/>
                    </a:cubicBezTo>
                    <a:cubicBezTo>
                      <a:pt x="3746" y="6587"/>
                      <a:pt x="752" y="6198"/>
                      <a:pt x="752" y="6198"/>
                    </a:cubicBezTo>
                    <a:cubicBezTo>
                      <a:pt x="0" y="7451"/>
                      <a:pt x="627" y="8353"/>
                      <a:pt x="627" y="8353"/>
                    </a:cubicBezTo>
                    <a:cubicBezTo>
                      <a:pt x="5274" y="9439"/>
                      <a:pt x="7550" y="9690"/>
                      <a:pt x="8698" y="9690"/>
                    </a:cubicBezTo>
                    <a:cubicBezTo>
                      <a:pt x="9618" y="9690"/>
                      <a:pt x="9814" y="9528"/>
                      <a:pt x="9925" y="9506"/>
                    </a:cubicBezTo>
                    <a:cubicBezTo>
                      <a:pt x="10176" y="9481"/>
                      <a:pt x="14537" y="3391"/>
                      <a:pt x="14537" y="3391"/>
                    </a:cubicBezTo>
                    <a:cubicBezTo>
                      <a:pt x="15414" y="2188"/>
                      <a:pt x="14512" y="32"/>
                      <a:pt x="13033" y="7"/>
                    </a:cubicBezTo>
                    <a:cubicBezTo>
                      <a:pt x="12941" y="3"/>
                      <a:pt x="12852" y="0"/>
                      <a:pt x="12765" y="0"/>
                    </a:cubicBezTo>
                    <a:close/>
                  </a:path>
                </a:pathLst>
              </a:custGeom>
              <a:solidFill>
                <a:srgbClr val="EC82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75" name="Google Shape;6375;p49"/>
              <p:cNvSpPr/>
              <p:nvPr/>
            </p:nvSpPr>
            <p:spPr>
              <a:xfrm>
                <a:off x="5092275" y="2016950"/>
                <a:ext cx="85850" cy="109675"/>
              </a:xfrm>
              <a:custGeom>
                <a:avLst/>
                <a:gdLst/>
                <a:ahLst/>
                <a:cxnLst/>
                <a:rect l="l" t="t" r="r" b="b"/>
                <a:pathLst>
                  <a:path w="3434" h="4387" extrusionOk="0">
                    <a:moveTo>
                      <a:pt x="3434" y="1705"/>
                    </a:moveTo>
                    <a:cubicBezTo>
                      <a:pt x="3434" y="752"/>
                      <a:pt x="2657" y="0"/>
                      <a:pt x="1704" y="0"/>
                    </a:cubicBezTo>
                    <a:cubicBezTo>
                      <a:pt x="777" y="0"/>
                      <a:pt x="0" y="752"/>
                      <a:pt x="0" y="1705"/>
                    </a:cubicBezTo>
                    <a:cubicBezTo>
                      <a:pt x="0" y="2131"/>
                      <a:pt x="150" y="2507"/>
                      <a:pt x="401" y="2807"/>
                    </a:cubicBezTo>
                    <a:lnTo>
                      <a:pt x="401" y="2807"/>
                    </a:lnTo>
                    <a:lnTo>
                      <a:pt x="1704" y="4386"/>
                    </a:lnTo>
                    <a:lnTo>
                      <a:pt x="3033" y="2807"/>
                    </a:lnTo>
                    <a:lnTo>
                      <a:pt x="3033" y="2807"/>
                    </a:lnTo>
                    <a:cubicBezTo>
                      <a:pt x="3283" y="2507"/>
                      <a:pt x="3434" y="2131"/>
                      <a:pt x="3434" y="1705"/>
                    </a:cubicBezTo>
                    <a:close/>
                  </a:path>
                </a:pathLst>
              </a:custGeom>
              <a:solidFill>
                <a:srgbClr val="EC82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76" name="Google Shape;6376;p49"/>
              <p:cNvSpPr/>
              <p:nvPr/>
            </p:nvSpPr>
            <p:spPr>
              <a:xfrm>
                <a:off x="5112325" y="2037000"/>
                <a:ext cx="45125" cy="45125"/>
              </a:xfrm>
              <a:custGeom>
                <a:avLst/>
                <a:gdLst/>
                <a:ahLst/>
                <a:cxnLst/>
                <a:rect l="l" t="t" r="r" b="b"/>
                <a:pathLst>
                  <a:path w="1805" h="1805" extrusionOk="0">
                    <a:moveTo>
                      <a:pt x="1805" y="903"/>
                    </a:moveTo>
                    <a:cubicBezTo>
                      <a:pt x="1805" y="1404"/>
                      <a:pt x="1404" y="1805"/>
                      <a:pt x="902" y="1805"/>
                    </a:cubicBezTo>
                    <a:cubicBezTo>
                      <a:pt x="401" y="1805"/>
                      <a:pt x="0" y="1404"/>
                      <a:pt x="0" y="903"/>
                    </a:cubicBezTo>
                    <a:cubicBezTo>
                      <a:pt x="0" y="401"/>
                      <a:pt x="401" y="0"/>
                      <a:pt x="902" y="0"/>
                    </a:cubicBezTo>
                    <a:cubicBezTo>
                      <a:pt x="1404" y="0"/>
                      <a:pt x="1805" y="401"/>
                      <a:pt x="1805" y="90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77" name="Google Shape;6377;p49"/>
              <p:cNvSpPr/>
              <p:nvPr/>
            </p:nvSpPr>
            <p:spPr>
              <a:xfrm>
                <a:off x="4816575" y="2006300"/>
                <a:ext cx="85850" cy="109675"/>
              </a:xfrm>
              <a:custGeom>
                <a:avLst/>
                <a:gdLst/>
                <a:ahLst/>
                <a:cxnLst/>
                <a:rect l="l" t="t" r="r" b="b"/>
                <a:pathLst>
                  <a:path w="3434" h="4387" extrusionOk="0">
                    <a:moveTo>
                      <a:pt x="3434" y="1730"/>
                    </a:moveTo>
                    <a:cubicBezTo>
                      <a:pt x="3434" y="777"/>
                      <a:pt x="2657" y="0"/>
                      <a:pt x="1705" y="0"/>
                    </a:cubicBezTo>
                    <a:cubicBezTo>
                      <a:pt x="777" y="0"/>
                      <a:pt x="0" y="777"/>
                      <a:pt x="0" y="1730"/>
                    </a:cubicBezTo>
                    <a:cubicBezTo>
                      <a:pt x="0" y="2156"/>
                      <a:pt x="151" y="2532"/>
                      <a:pt x="401" y="2832"/>
                    </a:cubicBezTo>
                    <a:lnTo>
                      <a:pt x="401" y="2832"/>
                    </a:lnTo>
                    <a:lnTo>
                      <a:pt x="1705" y="4386"/>
                    </a:lnTo>
                    <a:lnTo>
                      <a:pt x="3033" y="2832"/>
                    </a:lnTo>
                    <a:lnTo>
                      <a:pt x="3033" y="2832"/>
                    </a:lnTo>
                    <a:cubicBezTo>
                      <a:pt x="3284" y="2532"/>
                      <a:pt x="3434" y="2156"/>
                      <a:pt x="3434" y="1730"/>
                    </a:cubicBezTo>
                    <a:close/>
                  </a:path>
                </a:pathLst>
              </a:custGeom>
              <a:solidFill>
                <a:srgbClr val="EC82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78" name="Google Shape;6378;p49"/>
              <p:cNvSpPr/>
              <p:nvPr/>
            </p:nvSpPr>
            <p:spPr>
              <a:xfrm>
                <a:off x="4836625" y="2026975"/>
                <a:ext cx="45125" cy="45125"/>
              </a:xfrm>
              <a:custGeom>
                <a:avLst/>
                <a:gdLst/>
                <a:ahLst/>
                <a:cxnLst/>
                <a:rect l="l" t="t" r="r" b="b"/>
                <a:pathLst>
                  <a:path w="1805" h="1805" extrusionOk="0">
                    <a:moveTo>
                      <a:pt x="1805" y="903"/>
                    </a:moveTo>
                    <a:cubicBezTo>
                      <a:pt x="1805" y="1404"/>
                      <a:pt x="1404" y="1805"/>
                      <a:pt x="903" y="1805"/>
                    </a:cubicBezTo>
                    <a:cubicBezTo>
                      <a:pt x="401" y="1805"/>
                      <a:pt x="0" y="1404"/>
                      <a:pt x="0" y="903"/>
                    </a:cubicBezTo>
                    <a:cubicBezTo>
                      <a:pt x="0" y="401"/>
                      <a:pt x="401" y="0"/>
                      <a:pt x="903" y="0"/>
                    </a:cubicBezTo>
                    <a:cubicBezTo>
                      <a:pt x="1404" y="0"/>
                      <a:pt x="1805" y="401"/>
                      <a:pt x="1805" y="90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79" name="Google Shape;6379;p49"/>
              <p:cNvSpPr/>
              <p:nvPr/>
            </p:nvSpPr>
            <p:spPr>
              <a:xfrm>
                <a:off x="4248900" y="1838000"/>
                <a:ext cx="889125" cy="559300"/>
              </a:xfrm>
              <a:custGeom>
                <a:avLst/>
                <a:gdLst/>
                <a:ahLst/>
                <a:cxnLst/>
                <a:rect l="l" t="t" r="r" b="b"/>
                <a:pathLst>
                  <a:path w="35565" h="22372" extrusionOk="0">
                    <a:moveTo>
                      <a:pt x="14242" y="0"/>
                    </a:moveTo>
                    <a:cubicBezTo>
                      <a:pt x="13804" y="0"/>
                      <a:pt x="13359" y="22"/>
                      <a:pt x="12908" y="65"/>
                    </a:cubicBezTo>
                    <a:cubicBezTo>
                      <a:pt x="7544" y="567"/>
                      <a:pt x="1479" y="4301"/>
                      <a:pt x="0" y="11519"/>
                    </a:cubicBezTo>
                    <a:lnTo>
                      <a:pt x="251" y="11569"/>
                    </a:lnTo>
                    <a:cubicBezTo>
                      <a:pt x="1896" y="7195"/>
                      <a:pt x="4923" y="6018"/>
                      <a:pt x="7685" y="6018"/>
                    </a:cubicBezTo>
                    <a:cubicBezTo>
                      <a:pt x="8373" y="6018"/>
                      <a:pt x="9045" y="6091"/>
                      <a:pt x="9675" y="6206"/>
                    </a:cubicBezTo>
                    <a:cubicBezTo>
                      <a:pt x="17319" y="7559"/>
                      <a:pt x="26141" y="16156"/>
                      <a:pt x="26216" y="22371"/>
                    </a:cubicBezTo>
                    <a:lnTo>
                      <a:pt x="26467" y="22371"/>
                    </a:lnTo>
                    <a:cubicBezTo>
                      <a:pt x="26392" y="16056"/>
                      <a:pt x="17469" y="7309"/>
                      <a:pt x="9700" y="5955"/>
                    </a:cubicBezTo>
                    <a:cubicBezTo>
                      <a:pt x="9059" y="5841"/>
                      <a:pt x="8375" y="5768"/>
                      <a:pt x="7675" y="5768"/>
                    </a:cubicBezTo>
                    <a:cubicBezTo>
                      <a:pt x="5144" y="5768"/>
                      <a:pt x="2394" y="6720"/>
                      <a:pt x="627" y="10116"/>
                    </a:cubicBezTo>
                    <a:cubicBezTo>
                      <a:pt x="2532" y="3975"/>
                      <a:pt x="8046" y="767"/>
                      <a:pt x="12933" y="316"/>
                    </a:cubicBezTo>
                    <a:cubicBezTo>
                      <a:pt x="13375" y="273"/>
                      <a:pt x="13811" y="252"/>
                      <a:pt x="14240" y="252"/>
                    </a:cubicBezTo>
                    <a:cubicBezTo>
                      <a:pt x="18842" y="252"/>
                      <a:pt x="22615" y="2678"/>
                      <a:pt x="24311" y="6782"/>
                    </a:cubicBezTo>
                    <a:lnTo>
                      <a:pt x="24437" y="7158"/>
                    </a:lnTo>
                    <a:lnTo>
                      <a:pt x="24537" y="6782"/>
                    </a:lnTo>
                    <a:cubicBezTo>
                      <a:pt x="25358" y="3427"/>
                      <a:pt x="27202" y="1536"/>
                      <a:pt x="29599" y="1536"/>
                    </a:cubicBezTo>
                    <a:cubicBezTo>
                      <a:pt x="29690" y="1536"/>
                      <a:pt x="29782" y="1539"/>
                      <a:pt x="29875" y="1544"/>
                    </a:cubicBezTo>
                    <a:cubicBezTo>
                      <a:pt x="32557" y="1695"/>
                      <a:pt x="34963" y="4176"/>
                      <a:pt x="35314" y="7158"/>
                    </a:cubicBezTo>
                    <a:lnTo>
                      <a:pt x="35565" y="7133"/>
                    </a:lnTo>
                    <a:cubicBezTo>
                      <a:pt x="35189" y="4025"/>
                      <a:pt x="32707" y="1444"/>
                      <a:pt x="29875" y="1294"/>
                    </a:cubicBezTo>
                    <a:cubicBezTo>
                      <a:pt x="29781" y="1288"/>
                      <a:pt x="29688" y="1285"/>
                      <a:pt x="29595" y="1285"/>
                    </a:cubicBezTo>
                    <a:cubicBezTo>
                      <a:pt x="27194" y="1285"/>
                      <a:pt x="25279" y="3147"/>
                      <a:pt x="24387" y="6356"/>
                    </a:cubicBezTo>
                    <a:cubicBezTo>
                      <a:pt x="22603" y="2354"/>
                      <a:pt x="18815" y="0"/>
                      <a:pt x="1424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80" name="Google Shape;6380;p49"/>
              <p:cNvSpPr/>
              <p:nvPr/>
            </p:nvSpPr>
            <p:spPr>
              <a:xfrm>
                <a:off x="4209425" y="2116575"/>
                <a:ext cx="85250" cy="109675"/>
              </a:xfrm>
              <a:custGeom>
                <a:avLst/>
                <a:gdLst/>
                <a:ahLst/>
                <a:cxnLst/>
                <a:rect l="l" t="t" r="r" b="b"/>
                <a:pathLst>
                  <a:path w="3410" h="4387" extrusionOk="0">
                    <a:moveTo>
                      <a:pt x="3409" y="1705"/>
                    </a:moveTo>
                    <a:cubicBezTo>
                      <a:pt x="3409" y="752"/>
                      <a:pt x="2657" y="0"/>
                      <a:pt x="1705" y="0"/>
                    </a:cubicBezTo>
                    <a:cubicBezTo>
                      <a:pt x="752" y="0"/>
                      <a:pt x="1" y="752"/>
                      <a:pt x="1" y="1705"/>
                    </a:cubicBezTo>
                    <a:cubicBezTo>
                      <a:pt x="1" y="2131"/>
                      <a:pt x="151" y="2507"/>
                      <a:pt x="402" y="2807"/>
                    </a:cubicBezTo>
                    <a:lnTo>
                      <a:pt x="402" y="2807"/>
                    </a:lnTo>
                    <a:lnTo>
                      <a:pt x="1705" y="4386"/>
                    </a:lnTo>
                    <a:lnTo>
                      <a:pt x="3008" y="2807"/>
                    </a:lnTo>
                    <a:lnTo>
                      <a:pt x="3008" y="2807"/>
                    </a:lnTo>
                    <a:cubicBezTo>
                      <a:pt x="3259" y="2507"/>
                      <a:pt x="3409" y="2131"/>
                      <a:pt x="3409" y="1705"/>
                    </a:cubicBezTo>
                    <a:close/>
                  </a:path>
                </a:pathLst>
              </a:custGeom>
              <a:solidFill>
                <a:srgbClr val="EC82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81" name="Google Shape;6381;p49"/>
              <p:cNvSpPr/>
              <p:nvPr/>
            </p:nvSpPr>
            <p:spPr>
              <a:xfrm>
                <a:off x="4229475" y="2136625"/>
                <a:ext cx="45150" cy="45125"/>
              </a:xfrm>
              <a:custGeom>
                <a:avLst/>
                <a:gdLst/>
                <a:ahLst/>
                <a:cxnLst/>
                <a:rect l="l" t="t" r="r" b="b"/>
                <a:pathLst>
                  <a:path w="1806" h="1805" extrusionOk="0">
                    <a:moveTo>
                      <a:pt x="1805" y="903"/>
                    </a:moveTo>
                    <a:cubicBezTo>
                      <a:pt x="1805" y="1404"/>
                      <a:pt x="1404" y="1805"/>
                      <a:pt x="903" y="1805"/>
                    </a:cubicBezTo>
                    <a:cubicBezTo>
                      <a:pt x="402" y="1805"/>
                      <a:pt x="1" y="1404"/>
                      <a:pt x="1" y="903"/>
                    </a:cubicBezTo>
                    <a:cubicBezTo>
                      <a:pt x="1" y="401"/>
                      <a:pt x="402" y="0"/>
                      <a:pt x="903" y="0"/>
                    </a:cubicBezTo>
                    <a:cubicBezTo>
                      <a:pt x="1404" y="0"/>
                      <a:pt x="1805" y="401"/>
                      <a:pt x="1805" y="90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82" name="Google Shape;6382;p49"/>
              <p:cNvSpPr/>
              <p:nvPr/>
            </p:nvSpPr>
            <p:spPr>
              <a:xfrm>
                <a:off x="4864825" y="2397275"/>
                <a:ext cx="85850" cy="109675"/>
              </a:xfrm>
              <a:custGeom>
                <a:avLst/>
                <a:gdLst/>
                <a:ahLst/>
                <a:cxnLst/>
                <a:rect l="l" t="t" r="r" b="b"/>
                <a:pathLst>
                  <a:path w="3434" h="4387" extrusionOk="0">
                    <a:moveTo>
                      <a:pt x="3434" y="1705"/>
                    </a:moveTo>
                    <a:cubicBezTo>
                      <a:pt x="3434" y="752"/>
                      <a:pt x="2657" y="0"/>
                      <a:pt x="1704" y="0"/>
                    </a:cubicBezTo>
                    <a:cubicBezTo>
                      <a:pt x="777" y="0"/>
                      <a:pt x="0" y="752"/>
                      <a:pt x="0" y="1705"/>
                    </a:cubicBezTo>
                    <a:cubicBezTo>
                      <a:pt x="0" y="2131"/>
                      <a:pt x="151" y="2507"/>
                      <a:pt x="401" y="2807"/>
                    </a:cubicBezTo>
                    <a:lnTo>
                      <a:pt x="401" y="2807"/>
                    </a:lnTo>
                    <a:lnTo>
                      <a:pt x="1704" y="4386"/>
                    </a:lnTo>
                    <a:lnTo>
                      <a:pt x="3033" y="2807"/>
                    </a:lnTo>
                    <a:lnTo>
                      <a:pt x="3033" y="2807"/>
                    </a:lnTo>
                    <a:cubicBezTo>
                      <a:pt x="3283" y="2507"/>
                      <a:pt x="3434" y="2131"/>
                      <a:pt x="3434" y="1705"/>
                    </a:cubicBezTo>
                    <a:close/>
                  </a:path>
                </a:pathLst>
              </a:custGeom>
              <a:solidFill>
                <a:srgbClr val="EC82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83" name="Google Shape;6383;p49"/>
              <p:cNvSpPr/>
              <p:nvPr/>
            </p:nvSpPr>
            <p:spPr>
              <a:xfrm>
                <a:off x="4884875" y="2417325"/>
                <a:ext cx="45125" cy="45125"/>
              </a:xfrm>
              <a:custGeom>
                <a:avLst/>
                <a:gdLst/>
                <a:ahLst/>
                <a:cxnLst/>
                <a:rect l="l" t="t" r="r" b="b"/>
                <a:pathLst>
                  <a:path w="1805" h="1805" extrusionOk="0">
                    <a:moveTo>
                      <a:pt x="1805" y="903"/>
                    </a:moveTo>
                    <a:cubicBezTo>
                      <a:pt x="1805" y="1404"/>
                      <a:pt x="1404" y="1805"/>
                      <a:pt x="902" y="1805"/>
                    </a:cubicBezTo>
                    <a:cubicBezTo>
                      <a:pt x="401" y="1805"/>
                      <a:pt x="0" y="1404"/>
                      <a:pt x="0" y="903"/>
                    </a:cubicBezTo>
                    <a:cubicBezTo>
                      <a:pt x="0" y="401"/>
                      <a:pt x="401" y="0"/>
                      <a:pt x="902" y="0"/>
                    </a:cubicBezTo>
                    <a:cubicBezTo>
                      <a:pt x="1404" y="0"/>
                      <a:pt x="1805" y="401"/>
                      <a:pt x="1805" y="90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84" name="Google Shape;6384;p49"/>
              <p:cNvSpPr/>
              <p:nvPr/>
            </p:nvSpPr>
            <p:spPr>
              <a:xfrm>
                <a:off x="5602925" y="1684225"/>
                <a:ext cx="198650" cy="290775"/>
              </a:xfrm>
              <a:custGeom>
                <a:avLst/>
                <a:gdLst/>
                <a:ahLst/>
                <a:cxnLst/>
                <a:rect l="l" t="t" r="r" b="b"/>
                <a:pathLst>
                  <a:path w="7946" h="11631" extrusionOk="0">
                    <a:moveTo>
                      <a:pt x="7945" y="8121"/>
                    </a:moveTo>
                    <a:cubicBezTo>
                      <a:pt x="7945" y="10628"/>
                      <a:pt x="6166" y="11630"/>
                      <a:pt x="3960" y="10377"/>
                    </a:cubicBezTo>
                    <a:cubicBezTo>
                      <a:pt x="1780" y="9099"/>
                      <a:pt x="0" y="6041"/>
                      <a:pt x="0" y="3535"/>
                    </a:cubicBezTo>
                    <a:cubicBezTo>
                      <a:pt x="0" y="1029"/>
                      <a:pt x="1780" y="1"/>
                      <a:pt x="3960" y="1279"/>
                    </a:cubicBezTo>
                    <a:cubicBezTo>
                      <a:pt x="6166" y="2532"/>
                      <a:pt x="7945" y="5590"/>
                      <a:pt x="7945" y="812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85" name="Google Shape;6385;p49"/>
              <p:cNvSpPr/>
              <p:nvPr/>
            </p:nvSpPr>
            <p:spPr>
              <a:xfrm>
                <a:off x="5624225" y="1715575"/>
                <a:ext cx="156025" cy="228075"/>
              </a:xfrm>
              <a:custGeom>
                <a:avLst/>
                <a:gdLst/>
                <a:ahLst/>
                <a:cxnLst/>
                <a:rect l="l" t="t" r="r" b="b"/>
                <a:pathLst>
                  <a:path w="6241" h="9123" extrusionOk="0">
                    <a:moveTo>
                      <a:pt x="6241" y="6366"/>
                    </a:moveTo>
                    <a:cubicBezTo>
                      <a:pt x="6241" y="8346"/>
                      <a:pt x="4837" y="9123"/>
                      <a:pt x="3108" y="8145"/>
                    </a:cubicBezTo>
                    <a:cubicBezTo>
                      <a:pt x="1404" y="7143"/>
                      <a:pt x="0" y="4737"/>
                      <a:pt x="0" y="2757"/>
                    </a:cubicBezTo>
                    <a:cubicBezTo>
                      <a:pt x="0" y="802"/>
                      <a:pt x="1404" y="0"/>
                      <a:pt x="3108" y="1003"/>
                    </a:cubicBezTo>
                    <a:cubicBezTo>
                      <a:pt x="4837" y="1980"/>
                      <a:pt x="6241" y="4386"/>
                      <a:pt x="6241" y="6366"/>
                    </a:cubicBezTo>
                    <a:close/>
                  </a:path>
                </a:pathLst>
              </a:custGeom>
              <a:solidFill>
                <a:srgbClr val="EC82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86" name="Google Shape;6386;p49"/>
              <p:cNvSpPr/>
              <p:nvPr/>
            </p:nvSpPr>
            <p:spPr>
              <a:xfrm>
                <a:off x="5255800" y="2744625"/>
                <a:ext cx="484975" cy="724150"/>
              </a:xfrm>
              <a:custGeom>
                <a:avLst/>
                <a:gdLst/>
                <a:ahLst/>
                <a:cxnLst/>
                <a:rect l="l" t="t" r="r" b="b"/>
                <a:pathLst>
                  <a:path w="19399" h="28966" extrusionOk="0">
                    <a:moveTo>
                      <a:pt x="1297" y="0"/>
                    </a:moveTo>
                    <a:cubicBezTo>
                      <a:pt x="623" y="0"/>
                      <a:pt x="0" y="526"/>
                      <a:pt x="0" y="1269"/>
                    </a:cubicBezTo>
                    <a:lnTo>
                      <a:pt x="0" y="17234"/>
                    </a:lnTo>
                    <a:cubicBezTo>
                      <a:pt x="0" y="18137"/>
                      <a:pt x="477" y="18989"/>
                      <a:pt x="1279" y="19440"/>
                    </a:cubicBezTo>
                    <a:lnTo>
                      <a:pt x="17469" y="28788"/>
                    </a:lnTo>
                    <a:cubicBezTo>
                      <a:pt x="17676" y="28910"/>
                      <a:pt x="17896" y="28965"/>
                      <a:pt x="18110" y="28965"/>
                    </a:cubicBezTo>
                    <a:cubicBezTo>
                      <a:pt x="18781" y="28965"/>
                      <a:pt x="19399" y="28426"/>
                      <a:pt x="19399" y="27686"/>
                    </a:cubicBezTo>
                    <a:lnTo>
                      <a:pt x="19399" y="11721"/>
                    </a:lnTo>
                    <a:cubicBezTo>
                      <a:pt x="19399" y="10818"/>
                      <a:pt x="18898" y="9991"/>
                      <a:pt x="18121" y="9540"/>
                    </a:cubicBezTo>
                    <a:lnTo>
                      <a:pt x="1930" y="167"/>
                    </a:lnTo>
                    <a:cubicBezTo>
                      <a:pt x="1726" y="53"/>
                      <a:pt x="1509" y="0"/>
                      <a:pt x="129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87" name="Google Shape;6387;p49"/>
              <p:cNvSpPr/>
              <p:nvPr/>
            </p:nvSpPr>
            <p:spPr>
              <a:xfrm>
                <a:off x="5441900" y="3058300"/>
                <a:ext cx="59525" cy="195525"/>
              </a:xfrm>
              <a:custGeom>
                <a:avLst/>
                <a:gdLst/>
                <a:ahLst/>
                <a:cxnLst/>
                <a:rect l="l" t="t" r="r" b="b"/>
                <a:pathLst>
                  <a:path w="2381" h="7821" extrusionOk="0">
                    <a:moveTo>
                      <a:pt x="0" y="1"/>
                    </a:moveTo>
                    <a:lnTo>
                      <a:pt x="0" y="6442"/>
                    </a:lnTo>
                    <a:lnTo>
                      <a:pt x="2381" y="7820"/>
                    </a:lnTo>
                    <a:lnTo>
                      <a:pt x="2381" y="1379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EC82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88" name="Google Shape;6388;p49"/>
              <p:cNvSpPr/>
              <p:nvPr/>
            </p:nvSpPr>
            <p:spPr>
              <a:xfrm>
                <a:off x="5349150" y="2943650"/>
                <a:ext cx="58925" cy="256275"/>
              </a:xfrm>
              <a:custGeom>
                <a:avLst/>
                <a:gdLst/>
                <a:ahLst/>
                <a:cxnLst/>
                <a:rect l="l" t="t" r="r" b="b"/>
                <a:pathLst>
                  <a:path w="2357" h="10251" extrusionOk="0">
                    <a:moveTo>
                      <a:pt x="1" y="0"/>
                    </a:moveTo>
                    <a:lnTo>
                      <a:pt x="1" y="8872"/>
                    </a:lnTo>
                    <a:lnTo>
                      <a:pt x="2357" y="10251"/>
                    </a:lnTo>
                    <a:lnTo>
                      <a:pt x="2357" y="1379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606BF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89" name="Google Shape;6389;p49"/>
              <p:cNvSpPr/>
              <p:nvPr/>
            </p:nvSpPr>
            <p:spPr>
              <a:xfrm>
                <a:off x="5535250" y="2947400"/>
                <a:ext cx="59550" cy="360300"/>
              </a:xfrm>
              <a:custGeom>
                <a:avLst/>
                <a:gdLst/>
                <a:ahLst/>
                <a:cxnLst/>
                <a:rect l="l" t="t" r="r" b="b"/>
                <a:pathLst>
                  <a:path w="2382" h="14412" extrusionOk="0">
                    <a:moveTo>
                      <a:pt x="0" y="1"/>
                    </a:moveTo>
                    <a:lnTo>
                      <a:pt x="0" y="13033"/>
                    </a:lnTo>
                    <a:lnTo>
                      <a:pt x="2381" y="14412"/>
                    </a:lnTo>
                    <a:lnTo>
                      <a:pt x="2381" y="1379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A2DD28AF-E157-0B44-AB4B-9D8A813786D6}"/>
              </a:ext>
            </a:extLst>
          </p:cNvPr>
          <p:cNvSpPr/>
          <p:nvPr/>
        </p:nvSpPr>
        <p:spPr>
          <a:xfrm>
            <a:off x="564776" y="3451412"/>
            <a:ext cx="3343836" cy="9502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Y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7B13E6-0BEA-6C4D-BED5-BB639CB79064}"/>
              </a:ext>
            </a:extLst>
          </p:cNvPr>
          <p:cNvSpPr txBox="1"/>
          <p:nvPr/>
        </p:nvSpPr>
        <p:spPr>
          <a:xfrm>
            <a:off x="8355106" y="4572000"/>
            <a:ext cx="5109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LY" dirty="0"/>
              <a:t>11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28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TABLE </a:t>
            </a:r>
            <a:r>
              <a:rPr lang="en" dirty="0">
                <a:solidFill>
                  <a:schemeClr val="accent1"/>
                </a:solidFill>
                <a:latin typeface="Overpass SemiBold"/>
                <a:ea typeface="Overpass SemiBold"/>
                <a:cs typeface="Overpass SemiBold"/>
                <a:sym typeface="Overpass SemiBold"/>
              </a:rPr>
              <a:t>OF CONTENTS.</a:t>
            </a:r>
            <a:endParaRPr dirty="0">
              <a:solidFill>
                <a:schemeClr val="accent1"/>
              </a:solidFill>
              <a:latin typeface="Overpass SemiBold"/>
              <a:ea typeface="Overpass SemiBold"/>
              <a:cs typeface="Overpass SemiBold"/>
              <a:sym typeface="Overpass SemiBold"/>
            </a:endParaRPr>
          </a:p>
        </p:txBody>
      </p:sp>
      <p:sp>
        <p:nvSpPr>
          <p:cNvPr id="342" name="Google Shape;342;p28"/>
          <p:cNvSpPr txBox="1">
            <a:spLocks noGrp="1"/>
          </p:cNvSpPr>
          <p:nvPr>
            <p:ph type="title" idx="2"/>
          </p:nvPr>
        </p:nvSpPr>
        <p:spPr>
          <a:xfrm>
            <a:off x="831026" y="1781025"/>
            <a:ext cx="784500" cy="52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i="1" dirty="0"/>
              <a:t>01</a:t>
            </a:r>
            <a:endParaRPr b="1" i="1" dirty="0"/>
          </a:p>
        </p:txBody>
      </p:sp>
      <p:sp>
        <p:nvSpPr>
          <p:cNvPr id="343" name="Google Shape;343;p28"/>
          <p:cNvSpPr txBox="1">
            <a:spLocks noGrp="1"/>
          </p:cNvSpPr>
          <p:nvPr>
            <p:ph type="subTitle" idx="1"/>
          </p:nvPr>
        </p:nvSpPr>
        <p:spPr>
          <a:xfrm>
            <a:off x="1327965" y="1781025"/>
            <a:ext cx="3025647" cy="52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i="1" dirty="0"/>
              <a:t>Introduction.</a:t>
            </a:r>
            <a:r>
              <a:rPr lang="en-US" sz="1400" dirty="0"/>
              <a:t> </a:t>
            </a:r>
            <a:endParaRPr sz="1400" dirty="0"/>
          </a:p>
        </p:txBody>
      </p:sp>
      <p:sp>
        <p:nvSpPr>
          <p:cNvPr id="345" name="Google Shape;345;p28"/>
          <p:cNvSpPr txBox="1">
            <a:spLocks noGrp="1"/>
          </p:cNvSpPr>
          <p:nvPr>
            <p:ph type="title" idx="4"/>
          </p:nvPr>
        </p:nvSpPr>
        <p:spPr>
          <a:xfrm>
            <a:off x="4790389" y="1781032"/>
            <a:ext cx="784500" cy="52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i="1" dirty="0"/>
              <a:t>02</a:t>
            </a:r>
            <a:r>
              <a:rPr lang="en" dirty="0"/>
              <a:t> </a:t>
            </a:r>
            <a:endParaRPr dirty="0"/>
          </a:p>
        </p:txBody>
      </p:sp>
      <p:sp>
        <p:nvSpPr>
          <p:cNvPr id="348" name="Google Shape;348;p28"/>
          <p:cNvSpPr txBox="1">
            <a:spLocks noGrp="1"/>
          </p:cNvSpPr>
          <p:nvPr>
            <p:ph type="title" idx="7"/>
          </p:nvPr>
        </p:nvSpPr>
        <p:spPr>
          <a:xfrm>
            <a:off x="831025" y="2571750"/>
            <a:ext cx="784500" cy="63162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i="1" dirty="0"/>
              <a:t>03</a:t>
            </a:r>
            <a:endParaRPr b="1" i="1" dirty="0"/>
          </a:p>
        </p:txBody>
      </p:sp>
      <p:sp>
        <p:nvSpPr>
          <p:cNvPr id="351" name="Google Shape;351;p28"/>
          <p:cNvSpPr txBox="1">
            <a:spLocks noGrp="1"/>
          </p:cNvSpPr>
          <p:nvPr>
            <p:ph type="title" idx="13"/>
          </p:nvPr>
        </p:nvSpPr>
        <p:spPr>
          <a:xfrm>
            <a:off x="4790360" y="2694317"/>
            <a:ext cx="784500" cy="63162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i="1" dirty="0"/>
              <a:t>04</a:t>
            </a:r>
            <a:endParaRPr b="1" i="1" dirty="0"/>
          </a:p>
        </p:txBody>
      </p:sp>
      <p:sp>
        <p:nvSpPr>
          <p:cNvPr id="352" name="Google Shape;352;p28"/>
          <p:cNvSpPr txBox="1">
            <a:spLocks noGrp="1"/>
          </p:cNvSpPr>
          <p:nvPr>
            <p:ph type="subTitle" idx="14"/>
          </p:nvPr>
        </p:nvSpPr>
        <p:spPr>
          <a:xfrm>
            <a:off x="5307106" y="3351373"/>
            <a:ext cx="2359069" cy="63162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i="1" dirty="0"/>
              <a:t>References</a:t>
            </a:r>
            <a:r>
              <a:rPr lang="en-US" b="1" i="1" dirty="0"/>
              <a:t>.</a:t>
            </a:r>
            <a:r>
              <a:rPr lang="en-US" dirty="0"/>
              <a:t> </a:t>
            </a:r>
            <a:endParaRPr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47AEF9F-02B8-F347-AC42-C2DD11CBE5B2}"/>
              </a:ext>
            </a:extLst>
          </p:cNvPr>
          <p:cNvSpPr txBox="1"/>
          <p:nvPr/>
        </p:nvSpPr>
        <p:spPr>
          <a:xfrm>
            <a:off x="5307106" y="1781025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>
                <a:solidFill>
                  <a:schemeClr val="tx1"/>
                </a:solidFill>
              </a:rPr>
              <a:t>The Process of Accountability In Private Sector.</a:t>
            </a:r>
            <a:endParaRPr lang="en-LY" dirty="0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36575D-C8E7-0B4A-B9E5-50C20D1AF5AE}"/>
              </a:ext>
            </a:extLst>
          </p:cNvPr>
          <p:cNvSpPr txBox="1"/>
          <p:nvPr/>
        </p:nvSpPr>
        <p:spPr>
          <a:xfrm>
            <a:off x="720000" y="3325944"/>
            <a:ext cx="8219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sz="2400" b="1" i="1" dirty="0">
                <a:solidFill>
                  <a:schemeClr val="accent1"/>
                </a:solidFill>
              </a:rPr>
              <a:t>05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BE8E2C1-B40A-C04B-828D-EEC4E749829F}"/>
              </a:ext>
            </a:extLst>
          </p:cNvPr>
          <p:cNvSpPr txBox="1"/>
          <p:nvPr/>
        </p:nvSpPr>
        <p:spPr>
          <a:xfrm>
            <a:off x="1039906" y="2788024"/>
            <a:ext cx="38189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>
                <a:solidFill>
                  <a:schemeClr val="tx1"/>
                </a:solidFill>
              </a:rPr>
              <a:t>     How to Have Strong Accountability</a:t>
            </a:r>
            <a:r>
              <a:rPr lang="en-GB" sz="1200" b="1" i="1" dirty="0">
                <a:solidFill>
                  <a:schemeClr val="tx1"/>
                </a:solidFill>
              </a:rPr>
              <a:t>.</a:t>
            </a:r>
            <a:endParaRPr lang="en-LY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7A2F55A-9B31-F245-9BDC-2BDB6334E53F}"/>
              </a:ext>
            </a:extLst>
          </p:cNvPr>
          <p:cNvSpPr txBox="1"/>
          <p:nvPr/>
        </p:nvSpPr>
        <p:spPr>
          <a:xfrm>
            <a:off x="5307107" y="2788024"/>
            <a:ext cx="32541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>
                <a:solidFill>
                  <a:schemeClr val="tx1"/>
                </a:solidFill>
              </a:rPr>
              <a:t>E</a:t>
            </a:r>
            <a:r>
              <a:rPr lang="en-LY" b="1" i="1" dirty="0">
                <a:solidFill>
                  <a:schemeClr val="tx1"/>
                </a:solidFill>
              </a:rPr>
              <a:t>xample of awards system 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BC0BD4-DD67-4641-9F9C-9E2BA974DDB5}"/>
              </a:ext>
            </a:extLst>
          </p:cNvPr>
          <p:cNvSpPr txBox="1"/>
          <p:nvPr/>
        </p:nvSpPr>
        <p:spPr>
          <a:xfrm>
            <a:off x="1165412" y="3419651"/>
            <a:ext cx="25908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b="1" i="1" dirty="0">
                <a:solidFill>
                  <a:schemeClr val="tx1"/>
                </a:solidFill>
              </a:rPr>
              <a:t>Conclusion</a:t>
            </a:r>
            <a:r>
              <a:rPr lang="en-US" dirty="0">
                <a:solidFill>
                  <a:schemeClr val="tx1"/>
                </a:solidFill>
              </a:rPr>
              <a:t> 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CF723AE-3D7F-A741-9BBE-68E3F404FB03}"/>
              </a:ext>
            </a:extLst>
          </p:cNvPr>
          <p:cNvSpPr txBox="1"/>
          <p:nvPr/>
        </p:nvSpPr>
        <p:spPr>
          <a:xfrm>
            <a:off x="4858871" y="3419651"/>
            <a:ext cx="5289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LY" sz="2400" b="1" i="1" dirty="0">
                <a:solidFill>
                  <a:schemeClr val="accent1"/>
                </a:solidFill>
              </a:rPr>
              <a:t>06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43F579E-FC27-3745-BC87-3AFADEE9D860}"/>
              </a:ext>
            </a:extLst>
          </p:cNvPr>
          <p:cNvSpPr txBox="1"/>
          <p:nvPr/>
        </p:nvSpPr>
        <p:spPr>
          <a:xfrm>
            <a:off x="9144000" y="4509247"/>
            <a:ext cx="5289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LY" dirty="0"/>
              <a:t>1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" name="Google Shape;730;p34"/>
          <p:cNvSpPr txBox="1">
            <a:spLocks noGrp="1"/>
          </p:cNvSpPr>
          <p:nvPr>
            <p:ph type="title" idx="2"/>
          </p:nvPr>
        </p:nvSpPr>
        <p:spPr>
          <a:xfrm>
            <a:off x="7057500" y="1073425"/>
            <a:ext cx="1366500" cy="52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731" name="Google Shape;731;p34"/>
          <p:cNvSpPr txBox="1">
            <a:spLocks noGrp="1"/>
          </p:cNvSpPr>
          <p:nvPr>
            <p:ph type="title"/>
          </p:nvPr>
        </p:nvSpPr>
        <p:spPr>
          <a:xfrm>
            <a:off x="4900225" y="1918375"/>
            <a:ext cx="3523500" cy="130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l"/>
            <a:r>
              <a:rPr lang="en-US" sz="4000" b="1" i="1" dirty="0"/>
              <a:t>Introduction.</a:t>
            </a:r>
            <a:r>
              <a:rPr lang="en-US" sz="4000" dirty="0"/>
              <a:t> </a:t>
            </a:r>
            <a:br>
              <a:rPr lang="en-US" sz="4000" dirty="0"/>
            </a:br>
            <a:endParaRPr sz="4000" dirty="0">
              <a:solidFill>
                <a:schemeClr val="accent1"/>
              </a:solidFill>
              <a:latin typeface="Overpass SemiBold"/>
              <a:ea typeface="Overpass SemiBold"/>
              <a:cs typeface="Overpass SemiBold"/>
              <a:sym typeface="Overpass SemiBold"/>
            </a:endParaRPr>
          </a:p>
        </p:txBody>
      </p:sp>
      <p:sp>
        <p:nvSpPr>
          <p:cNvPr id="732" name="Google Shape;732;p34"/>
          <p:cNvSpPr txBox="1">
            <a:spLocks noGrp="1"/>
          </p:cNvSpPr>
          <p:nvPr>
            <p:ph type="subTitle" idx="1"/>
          </p:nvPr>
        </p:nvSpPr>
        <p:spPr>
          <a:xfrm>
            <a:off x="5599200" y="3544225"/>
            <a:ext cx="2824800" cy="52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1" dirty="0">
                <a:solidFill>
                  <a:schemeClr val="accent1"/>
                </a:solidFill>
              </a:rPr>
              <a:t>Accountability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endParaRPr dirty="0">
              <a:solidFill>
                <a:schemeClr val="accent1"/>
              </a:solidFill>
            </a:endParaRPr>
          </a:p>
        </p:txBody>
      </p:sp>
      <p:grpSp>
        <p:nvGrpSpPr>
          <p:cNvPr id="733" name="Google Shape;733;p34"/>
          <p:cNvGrpSpPr/>
          <p:nvPr/>
        </p:nvGrpSpPr>
        <p:grpSpPr>
          <a:xfrm>
            <a:off x="495543" y="1146012"/>
            <a:ext cx="3924025" cy="3357205"/>
            <a:chOff x="1897175" y="1267900"/>
            <a:chExt cx="3687300" cy="3154675"/>
          </a:xfrm>
        </p:grpSpPr>
        <p:sp>
          <p:nvSpPr>
            <p:cNvPr id="734" name="Google Shape;734;p34"/>
            <p:cNvSpPr/>
            <p:nvPr/>
          </p:nvSpPr>
          <p:spPr>
            <a:xfrm>
              <a:off x="2028800" y="2689050"/>
              <a:ext cx="2372300" cy="1246600"/>
            </a:xfrm>
            <a:custGeom>
              <a:avLst/>
              <a:gdLst/>
              <a:ahLst/>
              <a:cxnLst/>
              <a:rect l="l" t="t" r="r" b="b"/>
              <a:pathLst>
                <a:path w="94892" h="49864" extrusionOk="0">
                  <a:moveTo>
                    <a:pt x="47177" y="0"/>
                  </a:moveTo>
                  <a:cubicBezTo>
                    <a:pt x="36176" y="0"/>
                    <a:pt x="25198" y="2412"/>
                    <a:pt x="16824" y="7240"/>
                  </a:cubicBezTo>
                  <a:cubicBezTo>
                    <a:pt x="0" y="16961"/>
                    <a:pt x="98" y="32731"/>
                    <a:pt x="17019" y="42502"/>
                  </a:cubicBezTo>
                  <a:cubicBezTo>
                    <a:pt x="25517" y="47409"/>
                    <a:pt x="36640" y="49864"/>
                    <a:pt x="47739" y="49864"/>
                  </a:cubicBezTo>
                  <a:cubicBezTo>
                    <a:pt x="58740" y="49864"/>
                    <a:pt x="69718" y="47452"/>
                    <a:pt x="78092" y="42624"/>
                  </a:cubicBezTo>
                  <a:cubicBezTo>
                    <a:pt x="94891" y="32903"/>
                    <a:pt x="94818" y="17133"/>
                    <a:pt x="77896" y="7362"/>
                  </a:cubicBezTo>
                  <a:cubicBezTo>
                    <a:pt x="69399" y="2455"/>
                    <a:pt x="58276" y="0"/>
                    <a:pt x="47177" y="0"/>
                  </a:cubicBezTo>
                  <a:close/>
                </a:path>
              </a:pathLst>
            </a:custGeom>
            <a:solidFill>
              <a:srgbClr val="D6D7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34"/>
            <p:cNvSpPr/>
            <p:nvPr/>
          </p:nvSpPr>
          <p:spPr>
            <a:xfrm>
              <a:off x="3124025" y="2256150"/>
              <a:ext cx="2372300" cy="1246600"/>
            </a:xfrm>
            <a:custGeom>
              <a:avLst/>
              <a:gdLst/>
              <a:ahLst/>
              <a:cxnLst/>
              <a:rect l="l" t="t" r="r" b="b"/>
              <a:pathLst>
                <a:path w="94892" h="49864" extrusionOk="0">
                  <a:moveTo>
                    <a:pt x="47183" y="0"/>
                  </a:moveTo>
                  <a:cubicBezTo>
                    <a:pt x="36171" y="0"/>
                    <a:pt x="25179" y="2412"/>
                    <a:pt x="16799" y="7243"/>
                  </a:cubicBezTo>
                  <a:cubicBezTo>
                    <a:pt x="0" y="16940"/>
                    <a:pt x="74" y="32734"/>
                    <a:pt x="16995" y="42505"/>
                  </a:cubicBezTo>
                  <a:cubicBezTo>
                    <a:pt x="25487" y="47409"/>
                    <a:pt x="36608" y="49864"/>
                    <a:pt x="47702" y="49864"/>
                  </a:cubicBezTo>
                  <a:cubicBezTo>
                    <a:pt x="58714" y="49864"/>
                    <a:pt x="69700" y="47446"/>
                    <a:pt x="78068" y="42603"/>
                  </a:cubicBezTo>
                  <a:cubicBezTo>
                    <a:pt x="94891" y="32906"/>
                    <a:pt x="94793" y="17111"/>
                    <a:pt x="77872" y="7341"/>
                  </a:cubicBezTo>
                  <a:cubicBezTo>
                    <a:pt x="69392" y="2449"/>
                    <a:pt x="58278" y="0"/>
                    <a:pt x="47183" y="0"/>
                  </a:cubicBezTo>
                  <a:close/>
                </a:path>
              </a:pathLst>
            </a:custGeom>
            <a:solidFill>
              <a:srgbClr val="D6D7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34"/>
            <p:cNvSpPr/>
            <p:nvPr/>
          </p:nvSpPr>
          <p:spPr>
            <a:xfrm>
              <a:off x="2957500" y="2975550"/>
              <a:ext cx="2372300" cy="1246625"/>
            </a:xfrm>
            <a:custGeom>
              <a:avLst/>
              <a:gdLst/>
              <a:ahLst/>
              <a:cxnLst/>
              <a:rect l="l" t="t" r="r" b="b"/>
              <a:pathLst>
                <a:path w="94892" h="49865" extrusionOk="0">
                  <a:moveTo>
                    <a:pt x="47178" y="0"/>
                  </a:moveTo>
                  <a:cubicBezTo>
                    <a:pt x="36176" y="0"/>
                    <a:pt x="25198" y="2413"/>
                    <a:pt x="16824" y="7240"/>
                  </a:cubicBezTo>
                  <a:cubicBezTo>
                    <a:pt x="1" y="16937"/>
                    <a:pt x="98" y="32732"/>
                    <a:pt x="17020" y="42502"/>
                  </a:cubicBezTo>
                  <a:cubicBezTo>
                    <a:pt x="25517" y="47409"/>
                    <a:pt x="36640" y="49864"/>
                    <a:pt x="47739" y="49864"/>
                  </a:cubicBezTo>
                  <a:cubicBezTo>
                    <a:pt x="58740" y="49864"/>
                    <a:pt x="69718" y="47452"/>
                    <a:pt x="78093" y="42625"/>
                  </a:cubicBezTo>
                  <a:cubicBezTo>
                    <a:pt x="94891" y="32903"/>
                    <a:pt x="94818" y="17108"/>
                    <a:pt x="77897" y="7362"/>
                  </a:cubicBezTo>
                  <a:cubicBezTo>
                    <a:pt x="69399" y="2455"/>
                    <a:pt x="58276" y="0"/>
                    <a:pt x="47178" y="0"/>
                  </a:cubicBezTo>
                  <a:close/>
                </a:path>
              </a:pathLst>
            </a:custGeom>
            <a:solidFill>
              <a:srgbClr val="D6D7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34"/>
            <p:cNvSpPr/>
            <p:nvPr/>
          </p:nvSpPr>
          <p:spPr>
            <a:xfrm>
              <a:off x="4230250" y="3393600"/>
              <a:ext cx="1354225" cy="711625"/>
            </a:xfrm>
            <a:custGeom>
              <a:avLst/>
              <a:gdLst/>
              <a:ahLst/>
              <a:cxnLst/>
              <a:rect l="l" t="t" r="r" b="b"/>
              <a:pathLst>
                <a:path w="54169" h="28465" extrusionOk="0">
                  <a:moveTo>
                    <a:pt x="26925" y="1"/>
                  </a:moveTo>
                  <a:cubicBezTo>
                    <a:pt x="20644" y="1"/>
                    <a:pt x="14379" y="1378"/>
                    <a:pt x="9600" y="4133"/>
                  </a:cubicBezTo>
                  <a:cubicBezTo>
                    <a:pt x="1" y="9667"/>
                    <a:pt x="50" y="18679"/>
                    <a:pt x="9698" y="24262"/>
                  </a:cubicBezTo>
                  <a:cubicBezTo>
                    <a:pt x="14551" y="27063"/>
                    <a:pt x="20894" y="28465"/>
                    <a:pt x="27224" y="28465"/>
                  </a:cubicBezTo>
                  <a:cubicBezTo>
                    <a:pt x="33511" y="28465"/>
                    <a:pt x="39785" y="27081"/>
                    <a:pt x="44569" y="24311"/>
                  </a:cubicBezTo>
                  <a:cubicBezTo>
                    <a:pt x="54168" y="18777"/>
                    <a:pt x="54119" y="9765"/>
                    <a:pt x="44471" y="4207"/>
                  </a:cubicBezTo>
                  <a:cubicBezTo>
                    <a:pt x="39613" y="1403"/>
                    <a:pt x="33261" y="1"/>
                    <a:pt x="26925" y="1"/>
                  </a:cubicBezTo>
                  <a:close/>
                </a:path>
              </a:pathLst>
            </a:custGeom>
            <a:solidFill>
              <a:srgbClr val="D6D7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34"/>
            <p:cNvSpPr/>
            <p:nvPr/>
          </p:nvSpPr>
          <p:spPr>
            <a:xfrm>
              <a:off x="4722475" y="4165125"/>
              <a:ext cx="298775" cy="157275"/>
            </a:xfrm>
            <a:custGeom>
              <a:avLst/>
              <a:gdLst/>
              <a:ahLst/>
              <a:cxnLst/>
              <a:rect l="l" t="t" r="r" b="b"/>
              <a:pathLst>
                <a:path w="11951" h="6291" extrusionOk="0">
                  <a:moveTo>
                    <a:pt x="5966" y="1"/>
                  </a:moveTo>
                  <a:cubicBezTo>
                    <a:pt x="4573" y="1"/>
                    <a:pt x="3184" y="307"/>
                    <a:pt x="2131" y="919"/>
                  </a:cubicBezTo>
                  <a:cubicBezTo>
                    <a:pt x="0" y="2143"/>
                    <a:pt x="0" y="4127"/>
                    <a:pt x="2155" y="5351"/>
                  </a:cubicBezTo>
                  <a:cubicBezTo>
                    <a:pt x="3226" y="5979"/>
                    <a:pt x="4624" y="6291"/>
                    <a:pt x="6021" y="6291"/>
                  </a:cubicBezTo>
                  <a:cubicBezTo>
                    <a:pt x="7403" y="6291"/>
                    <a:pt x="8785" y="5985"/>
                    <a:pt x="9844" y="5376"/>
                  </a:cubicBezTo>
                  <a:cubicBezTo>
                    <a:pt x="11950" y="4151"/>
                    <a:pt x="11950" y="2168"/>
                    <a:pt x="9820" y="919"/>
                  </a:cubicBezTo>
                  <a:cubicBezTo>
                    <a:pt x="8755" y="307"/>
                    <a:pt x="7359" y="1"/>
                    <a:pt x="5966" y="1"/>
                  </a:cubicBezTo>
                  <a:close/>
                </a:path>
              </a:pathLst>
            </a:custGeom>
            <a:solidFill>
              <a:srgbClr val="D6D7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34"/>
            <p:cNvSpPr/>
            <p:nvPr/>
          </p:nvSpPr>
          <p:spPr>
            <a:xfrm>
              <a:off x="1897175" y="3338200"/>
              <a:ext cx="210000" cy="110525"/>
            </a:xfrm>
            <a:custGeom>
              <a:avLst/>
              <a:gdLst/>
              <a:ahLst/>
              <a:cxnLst/>
              <a:rect l="l" t="t" r="r" b="b"/>
              <a:pathLst>
                <a:path w="8400" h="4421" extrusionOk="0">
                  <a:moveTo>
                    <a:pt x="4182" y="1"/>
                  </a:moveTo>
                  <a:cubicBezTo>
                    <a:pt x="3202" y="1"/>
                    <a:pt x="2229" y="215"/>
                    <a:pt x="1494" y="643"/>
                  </a:cubicBezTo>
                  <a:cubicBezTo>
                    <a:pt x="0" y="1500"/>
                    <a:pt x="0" y="2896"/>
                    <a:pt x="1494" y="3778"/>
                  </a:cubicBezTo>
                  <a:cubicBezTo>
                    <a:pt x="2241" y="4206"/>
                    <a:pt x="3227" y="4421"/>
                    <a:pt x="4209" y="4421"/>
                  </a:cubicBezTo>
                  <a:cubicBezTo>
                    <a:pt x="5192" y="4421"/>
                    <a:pt x="6171" y="4206"/>
                    <a:pt x="6906" y="3778"/>
                  </a:cubicBezTo>
                  <a:cubicBezTo>
                    <a:pt x="8400" y="2921"/>
                    <a:pt x="8400" y="1525"/>
                    <a:pt x="6906" y="643"/>
                  </a:cubicBezTo>
                  <a:cubicBezTo>
                    <a:pt x="6147" y="215"/>
                    <a:pt x="5161" y="1"/>
                    <a:pt x="4182" y="1"/>
                  </a:cubicBezTo>
                  <a:close/>
                </a:path>
              </a:pathLst>
            </a:custGeom>
            <a:solidFill>
              <a:srgbClr val="D6D7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34"/>
            <p:cNvSpPr/>
            <p:nvPr/>
          </p:nvSpPr>
          <p:spPr>
            <a:xfrm>
              <a:off x="2368575" y="3128375"/>
              <a:ext cx="190400" cy="140825"/>
            </a:xfrm>
            <a:custGeom>
              <a:avLst/>
              <a:gdLst/>
              <a:ahLst/>
              <a:cxnLst/>
              <a:rect l="l" t="t" r="r" b="b"/>
              <a:pathLst>
                <a:path w="7616" h="5633" extrusionOk="0">
                  <a:moveTo>
                    <a:pt x="2351" y="0"/>
                  </a:moveTo>
                  <a:cubicBezTo>
                    <a:pt x="2351" y="0"/>
                    <a:pt x="5779" y="4016"/>
                    <a:pt x="6685" y="4286"/>
                  </a:cubicBezTo>
                  <a:cubicBezTo>
                    <a:pt x="7616" y="4555"/>
                    <a:pt x="6783" y="5486"/>
                    <a:pt x="6073" y="5559"/>
                  </a:cubicBezTo>
                  <a:cubicBezTo>
                    <a:pt x="5387" y="5633"/>
                    <a:pt x="3135" y="5535"/>
                    <a:pt x="2498" y="4898"/>
                  </a:cubicBezTo>
                  <a:cubicBezTo>
                    <a:pt x="1837" y="4261"/>
                    <a:pt x="0" y="3576"/>
                    <a:pt x="0" y="3576"/>
                  </a:cubicBezTo>
                  <a:cubicBezTo>
                    <a:pt x="0" y="1494"/>
                    <a:pt x="490" y="196"/>
                    <a:pt x="490" y="196"/>
                  </a:cubicBez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34"/>
            <p:cNvSpPr/>
            <p:nvPr/>
          </p:nvSpPr>
          <p:spPr>
            <a:xfrm>
              <a:off x="2303050" y="2389450"/>
              <a:ext cx="165325" cy="769550"/>
            </a:xfrm>
            <a:custGeom>
              <a:avLst/>
              <a:gdLst/>
              <a:ahLst/>
              <a:cxnLst/>
              <a:rect l="l" t="t" r="r" b="b"/>
              <a:pathLst>
                <a:path w="6613" h="30782" extrusionOk="0">
                  <a:moveTo>
                    <a:pt x="6172" y="1225"/>
                  </a:moveTo>
                  <a:cubicBezTo>
                    <a:pt x="6172" y="1225"/>
                    <a:pt x="6613" y="10090"/>
                    <a:pt x="6441" y="13004"/>
                  </a:cubicBezTo>
                  <a:cubicBezTo>
                    <a:pt x="6294" y="15918"/>
                    <a:pt x="5584" y="30365"/>
                    <a:pt x="5584" y="30365"/>
                  </a:cubicBezTo>
                  <a:cubicBezTo>
                    <a:pt x="3699" y="30782"/>
                    <a:pt x="2499" y="30365"/>
                    <a:pt x="2499" y="30365"/>
                  </a:cubicBezTo>
                  <a:cubicBezTo>
                    <a:pt x="1886" y="19297"/>
                    <a:pt x="1911" y="16114"/>
                    <a:pt x="1740" y="14448"/>
                  </a:cubicBezTo>
                  <a:cubicBezTo>
                    <a:pt x="1544" y="12808"/>
                    <a:pt x="1323" y="8033"/>
                    <a:pt x="1323" y="8033"/>
                  </a:cubicBezTo>
                  <a:cubicBezTo>
                    <a:pt x="1" y="5290"/>
                    <a:pt x="1397" y="1715"/>
                    <a:pt x="2033" y="858"/>
                  </a:cubicBezTo>
                  <a:cubicBezTo>
                    <a:pt x="2695" y="1"/>
                    <a:pt x="6172" y="1225"/>
                    <a:pt x="6172" y="122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34"/>
            <p:cNvSpPr/>
            <p:nvPr/>
          </p:nvSpPr>
          <p:spPr>
            <a:xfrm>
              <a:off x="2204500" y="3201825"/>
              <a:ext cx="107150" cy="187975"/>
            </a:xfrm>
            <a:custGeom>
              <a:avLst/>
              <a:gdLst/>
              <a:ahLst/>
              <a:cxnLst/>
              <a:rect l="l" t="t" r="r" b="b"/>
              <a:pathLst>
                <a:path w="4286" h="7519" extrusionOk="0">
                  <a:moveTo>
                    <a:pt x="3306" y="858"/>
                  </a:moveTo>
                  <a:cubicBezTo>
                    <a:pt x="3404" y="2499"/>
                    <a:pt x="3992" y="4409"/>
                    <a:pt x="4139" y="5364"/>
                  </a:cubicBezTo>
                  <a:cubicBezTo>
                    <a:pt x="4286" y="6343"/>
                    <a:pt x="3943" y="6907"/>
                    <a:pt x="3722" y="7200"/>
                  </a:cubicBezTo>
                  <a:cubicBezTo>
                    <a:pt x="3502" y="7519"/>
                    <a:pt x="759" y="6613"/>
                    <a:pt x="368" y="5560"/>
                  </a:cubicBezTo>
                  <a:cubicBezTo>
                    <a:pt x="0" y="4507"/>
                    <a:pt x="759" y="3576"/>
                    <a:pt x="833" y="1593"/>
                  </a:cubicBezTo>
                  <a:cubicBezTo>
                    <a:pt x="1714" y="1"/>
                    <a:pt x="3306" y="858"/>
                    <a:pt x="3306" y="858"/>
                  </a:cubicBez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34"/>
            <p:cNvSpPr/>
            <p:nvPr/>
          </p:nvSpPr>
          <p:spPr>
            <a:xfrm>
              <a:off x="2198375" y="2396175"/>
              <a:ext cx="187350" cy="866900"/>
            </a:xfrm>
            <a:custGeom>
              <a:avLst/>
              <a:gdLst/>
              <a:ahLst/>
              <a:cxnLst/>
              <a:rect l="l" t="t" r="r" b="b"/>
              <a:pathLst>
                <a:path w="7494" h="34676" extrusionOk="0">
                  <a:moveTo>
                    <a:pt x="7494" y="1642"/>
                  </a:moveTo>
                  <a:cubicBezTo>
                    <a:pt x="7494" y="1642"/>
                    <a:pt x="7028" y="9723"/>
                    <a:pt x="6294" y="12416"/>
                  </a:cubicBezTo>
                  <a:cubicBezTo>
                    <a:pt x="5535" y="15110"/>
                    <a:pt x="4874" y="22995"/>
                    <a:pt x="4555" y="24366"/>
                  </a:cubicBezTo>
                  <a:cubicBezTo>
                    <a:pt x="4237" y="25738"/>
                    <a:pt x="3845" y="34259"/>
                    <a:pt x="3845" y="34259"/>
                  </a:cubicBezTo>
                  <a:cubicBezTo>
                    <a:pt x="2131" y="34676"/>
                    <a:pt x="809" y="34259"/>
                    <a:pt x="809" y="34259"/>
                  </a:cubicBezTo>
                  <a:cubicBezTo>
                    <a:pt x="833" y="26276"/>
                    <a:pt x="637" y="19812"/>
                    <a:pt x="809" y="17632"/>
                  </a:cubicBezTo>
                  <a:cubicBezTo>
                    <a:pt x="955" y="15453"/>
                    <a:pt x="735" y="8988"/>
                    <a:pt x="735" y="8988"/>
                  </a:cubicBezTo>
                  <a:cubicBezTo>
                    <a:pt x="25" y="5976"/>
                    <a:pt x="0" y="5584"/>
                    <a:pt x="735" y="3576"/>
                  </a:cubicBezTo>
                  <a:cubicBezTo>
                    <a:pt x="1494" y="1568"/>
                    <a:pt x="4702" y="1"/>
                    <a:pt x="7494" y="164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34"/>
            <p:cNvSpPr/>
            <p:nvPr/>
          </p:nvSpPr>
          <p:spPr>
            <a:xfrm>
              <a:off x="2343475" y="1957850"/>
              <a:ext cx="399775" cy="353275"/>
            </a:xfrm>
            <a:custGeom>
              <a:avLst/>
              <a:gdLst/>
              <a:ahLst/>
              <a:cxnLst/>
              <a:rect l="l" t="t" r="r" b="b"/>
              <a:pathLst>
                <a:path w="15991" h="14131" extrusionOk="0">
                  <a:moveTo>
                    <a:pt x="3257" y="1"/>
                  </a:moveTo>
                  <a:cubicBezTo>
                    <a:pt x="6049" y="784"/>
                    <a:pt x="7542" y="7788"/>
                    <a:pt x="8326" y="9379"/>
                  </a:cubicBezTo>
                  <a:cubicBezTo>
                    <a:pt x="9110" y="10947"/>
                    <a:pt x="15623" y="11338"/>
                    <a:pt x="15623" y="11338"/>
                  </a:cubicBezTo>
                  <a:cubicBezTo>
                    <a:pt x="15991" y="12710"/>
                    <a:pt x="14889" y="14130"/>
                    <a:pt x="14889" y="14130"/>
                  </a:cubicBezTo>
                  <a:cubicBezTo>
                    <a:pt x="8620" y="13885"/>
                    <a:pt x="6416" y="13346"/>
                    <a:pt x="5241" y="10873"/>
                  </a:cubicBezTo>
                  <a:cubicBezTo>
                    <a:pt x="4090" y="8400"/>
                    <a:pt x="0" y="858"/>
                    <a:pt x="325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34"/>
            <p:cNvSpPr/>
            <p:nvPr/>
          </p:nvSpPr>
          <p:spPr>
            <a:xfrm>
              <a:off x="2124900" y="1955400"/>
              <a:ext cx="382050" cy="618950"/>
            </a:xfrm>
            <a:custGeom>
              <a:avLst/>
              <a:gdLst/>
              <a:ahLst/>
              <a:cxnLst/>
              <a:rect l="l" t="t" r="r" b="b"/>
              <a:pathLst>
                <a:path w="15282" h="24758" extrusionOk="0">
                  <a:moveTo>
                    <a:pt x="12000" y="99"/>
                  </a:moveTo>
                  <a:cubicBezTo>
                    <a:pt x="9527" y="1"/>
                    <a:pt x="3772" y="1274"/>
                    <a:pt x="1886" y="3698"/>
                  </a:cubicBezTo>
                  <a:cubicBezTo>
                    <a:pt x="1" y="6098"/>
                    <a:pt x="2744" y="10359"/>
                    <a:pt x="3405" y="12930"/>
                  </a:cubicBezTo>
                  <a:cubicBezTo>
                    <a:pt x="4066" y="15501"/>
                    <a:pt x="3086" y="21942"/>
                    <a:pt x="3111" y="22554"/>
                  </a:cubicBezTo>
                  <a:cubicBezTo>
                    <a:pt x="6025" y="24513"/>
                    <a:pt x="13102" y="24758"/>
                    <a:pt x="13886" y="21844"/>
                  </a:cubicBezTo>
                  <a:cubicBezTo>
                    <a:pt x="14228" y="18709"/>
                    <a:pt x="13494" y="14938"/>
                    <a:pt x="13469" y="13102"/>
                  </a:cubicBezTo>
                  <a:cubicBezTo>
                    <a:pt x="13543" y="9135"/>
                    <a:pt x="15281" y="1274"/>
                    <a:pt x="12000" y="9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34"/>
            <p:cNvSpPr/>
            <p:nvPr/>
          </p:nvSpPr>
          <p:spPr>
            <a:xfrm>
              <a:off x="2364900" y="1957850"/>
              <a:ext cx="120000" cy="622625"/>
            </a:xfrm>
            <a:custGeom>
              <a:avLst/>
              <a:gdLst/>
              <a:ahLst/>
              <a:cxnLst/>
              <a:rect l="l" t="t" r="r" b="b"/>
              <a:pathLst>
                <a:path w="4800" h="24905" extrusionOk="0">
                  <a:moveTo>
                    <a:pt x="270" y="588"/>
                  </a:moveTo>
                  <a:cubicBezTo>
                    <a:pt x="1861" y="6196"/>
                    <a:pt x="2229" y="12465"/>
                    <a:pt x="2082" y="14840"/>
                  </a:cubicBezTo>
                  <a:cubicBezTo>
                    <a:pt x="1935" y="17216"/>
                    <a:pt x="1861" y="24905"/>
                    <a:pt x="1861" y="24905"/>
                  </a:cubicBezTo>
                  <a:cubicBezTo>
                    <a:pt x="3722" y="23925"/>
                    <a:pt x="4530" y="22138"/>
                    <a:pt x="4530" y="21330"/>
                  </a:cubicBezTo>
                  <a:cubicBezTo>
                    <a:pt x="4530" y="20521"/>
                    <a:pt x="3845" y="13567"/>
                    <a:pt x="3869" y="13004"/>
                  </a:cubicBezTo>
                  <a:cubicBezTo>
                    <a:pt x="3869" y="12440"/>
                    <a:pt x="4800" y="6074"/>
                    <a:pt x="4530" y="3209"/>
                  </a:cubicBezTo>
                  <a:cubicBezTo>
                    <a:pt x="4286" y="343"/>
                    <a:pt x="2400" y="1"/>
                    <a:pt x="2400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34"/>
            <p:cNvSpPr/>
            <p:nvPr/>
          </p:nvSpPr>
          <p:spPr>
            <a:xfrm>
              <a:off x="2410200" y="1803575"/>
              <a:ext cx="26950" cy="71050"/>
            </a:xfrm>
            <a:custGeom>
              <a:avLst/>
              <a:gdLst/>
              <a:ahLst/>
              <a:cxnLst/>
              <a:rect l="l" t="t" r="r" b="b"/>
              <a:pathLst>
                <a:path w="1078" h="2842" extrusionOk="0">
                  <a:moveTo>
                    <a:pt x="0" y="1"/>
                  </a:moveTo>
                  <a:cubicBezTo>
                    <a:pt x="1078" y="343"/>
                    <a:pt x="0" y="2841"/>
                    <a:pt x="0" y="2841"/>
                  </a:cubicBezTo>
                  <a:close/>
                </a:path>
              </a:pathLst>
            </a:custGeom>
            <a:solidFill>
              <a:srgbClr val="2031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34"/>
            <p:cNvSpPr/>
            <p:nvPr/>
          </p:nvSpPr>
          <p:spPr>
            <a:xfrm>
              <a:off x="2252250" y="1753375"/>
              <a:ext cx="169600" cy="243675"/>
            </a:xfrm>
            <a:custGeom>
              <a:avLst/>
              <a:gdLst/>
              <a:ahLst/>
              <a:cxnLst/>
              <a:rect l="l" t="t" r="r" b="b"/>
              <a:pathLst>
                <a:path w="6784" h="9747" extrusionOk="0">
                  <a:moveTo>
                    <a:pt x="6367" y="2351"/>
                  </a:moveTo>
                  <a:cubicBezTo>
                    <a:pt x="6367" y="2351"/>
                    <a:pt x="6784" y="3796"/>
                    <a:pt x="6637" y="4923"/>
                  </a:cubicBezTo>
                  <a:cubicBezTo>
                    <a:pt x="6465" y="6049"/>
                    <a:pt x="6367" y="8302"/>
                    <a:pt x="5363" y="9012"/>
                  </a:cubicBezTo>
                  <a:cubicBezTo>
                    <a:pt x="4384" y="9747"/>
                    <a:pt x="2939" y="8890"/>
                    <a:pt x="1984" y="8106"/>
                  </a:cubicBezTo>
                  <a:cubicBezTo>
                    <a:pt x="1029" y="7298"/>
                    <a:pt x="25" y="5804"/>
                    <a:pt x="0" y="4017"/>
                  </a:cubicBezTo>
                  <a:cubicBezTo>
                    <a:pt x="0" y="2205"/>
                    <a:pt x="686" y="1"/>
                    <a:pt x="3282" y="123"/>
                  </a:cubicBezTo>
                  <a:cubicBezTo>
                    <a:pt x="5878" y="221"/>
                    <a:pt x="6367" y="2351"/>
                    <a:pt x="6367" y="235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34"/>
            <p:cNvSpPr/>
            <p:nvPr/>
          </p:nvSpPr>
          <p:spPr>
            <a:xfrm>
              <a:off x="2274275" y="1915600"/>
              <a:ext cx="105325" cy="154300"/>
            </a:xfrm>
            <a:custGeom>
              <a:avLst/>
              <a:gdLst/>
              <a:ahLst/>
              <a:cxnLst/>
              <a:rect l="l" t="t" r="r" b="b"/>
              <a:pathLst>
                <a:path w="4213" h="6172" extrusionOk="0">
                  <a:moveTo>
                    <a:pt x="466" y="1"/>
                  </a:moveTo>
                  <a:cubicBezTo>
                    <a:pt x="466" y="1"/>
                    <a:pt x="662" y="2327"/>
                    <a:pt x="50" y="3184"/>
                  </a:cubicBezTo>
                  <a:cubicBezTo>
                    <a:pt x="1" y="3748"/>
                    <a:pt x="1642" y="6172"/>
                    <a:pt x="3258" y="5731"/>
                  </a:cubicBezTo>
                  <a:cubicBezTo>
                    <a:pt x="4213" y="5486"/>
                    <a:pt x="4090" y="4384"/>
                    <a:pt x="4090" y="4384"/>
                  </a:cubicBezTo>
                  <a:cubicBezTo>
                    <a:pt x="3992" y="3552"/>
                    <a:pt x="4090" y="1519"/>
                    <a:pt x="4090" y="151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34"/>
            <p:cNvSpPr/>
            <p:nvPr/>
          </p:nvSpPr>
          <p:spPr>
            <a:xfrm>
              <a:off x="2198975" y="1692150"/>
              <a:ext cx="237575" cy="238175"/>
            </a:xfrm>
            <a:custGeom>
              <a:avLst/>
              <a:gdLst/>
              <a:ahLst/>
              <a:cxnLst/>
              <a:rect l="l" t="t" r="r" b="b"/>
              <a:pathLst>
                <a:path w="9503" h="9527" extrusionOk="0">
                  <a:moveTo>
                    <a:pt x="9135" y="2866"/>
                  </a:moveTo>
                  <a:cubicBezTo>
                    <a:pt x="9502" y="4188"/>
                    <a:pt x="9086" y="4654"/>
                    <a:pt x="7960" y="5045"/>
                  </a:cubicBezTo>
                  <a:cubicBezTo>
                    <a:pt x="6833" y="5437"/>
                    <a:pt x="3846" y="4556"/>
                    <a:pt x="3846" y="4556"/>
                  </a:cubicBezTo>
                  <a:cubicBezTo>
                    <a:pt x="4041" y="6000"/>
                    <a:pt x="3601" y="6735"/>
                    <a:pt x="3601" y="6735"/>
                  </a:cubicBezTo>
                  <a:cubicBezTo>
                    <a:pt x="3111" y="5339"/>
                    <a:pt x="2670" y="6049"/>
                    <a:pt x="2621" y="7176"/>
                  </a:cubicBezTo>
                  <a:cubicBezTo>
                    <a:pt x="2572" y="8278"/>
                    <a:pt x="3209" y="8253"/>
                    <a:pt x="3209" y="8253"/>
                  </a:cubicBezTo>
                  <a:cubicBezTo>
                    <a:pt x="3160" y="9208"/>
                    <a:pt x="2842" y="9527"/>
                    <a:pt x="2842" y="9527"/>
                  </a:cubicBezTo>
                  <a:cubicBezTo>
                    <a:pt x="1642" y="8694"/>
                    <a:pt x="1" y="3135"/>
                    <a:pt x="2180" y="3013"/>
                  </a:cubicBezTo>
                  <a:cubicBezTo>
                    <a:pt x="2205" y="1078"/>
                    <a:pt x="8351" y="1"/>
                    <a:pt x="9135" y="286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34"/>
            <p:cNvSpPr/>
            <p:nvPr/>
          </p:nvSpPr>
          <p:spPr>
            <a:xfrm>
              <a:off x="2140225" y="1986025"/>
              <a:ext cx="206325" cy="606100"/>
            </a:xfrm>
            <a:custGeom>
              <a:avLst/>
              <a:gdLst/>
              <a:ahLst/>
              <a:cxnLst/>
              <a:rect l="l" t="t" r="r" b="b"/>
              <a:pathLst>
                <a:path w="8253" h="24244" extrusionOk="0">
                  <a:moveTo>
                    <a:pt x="5314" y="0"/>
                  </a:moveTo>
                  <a:cubicBezTo>
                    <a:pt x="7249" y="4065"/>
                    <a:pt x="8253" y="7763"/>
                    <a:pt x="8179" y="11118"/>
                  </a:cubicBezTo>
                  <a:cubicBezTo>
                    <a:pt x="8130" y="14472"/>
                    <a:pt x="7420" y="24243"/>
                    <a:pt x="7420" y="24243"/>
                  </a:cubicBezTo>
                  <a:cubicBezTo>
                    <a:pt x="4090" y="23435"/>
                    <a:pt x="1812" y="22480"/>
                    <a:pt x="1151" y="21329"/>
                  </a:cubicBezTo>
                  <a:cubicBezTo>
                    <a:pt x="2596" y="17558"/>
                    <a:pt x="3110" y="15036"/>
                    <a:pt x="2816" y="13958"/>
                  </a:cubicBezTo>
                  <a:cubicBezTo>
                    <a:pt x="2522" y="12881"/>
                    <a:pt x="0" y="4702"/>
                    <a:pt x="1298" y="2253"/>
                  </a:cubicBezTo>
                  <a:cubicBezTo>
                    <a:pt x="2547" y="906"/>
                    <a:pt x="5314" y="0"/>
                    <a:pt x="531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34"/>
            <p:cNvSpPr/>
            <p:nvPr/>
          </p:nvSpPr>
          <p:spPr>
            <a:xfrm>
              <a:off x="2123075" y="2020900"/>
              <a:ext cx="419375" cy="370400"/>
            </a:xfrm>
            <a:custGeom>
              <a:avLst/>
              <a:gdLst/>
              <a:ahLst/>
              <a:cxnLst/>
              <a:rect l="l" t="t" r="r" b="b"/>
              <a:pathLst>
                <a:path w="16775" h="14816" extrusionOk="0">
                  <a:moveTo>
                    <a:pt x="3086" y="784"/>
                  </a:moveTo>
                  <a:cubicBezTo>
                    <a:pt x="5388" y="1935"/>
                    <a:pt x="7224" y="8302"/>
                    <a:pt x="8963" y="9992"/>
                  </a:cubicBezTo>
                  <a:cubicBezTo>
                    <a:pt x="9967" y="10971"/>
                    <a:pt x="14889" y="12220"/>
                    <a:pt x="16260" y="12269"/>
                  </a:cubicBezTo>
                  <a:cubicBezTo>
                    <a:pt x="16775" y="13469"/>
                    <a:pt x="15844" y="14816"/>
                    <a:pt x="15844" y="14816"/>
                  </a:cubicBezTo>
                  <a:cubicBezTo>
                    <a:pt x="7445" y="14008"/>
                    <a:pt x="7077" y="13567"/>
                    <a:pt x="4482" y="10261"/>
                  </a:cubicBezTo>
                  <a:cubicBezTo>
                    <a:pt x="1274" y="6172"/>
                    <a:pt x="0" y="1"/>
                    <a:pt x="3086" y="78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753;p34"/>
            <p:cNvSpPr/>
            <p:nvPr/>
          </p:nvSpPr>
          <p:spPr>
            <a:xfrm>
              <a:off x="2299375" y="1953575"/>
              <a:ext cx="76550" cy="53275"/>
            </a:xfrm>
            <a:custGeom>
              <a:avLst/>
              <a:gdLst/>
              <a:ahLst/>
              <a:cxnLst/>
              <a:rect l="l" t="t" r="r" b="b"/>
              <a:pathLst>
                <a:path w="3062" h="2131" extrusionOk="0">
                  <a:moveTo>
                    <a:pt x="3062" y="1225"/>
                  </a:moveTo>
                  <a:cubicBezTo>
                    <a:pt x="2352" y="1494"/>
                    <a:pt x="1323" y="1078"/>
                    <a:pt x="1" y="0"/>
                  </a:cubicBezTo>
                  <a:cubicBezTo>
                    <a:pt x="1" y="0"/>
                    <a:pt x="393" y="1567"/>
                    <a:pt x="3062" y="2131"/>
                  </a:cubicBezTo>
                  <a:close/>
                </a:path>
              </a:pathLst>
            </a:custGeom>
            <a:solidFill>
              <a:srgbClr val="F4AE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754;p34"/>
            <p:cNvSpPr/>
            <p:nvPr/>
          </p:nvSpPr>
          <p:spPr>
            <a:xfrm>
              <a:off x="2273050" y="1972550"/>
              <a:ext cx="82675" cy="116325"/>
            </a:xfrm>
            <a:custGeom>
              <a:avLst/>
              <a:gdLst/>
              <a:ahLst/>
              <a:cxnLst/>
              <a:rect l="l" t="t" r="r" b="b"/>
              <a:pathLst>
                <a:path w="3307" h="4653" extrusionOk="0">
                  <a:moveTo>
                    <a:pt x="442" y="0"/>
                  </a:moveTo>
                  <a:cubicBezTo>
                    <a:pt x="417" y="74"/>
                    <a:pt x="1" y="539"/>
                    <a:pt x="1" y="539"/>
                  </a:cubicBezTo>
                  <a:cubicBezTo>
                    <a:pt x="1" y="539"/>
                    <a:pt x="834" y="2351"/>
                    <a:pt x="1127" y="3159"/>
                  </a:cubicBezTo>
                  <a:cubicBezTo>
                    <a:pt x="1446" y="3967"/>
                    <a:pt x="2229" y="4653"/>
                    <a:pt x="2229" y="4653"/>
                  </a:cubicBezTo>
                  <a:lnTo>
                    <a:pt x="3307" y="3453"/>
                  </a:lnTo>
                  <a:cubicBezTo>
                    <a:pt x="1813" y="2669"/>
                    <a:pt x="442" y="0"/>
                    <a:pt x="44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755;p34"/>
            <p:cNvSpPr/>
            <p:nvPr/>
          </p:nvSpPr>
          <p:spPr>
            <a:xfrm>
              <a:off x="2355700" y="1983575"/>
              <a:ext cx="38000" cy="96125"/>
            </a:xfrm>
            <a:custGeom>
              <a:avLst/>
              <a:gdLst/>
              <a:ahLst/>
              <a:cxnLst/>
              <a:rect l="l" t="t" r="r" b="b"/>
              <a:pathLst>
                <a:path w="1520" h="3845" extrusionOk="0">
                  <a:moveTo>
                    <a:pt x="711" y="123"/>
                  </a:moveTo>
                  <a:cubicBezTo>
                    <a:pt x="613" y="0"/>
                    <a:pt x="368" y="2424"/>
                    <a:pt x="1" y="3012"/>
                  </a:cubicBezTo>
                  <a:cubicBezTo>
                    <a:pt x="711" y="3673"/>
                    <a:pt x="1127" y="3845"/>
                    <a:pt x="1127" y="3845"/>
                  </a:cubicBezTo>
                  <a:cubicBezTo>
                    <a:pt x="1127" y="3845"/>
                    <a:pt x="1519" y="1151"/>
                    <a:pt x="711" y="1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Google Shape;756;p34"/>
            <p:cNvSpPr/>
            <p:nvPr/>
          </p:nvSpPr>
          <p:spPr>
            <a:xfrm>
              <a:off x="4197200" y="2609850"/>
              <a:ext cx="18400" cy="60625"/>
            </a:xfrm>
            <a:custGeom>
              <a:avLst/>
              <a:gdLst/>
              <a:ahLst/>
              <a:cxnLst/>
              <a:rect l="l" t="t" r="r" b="b"/>
              <a:pathLst>
                <a:path w="736" h="2425" extrusionOk="0">
                  <a:moveTo>
                    <a:pt x="735" y="25"/>
                  </a:moveTo>
                  <a:cubicBezTo>
                    <a:pt x="662" y="1225"/>
                    <a:pt x="539" y="2424"/>
                    <a:pt x="539" y="2424"/>
                  </a:cubicBezTo>
                  <a:lnTo>
                    <a:pt x="294" y="2424"/>
                  </a:lnTo>
                  <a:cubicBezTo>
                    <a:pt x="294" y="2424"/>
                    <a:pt x="294" y="612"/>
                    <a:pt x="1" y="1004"/>
                  </a:cubicBezTo>
                  <a:cubicBezTo>
                    <a:pt x="50" y="0"/>
                    <a:pt x="735" y="25"/>
                    <a:pt x="735" y="25"/>
                  </a:cubicBez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" name="Google Shape;757;p34"/>
            <p:cNvSpPr/>
            <p:nvPr/>
          </p:nvSpPr>
          <p:spPr>
            <a:xfrm>
              <a:off x="4111500" y="2158050"/>
              <a:ext cx="124900" cy="521600"/>
            </a:xfrm>
            <a:custGeom>
              <a:avLst/>
              <a:gdLst/>
              <a:ahLst/>
              <a:cxnLst/>
              <a:rect l="l" t="t" r="r" b="b"/>
              <a:pathLst>
                <a:path w="4996" h="20864" extrusionOk="0">
                  <a:moveTo>
                    <a:pt x="466" y="20154"/>
                  </a:moveTo>
                  <a:cubicBezTo>
                    <a:pt x="343" y="20154"/>
                    <a:pt x="172" y="20007"/>
                    <a:pt x="0" y="19786"/>
                  </a:cubicBezTo>
                  <a:cubicBezTo>
                    <a:pt x="270" y="19468"/>
                    <a:pt x="564" y="19150"/>
                    <a:pt x="735" y="18905"/>
                  </a:cubicBezTo>
                  <a:cubicBezTo>
                    <a:pt x="1298" y="18097"/>
                    <a:pt x="2253" y="16334"/>
                    <a:pt x="2278" y="15525"/>
                  </a:cubicBezTo>
                  <a:cubicBezTo>
                    <a:pt x="2327" y="14717"/>
                    <a:pt x="1837" y="6367"/>
                    <a:pt x="1714" y="5338"/>
                  </a:cubicBezTo>
                  <a:cubicBezTo>
                    <a:pt x="1568" y="4310"/>
                    <a:pt x="1200" y="441"/>
                    <a:pt x="1225" y="221"/>
                  </a:cubicBezTo>
                  <a:cubicBezTo>
                    <a:pt x="1274" y="0"/>
                    <a:pt x="4824" y="1592"/>
                    <a:pt x="4824" y="1592"/>
                  </a:cubicBezTo>
                  <a:cubicBezTo>
                    <a:pt x="4775" y="1910"/>
                    <a:pt x="4286" y="3918"/>
                    <a:pt x="4482" y="5216"/>
                  </a:cubicBezTo>
                  <a:cubicBezTo>
                    <a:pt x="4678" y="6489"/>
                    <a:pt x="4996" y="7346"/>
                    <a:pt x="4824" y="9452"/>
                  </a:cubicBezTo>
                  <a:cubicBezTo>
                    <a:pt x="4653" y="11558"/>
                    <a:pt x="3625" y="14938"/>
                    <a:pt x="3967" y="16554"/>
                  </a:cubicBezTo>
                  <a:cubicBezTo>
                    <a:pt x="3992" y="16578"/>
                    <a:pt x="3992" y="16603"/>
                    <a:pt x="3992" y="16627"/>
                  </a:cubicBezTo>
                  <a:cubicBezTo>
                    <a:pt x="2939" y="18072"/>
                    <a:pt x="2572" y="20864"/>
                    <a:pt x="466" y="2015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8" name="Google Shape;758;p34"/>
            <p:cNvSpPr/>
            <p:nvPr/>
          </p:nvSpPr>
          <p:spPr>
            <a:xfrm>
              <a:off x="4081500" y="2573725"/>
              <a:ext cx="138375" cy="125525"/>
            </a:xfrm>
            <a:custGeom>
              <a:avLst/>
              <a:gdLst/>
              <a:ahLst/>
              <a:cxnLst/>
              <a:rect l="l" t="t" r="r" b="b"/>
              <a:pathLst>
                <a:path w="5535" h="5021" extrusionOk="0">
                  <a:moveTo>
                    <a:pt x="1200" y="3159"/>
                  </a:moveTo>
                  <a:cubicBezTo>
                    <a:pt x="1372" y="3380"/>
                    <a:pt x="1543" y="3527"/>
                    <a:pt x="1666" y="3527"/>
                  </a:cubicBezTo>
                  <a:cubicBezTo>
                    <a:pt x="3772" y="4237"/>
                    <a:pt x="4139" y="1445"/>
                    <a:pt x="5192" y="0"/>
                  </a:cubicBezTo>
                  <a:cubicBezTo>
                    <a:pt x="5535" y="1519"/>
                    <a:pt x="5388" y="1690"/>
                    <a:pt x="5094" y="1910"/>
                  </a:cubicBezTo>
                  <a:cubicBezTo>
                    <a:pt x="4825" y="2131"/>
                    <a:pt x="3845" y="3331"/>
                    <a:pt x="3674" y="4188"/>
                  </a:cubicBezTo>
                  <a:cubicBezTo>
                    <a:pt x="3478" y="5020"/>
                    <a:pt x="809" y="4947"/>
                    <a:pt x="319" y="4776"/>
                  </a:cubicBezTo>
                  <a:cubicBezTo>
                    <a:pt x="0" y="4653"/>
                    <a:pt x="613" y="3894"/>
                    <a:pt x="1200" y="3159"/>
                  </a:cubicBez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Google Shape;759;p34"/>
            <p:cNvSpPr/>
            <p:nvPr/>
          </p:nvSpPr>
          <p:spPr>
            <a:xfrm>
              <a:off x="4270050" y="2163550"/>
              <a:ext cx="115725" cy="612825"/>
            </a:xfrm>
            <a:custGeom>
              <a:avLst/>
              <a:gdLst/>
              <a:ahLst/>
              <a:cxnLst/>
              <a:rect l="l" t="t" r="r" b="b"/>
              <a:pathLst>
                <a:path w="4629" h="24513" extrusionOk="0">
                  <a:moveTo>
                    <a:pt x="1470" y="8596"/>
                  </a:moveTo>
                  <a:cubicBezTo>
                    <a:pt x="1568" y="9526"/>
                    <a:pt x="2131" y="16726"/>
                    <a:pt x="2033" y="17926"/>
                  </a:cubicBezTo>
                  <a:cubicBezTo>
                    <a:pt x="1984" y="18660"/>
                    <a:pt x="1641" y="19811"/>
                    <a:pt x="1421" y="20742"/>
                  </a:cubicBezTo>
                  <a:cubicBezTo>
                    <a:pt x="1274" y="21329"/>
                    <a:pt x="1201" y="21819"/>
                    <a:pt x="1274" y="22064"/>
                  </a:cubicBezTo>
                  <a:cubicBezTo>
                    <a:pt x="1494" y="22676"/>
                    <a:pt x="1494" y="24513"/>
                    <a:pt x="2498" y="24097"/>
                  </a:cubicBezTo>
                  <a:cubicBezTo>
                    <a:pt x="3502" y="23680"/>
                    <a:pt x="4164" y="22407"/>
                    <a:pt x="3943" y="20987"/>
                  </a:cubicBezTo>
                  <a:cubicBezTo>
                    <a:pt x="3747" y="19591"/>
                    <a:pt x="3992" y="18905"/>
                    <a:pt x="3943" y="18048"/>
                  </a:cubicBezTo>
                  <a:cubicBezTo>
                    <a:pt x="3870" y="17215"/>
                    <a:pt x="4433" y="11975"/>
                    <a:pt x="4531" y="10090"/>
                  </a:cubicBezTo>
                  <a:cubicBezTo>
                    <a:pt x="4629" y="8228"/>
                    <a:pt x="3992" y="7347"/>
                    <a:pt x="3943" y="6098"/>
                  </a:cubicBezTo>
                  <a:cubicBezTo>
                    <a:pt x="3919" y="4849"/>
                    <a:pt x="4286" y="2253"/>
                    <a:pt x="4286" y="2253"/>
                  </a:cubicBezTo>
                  <a:cubicBezTo>
                    <a:pt x="4286" y="2253"/>
                    <a:pt x="1" y="1"/>
                    <a:pt x="344" y="2719"/>
                  </a:cubicBezTo>
                  <a:cubicBezTo>
                    <a:pt x="686" y="5437"/>
                    <a:pt x="1372" y="7665"/>
                    <a:pt x="1470" y="859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" name="Google Shape;760;p34"/>
            <p:cNvSpPr/>
            <p:nvPr/>
          </p:nvSpPr>
          <p:spPr>
            <a:xfrm>
              <a:off x="4297600" y="2682075"/>
              <a:ext cx="76550" cy="94300"/>
            </a:xfrm>
            <a:custGeom>
              <a:avLst/>
              <a:gdLst/>
              <a:ahLst/>
              <a:cxnLst/>
              <a:rect l="l" t="t" r="r" b="b"/>
              <a:pathLst>
                <a:path w="3062" h="3772" extrusionOk="0">
                  <a:moveTo>
                    <a:pt x="1" y="1397"/>
                  </a:moveTo>
                  <a:cubicBezTo>
                    <a:pt x="74" y="2645"/>
                    <a:pt x="392" y="3772"/>
                    <a:pt x="1396" y="3356"/>
                  </a:cubicBezTo>
                  <a:cubicBezTo>
                    <a:pt x="2400" y="2939"/>
                    <a:pt x="3062" y="1666"/>
                    <a:pt x="2841" y="246"/>
                  </a:cubicBezTo>
                  <a:cubicBezTo>
                    <a:pt x="2303" y="1813"/>
                    <a:pt x="270" y="1739"/>
                    <a:pt x="319" y="1"/>
                  </a:cubicBezTo>
                  <a:cubicBezTo>
                    <a:pt x="172" y="588"/>
                    <a:pt x="1" y="1127"/>
                    <a:pt x="1" y="1397"/>
                  </a:cubicBez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Google Shape;761;p34"/>
            <p:cNvSpPr/>
            <p:nvPr/>
          </p:nvSpPr>
          <p:spPr>
            <a:xfrm>
              <a:off x="4134750" y="1940100"/>
              <a:ext cx="143300" cy="614050"/>
            </a:xfrm>
            <a:custGeom>
              <a:avLst/>
              <a:gdLst/>
              <a:ahLst/>
              <a:cxnLst/>
              <a:rect l="l" t="t" r="r" b="b"/>
              <a:pathLst>
                <a:path w="5732" h="24562" extrusionOk="0">
                  <a:moveTo>
                    <a:pt x="1" y="0"/>
                  </a:moveTo>
                  <a:cubicBezTo>
                    <a:pt x="1" y="0"/>
                    <a:pt x="25" y="8694"/>
                    <a:pt x="1" y="11534"/>
                  </a:cubicBezTo>
                  <a:cubicBezTo>
                    <a:pt x="1" y="14399"/>
                    <a:pt x="760" y="23999"/>
                    <a:pt x="760" y="23999"/>
                  </a:cubicBezTo>
                  <a:cubicBezTo>
                    <a:pt x="2205" y="24562"/>
                    <a:pt x="3625" y="23876"/>
                    <a:pt x="3625" y="23876"/>
                  </a:cubicBezTo>
                  <a:cubicBezTo>
                    <a:pt x="3821" y="21378"/>
                    <a:pt x="4556" y="17313"/>
                    <a:pt x="4678" y="15158"/>
                  </a:cubicBezTo>
                  <a:cubicBezTo>
                    <a:pt x="4801" y="13003"/>
                    <a:pt x="3821" y="12661"/>
                    <a:pt x="4237" y="11093"/>
                  </a:cubicBezTo>
                  <a:cubicBezTo>
                    <a:pt x="4629" y="9526"/>
                    <a:pt x="5731" y="1127"/>
                    <a:pt x="5731" y="1127"/>
                  </a:cubicBezTo>
                  <a:close/>
                </a:path>
              </a:pathLst>
            </a:custGeom>
            <a:solidFill>
              <a:srgbClr val="EC82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Google Shape;762;p34"/>
            <p:cNvSpPr/>
            <p:nvPr/>
          </p:nvSpPr>
          <p:spPr>
            <a:xfrm>
              <a:off x="4243725" y="1846425"/>
              <a:ext cx="177575" cy="783650"/>
            </a:xfrm>
            <a:custGeom>
              <a:avLst/>
              <a:gdLst/>
              <a:ahLst/>
              <a:cxnLst/>
              <a:rect l="l" t="t" r="r" b="b"/>
              <a:pathLst>
                <a:path w="7103" h="31346" extrusionOk="0">
                  <a:moveTo>
                    <a:pt x="319" y="5584"/>
                  </a:moveTo>
                  <a:cubicBezTo>
                    <a:pt x="319" y="5584"/>
                    <a:pt x="1054" y="14914"/>
                    <a:pt x="1372" y="16089"/>
                  </a:cubicBezTo>
                  <a:cubicBezTo>
                    <a:pt x="1690" y="17265"/>
                    <a:pt x="1935" y="21844"/>
                    <a:pt x="2156" y="23411"/>
                  </a:cubicBezTo>
                  <a:cubicBezTo>
                    <a:pt x="2401" y="24978"/>
                    <a:pt x="2425" y="29484"/>
                    <a:pt x="2425" y="29484"/>
                  </a:cubicBezTo>
                  <a:cubicBezTo>
                    <a:pt x="2988" y="31345"/>
                    <a:pt x="5315" y="29778"/>
                    <a:pt x="5315" y="29778"/>
                  </a:cubicBezTo>
                  <a:cubicBezTo>
                    <a:pt x="6294" y="23999"/>
                    <a:pt x="5608" y="21134"/>
                    <a:pt x="5584" y="19420"/>
                  </a:cubicBezTo>
                  <a:cubicBezTo>
                    <a:pt x="5559" y="17730"/>
                    <a:pt x="6392" y="13298"/>
                    <a:pt x="6221" y="11461"/>
                  </a:cubicBezTo>
                  <a:cubicBezTo>
                    <a:pt x="6049" y="9625"/>
                    <a:pt x="5853" y="5780"/>
                    <a:pt x="6221" y="5070"/>
                  </a:cubicBezTo>
                  <a:cubicBezTo>
                    <a:pt x="6564" y="4360"/>
                    <a:pt x="6980" y="3184"/>
                    <a:pt x="7102" y="1054"/>
                  </a:cubicBezTo>
                  <a:cubicBezTo>
                    <a:pt x="4335" y="1"/>
                    <a:pt x="1" y="1176"/>
                    <a:pt x="1" y="1176"/>
                  </a:cubicBezTo>
                  <a:close/>
                </a:path>
              </a:pathLst>
            </a:custGeom>
            <a:solidFill>
              <a:srgbClr val="EC82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" name="Google Shape;763;p34"/>
            <p:cNvSpPr/>
            <p:nvPr/>
          </p:nvSpPr>
          <p:spPr>
            <a:xfrm>
              <a:off x="4064975" y="1475450"/>
              <a:ext cx="339175" cy="610375"/>
            </a:xfrm>
            <a:custGeom>
              <a:avLst/>
              <a:gdLst/>
              <a:ahLst/>
              <a:cxnLst/>
              <a:rect l="l" t="t" r="r" b="b"/>
              <a:pathLst>
                <a:path w="13567" h="24415" extrusionOk="0">
                  <a:moveTo>
                    <a:pt x="3208" y="123"/>
                  </a:moveTo>
                  <a:cubicBezTo>
                    <a:pt x="5657" y="0"/>
                    <a:pt x="9820" y="2890"/>
                    <a:pt x="11681" y="5265"/>
                  </a:cubicBezTo>
                  <a:cubicBezTo>
                    <a:pt x="13567" y="7640"/>
                    <a:pt x="12416" y="10187"/>
                    <a:pt x="11779" y="12734"/>
                  </a:cubicBezTo>
                  <a:cubicBezTo>
                    <a:pt x="11142" y="15281"/>
                    <a:pt x="12122" y="21623"/>
                    <a:pt x="12122" y="22235"/>
                  </a:cubicBezTo>
                  <a:cubicBezTo>
                    <a:pt x="9232" y="24170"/>
                    <a:pt x="3845" y="24415"/>
                    <a:pt x="3037" y="21549"/>
                  </a:cubicBezTo>
                  <a:cubicBezTo>
                    <a:pt x="2694" y="18440"/>
                    <a:pt x="3404" y="15207"/>
                    <a:pt x="3429" y="13371"/>
                  </a:cubicBezTo>
                  <a:cubicBezTo>
                    <a:pt x="3306" y="9452"/>
                    <a:pt x="0" y="1298"/>
                    <a:pt x="3208" y="1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34"/>
            <p:cNvSpPr/>
            <p:nvPr/>
          </p:nvSpPr>
          <p:spPr>
            <a:xfrm>
              <a:off x="4112100" y="1477900"/>
              <a:ext cx="92475" cy="614050"/>
            </a:xfrm>
            <a:custGeom>
              <a:avLst/>
              <a:gdLst/>
              <a:ahLst/>
              <a:cxnLst/>
              <a:rect l="l" t="t" r="r" b="b"/>
              <a:pathLst>
                <a:path w="3699" h="24562" extrusionOk="0">
                  <a:moveTo>
                    <a:pt x="3478" y="588"/>
                  </a:moveTo>
                  <a:cubicBezTo>
                    <a:pt x="2205" y="6122"/>
                    <a:pt x="2597" y="12097"/>
                    <a:pt x="2866" y="14423"/>
                  </a:cubicBezTo>
                  <a:cubicBezTo>
                    <a:pt x="3160" y="16774"/>
                    <a:pt x="3209" y="24561"/>
                    <a:pt x="3209" y="24561"/>
                  </a:cubicBezTo>
                  <a:cubicBezTo>
                    <a:pt x="1323" y="23606"/>
                    <a:pt x="417" y="21843"/>
                    <a:pt x="393" y="21035"/>
                  </a:cubicBezTo>
                  <a:cubicBezTo>
                    <a:pt x="344" y="20252"/>
                    <a:pt x="1078" y="13493"/>
                    <a:pt x="1005" y="12930"/>
                  </a:cubicBezTo>
                  <a:cubicBezTo>
                    <a:pt x="956" y="12391"/>
                    <a:pt x="1" y="7175"/>
                    <a:pt x="99" y="4334"/>
                  </a:cubicBezTo>
                  <a:cubicBezTo>
                    <a:pt x="221" y="1518"/>
                    <a:pt x="1274" y="1102"/>
                    <a:pt x="1274" y="1102"/>
                  </a:cubicBezTo>
                  <a:lnTo>
                    <a:pt x="369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34"/>
            <p:cNvSpPr/>
            <p:nvPr/>
          </p:nvSpPr>
          <p:spPr>
            <a:xfrm>
              <a:off x="4240050" y="1507275"/>
              <a:ext cx="216150" cy="590175"/>
            </a:xfrm>
            <a:custGeom>
              <a:avLst/>
              <a:gdLst/>
              <a:ahLst/>
              <a:cxnLst/>
              <a:rect l="l" t="t" r="r" b="b"/>
              <a:pathLst>
                <a:path w="8646" h="23607" extrusionOk="0">
                  <a:moveTo>
                    <a:pt x="1886" y="1"/>
                  </a:moveTo>
                  <a:cubicBezTo>
                    <a:pt x="1" y="4017"/>
                    <a:pt x="907" y="7714"/>
                    <a:pt x="1005" y="11020"/>
                  </a:cubicBezTo>
                  <a:cubicBezTo>
                    <a:pt x="1078" y="14326"/>
                    <a:pt x="2792" y="23607"/>
                    <a:pt x="2792" y="23607"/>
                  </a:cubicBezTo>
                  <a:cubicBezTo>
                    <a:pt x="6098" y="22799"/>
                    <a:pt x="6490" y="20570"/>
                    <a:pt x="7127" y="19444"/>
                  </a:cubicBezTo>
                  <a:cubicBezTo>
                    <a:pt x="8645" y="11706"/>
                    <a:pt x="6711" y="5437"/>
                    <a:pt x="5290" y="3110"/>
                  </a:cubicBezTo>
                  <a:cubicBezTo>
                    <a:pt x="4164" y="1298"/>
                    <a:pt x="1886" y="1"/>
                    <a:pt x="188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34"/>
            <p:cNvSpPr/>
            <p:nvPr/>
          </p:nvSpPr>
          <p:spPr>
            <a:xfrm>
              <a:off x="3944375" y="1791100"/>
              <a:ext cx="64300" cy="33625"/>
            </a:xfrm>
            <a:custGeom>
              <a:avLst/>
              <a:gdLst/>
              <a:ahLst/>
              <a:cxnLst/>
              <a:rect l="l" t="t" r="r" b="b"/>
              <a:pathLst>
                <a:path w="2572" h="1345" extrusionOk="0">
                  <a:moveTo>
                    <a:pt x="1319" y="1"/>
                  </a:moveTo>
                  <a:cubicBezTo>
                    <a:pt x="1012" y="1"/>
                    <a:pt x="704" y="68"/>
                    <a:pt x="465" y="206"/>
                  </a:cubicBezTo>
                  <a:cubicBezTo>
                    <a:pt x="0" y="451"/>
                    <a:pt x="0" y="891"/>
                    <a:pt x="465" y="1161"/>
                  </a:cubicBezTo>
                  <a:cubicBezTo>
                    <a:pt x="686" y="1283"/>
                    <a:pt x="986" y="1344"/>
                    <a:pt x="1286" y="1344"/>
                  </a:cubicBezTo>
                  <a:cubicBezTo>
                    <a:pt x="1586" y="1344"/>
                    <a:pt x="1886" y="1283"/>
                    <a:pt x="2106" y="1161"/>
                  </a:cubicBezTo>
                  <a:cubicBezTo>
                    <a:pt x="2571" y="891"/>
                    <a:pt x="2571" y="451"/>
                    <a:pt x="2131" y="181"/>
                  </a:cubicBezTo>
                  <a:cubicBezTo>
                    <a:pt x="1903" y="62"/>
                    <a:pt x="1612" y="1"/>
                    <a:pt x="1319" y="1"/>
                  </a:cubicBezTo>
                  <a:close/>
                </a:path>
              </a:pathLst>
            </a:custGeom>
            <a:solidFill>
              <a:srgbClr val="83C9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34"/>
            <p:cNvSpPr/>
            <p:nvPr/>
          </p:nvSpPr>
          <p:spPr>
            <a:xfrm>
              <a:off x="4062525" y="1567275"/>
              <a:ext cx="352650" cy="342850"/>
            </a:xfrm>
            <a:custGeom>
              <a:avLst/>
              <a:gdLst/>
              <a:ahLst/>
              <a:cxnLst/>
              <a:rect l="l" t="t" r="r" b="b"/>
              <a:pathLst>
                <a:path w="14106" h="13714" extrusionOk="0">
                  <a:moveTo>
                    <a:pt x="11069" y="759"/>
                  </a:moveTo>
                  <a:cubicBezTo>
                    <a:pt x="8791" y="1886"/>
                    <a:pt x="8571" y="8596"/>
                    <a:pt x="6832" y="10261"/>
                  </a:cubicBezTo>
                  <a:cubicBezTo>
                    <a:pt x="5828" y="11216"/>
                    <a:pt x="1886" y="10457"/>
                    <a:pt x="539" y="10481"/>
                  </a:cubicBezTo>
                  <a:cubicBezTo>
                    <a:pt x="0" y="11681"/>
                    <a:pt x="735" y="13101"/>
                    <a:pt x="735" y="13101"/>
                  </a:cubicBezTo>
                  <a:cubicBezTo>
                    <a:pt x="8253" y="13469"/>
                    <a:pt x="9159" y="13714"/>
                    <a:pt x="11069" y="10040"/>
                  </a:cubicBezTo>
                  <a:cubicBezTo>
                    <a:pt x="12587" y="7200"/>
                    <a:pt x="14105" y="0"/>
                    <a:pt x="11069" y="7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34"/>
            <p:cNvSpPr/>
            <p:nvPr/>
          </p:nvSpPr>
          <p:spPr>
            <a:xfrm>
              <a:off x="3947425" y="1487675"/>
              <a:ext cx="272450" cy="337975"/>
            </a:xfrm>
            <a:custGeom>
              <a:avLst/>
              <a:gdLst/>
              <a:ahLst/>
              <a:cxnLst/>
              <a:rect l="l" t="t" r="r" b="b"/>
              <a:pathLst>
                <a:path w="10898" h="13519" extrusionOk="0">
                  <a:moveTo>
                    <a:pt x="7861" y="711"/>
                  </a:moveTo>
                  <a:cubicBezTo>
                    <a:pt x="6392" y="1470"/>
                    <a:pt x="5706" y="7568"/>
                    <a:pt x="3968" y="9110"/>
                  </a:cubicBezTo>
                  <a:cubicBezTo>
                    <a:pt x="2964" y="9967"/>
                    <a:pt x="2547" y="10751"/>
                    <a:pt x="515" y="11755"/>
                  </a:cubicBezTo>
                  <a:cubicBezTo>
                    <a:pt x="1" y="12857"/>
                    <a:pt x="1421" y="13518"/>
                    <a:pt x="1421" y="13518"/>
                  </a:cubicBezTo>
                  <a:cubicBezTo>
                    <a:pt x="5437" y="12000"/>
                    <a:pt x="6367" y="10702"/>
                    <a:pt x="7714" y="8670"/>
                  </a:cubicBezTo>
                  <a:cubicBezTo>
                    <a:pt x="9379" y="6147"/>
                    <a:pt x="10898" y="1"/>
                    <a:pt x="7861" y="71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34"/>
            <p:cNvSpPr/>
            <p:nvPr/>
          </p:nvSpPr>
          <p:spPr>
            <a:xfrm>
              <a:off x="3873350" y="1788275"/>
              <a:ext cx="113900" cy="98575"/>
            </a:xfrm>
            <a:custGeom>
              <a:avLst/>
              <a:gdLst/>
              <a:ahLst/>
              <a:cxnLst/>
              <a:rect l="l" t="t" r="r" b="b"/>
              <a:pathLst>
                <a:path w="4556" h="3943" extrusionOk="0">
                  <a:moveTo>
                    <a:pt x="4310" y="1274"/>
                  </a:moveTo>
                  <a:cubicBezTo>
                    <a:pt x="4261" y="1396"/>
                    <a:pt x="3870" y="1837"/>
                    <a:pt x="3527" y="2229"/>
                  </a:cubicBezTo>
                  <a:cubicBezTo>
                    <a:pt x="3184" y="2621"/>
                    <a:pt x="2621" y="3306"/>
                    <a:pt x="2449" y="3135"/>
                  </a:cubicBezTo>
                  <a:cubicBezTo>
                    <a:pt x="2278" y="2963"/>
                    <a:pt x="2621" y="2302"/>
                    <a:pt x="2621" y="2302"/>
                  </a:cubicBezTo>
                  <a:cubicBezTo>
                    <a:pt x="2621" y="2302"/>
                    <a:pt x="1568" y="3282"/>
                    <a:pt x="1396" y="3600"/>
                  </a:cubicBezTo>
                  <a:cubicBezTo>
                    <a:pt x="1200" y="3943"/>
                    <a:pt x="1323" y="2988"/>
                    <a:pt x="1568" y="2547"/>
                  </a:cubicBezTo>
                  <a:cubicBezTo>
                    <a:pt x="931" y="3551"/>
                    <a:pt x="760" y="3772"/>
                    <a:pt x="711" y="3527"/>
                  </a:cubicBezTo>
                  <a:cubicBezTo>
                    <a:pt x="662" y="3282"/>
                    <a:pt x="1200" y="1911"/>
                    <a:pt x="1127" y="2057"/>
                  </a:cubicBezTo>
                  <a:cubicBezTo>
                    <a:pt x="368" y="3208"/>
                    <a:pt x="74" y="3355"/>
                    <a:pt x="147" y="2817"/>
                  </a:cubicBezTo>
                  <a:cubicBezTo>
                    <a:pt x="221" y="2302"/>
                    <a:pt x="980" y="1396"/>
                    <a:pt x="1421" y="1151"/>
                  </a:cubicBezTo>
                  <a:cubicBezTo>
                    <a:pt x="98" y="2008"/>
                    <a:pt x="1" y="1911"/>
                    <a:pt x="343" y="1543"/>
                  </a:cubicBezTo>
                  <a:cubicBezTo>
                    <a:pt x="662" y="1151"/>
                    <a:pt x="1886" y="221"/>
                    <a:pt x="3527" y="0"/>
                  </a:cubicBezTo>
                  <a:cubicBezTo>
                    <a:pt x="4555" y="955"/>
                    <a:pt x="4310" y="1274"/>
                    <a:pt x="4310" y="127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34"/>
            <p:cNvSpPr/>
            <p:nvPr/>
          </p:nvSpPr>
          <p:spPr>
            <a:xfrm>
              <a:off x="3945600" y="1828075"/>
              <a:ext cx="146325" cy="74100"/>
            </a:xfrm>
            <a:custGeom>
              <a:avLst/>
              <a:gdLst/>
              <a:ahLst/>
              <a:cxnLst/>
              <a:rect l="l" t="t" r="r" b="b"/>
              <a:pathLst>
                <a:path w="5853" h="2964" extrusionOk="0">
                  <a:moveTo>
                    <a:pt x="539" y="1788"/>
                  </a:moveTo>
                  <a:cubicBezTo>
                    <a:pt x="980" y="1127"/>
                    <a:pt x="1592" y="367"/>
                    <a:pt x="2375" y="147"/>
                  </a:cubicBezTo>
                  <a:cubicBezTo>
                    <a:pt x="2939" y="0"/>
                    <a:pt x="3526" y="123"/>
                    <a:pt x="4065" y="294"/>
                  </a:cubicBezTo>
                  <a:cubicBezTo>
                    <a:pt x="4506" y="441"/>
                    <a:pt x="5118" y="490"/>
                    <a:pt x="5534" y="686"/>
                  </a:cubicBezTo>
                  <a:cubicBezTo>
                    <a:pt x="5730" y="1200"/>
                    <a:pt x="5853" y="1641"/>
                    <a:pt x="5853" y="2106"/>
                  </a:cubicBezTo>
                  <a:cubicBezTo>
                    <a:pt x="5755" y="2131"/>
                    <a:pt x="5657" y="2155"/>
                    <a:pt x="5559" y="2155"/>
                  </a:cubicBezTo>
                  <a:cubicBezTo>
                    <a:pt x="5094" y="2204"/>
                    <a:pt x="4628" y="2375"/>
                    <a:pt x="4163" y="2375"/>
                  </a:cubicBezTo>
                  <a:cubicBezTo>
                    <a:pt x="3869" y="2351"/>
                    <a:pt x="3379" y="2449"/>
                    <a:pt x="3086" y="2375"/>
                  </a:cubicBezTo>
                  <a:cubicBezTo>
                    <a:pt x="3208" y="2400"/>
                    <a:pt x="3330" y="2449"/>
                    <a:pt x="3355" y="2571"/>
                  </a:cubicBezTo>
                  <a:cubicBezTo>
                    <a:pt x="3379" y="2669"/>
                    <a:pt x="3281" y="2767"/>
                    <a:pt x="3184" y="2792"/>
                  </a:cubicBezTo>
                  <a:cubicBezTo>
                    <a:pt x="2522" y="2963"/>
                    <a:pt x="1935" y="2155"/>
                    <a:pt x="1518" y="1763"/>
                  </a:cubicBezTo>
                  <a:cubicBezTo>
                    <a:pt x="1543" y="1812"/>
                    <a:pt x="0" y="2645"/>
                    <a:pt x="539" y="178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34"/>
            <p:cNvSpPr/>
            <p:nvPr/>
          </p:nvSpPr>
          <p:spPr>
            <a:xfrm>
              <a:off x="4093125" y="1315650"/>
              <a:ext cx="144500" cy="181250"/>
            </a:xfrm>
            <a:custGeom>
              <a:avLst/>
              <a:gdLst/>
              <a:ahLst/>
              <a:cxnLst/>
              <a:rect l="l" t="t" r="r" b="b"/>
              <a:pathLst>
                <a:path w="5780" h="7250" extrusionOk="0">
                  <a:moveTo>
                    <a:pt x="1715" y="882"/>
                  </a:moveTo>
                  <a:cubicBezTo>
                    <a:pt x="1690" y="931"/>
                    <a:pt x="1666" y="1005"/>
                    <a:pt x="1641" y="1078"/>
                  </a:cubicBezTo>
                  <a:cubicBezTo>
                    <a:pt x="1519" y="1446"/>
                    <a:pt x="1592" y="1886"/>
                    <a:pt x="1519" y="2254"/>
                  </a:cubicBezTo>
                  <a:cubicBezTo>
                    <a:pt x="1372" y="2866"/>
                    <a:pt x="931" y="3331"/>
                    <a:pt x="735" y="3919"/>
                  </a:cubicBezTo>
                  <a:cubicBezTo>
                    <a:pt x="1" y="6049"/>
                    <a:pt x="2131" y="7249"/>
                    <a:pt x="3968" y="7102"/>
                  </a:cubicBezTo>
                  <a:cubicBezTo>
                    <a:pt x="4286" y="7078"/>
                    <a:pt x="4629" y="7004"/>
                    <a:pt x="4898" y="6784"/>
                  </a:cubicBezTo>
                  <a:cubicBezTo>
                    <a:pt x="5780" y="6098"/>
                    <a:pt x="4776" y="5021"/>
                    <a:pt x="4360" y="4384"/>
                  </a:cubicBezTo>
                  <a:cubicBezTo>
                    <a:pt x="4066" y="3943"/>
                    <a:pt x="3649" y="3356"/>
                    <a:pt x="3625" y="2792"/>
                  </a:cubicBezTo>
                  <a:cubicBezTo>
                    <a:pt x="3576" y="2278"/>
                    <a:pt x="3870" y="1837"/>
                    <a:pt x="3747" y="1299"/>
                  </a:cubicBezTo>
                  <a:cubicBezTo>
                    <a:pt x="3551" y="221"/>
                    <a:pt x="2205" y="1"/>
                    <a:pt x="1715" y="88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34"/>
            <p:cNvSpPr/>
            <p:nvPr/>
          </p:nvSpPr>
          <p:spPr>
            <a:xfrm>
              <a:off x="4189250" y="1445450"/>
              <a:ext cx="104700" cy="142050"/>
            </a:xfrm>
            <a:custGeom>
              <a:avLst/>
              <a:gdLst/>
              <a:ahLst/>
              <a:cxnLst/>
              <a:rect l="l" t="t" r="r" b="b"/>
              <a:pathLst>
                <a:path w="4188" h="5682" extrusionOk="0">
                  <a:moveTo>
                    <a:pt x="3380" y="0"/>
                  </a:moveTo>
                  <a:cubicBezTo>
                    <a:pt x="3380" y="0"/>
                    <a:pt x="2767" y="2106"/>
                    <a:pt x="4139" y="2988"/>
                  </a:cubicBezTo>
                  <a:cubicBezTo>
                    <a:pt x="4188" y="3502"/>
                    <a:pt x="2743" y="5681"/>
                    <a:pt x="1274" y="5290"/>
                  </a:cubicBezTo>
                  <a:cubicBezTo>
                    <a:pt x="441" y="5094"/>
                    <a:pt x="0" y="3869"/>
                    <a:pt x="0" y="3869"/>
                  </a:cubicBezTo>
                  <a:cubicBezTo>
                    <a:pt x="74" y="3110"/>
                    <a:pt x="515" y="1518"/>
                    <a:pt x="515" y="151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34"/>
            <p:cNvSpPr/>
            <p:nvPr/>
          </p:nvSpPr>
          <p:spPr>
            <a:xfrm>
              <a:off x="4140875" y="1285650"/>
              <a:ext cx="156150" cy="222875"/>
            </a:xfrm>
            <a:custGeom>
              <a:avLst/>
              <a:gdLst/>
              <a:ahLst/>
              <a:cxnLst/>
              <a:rect l="l" t="t" r="r" b="b"/>
              <a:pathLst>
                <a:path w="6246" h="8915" extrusionOk="0">
                  <a:moveTo>
                    <a:pt x="393" y="2131"/>
                  </a:moveTo>
                  <a:cubicBezTo>
                    <a:pt x="393" y="2131"/>
                    <a:pt x="1" y="3454"/>
                    <a:pt x="148" y="4507"/>
                  </a:cubicBezTo>
                  <a:cubicBezTo>
                    <a:pt x="295" y="5535"/>
                    <a:pt x="393" y="7592"/>
                    <a:pt x="1299" y="8253"/>
                  </a:cubicBezTo>
                  <a:cubicBezTo>
                    <a:pt x="2229" y="8915"/>
                    <a:pt x="3527" y="8155"/>
                    <a:pt x="4409" y="7396"/>
                  </a:cubicBezTo>
                  <a:cubicBezTo>
                    <a:pt x="5266" y="6662"/>
                    <a:pt x="6196" y="5315"/>
                    <a:pt x="6221" y="3650"/>
                  </a:cubicBezTo>
                  <a:cubicBezTo>
                    <a:pt x="6245" y="2009"/>
                    <a:pt x="5584" y="1"/>
                    <a:pt x="3209" y="99"/>
                  </a:cubicBezTo>
                  <a:cubicBezTo>
                    <a:pt x="833" y="197"/>
                    <a:pt x="393" y="2131"/>
                    <a:pt x="393" y="213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34"/>
            <p:cNvSpPr/>
            <p:nvPr/>
          </p:nvSpPr>
          <p:spPr>
            <a:xfrm>
              <a:off x="4177000" y="1270975"/>
              <a:ext cx="167775" cy="231425"/>
            </a:xfrm>
            <a:custGeom>
              <a:avLst/>
              <a:gdLst/>
              <a:ahLst/>
              <a:cxnLst/>
              <a:rect l="l" t="t" r="r" b="b"/>
              <a:pathLst>
                <a:path w="6711" h="9257" extrusionOk="0">
                  <a:moveTo>
                    <a:pt x="613" y="1714"/>
                  </a:moveTo>
                  <a:cubicBezTo>
                    <a:pt x="1" y="2473"/>
                    <a:pt x="270" y="3380"/>
                    <a:pt x="1029" y="3943"/>
                  </a:cubicBezTo>
                  <a:cubicBezTo>
                    <a:pt x="1568" y="4335"/>
                    <a:pt x="2033" y="4579"/>
                    <a:pt x="2376" y="5167"/>
                  </a:cubicBezTo>
                  <a:cubicBezTo>
                    <a:pt x="2694" y="5706"/>
                    <a:pt x="2866" y="6343"/>
                    <a:pt x="2915" y="6979"/>
                  </a:cubicBezTo>
                  <a:cubicBezTo>
                    <a:pt x="2939" y="7493"/>
                    <a:pt x="2939" y="8008"/>
                    <a:pt x="2964" y="8546"/>
                  </a:cubicBezTo>
                  <a:cubicBezTo>
                    <a:pt x="2988" y="8791"/>
                    <a:pt x="2988" y="9110"/>
                    <a:pt x="3257" y="9183"/>
                  </a:cubicBezTo>
                  <a:cubicBezTo>
                    <a:pt x="3551" y="9257"/>
                    <a:pt x="4163" y="9036"/>
                    <a:pt x="4433" y="8889"/>
                  </a:cubicBezTo>
                  <a:cubicBezTo>
                    <a:pt x="4874" y="8620"/>
                    <a:pt x="5265" y="8277"/>
                    <a:pt x="5584" y="7885"/>
                  </a:cubicBezTo>
                  <a:cubicBezTo>
                    <a:pt x="6220" y="7151"/>
                    <a:pt x="6612" y="6171"/>
                    <a:pt x="6637" y="5192"/>
                  </a:cubicBezTo>
                  <a:cubicBezTo>
                    <a:pt x="6710" y="3355"/>
                    <a:pt x="5657" y="2155"/>
                    <a:pt x="4335" y="1102"/>
                  </a:cubicBezTo>
                  <a:cubicBezTo>
                    <a:pt x="2964" y="0"/>
                    <a:pt x="1690" y="392"/>
                    <a:pt x="613" y="17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34"/>
            <p:cNvSpPr/>
            <p:nvPr/>
          </p:nvSpPr>
          <p:spPr>
            <a:xfrm>
              <a:off x="4121300" y="1267900"/>
              <a:ext cx="110200" cy="125525"/>
            </a:xfrm>
            <a:custGeom>
              <a:avLst/>
              <a:gdLst/>
              <a:ahLst/>
              <a:cxnLst/>
              <a:rect l="l" t="t" r="r" b="b"/>
              <a:pathLst>
                <a:path w="4408" h="5021" extrusionOk="0">
                  <a:moveTo>
                    <a:pt x="2033" y="907"/>
                  </a:moveTo>
                  <a:cubicBezTo>
                    <a:pt x="2033" y="907"/>
                    <a:pt x="2033" y="907"/>
                    <a:pt x="2033" y="907"/>
                  </a:cubicBezTo>
                  <a:cubicBezTo>
                    <a:pt x="2498" y="588"/>
                    <a:pt x="4383" y="1"/>
                    <a:pt x="4383" y="980"/>
                  </a:cubicBezTo>
                  <a:cubicBezTo>
                    <a:pt x="4408" y="1935"/>
                    <a:pt x="2988" y="2890"/>
                    <a:pt x="2253" y="3331"/>
                  </a:cubicBezTo>
                  <a:cubicBezTo>
                    <a:pt x="1910" y="3503"/>
                    <a:pt x="1567" y="3649"/>
                    <a:pt x="1274" y="3894"/>
                  </a:cubicBezTo>
                  <a:cubicBezTo>
                    <a:pt x="882" y="4188"/>
                    <a:pt x="857" y="4776"/>
                    <a:pt x="514" y="5021"/>
                  </a:cubicBezTo>
                  <a:cubicBezTo>
                    <a:pt x="0" y="4531"/>
                    <a:pt x="123" y="3282"/>
                    <a:pt x="343" y="2670"/>
                  </a:cubicBezTo>
                  <a:cubicBezTo>
                    <a:pt x="612" y="1862"/>
                    <a:pt x="1322" y="1397"/>
                    <a:pt x="2033" y="90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34"/>
            <p:cNvSpPr/>
            <p:nvPr/>
          </p:nvSpPr>
          <p:spPr>
            <a:xfrm>
              <a:off x="4195375" y="1472375"/>
              <a:ext cx="53900" cy="38600"/>
            </a:xfrm>
            <a:custGeom>
              <a:avLst/>
              <a:gdLst/>
              <a:ahLst/>
              <a:cxnLst/>
              <a:rect l="l" t="t" r="r" b="b"/>
              <a:pathLst>
                <a:path w="2156" h="1544" extrusionOk="0">
                  <a:moveTo>
                    <a:pt x="123" y="1029"/>
                  </a:moveTo>
                  <a:cubicBezTo>
                    <a:pt x="1078" y="931"/>
                    <a:pt x="2155" y="1"/>
                    <a:pt x="2155" y="1"/>
                  </a:cubicBezTo>
                  <a:cubicBezTo>
                    <a:pt x="2155" y="1"/>
                    <a:pt x="1935" y="1127"/>
                    <a:pt x="0" y="1543"/>
                  </a:cubicBezTo>
                  <a:close/>
                </a:path>
              </a:pathLst>
            </a:custGeom>
            <a:solidFill>
              <a:srgbClr val="F4AE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34"/>
            <p:cNvSpPr/>
            <p:nvPr/>
          </p:nvSpPr>
          <p:spPr>
            <a:xfrm>
              <a:off x="4865725" y="2915325"/>
              <a:ext cx="258975" cy="109625"/>
            </a:xfrm>
            <a:custGeom>
              <a:avLst/>
              <a:gdLst/>
              <a:ahLst/>
              <a:cxnLst/>
              <a:rect l="l" t="t" r="r" b="b"/>
              <a:pathLst>
                <a:path w="10359" h="4385" extrusionOk="0">
                  <a:moveTo>
                    <a:pt x="931" y="1"/>
                  </a:moveTo>
                  <a:cubicBezTo>
                    <a:pt x="0" y="1470"/>
                    <a:pt x="221" y="2498"/>
                    <a:pt x="490" y="2621"/>
                  </a:cubicBezTo>
                  <a:cubicBezTo>
                    <a:pt x="3634" y="4019"/>
                    <a:pt x="6103" y="4384"/>
                    <a:pt x="7811" y="4384"/>
                  </a:cubicBezTo>
                  <a:cubicBezTo>
                    <a:pt x="9124" y="4384"/>
                    <a:pt x="9986" y="4169"/>
                    <a:pt x="10359" y="4041"/>
                  </a:cubicBezTo>
                  <a:cubicBezTo>
                    <a:pt x="9428" y="2768"/>
                    <a:pt x="8571" y="1543"/>
                    <a:pt x="7518" y="123"/>
                  </a:cubicBezTo>
                  <a:cubicBezTo>
                    <a:pt x="6736" y="271"/>
                    <a:pt x="5859" y="324"/>
                    <a:pt x="5006" y="324"/>
                  </a:cubicBezTo>
                  <a:cubicBezTo>
                    <a:pt x="2894" y="324"/>
                    <a:pt x="931" y="1"/>
                    <a:pt x="93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34"/>
            <p:cNvSpPr/>
            <p:nvPr/>
          </p:nvSpPr>
          <p:spPr>
            <a:xfrm>
              <a:off x="4206375" y="1925400"/>
              <a:ext cx="279200" cy="315300"/>
            </a:xfrm>
            <a:custGeom>
              <a:avLst/>
              <a:gdLst/>
              <a:ahLst/>
              <a:cxnLst/>
              <a:rect l="l" t="t" r="r" b="b"/>
              <a:pathLst>
                <a:path w="11168" h="12612" extrusionOk="0">
                  <a:moveTo>
                    <a:pt x="11167" y="1"/>
                  </a:moveTo>
                  <a:lnTo>
                    <a:pt x="25" y="6466"/>
                  </a:lnTo>
                  <a:lnTo>
                    <a:pt x="1" y="12612"/>
                  </a:lnTo>
                  <a:lnTo>
                    <a:pt x="11143" y="6147"/>
                  </a:lnTo>
                  <a:lnTo>
                    <a:pt x="1116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34"/>
            <p:cNvSpPr/>
            <p:nvPr/>
          </p:nvSpPr>
          <p:spPr>
            <a:xfrm>
              <a:off x="2951375" y="1925400"/>
              <a:ext cx="281025" cy="315300"/>
            </a:xfrm>
            <a:custGeom>
              <a:avLst/>
              <a:gdLst/>
              <a:ahLst/>
              <a:cxnLst/>
              <a:rect l="l" t="t" r="r" b="b"/>
              <a:pathLst>
                <a:path w="11241" h="12612" extrusionOk="0">
                  <a:moveTo>
                    <a:pt x="25" y="1"/>
                  </a:moveTo>
                  <a:lnTo>
                    <a:pt x="1" y="6147"/>
                  </a:lnTo>
                  <a:lnTo>
                    <a:pt x="11216" y="12612"/>
                  </a:lnTo>
                  <a:lnTo>
                    <a:pt x="11241" y="6490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34"/>
            <p:cNvSpPr/>
            <p:nvPr/>
          </p:nvSpPr>
          <p:spPr>
            <a:xfrm>
              <a:off x="3956000" y="2062225"/>
              <a:ext cx="251025" cy="238475"/>
            </a:xfrm>
            <a:custGeom>
              <a:avLst/>
              <a:gdLst/>
              <a:ahLst/>
              <a:cxnLst/>
              <a:rect l="l" t="t" r="r" b="b"/>
              <a:pathLst>
                <a:path w="10041" h="9539" extrusionOk="0">
                  <a:moveTo>
                    <a:pt x="5877" y="1"/>
                  </a:moveTo>
                  <a:cubicBezTo>
                    <a:pt x="4371" y="1"/>
                    <a:pt x="2865" y="331"/>
                    <a:pt x="1715" y="993"/>
                  </a:cubicBezTo>
                  <a:cubicBezTo>
                    <a:pt x="588" y="1654"/>
                    <a:pt x="25" y="2535"/>
                    <a:pt x="25" y="3392"/>
                  </a:cubicBezTo>
                  <a:lnTo>
                    <a:pt x="0" y="9522"/>
                  </a:lnTo>
                  <a:lnTo>
                    <a:pt x="0" y="9522"/>
                  </a:lnTo>
                  <a:cubicBezTo>
                    <a:pt x="7" y="8647"/>
                    <a:pt x="571" y="7796"/>
                    <a:pt x="1715" y="7139"/>
                  </a:cubicBezTo>
                  <a:cubicBezTo>
                    <a:pt x="2853" y="6478"/>
                    <a:pt x="4353" y="6147"/>
                    <a:pt x="5856" y="6147"/>
                  </a:cubicBezTo>
                  <a:cubicBezTo>
                    <a:pt x="7359" y="6147"/>
                    <a:pt x="8865" y="6478"/>
                    <a:pt x="10016" y="7139"/>
                  </a:cubicBezTo>
                  <a:lnTo>
                    <a:pt x="10040" y="993"/>
                  </a:lnTo>
                  <a:cubicBezTo>
                    <a:pt x="8890" y="331"/>
                    <a:pt x="7384" y="1"/>
                    <a:pt x="5877" y="1"/>
                  </a:cubicBezTo>
                  <a:close/>
                  <a:moveTo>
                    <a:pt x="0" y="9522"/>
                  </a:moveTo>
                  <a:cubicBezTo>
                    <a:pt x="0" y="9528"/>
                    <a:pt x="0" y="9533"/>
                    <a:pt x="0" y="9539"/>
                  </a:cubicBezTo>
                  <a:lnTo>
                    <a:pt x="0" y="9522"/>
                  </a:lnTo>
                  <a:close/>
                </a:path>
              </a:pathLst>
            </a:custGeom>
            <a:solidFill>
              <a:srgbClr val="787C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34"/>
            <p:cNvSpPr/>
            <p:nvPr/>
          </p:nvSpPr>
          <p:spPr>
            <a:xfrm>
              <a:off x="3231775" y="2062300"/>
              <a:ext cx="252250" cy="239025"/>
            </a:xfrm>
            <a:custGeom>
              <a:avLst/>
              <a:gdLst/>
              <a:ahLst/>
              <a:cxnLst/>
              <a:rect l="l" t="t" r="r" b="b"/>
              <a:pathLst>
                <a:path w="10090" h="9561" extrusionOk="0">
                  <a:moveTo>
                    <a:pt x="4190" y="1"/>
                  </a:moveTo>
                  <a:cubicBezTo>
                    <a:pt x="2677" y="1"/>
                    <a:pt x="1169" y="338"/>
                    <a:pt x="25" y="1014"/>
                  </a:cubicBezTo>
                  <a:lnTo>
                    <a:pt x="0" y="7136"/>
                  </a:lnTo>
                  <a:cubicBezTo>
                    <a:pt x="1151" y="6475"/>
                    <a:pt x="2657" y="6144"/>
                    <a:pt x="4163" y="6144"/>
                  </a:cubicBezTo>
                  <a:cubicBezTo>
                    <a:pt x="5669" y="6144"/>
                    <a:pt x="7175" y="6475"/>
                    <a:pt x="8326" y="7136"/>
                  </a:cubicBezTo>
                  <a:cubicBezTo>
                    <a:pt x="9477" y="7797"/>
                    <a:pt x="10065" y="8679"/>
                    <a:pt x="10065" y="9560"/>
                  </a:cubicBezTo>
                  <a:lnTo>
                    <a:pt x="10065" y="3438"/>
                  </a:lnTo>
                  <a:cubicBezTo>
                    <a:pt x="10089" y="2557"/>
                    <a:pt x="9501" y="1675"/>
                    <a:pt x="8351" y="990"/>
                  </a:cubicBezTo>
                  <a:cubicBezTo>
                    <a:pt x="7193" y="331"/>
                    <a:pt x="5689" y="1"/>
                    <a:pt x="419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34"/>
            <p:cNvSpPr/>
            <p:nvPr/>
          </p:nvSpPr>
          <p:spPr>
            <a:xfrm>
              <a:off x="3440525" y="2207625"/>
              <a:ext cx="280400" cy="315300"/>
            </a:xfrm>
            <a:custGeom>
              <a:avLst/>
              <a:gdLst/>
              <a:ahLst/>
              <a:cxnLst/>
              <a:rect l="l" t="t" r="r" b="b"/>
              <a:pathLst>
                <a:path w="11216" h="12612" extrusionOk="0">
                  <a:moveTo>
                    <a:pt x="25" y="1"/>
                  </a:moveTo>
                  <a:lnTo>
                    <a:pt x="1" y="6147"/>
                  </a:lnTo>
                  <a:lnTo>
                    <a:pt x="11216" y="12612"/>
                  </a:lnTo>
                  <a:lnTo>
                    <a:pt x="11216" y="6490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34"/>
            <p:cNvSpPr/>
            <p:nvPr/>
          </p:nvSpPr>
          <p:spPr>
            <a:xfrm>
              <a:off x="3720925" y="2207625"/>
              <a:ext cx="278575" cy="315300"/>
            </a:xfrm>
            <a:custGeom>
              <a:avLst/>
              <a:gdLst/>
              <a:ahLst/>
              <a:cxnLst/>
              <a:rect l="l" t="t" r="r" b="b"/>
              <a:pathLst>
                <a:path w="11143" h="12612" extrusionOk="0">
                  <a:moveTo>
                    <a:pt x="11142" y="1"/>
                  </a:moveTo>
                  <a:lnTo>
                    <a:pt x="0" y="6490"/>
                  </a:lnTo>
                  <a:lnTo>
                    <a:pt x="0" y="12612"/>
                  </a:lnTo>
                  <a:lnTo>
                    <a:pt x="11142" y="6147"/>
                  </a:lnTo>
                  <a:lnTo>
                    <a:pt x="1114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34"/>
            <p:cNvSpPr/>
            <p:nvPr/>
          </p:nvSpPr>
          <p:spPr>
            <a:xfrm>
              <a:off x="2952000" y="1481575"/>
              <a:ext cx="1533575" cy="888300"/>
            </a:xfrm>
            <a:custGeom>
              <a:avLst/>
              <a:gdLst/>
              <a:ahLst/>
              <a:cxnLst/>
              <a:rect l="l" t="t" r="r" b="b"/>
              <a:pathLst>
                <a:path w="61343" h="35532" extrusionOk="0">
                  <a:moveTo>
                    <a:pt x="30561" y="0"/>
                  </a:moveTo>
                  <a:lnTo>
                    <a:pt x="0" y="17754"/>
                  </a:lnTo>
                  <a:lnTo>
                    <a:pt x="11216" y="24243"/>
                  </a:lnTo>
                  <a:cubicBezTo>
                    <a:pt x="12360" y="23567"/>
                    <a:pt x="13868" y="23230"/>
                    <a:pt x="15381" y="23230"/>
                  </a:cubicBezTo>
                  <a:cubicBezTo>
                    <a:pt x="16880" y="23230"/>
                    <a:pt x="18384" y="23560"/>
                    <a:pt x="19542" y="24219"/>
                  </a:cubicBezTo>
                  <a:cubicBezTo>
                    <a:pt x="21843" y="25565"/>
                    <a:pt x="21843" y="27720"/>
                    <a:pt x="19566" y="29043"/>
                  </a:cubicBezTo>
                  <a:lnTo>
                    <a:pt x="30757" y="35532"/>
                  </a:lnTo>
                  <a:lnTo>
                    <a:pt x="41899" y="29043"/>
                  </a:lnTo>
                  <a:cubicBezTo>
                    <a:pt x="39597" y="27720"/>
                    <a:pt x="39597" y="25565"/>
                    <a:pt x="41875" y="24219"/>
                  </a:cubicBezTo>
                  <a:cubicBezTo>
                    <a:pt x="43025" y="23557"/>
                    <a:pt x="44531" y="23227"/>
                    <a:pt x="46037" y="23227"/>
                  </a:cubicBezTo>
                  <a:cubicBezTo>
                    <a:pt x="47544" y="23227"/>
                    <a:pt x="49050" y="23557"/>
                    <a:pt x="50200" y="24219"/>
                  </a:cubicBezTo>
                  <a:lnTo>
                    <a:pt x="61342" y="17754"/>
                  </a:lnTo>
                  <a:lnTo>
                    <a:pt x="3056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34"/>
            <p:cNvSpPr/>
            <p:nvPr/>
          </p:nvSpPr>
          <p:spPr>
            <a:xfrm>
              <a:off x="3208500" y="2282925"/>
              <a:ext cx="43500" cy="213075"/>
            </a:xfrm>
            <a:custGeom>
              <a:avLst/>
              <a:gdLst/>
              <a:ahLst/>
              <a:cxnLst/>
              <a:rect l="l" t="t" r="r" b="b"/>
              <a:pathLst>
                <a:path w="1740" h="8523" extrusionOk="0">
                  <a:moveTo>
                    <a:pt x="1739" y="1"/>
                  </a:moveTo>
                  <a:lnTo>
                    <a:pt x="1739" y="16"/>
                  </a:lnTo>
                  <a:lnTo>
                    <a:pt x="1739" y="16"/>
                  </a:lnTo>
                  <a:cubicBezTo>
                    <a:pt x="1739" y="11"/>
                    <a:pt x="1739" y="6"/>
                    <a:pt x="1739" y="1"/>
                  </a:cubicBezTo>
                  <a:close/>
                  <a:moveTo>
                    <a:pt x="1739" y="16"/>
                  </a:moveTo>
                  <a:lnTo>
                    <a:pt x="1739" y="16"/>
                  </a:lnTo>
                  <a:cubicBezTo>
                    <a:pt x="1732" y="868"/>
                    <a:pt x="1145" y="1719"/>
                    <a:pt x="25" y="2376"/>
                  </a:cubicBezTo>
                  <a:lnTo>
                    <a:pt x="1" y="8522"/>
                  </a:lnTo>
                  <a:cubicBezTo>
                    <a:pt x="1152" y="7861"/>
                    <a:pt x="1715" y="7004"/>
                    <a:pt x="1715" y="6123"/>
                  </a:cubicBezTo>
                  <a:lnTo>
                    <a:pt x="1739" y="1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Google Shape;786;p34"/>
            <p:cNvSpPr/>
            <p:nvPr/>
          </p:nvSpPr>
          <p:spPr>
            <a:xfrm>
              <a:off x="3210350" y="2504550"/>
              <a:ext cx="279175" cy="314700"/>
            </a:xfrm>
            <a:custGeom>
              <a:avLst/>
              <a:gdLst/>
              <a:ahLst/>
              <a:cxnLst/>
              <a:rect l="l" t="t" r="r" b="b"/>
              <a:pathLst>
                <a:path w="11167" h="12588" extrusionOk="0">
                  <a:moveTo>
                    <a:pt x="11167" y="0"/>
                  </a:moveTo>
                  <a:lnTo>
                    <a:pt x="25" y="6465"/>
                  </a:lnTo>
                  <a:lnTo>
                    <a:pt x="0" y="12587"/>
                  </a:lnTo>
                  <a:lnTo>
                    <a:pt x="11142" y="6122"/>
                  </a:lnTo>
                  <a:lnTo>
                    <a:pt x="1116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Google Shape;787;p34"/>
            <p:cNvSpPr/>
            <p:nvPr/>
          </p:nvSpPr>
          <p:spPr>
            <a:xfrm>
              <a:off x="2959950" y="2641375"/>
              <a:ext cx="251025" cy="237850"/>
            </a:xfrm>
            <a:custGeom>
              <a:avLst/>
              <a:gdLst/>
              <a:ahLst/>
              <a:cxnLst/>
              <a:rect l="l" t="t" r="r" b="b"/>
              <a:pathLst>
                <a:path w="10041" h="9514" extrusionOk="0">
                  <a:moveTo>
                    <a:pt x="5878" y="0"/>
                  </a:moveTo>
                  <a:cubicBezTo>
                    <a:pt x="4372" y="0"/>
                    <a:pt x="2866" y="331"/>
                    <a:pt x="1715" y="992"/>
                  </a:cubicBezTo>
                  <a:cubicBezTo>
                    <a:pt x="588" y="1653"/>
                    <a:pt x="25" y="2510"/>
                    <a:pt x="25" y="3392"/>
                  </a:cubicBezTo>
                  <a:lnTo>
                    <a:pt x="1" y="9498"/>
                  </a:lnTo>
                  <a:lnTo>
                    <a:pt x="1" y="9498"/>
                  </a:lnTo>
                  <a:cubicBezTo>
                    <a:pt x="7" y="8646"/>
                    <a:pt x="571" y="7796"/>
                    <a:pt x="1715" y="7139"/>
                  </a:cubicBezTo>
                  <a:cubicBezTo>
                    <a:pt x="2859" y="6462"/>
                    <a:pt x="4367" y="6125"/>
                    <a:pt x="5877" y="6125"/>
                  </a:cubicBezTo>
                  <a:cubicBezTo>
                    <a:pt x="7373" y="6125"/>
                    <a:pt x="8870" y="6456"/>
                    <a:pt x="10016" y="7114"/>
                  </a:cubicBezTo>
                  <a:lnTo>
                    <a:pt x="10041" y="992"/>
                  </a:lnTo>
                  <a:cubicBezTo>
                    <a:pt x="8890" y="331"/>
                    <a:pt x="7384" y="0"/>
                    <a:pt x="5878" y="0"/>
                  </a:cubicBezTo>
                  <a:close/>
                  <a:moveTo>
                    <a:pt x="1" y="9498"/>
                  </a:moveTo>
                  <a:cubicBezTo>
                    <a:pt x="0" y="9503"/>
                    <a:pt x="0" y="9509"/>
                    <a:pt x="0" y="9514"/>
                  </a:cubicBezTo>
                  <a:lnTo>
                    <a:pt x="1" y="9498"/>
                  </a:lnTo>
                  <a:close/>
                </a:path>
              </a:pathLst>
            </a:custGeom>
            <a:solidFill>
              <a:srgbClr val="D3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" name="Google Shape;788;p34"/>
            <p:cNvSpPr/>
            <p:nvPr/>
          </p:nvSpPr>
          <p:spPr>
            <a:xfrm>
              <a:off x="2724875" y="2786775"/>
              <a:ext cx="279175" cy="315300"/>
            </a:xfrm>
            <a:custGeom>
              <a:avLst/>
              <a:gdLst/>
              <a:ahLst/>
              <a:cxnLst/>
              <a:rect l="l" t="t" r="r" b="b"/>
              <a:pathLst>
                <a:path w="11167" h="12612" extrusionOk="0">
                  <a:moveTo>
                    <a:pt x="11167" y="0"/>
                  </a:moveTo>
                  <a:lnTo>
                    <a:pt x="25" y="6465"/>
                  </a:lnTo>
                  <a:lnTo>
                    <a:pt x="0" y="12611"/>
                  </a:lnTo>
                  <a:lnTo>
                    <a:pt x="11142" y="6122"/>
                  </a:lnTo>
                  <a:lnTo>
                    <a:pt x="1116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" name="Google Shape;789;p34"/>
            <p:cNvSpPr/>
            <p:nvPr/>
          </p:nvSpPr>
          <p:spPr>
            <a:xfrm>
              <a:off x="1955325" y="2504550"/>
              <a:ext cx="770175" cy="597525"/>
            </a:xfrm>
            <a:custGeom>
              <a:avLst/>
              <a:gdLst/>
              <a:ahLst/>
              <a:cxnLst/>
              <a:rect l="l" t="t" r="r" b="b"/>
              <a:pathLst>
                <a:path w="30807" h="23901" extrusionOk="0">
                  <a:moveTo>
                    <a:pt x="25" y="0"/>
                  </a:moveTo>
                  <a:lnTo>
                    <a:pt x="1" y="6122"/>
                  </a:lnTo>
                  <a:lnTo>
                    <a:pt x="30782" y="23900"/>
                  </a:lnTo>
                  <a:lnTo>
                    <a:pt x="30807" y="17754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498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" name="Google Shape;790;p34"/>
            <p:cNvSpPr/>
            <p:nvPr/>
          </p:nvSpPr>
          <p:spPr>
            <a:xfrm>
              <a:off x="1955950" y="2060100"/>
              <a:ext cx="1533575" cy="888300"/>
            </a:xfrm>
            <a:custGeom>
              <a:avLst/>
              <a:gdLst/>
              <a:ahLst/>
              <a:cxnLst/>
              <a:rect l="l" t="t" r="r" b="b"/>
              <a:pathLst>
                <a:path w="61343" h="35532" extrusionOk="0">
                  <a:moveTo>
                    <a:pt x="30561" y="0"/>
                  </a:moveTo>
                  <a:lnTo>
                    <a:pt x="0" y="17778"/>
                  </a:lnTo>
                  <a:lnTo>
                    <a:pt x="30782" y="35532"/>
                  </a:lnTo>
                  <a:lnTo>
                    <a:pt x="41924" y="29067"/>
                  </a:lnTo>
                  <a:cubicBezTo>
                    <a:pt x="39622" y="27720"/>
                    <a:pt x="39597" y="25565"/>
                    <a:pt x="41875" y="24243"/>
                  </a:cubicBezTo>
                  <a:cubicBezTo>
                    <a:pt x="43026" y="23582"/>
                    <a:pt x="44532" y="23251"/>
                    <a:pt x="46038" y="23251"/>
                  </a:cubicBezTo>
                  <a:cubicBezTo>
                    <a:pt x="47544" y="23251"/>
                    <a:pt x="49050" y="23582"/>
                    <a:pt x="50201" y="24243"/>
                  </a:cubicBezTo>
                  <a:lnTo>
                    <a:pt x="61343" y="17778"/>
                  </a:lnTo>
                  <a:lnTo>
                    <a:pt x="50127" y="11289"/>
                  </a:lnTo>
                  <a:cubicBezTo>
                    <a:pt x="52404" y="9967"/>
                    <a:pt x="52404" y="7812"/>
                    <a:pt x="50103" y="6465"/>
                  </a:cubicBezTo>
                  <a:cubicBezTo>
                    <a:pt x="48957" y="5807"/>
                    <a:pt x="47459" y="5476"/>
                    <a:pt x="45960" y="5476"/>
                  </a:cubicBezTo>
                  <a:cubicBezTo>
                    <a:pt x="44447" y="5476"/>
                    <a:pt x="42933" y="5813"/>
                    <a:pt x="41777" y="6489"/>
                  </a:cubicBezTo>
                  <a:lnTo>
                    <a:pt x="3056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Google Shape;791;p34"/>
            <p:cNvSpPr/>
            <p:nvPr/>
          </p:nvSpPr>
          <p:spPr>
            <a:xfrm>
              <a:off x="4189250" y="2281700"/>
              <a:ext cx="44100" cy="214300"/>
            </a:xfrm>
            <a:custGeom>
              <a:avLst/>
              <a:gdLst/>
              <a:ahLst/>
              <a:cxnLst/>
              <a:rect l="l" t="t" r="r" b="b"/>
              <a:pathLst>
                <a:path w="1764" h="8572" extrusionOk="0">
                  <a:moveTo>
                    <a:pt x="25" y="1"/>
                  </a:moveTo>
                  <a:lnTo>
                    <a:pt x="0" y="6147"/>
                  </a:lnTo>
                  <a:cubicBezTo>
                    <a:pt x="0" y="7029"/>
                    <a:pt x="564" y="7886"/>
                    <a:pt x="1739" y="8571"/>
                  </a:cubicBezTo>
                  <a:lnTo>
                    <a:pt x="1763" y="2425"/>
                  </a:lnTo>
                  <a:cubicBezTo>
                    <a:pt x="588" y="1764"/>
                    <a:pt x="25" y="882"/>
                    <a:pt x="25" y="1"/>
                  </a:cubicBezTo>
                  <a:close/>
                </a:path>
              </a:pathLst>
            </a:custGeom>
            <a:solidFill>
              <a:srgbClr val="7181F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" name="Google Shape;792;p34"/>
            <p:cNvSpPr/>
            <p:nvPr/>
          </p:nvSpPr>
          <p:spPr>
            <a:xfrm>
              <a:off x="3954150" y="2504550"/>
              <a:ext cx="280425" cy="315300"/>
            </a:xfrm>
            <a:custGeom>
              <a:avLst/>
              <a:gdLst/>
              <a:ahLst/>
              <a:cxnLst/>
              <a:rect l="l" t="t" r="r" b="b"/>
              <a:pathLst>
                <a:path w="11217" h="12612" extrusionOk="0">
                  <a:moveTo>
                    <a:pt x="25" y="0"/>
                  </a:moveTo>
                  <a:lnTo>
                    <a:pt x="1" y="6122"/>
                  </a:lnTo>
                  <a:lnTo>
                    <a:pt x="11216" y="12612"/>
                  </a:lnTo>
                  <a:lnTo>
                    <a:pt x="11216" y="6465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" name="Google Shape;793;p34"/>
            <p:cNvSpPr/>
            <p:nvPr/>
          </p:nvSpPr>
          <p:spPr>
            <a:xfrm>
              <a:off x="4234550" y="2641375"/>
              <a:ext cx="251625" cy="238475"/>
            </a:xfrm>
            <a:custGeom>
              <a:avLst/>
              <a:gdLst/>
              <a:ahLst/>
              <a:cxnLst/>
              <a:rect l="l" t="t" r="r" b="b"/>
              <a:pathLst>
                <a:path w="10065" h="9539" extrusionOk="0">
                  <a:moveTo>
                    <a:pt x="4163" y="0"/>
                  </a:moveTo>
                  <a:cubicBezTo>
                    <a:pt x="2657" y="0"/>
                    <a:pt x="1151" y="331"/>
                    <a:pt x="0" y="992"/>
                  </a:cubicBezTo>
                  <a:lnTo>
                    <a:pt x="0" y="7139"/>
                  </a:lnTo>
                  <a:cubicBezTo>
                    <a:pt x="1139" y="6465"/>
                    <a:pt x="2639" y="6128"/>
                    <a:pt x="4142" y="6128"/>
                  </a:cubicBezTo>
                  <a:cubicBezTo>
                    <a:pt x="5645" y="6128"/>
                    <a:pt x="7151" y="6465"/>
                    <a:pt x="8302" y="7139"/>
                  </a:cubicBezTo>
                  <a:cubicBezTo>
                    <a:pt x="9477" y="7800"/>
                    <a:pt x="10040" y="8681"/>
                    <a:pt x="10040" y="9538"/>
                  </a:cubicBezTo>
                  <a:lnTo>
                    <a:pt x="10065" y="3416"/>
                  </a:lnTo>
                  <a:cubicBezTo>
                    <a:pt x="10065" y="2535"/>
                    <a:pt x="9477" y="1653"/>
                    <a:pt x="8326" y="992"/>
                  </a:cubicBezTo>
                  <a:cubicBezTo>
                    <a:pt x="7175" y="331"/>
                    <a:pt x="5669" y="0"/>
                    <a:pt x="416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" name="Google Shape;794;p34"/>
            <p:cNvSpPr/>
            <p:nvPr/>
          </p:nvSpPr>
          <p:spPr>
            <a:xfrm>
              <a:off x="4442700" y="2786775"/>
              <a:ext cx="281025" cy="315300"/>
            </a:xfrm>
            <a:custGeom>
              <a:avLst/>
              <a:gdLst/>
              <a:ahLst/>
              <a:cxnLst/>
              <a:rect l="l" t="t" r="r" b="b"/>
              <a:pathLst>
                <a:path w="11241" h="12612" extrusionOk="0">
                  <a:moveTo>
                    <a:pt x="25" y="0"/>
                  </a:moveTo>
                  <a:lnTo>
                    <a:pt x="0" y="6122"/>
                  </a:lnTo>
                  <a:lnTo>
                    <a:pt x="11216" y="12611"/>
                  </a:lnTo>
                  <a:lnTo>
                    <a:pt x="11240" y="6465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" name="Google Shape;795;p34"/>
            <p:cNvSpPr/>
            <p:nvPr/>
          </p:nvSpPr>
          <p:spPr>
            <a:xfrm>
              <a:off x="4723075" y="2504550"/>
              <a:ext cx="764675" cy="597525"/>
            </a:xfrm>
            <a:custGeom>
              <a:avLst/>
              <a:gdLst/>
              <a:ahLst/>
              <a:cxnLst/>
              <a:rect l="l" t="t" r="r" b="b"/>
              <a:pathLst>
                <a:path w="30587" h="23901" extrusionOk="0">
                  <a:moveTo>
                    <a:pt x="30586" y="0"/>
                  </a:moveTo>
                  <a:lnTo>
                    <a:pt x="25" y="17754"/>
                  </a:lnTo>
                  <a:lnTo>
                    <a:pt x="1" y="23900"/>
                  </a:lnTo>
                  <a:lnTo>
                    <a:pt x="1" y="23900"/>
                  </a:lnTo>
                  <a:lnTo>
                    <a:pt x="30586" y="6122"/>
                  </a:lnTo>
                  <a:lnTo>
                    <a:pt x="3058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Google Shape;796;p34"/>
            <p:cNvSpPr/>
            <p:nvPr/>
          </p:nvSpPr>
          <p:spPr>
            <a:xfrm>
              <a:off x="3954775" y="2060100"/>
              <a:ext cx="1532975" cy="888300"/>
            </a:xfrm>
            <a:custGeom>
              <a:avLst/>
              <a:gdLst/>
              <a:ahLst/>
              <a:cxnLst/>
              <a:rect l="l" t="t" r="r" b="b"/>
              <a:pathLst>
                <a:path w="61319" h="35532" extrusionOk="0">
                  <a:moveTo>
                    <a:pt x="30561" y="0"/>
                  </a:moveTo>
                  <a:lnTo>
                    <a:pt x="19419" y="6465"/>
                  </a:lnTo>
                  <a:cubicBezTo>
                    <a:pt x="18268" y="5804"/>
                    <a:pt x="16762" y="5473"/>
                    <a:pt x="15259" y="5473"/>
                  </a:cubicBezTo>
                  <a:cubicBezTo>
                    <a:pt x="13757" y="5473"/>
                    <a:pt x="12257" y="5804"/>
                    <a:pt x="11118" y="6465"/>
                  </a:cubicBezTo>
                  <a:cubicBezTo>
                    <a:pt x="8816" y="7812"/>
                    <a:pt x="8816" y="9967"/>
                    <a:pt x="11142" y="11289"/>
                  </a:cubicBezTo>
                  <a:lnTo>
                    <a:pt x="0" y="17778"/>
                  </a:lnTo>
                  <a:lnTo>
                    <a:pt x="11216" y="24243"/>
                  </a:lnTo>
                  <a:cubicBezTo>
                    <a:pt x="12355" y="23582"/>
                    <a:pt x="13854" y="23251"/>
                    <a:pt x="15357" y="23251"/>
                  </a:cubicBezTo>
                  <a:cubicBezTo>
                    <a:pt x="16860" y="23251"/>
                    <a:pt x="18366" y="23582"/>
                    <a:pt x="19517" y="24243"/>
                  </a:cubicBezTo>
                  <a:cubicBezTo>
                    <a:pt x="21819" y="25565"/>
                    <a:pt x="21844" y="27720"/>
                    <a:pt x="19542" y="29067"/>
                  </a:cubicBezTo>
                  <a:lnTo>
                    <a:pt x="30757" y="35532"/>
                  </a:lnTo>
                  <a:lnTo>
                    <a:pt x="61318" y="17778"/>
                  </a:lnTo>
                  <a:lnTo>
                    <a:pt x="3056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" name="Google Shape;797;p34"/>
            <p:cNvSpPr/>
            <p:nvPr/>
          </p:nvSpPr>
          <p:spPr>
            <a:xfrm>
              <a:off x="4211275" y="2861450"/>
              <a:ext cx="42900" cy="213075"/>
            </a:xfrm>
            <a:custGeom>
              <a:avLst/>
              <a:gdLst/>
              <a:ahLst/>
              <a:cxnLst/>
              <a:rect l="l" t="t" r="r" b="b"/>
              <a:pathLst>
                <a:path w="1716" h="8523" extrusionOk="0">
                  <a:moveTo>
                    <a:pt x="1715" y="1"/>
                  </a:moveTo>
                  <a:cubicBezTo>
                    <a:pt x="1715" y="858"/>
                    <a:pt x="1152" y="1739"/>
                    <a:pt x="25" y="2400"/>
                  </a:cubicBezTo>
                  <a:lnTo>
                    <a:pt x="1" y="8522"/>
                  </a:lnTo>
                  <a:cubicBezTo>
                    <a:pt x="1127" y="7861"/>
                    <a:pt x="1691" y="7004"/>
                    <a:pt x="1715" y="6147"/>
                  </a:cubicBezTo>
                  <a:lnTo>
                    <a:pt x="1715" y="1"/>
                  </a:lnTo>
                  <a:close/>
                </a:path>
              </a:pathLst>
            </a:custGeom>
            <a:solidFill>
              <a:srgbClr val="EFB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" name="Google Shape;798;p34"/>
            <p:cNvSpPr/>
            <p:nvPr/>
          </p:nvSpPr>
          <p:spPr>
            <a:xfrm>
              <a:off x="3193200" y="2860850"/>
              <a:ext cx="44100" cy="213675"/>
            </a:xfrm>
            <a:custGeom>
              <a:avLst/>
              <a:gdLst/>
              <a:ahLst/>
              <a:cxnLst/>
              <a:rect l="l" t="t" r="r" b="b"/>
              <a:pathLst>
                <a:path w="1764" h="8547" extrusionOk="0">
                  <a:moveTo>
                    <a:pt x="25" y="0"/>
                  </a:moveTo>
                  <a:lnTo>
                    <a:pt x="0" y="6122"/>
                  </a:lnTo>
                  <a:cubicBezTo>
                    <a:pt x="0" y="7004"/>
                    <a:pt x="588" y="7885"/>
                    <a:pt x="1739" y="8546"/>
                  </a:cubicBezTo>
                  <a:lnTo>
                    <a:pt x="1764" y="2424"/>
                  </a:lnTo>
                  <a:cubicBezTo>
                    <a:pt x="588" y="1739"/>
                    <a:pt x="25" y="857"/>
                    <a:pt x="25" y="0"/>
                  </a:cubicBezTo>
                  <a:close/>
                </a:path>
              </a:pathLst>
            </a:custGeom>
            <a:solidFill>
              <a:srgbClr val="FFDC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799;p34"/>
            <p:cNvSpPr/>
            <p:nvPr/>
          </p:nvSpPr>
          <p:spPr>
            <a:xfrm>
              <a:off x="3453375" y="3540375"/>
              <a:ext cx="161650" cy="60625"/>
            </a:xfrm>
            <a:custGeom>
              <a:avLst/>
              <a:gdLst/>
              <a:ahLst/>
              <a:cxnLst/>
              <a:rect l="l" t="t" r="r" b="b"/>
              <a:pathLst>
                <a:path w="6466" h="2425" extrusionOk="0">
                  <a:moveTo>
                    <a:pt x="1" y="1617"/>
                  </a:moveTo>
                  <a:cubicBezTo>
                    <a:pt x="1" y="1617"/>
                    <a:pt x="295" y="1715"/>
                    <a:pt x="1005" y="2009"/>
                  </a:cubicBezTo>
                  <a:cubicBezTo>
                    <a:pt x="1715" y="2327"/>
                    <a:pt x="3233" y="2425"/>
                    <a:pt x="4188" y="2254"/>
                  </a:cubicBezTo>
                  <a:cubicBezTo>
                    <a:pt x="5143" y="2107"/>
                    <a:pt x="6466" y="1911"/>
                    <a:pt x="6196" y="1543"/>
                  </a:cubicBezTo>
                  <a:cubicBezTo>
                    <a:pt x="5951" y="1201"/>
                    <a:pt x="1152" y="1"/>
                    <a:pt x="956" y="99"/>
                  </a:cubicBezTo>
                  <a:cubicBezTo>
                    <a:pt x="760" y="197"/>
                    <a:pt x="1" y="1617"/>
                    <a:pt x="1" y="1617"/>
                  </a:cubicBezTo>
                  <a:close/>
                </a:path>
              </a:pathLst>
            </a:custGeom>
            <a:solidFill>
              <a:srgbClr val="F2AD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Google Shape;800;p34"/>
            <p:cNvSpPr/>
            <p:nvPr/>
          </p:nvSpPr>
          <p:spPr>
            <a:xfrm>
              <a:off x="2958125" y="3083075"/>
              <a:ext cx="769550" cy="597525"/>
            </a:xfrm>
            <a:custGeom>
              <a:avLst/>
              <a:gdLst/>
              <a:ahLst/>
              <a:cxnLst/>
              <a:rect l="l" t="t" r="r" b="b"/>
              <a:pathLst>
                <a:path w="30782" h="23901" extrusionOk="0">
                  <a:moveTo>
                    <a:pt x="24" y="0"/>
                  </a:moveTo>
                  <a:lnTo>
                    <a:pt x="0" y="6147"/>
                  </a:lnTo>
                  <a:lnTo>
                    <a:pt x="30757" y="23900"/>
                  </a:lnTo>
                  <a:lnTo>
                    <a:pt x="30781" y="1775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DC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" name="Google Shape;801;p34"/>
            <p:cNvSpPr/>
            <p:nvPr/>
          </p:nvSpPr>
          <p:spPr>
            <a:xfrm>
              <a:off x="3727025" y="3083075"/>
              <a:ext cx="764675" cy="597525"/>
            </a:xfrm>
            <a:custGeom>
              <a:avLst/>
              <a:gdLst/>
              <a:ahLst/>
              <a:cxnLst/>
              <a:rect l="l" t="t" r="r" b="b"/>
              <a:pathLst>
                <a:path w="30587" h="23901" extrusionOk="0">
                  <a:moveTo>
                    <a:pt x="30586" y="0"/>
                  </a:moveTo>
                  <a:lnTo>
                    <a:pt x="25" y="17754"/>
                  </a:lnTo>
                  <a:lnTo>
                    <a:pt x="1" y="23900"/>
                  </a:lnTo>
                  <a:lnTo>
                    <a:pt x="30586" y="6147"/>
                  </a:lnTo>
                  <a:lnTo>
                    <a:pt x="30586" y="0"/>
                  </a:lnTo>
                  <a:close/>
                </a:path>
              </a:pathLst>
            </a:custGeom>
            <a:solidFill>
              <a:srgbClr val="F9AE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" name="Google Shape;802;p34"/>
            <p:cNvSpPr/>
            <p:nvPr/>
          </p:nvSpPr>
          <p:spPr>
            <a:xfrm>
              <a:off x="2958725" y="2639225"/>
              <a:ext cx="1532975" cy="887700"/>
            </a:xfrm>
            <a:custGeom>
              <a:avLst/>
              <a:gdLst/>
              <a:ahLst/>
              <a:cxnLst/>
              <a:rect l="l" t="t" r="r" b="b"/>
              <a:pathLst>
                <a:path w="61319" h="35508" extrusionOk="0">
                  <a:moveTo>
                    <a:pt x="30561" y="1"/>
                  </a:moveTo>
                  <a:lnTo>
                    <a:pt x="19419" y="6465"/>
                  </a:lnTo>
                  <a:cubicBezTo>
                    <a:pt x="18269" y="5804"/>
                    <a:pt x="16763" y="5474"/>
                    <a:pt x="15260" y="5474"/>
                  </a:cubicBezTo>
                  <a:cubicBezTo>
                    <a:pt x="13757" y="5474"/>
                    <a:pt x="12257" y="5804"/>
                    <a:pt x="11118" y="6465"/>
                  </a:cubicBezTo>
                  <a:cubicBezTo>
                    <a:pt x="8816" y="7788"/>
                    <a:pt x="8841" y="9943"/>
                    <a:pt x="11143" y="11289"/>
                  </a:cubicBezTo>
                  <a:lnTo>
                    <a:pt x="0" y="17754"/>
                  </a:lnTo>
                  <a:lnTo>
                    <a:pt x="30757" y="35508"/>
                  </a:lnTo>
                  <a:lnTo>
                    <a:pt x="61318" y="17754"/>
                  </a:lnTo>
                  <a:lnTo>
                    <a:pt x="50127" y="11289"/>
                  </a:lnTo>
                  <a:cubicBezTo>
                    <a:pt x="52405" y="9943"/>
                    <a:pt x="52380" y="7788"/>
                    <a:pt x="50103" y="6465"/>
                  </a:cubicBezTo>
                  <a:cubicBezTo>
                    <a:pt x="48940" y="5804"/>
                    <a:pt x="47428" y="5474"/>
                    <a:pt x="45922" y="5474"/>
                  </a:cubicBezTo>
                  <a:cubicBezTo>
                    <a:pt x="44416" y="5474"/>
                    <a:pt x="42916" y="5804"/>
                    <a:pt x="41777" y="6465"/>
                  </a:cubicBezTo>
                  <a:lnTo>
                    <a:pt x="3056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Google Shape;803;p34"/>
            <p:cNvSpPr/>
            <p:nvPr/>
          </p:nvSpPr>
          <p:spPr>
            <a:xfrm>
              <a:off x="3558075" y="3050000"/>
              <a:ext cx="171425" cy="65700"/>
            </a:xfrm>
            <a:custGeom>
              <a:avLst/>
              <a:gdLst/>
              <a:ahLst/>
              <a:cxnLst/>
              <a:rect l="l" t="t" r="r" b="b"/>
              <a:pathLst>
                <a:path w="6857" h="2628" extrusionOk="0">
                  <a:moveTo>
                    <a:pt x="0" y="1"/>
                  </a:moveTo>
                  <a:lnTo>
                    <a:pt x="0" y="638"/>
                  </a:lnTo>
                  <a:cubicBezTo>
                    <a:pt x="0" y="1152"/>
                    <a:pt x="343" y="1666"/>
                    <a:pt x="1029" y="2058"/>
                  </a:cubicBezTo>
                  <a:cubicBezTo>
                    <a:pt x="1690" y="2437"/>
                    <a:pt x="2565" y="2627"/>
                    <a:pt x="3441" y="2627"/>
                  </a:cubicBezTo>
                  <a:cubicBezTo>
                    <a:pt x="4316" y="2627"/>
                    <a:pt x="5192" y="2437"/>
                    <a:pt x="5853" y="2058"/>
                  </a:cubicBezTo>
                  <a:cubicBezTo>
                    <a:pt x="6514" y="1666"/>
                    <a:pt x="6857" y="1152"/>
                    <a:pt x="6857" y="662"/>
                  </a:cubicBezTo>
                  <a:lnTo>
                    <a:pt x="6857" y="25"/>
                  </a:lnTo>
                  <a:cubicBezTo>
                    <a:pt x="6857" y="515"/>
                    <a:pt x="6514" y="1029"/>
                    <a:pt x="5853" y="1397"/>
                  </a:cubicBezTo>
                  <a:cubicBezTo>
                    <a:pt x="5192" y="1789"/>
                    <a:pt x="4316" y="1984"/>
                    <a:pt x="3441" y="1984"/>
                  </a:cubicBezTo>
                  <a:cubicBezTo>
                    <a:pt x="2565" y="1984"/>
                    <a:pt x="1690" y="1789"/>
                    <a:pt x="1029" y="1397"/>
                  </a:cubicBezTo>
                  <a:cubicBezTo>
                    <a:pt x="343" y="1029"/>
                    <a:pt x="0" y="515"/>
                    <a:pt x="0" y="1"/>
                  </a:cubicBez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34"/>
            <p:cNvSpPr/>
            <p:nvPr/>
          </p:nvSpPr>
          <p:spPr>
            <a:xfrm>
              <a:off x="3550100" y="3000425"/>
              <a:ext cx="187975" cy="99200"/>
            </a:xfrm>
            <a:custGeom>
              <a:avLst/>
              <a:gdLst/>
              <a:ahLst/>
              <a:cxnLst/>
              <a:rect l="l" t="t" r="r" b="b"/>
              <a:pathLst>
                <a:path w="7519" h="3968" extrusionOk="0">
                  <a:moveTo>
                    <a:pt x="3738" y="0"/>
                  </a:moveTo>
                  <a:cubicBezTo>
                    <a:pt x="2860" y="0"/>
                    <a:pt x="1984" y="196"/>
                    <a:pt x="1323" y="588"/>
                  </a:cubicBezTo>
                  <a:cubicBezTo>
                    <a:pt x="1" y="1372"/>
                    <a:pt x="1" y="2621"/>
                    <a:pt x="1348" y="3380"/>
                  </a:cubicBezTo>
                  <a:cubicBezTo>
                    <a:pt x="2009" y="3772"/>
                    <a:pt x="2884" y="3967"/>
                    <a:pt x="3760" y="3967"/>
                  </a:cubicBezTo>
                  <a:cubicBezTo>
                    <a:pt x="4635" y="3967"/>
                    <a:pt x="5511" y="3772"/>
                    <a:pt x="6172" y="3380"/>
                  </a:cubicBezTo>
                  <a:cubicBezTo>
                    <a:pt x="7519" y="2621"/>
                    <a:pt x="7494" y="1372"/>
                    <a:pt x="6172" y="588"/>
                  </a:cubicBezTo>
                  <a:cubicBezTo>
                    <a:pt x="5498" y="196"/>
                    <a:pt x="4617" y="0"/>
                    <a:pt x="3738" y="0"/>
                  </a:cubicBez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34"/>
            <p:cNvSpPr/>
            <p:nvPr/>
          </p:nvSpPr>
          <p:spPr>
            <a:xfrm>
              <a:off x="3371350" y="2529575"/>
              <a:ext cx="502025" cy="650850"/>
            </a:xfrm>
            <a:custGeom>
              <a:avLst/>
              <a:gdLst/>
              <a:ahLst/>
              <a:cxnLst/>
              <a:rect l="l" t="t" r="r" b="b"/>
              <a:pathLst>
                <a:path w="20081" h="26034" extrusionOk="0">
                  <a:moveTo>
                    <a:pt x="20053" y="698"/>
                  </a:moveTo>
                  <a:lnTo>
                    <a:pt x="20081" y="713"/>
                  </a:lnTo>
                  <a:cubicBezTo>
                    <a:pt x="20072" y="708"/>
                    <a:pt x="20062" y="703"/>
                    <a:pt x="20053" y="698"/>
                  </a:cubicBezTo>
                  <a:close/>
                  <a:moveTo>
                    <a:pt x="18679" y="0"/>
                  </a:moveTo>
                  <a:cubicBezTo>
                    <a:pt x="18529" y="0"/>
                    <a:pt x="18366" y="50"/>
                    <a:pt x="18195" y="150"/>
                  </a:cubicBezTo>
                  <a:lnTo>
                    <a:pt x="1102" y="10019"/>
                  </a:lnTo>
                  <a:cubicBezTo>
                    <a:pt x="490" y="10362"/>
                    <a:pt x="0" y="11219"/>
                    <a:pt x="0" y="11929"/>
                  </a:cubicBezTo>
                  <a:lnTo>
                    <a:pt x="25" y="24687"/>
                  </a:lnTo>
                  <a:cubicBezTo>
                    <a:pt x="25" y="25054"/>
                    <a:pt x="147" y="25299"/>
                    <a:pt x="343" y="25397"/>
                  </a:cubicBezTo>
                  <a:lnTo>
                    <a:pt x="1399" y="26007"/>
                  </a:lnTo>
                  <a:lnTo>
                    <a:pt x="1399" y="26007"/>
                  </a:lnTo>
                  <a:cubicBezTo>
                    <a:pt x="1230" y="25896"/>
                    <a:pt x="1127" y="25661"/>
                    <a:pt x="1127" y="25324"/>
                  </a:cubicBezTo>
                  <a:lnTo>
                    <a:pt x="1102" y="12566"/>
                  </a:lnTo>
                  <a:cubicBezTo>
                    <a:pt x="1102" y="11855"/>
                    <a:pt x="1592" y="10998"/>
                    <a:pt x="2204" y="10655"/>
                  </a:cubicBezTo>
                  <a:lnTo>
                    <a:pt x="19297" y="787"/>
                  </a:lnTo>
                  <a:cubicBezTo>
                    <a:pt x="19468" y="687"/>
                    <a:pt x="19640" y="637"/>
                    <a:pt x="19792" y="637"/>
                  </a:cubicBezTo>
                  <a:cubicBezTo>
                    <a:pt x="19888" y="637"/>
                    <a:pt x="19977" y="657"/>
                    <a:pt x="20053" y="698"/>
                  </a:cubicBezTo>
                  <a:lnTo>
                    <a:pt x="20053" y="698"/>
                  </a:lnTo>
                  <a:lnTo>
                    <a:pt x="18979" y="77"/>
                  </a:lnTo>
                  <a:cubicBezTo>
                    <a:pt x="18887" y="26"/>
                    <a:pt x="18786" y="0"/>
                    <a:pt x="18679" y="0"/>
                  </a:cubicBezTo>
                  <a:close/>
                  <a:moveTo>
                    <a:pt x="1399" y="26007"/>
                  </a:moveTo>
                  <a:cubicBezTo>
                    <a:pt x="1414" y="26017"/>
                    <a:pt x="1429" y="26026"/>
                    <a:pt x="1445" y="26034"/>
                  </a:cubicBezTo>
                  <a:lnTo>
                    <a:pt x="1399" y="26007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34"/>
            <p:cNvSpPr/>
            <p:nvPr/>
          </p:nvSpPr>
          <p:spPr>
            <a:xfrm>
              <a:off x="3398900" y="2545650"/>
              <a:ext cx="483050" cy="636925"/>
            </a:xfrm>
            <a:custGeom>
              <a:avLst/>
              <a:gdLst/>
              <a:ahLst/>
              <a:cxnLst/>
              <a:rect l="l" t="t" r="r" b="b"/>
              <a:pathLst>
                <a:path w="19322" h="25477" extrusionOk="0">
                  <a:moveTo>
                    <a:pt x="18680" y="0"/>
                  </a:moveTo>
                  <a:cubicBezTo>
                    <a:pt x="18534" y="0"/>
                    <a:pt x="18369" y="46"/>
                    <a:pt x="18195" y="144"/>
                  </a:cubicBezTo>
                  <a:lnTo>
                    <a:pt x="1102" y="10012"/>
                  </a:lnTo>
                  <a:cubicBezTo>
                    <a:pt x="490" y="10355"/>
                    <a:pt x="0" y="11212"/>
                    <a:pt x="0" y="11923"/>
                  </a:cubicBezTo>
                  <a:lnTo>
                    <a:pt x="25" y="24681"/>
                  </a:lnTo>
                  <a:cubicBezTo>
                    <a:pt x="25" y="25182"/>
                    <a:pt x="281" y="25476"/>
                    <a:pt x="648" y="25476"/>
                  </a:cubicBezTo>
                  <a:cubicBezTo>
                    <a:pt x="800" y="25476"/>
                    <a:pt x="971" y="25425"/>
                    <a:pt x="1151" y="25317"/>
                  </a:cubicBezTo>
                  <a:lnTo>
                    <a:pt x="18219" y="15473"/>
                  </a:lnTo>
                  <a:cubicBezTo>
                    <a:pt x="18832" y="15106"/>
                    <a:pt x="19321" y="14249"/>
                    <a:pt x="19321" y="13563"/>
                  </a:cubicBezTo>
                  <a:lnTo>
                    <a:pt x="19297" y="781"/>
                  </a:lnTo>
                  <a:cubicBezTo>
                    <a:pt x="19297" y="290"/>
                    <a:pt x="19046" y="0"/>
                    <a:pt x="18680" y="0"/>
                  </a:cubicBez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Google Shape;807;p34"/>
            <p:cNvSpPr/>
            <p:nvPr/>
          </p:nvSpPr>
          <p:spPr>
            <a:xfrm>
              <a:off x="3418475" y="2567600"/>
              <a:ext cx="443875" cy="554075"/>
            </a:xfrm>
            <a:custGeom>
              <a:avLst/>
              <a:gdLst/>
              <a:ahLst/>
              <a:cxnLst/>
              <a:rect l="l" t="t" r="r" b="b"/>
              <a:pathLst>
                <a:path w="17755" h="22163" extrusionOk="0">
                  <a:moveTo>
                    <a:pt x="17730" y="1"/>
                  </a:moveTo>
                  <a:lnTo>
                    <a:pt x="17265" y="270"/>
                  </a:lnTo>
                  <a:lnTo>
                    <a:pt x="16236" y="858"/>
                  </a:lnTo>
                  <a:lnTo>
                    <a:pt x="2474" y="8792"/>
                  </a:lnTo>
                  <a:lnTo>
                    <a:pt x="1" y="10236"/>
                  </a:lnTo>
                  <a:lnTo>
                    <a:pt x="1" y="11045"/>
                  </a:lnTo>
                  <a:lnTo>
                    <a:pt x="25" y="17118"/>
                  </a:lnTo>
                  <a:lnTo>
                    <a:pt x="25" y="22162"/>
                  </a:lnTo>
                  <a:lnTo>
                    <a:pt x="10898" y="15893"/>
                  </a:lnTo>
                  <a:lnTo>
                    <a:pt x="12612" y="14914"/>
                  </a:lnTo>
                  <a:lnTo>
                    <a:pt x="17755" y="11926"/>
                  </a:lnTo>
                  <a:lnTo>
                    <a:pt x="17730" y="2449"/>
                  </a:lnTo>
                  <a:lnTo>
                    <a:pt x="1773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34"/>
            <p:cNvSpPr/>
            <p:nvPr/>
          </p:nvSpPr>
          <p:spPr>
            <a:xfrm>
              <a:off x="3419100" y="2567600"/>
              <a:ext cx="442650" cy="274900"/>
            </a:xfrm>
            <a:custGeom>
              <a:avLst/>
              <a:gdLst/>
              <a:ahLst/>
              <a:cxnLst/>
              <a:rect l="l" t="t" r="r" b="b"/>
              <a:pathLst>
                <a:path w="17706" h="10996" extrusionOk="0">
                  <a:moveTo>
                    <a:pt x="17705" y="1"/>
                  </a:moveTo>
                  <a:lnTo>
                    <a:pt x="2449" y="8792"/>
                  </a:lnTo>
                  <a:lnTo>
                    <a:pt x="0" y="10212"/>
                  </a:lnTo>
                  <a:lnTo>
                    <a:pt x="0" y="10996"/>
                  </a:lnTo>
                  <a:lnTo>
                    <a:pt x="17705" y="760"/>
                  </a:lnTo>
                  <a:lnTo>
                    <a:pt x="17705" y="1"/>
                  </a:lnTo>
                  <a:close/>
                </a:path>
              </a:pathLst>
            </a:custGeom>
            <a:solidFill>
              <a:srgbClr val="606B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34"/>
            <p:cNvSpPr/>
            <p:nvPr/>
          </p:nvSpPr>
          <p:spPr>
            <a:xfrm>
              <a:off x="3442975" y="2856600"/>
              <a:ext cx="27575" cy="36175"/>
            </a:xfrm>
            <a:custGeom>
              <a:avLst/>
              <a:gdLst/>
              <a:ahLst/>
              <a:cxnLst/>
              <a:rect l="l" t="t" r="r" b="b"/>
              <a:pathLst>
                <a:path w="1103" h="1447" extrusionOk="0">
                  <a:moveTo>
                    <a:pt x="796" y="1"/>
                  </a:moveTo>
                  <a:cubicBezTo>
                    <a:pt x="725" y="1"/>
                    <a:pt x="646" y="24"/>
                    <a:pt x="564" y="72"/>
                  </a:cubicBezTo>
                  <a:cubicBezTo>
                    <a:pt x="245" y="268"/>
                    <a:pt x="0" y="684"/>
                    <a:pt x="0" y="1052"/>
                  </a:cubicBezTo>
                  <a:cubicBezTo>
                    <a:pt x="0" y="1309"/>
                    <a:pt x="121" y="1446"/>
                    <a:pt x="302" y="1446"/>
                  </a:cubicBezTo>
                  <a:cubicBezTo>
                    <a:pt x="380" y="1446"/>
                    <a:pt x="468" y="1421"/>
                    <a:pt x="564" y="1370"/>
                  </a:cubicBezTo>
                  <a:cubicBezTo>
                    <a:pt x="858" y="1199"/>
                    <a:pt x="1102" y="758"/>
                    <a:pt x="1102" y="415"/>
                  </a:cubicBezTo>
                  <a:cubicBezTo>
                    <a:pt x="1102" y="151"/>
                    <a:pt x="976" y="1"/>
                    <a:pt x="796" y="1"/>
                  </a:cubicBezTo>
                  <a:close/>
                </a:path>
              </a:pathLst>
            </a:custGeom>
            <a:solidFill>
              <a:srgbClr val="606B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Google Shape;810;p34"/>
            <p:cNvSpPr/>
            <p:nvPr/>
          </p:nvSpPr>
          <p:spPr>
            <a:xfrm>
              <a:off x="3442975" y="2905800"/>
              <a:ext cx="27575" cy="36225"/>
            </a:xfrm>
            <a:custGeom>
              <a:avLst/>
              <a:gdLst/>
              <a:ahLst/>
              <a:cxnLst/>
              <a:rect l="l" t="t" r="r" b="b"/>
              <a:pathLst>
                <a:path w="1103" h="1449" extrusionOk="0">
                  <a:moveTo>
                    <a:pt x="811" y="1"/>
                  </a:moveTo>
                  <a:cubicBezTo>
                    <a:pt x="737" y="1"/>
                    <a:pt x="652" y="29"/>
                    <a:pt x="564" y="88"/>
                  </a:cubicBezTo>
                  <a:cubicBezTo>
                    <a:pt x="245" y="259"/>
                    <a:pt x="0" y="700"/>
                    <a:pt x="0" y="1043"/>
                  </a:cubicBezTo>
                  <a:cubicBezTo>
                    <a:pt x="0" y="1299"/>
                    <a:pt x="120" y="1448"/>
                    <a:pt x="300" y="1448"/>
                  </a:cubicBezTo>
                  <a:cubicBezTo>
                    <a:pt x="378" y="1448"/>
                    <a:pt x="468" y="1420"/>
                    <a:pt x="564" y="1361"/>
                  </a:cubicBezTo>
                  <a:cubicBezTo>
                    <a:pt x="858" y="1190"/>
                    <a:pt x="1102" y="773"/>
                    <a:pt x="1102" y="406"/>
                  </a:cubicBezTo>
                  <a:cubicBezTo>
                    <a:pt x="1102" y="150"/>
                    <a:pt x="983" y="1"/>
                    <a:pt x="811" y="1"/>
                  </a:cubicBezTo>
                  <a:close/>
                </a:path>
              </a:pathLst>
            </a:custGeom>
            <a:solidFill>
              <a:srgbClr val="EC82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34"/>
            <p:cNvSpPr/>
            <p:nvPr/>
          </p:nvSpPr>
          <p:spPr>
            <a:xfrm>
              <a:off x="3442975" y="2954550"/>
              <a:ext cx="27575" cy="36050"/>
            </a:xfrm>
            <a:custGeom>
              <a:avLst/>
              <a:gdLst/>
              <a:ahLst/>
              <a:cxnLst/>
              <a:rect l="l" t="t" r="r" b="b"/>
              <a:pathLst>
                <a:path w="1103" h="1442" extrusionOk="0">
                  <a:moveTo>
                    <a:pt x="798" y="0"/>
                  </a:moveTo>
                  <a:cubicBezTo>
                    <a:pt x="727" y="0"/>
                    <a:pt x="647" y="23"/>
                    <a:pt x="564" y="72"/>
                  </a:cubicBezTo>
                  <a:cubicBezTo>
                    <a:pt x="245" y="268"/>
                    <a:pt x="0" y="684"/>
                    <a:pt x="0" y="1052"/>
                  </a:cubicBezTo>
                  <a:cubicBezTo>
                    <a:pt x="0" y="1297"/>
                    <a:pt x="126" y="1442"/>
                    <a:pt x="314" y="1442"/>
                  </a:cubicBezTo>
                  <a:cubicBezTo>
                    <a:pt x="388" y="1442"/>
                    <a:pt x="473" y="1419"/>
                    <a:pt x="564" y="1370"/>
                  </a:cubicBezTo>
                  <a:cubicBezTo>
                    <a:pt x="858" y="1199"/>
                    <a:pt x="1102" y="758"/>
                    <a:pt x="1102" y="391"/>
                  </a:cubicBezTo>
                  <a:cubicBezTo>
                    <a:pt x="1102" y="145"/>
                    <a:pt x="977" y="0"/>
                    <a:pt x="79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34"/>
            <p:cNvSpPr/>
            <p:nvPr/>
          </p:nvSpPr>
          <p:spPr>
            <a:xfrm>
              <a:off x="3449100" y="3119700"/>
              <a:ext cx="19600" cy="25925"/>
            </a:xfrm>
            <a:custGeom>
              <a:avLst/>
              <a:gdLst/>
              <a:ahLst/>
              <a:cxnLst/>
              <a:rect l="l" t="t" r="r" b="b"/>
              <a:pathLst>
                <a:path w="784" h="1037" extrusionOk="0">
                  <a:moveTo>
                    <a:pt x="570" y="1"/>
                  </a:moveTo>
                  <a:cubicBezTo>
                    <a:pt x="517" y="1"/>
                    <a:pt x="457" y="18"/>
                    <a:pt x="392" y="54"/>
                  </a:cubicBezTo>
                  <a:cubicBezTo>
                    <a:pt x="172" y="176"/>
                    <a:pt x="0" y="494"/>
                    <a:pt x="0" y="739"/>
                  </a:cubicBezTo>
                  <a:cubicBezTo>
                    <a:pt x="0" y="931"/>
                    <a:pt x="88" y="1036"/>
                    <a:pt x="217" y="1036"/>
                  </a:cubicBezTo>
                  <a:cubicBezTo>
                    <a:pt x="270" y="1036"/>
                    <a:pt x="329" y="1019"/>
                    <a:pt x="392" y="984"/>
                  </a:cubicBezTo>
                  <a:cubicBezTo>
                    <a:pt x="613" y="837"/>
                    <a:pt x="784" y="543"/>
                    <a:pt x="784" y="274"/>
                  </a:cubicBezTo>
                  <a:cubicBezTo>
                    <a:pt x="784" y="101"/>
                    <a:pt x="698" y="1"/>
                    <a:pt x="570" y="1"/>
                  </a:cubicBezTo>
                  <a:close/>
                </a:path>
              </a:pathLst>
            </a:custGeom>
            <a:solidFill>
              <a:srgbClr val="EC82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34"/>
            <p:cNvSpPr/>
            <p:nvPr/>
          </p:nvSpPr>
          <p:spPr>
            <a:xfrm>
              <a:off x="3899675" y="2955125"/>
              <a:ext cx="318375" cy="184300"/>
            </a:xfrm>
            <a:custGeom>
              <a:avLst/>
              <a:gdLst/>
              <a:ahLst/>
              <a:cxnLst/>
              <a:rect l="l" t="t" r="r" b="b"/>
              <a:pathLst>
                <a:path w="12735" h="7372" extrusionOk="0">
                  <a:moveTo>
                    <a:pt x="7273" y="0"/>
                  </a:moveTo>
                  <a:lnTo>
                    <a:pt x="0" y="4212"/>
                  </a:lnTo>
                  <a:lnTo>
                    <a:pt x="5461" y="7371"/>
                  </a:lnTo>
                  <a:lnTo>
                    <a:pt x="12734" y="3159"/>
                  </a:lnTo>
                  <a:lnTo>
                    <a:pt x="72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Google Shape;814;p34"/>
            <p:cNvSpPr/>
            <p:nvPr/>
          </p:nvSpPr>
          <p:spPr>
            <a:xfrm>
              <a:off x="4036200" y="3034100"/>
              <a:ext cx="181850" cy="110825"/>
            </a:xfrm>
            <a:custGeom>
              <a:avLst/>
              <a:gdLst/>
              <a:ahLst/>
              <a:cxnLst/>
              <a:rect l="l" t="t" r="r" b="b"/>
              <a:pathLst>
                <a:path w="7274" h="4433" extrusionOk="0">
                  <a:moveTo>
                    <a:pt x="7273" y="0"/>
                  </a:moveTo>
                  <a:lnTo>
                    <a:pt x="0" y="4212"/>
                  </a:lnTo>
                  <a:lnTo>
                    <a:pt x="0" y="4433"/>
                  </a:lnTo>
                  <a:lnTo>
                    <a:pt x="7273" y="245"/>
                  </a:lnTo>
                  <a:lnTo>
                    <a:pt x="7273" y="0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34"/>
            <p:cNvSpPr/>
            <p:nvPr/>
          </p:nvSpPr>
          <p:spPr>
            <a:xfrm>
              <a:off x="3899675" y="3060425"/>
              <a:ext cx="136550" cy="84500"/>
            </a:xfrm>
            <a:custGeom>
              <a:avLst/>
              <a:gdLst/>
              <a:ahLst/>
              <a:cxnLst/>
              <a:rect l="l" t="t" r="r" b="b"/>
              <a:pathLst>
                <a:path w="5462" h="3380" extrusionOk="0">
                  <a:moveTo>
                    <a:pt x="0" y="0"/>
                  </a:moveTo>
                  <a:lnTo>
                    <a:pt x="0" y="221"/>
                  </a:lnTo>
                  <a:lnTo>
                    <a:pt x="5461" y="3380"/>
                  </a:lnTo>
                  <a:lnTo>
                    <a:pt x="5461" y="31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" name="Google Shape;816;p34"/>
            <p:cNvSpPr/>
            <p:nvPr/>
          </p:nvSpPr>
          <p:spPr>
            <a:xfrm>
              <a:off x="3548875" y="3234900"/>
              <a:ext cx="133500" cy="89400"/>
            </a:xfrm>
            <a:custGeom>
              <a:avLst/>
              <a:gdLst/>
              <a:ahLst/>
              <a:cxnLst/>
              <a:rect l="l" t="t" r="r" b="b"/>
              <a:pathLst>
                <a:path w="5340" h="3576" extrusionOk="0">
                  <a:moveTo>
                    <a:pt x="1" y="0"/>
                  </a:moveTo>
                  <a:lnTo>
                    <a:pt x="1" y="466"/>
                  </a:lnTo>
                  <a:lnTo>
                    <a:pt x="5339" y="3576"/>
                  </a:lnTo>
                  <a:lnTo>
                    <a:pt x="5339" y="311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CD9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" name="Google Shape;817;p34"/>
            <p:cNvSpPr/>
            <p:nvPr/>
          </p:nvSpPr>
          <p:spPr>
            <a:xfrm>
              <a:off x="3682350" y="3141850"/>
              <a:ext cx="295100" cy="182450"/>
            </a:xfrm>
            <a:custGeom>
              <a:avLst/>
              <a:gdLst/>
              <a:ahLst/>
              <a:cxnLst/>
              <a:rect l="l" t="t" r="r" b="b"/>
              <a:pathLst>
                <a:path w="11804" h="7298" extrusionOk="0">
                  <a:moveTo>
                    <a:pt x="11803" y="0"/>
                  </a:moveTo>
                  <a:lnTo>
                    <a:pt x="0" y="6832"/>
                  </a:lnTo>
                  <a:lnTo>
                    <a:pt x="0" y="7298"/>
                  </a:lnTo>
                  <a:lnTo>
                    <a:pt x="11803" y="465"/>
                  </a:lnTo>
                  <a:lnTo>
                    <a:pt x="11803" y="0"/>
                  </a:ln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Google Shape;818;p34"/>
            <p:cNvSpPr/>
            <p:nvPr/>
          </p:nvSpPr>
          <p:spPr>
            <a:xfrm>
              <a:off x="3548875" y="3064100"/>
              <a:ext cx="428575" cy="248575"/>
            </a:xfrm>
            <a:custGeom>
              <a:avLst/>
              <a:gdLst/>
              <a:ahLst/>
              <a:cxnLst/>
              <a:rect l="l" t="t" r="r" b="b"/>
              <a:pathLst>
                <a:path w="17143" h="9943" extrusionOk="0">
                  <a:moveTo>
                    <a:pt x="11804" y="0"/>
                  </a:moveTo>
                  <a:lnTo>
                    <a:pt x="1" y="6832"/>
                  </a:lnTo>
                  <a:lnTo>
                    <a:pt x="5339" y="9942"/>
                  </a:lnTo>
                  <a:lnTo>
                    <a:pt x="17142" y="3110"/>
                  </a:lnTo>
                  <a:lnTo>
                    <a:pt x="11804" y="0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" name="Google Shape;819;p34"/>
            <p:cNvSpPr/>
            <p:nvPr/>
          </p:nvSpPr>
          <p:spPr>
            <a:xfrm>
              <a:off x="3826200" y="3083675"/>
              <a:ext cx="18400" cy="16550"/>
            </a:xfrm>
            <a:custGeom>
              <a:avLst/>
              <a:gdLst/>
              <a:ahLst/>
              <a:cxnLst/>
              <a:rect l="l" t="t" r="r" b="b"/>
              <a:pathLst>
                <a:path w="736" h="662" extrusionOk="0">
                  <a:moveTo>
                    <a:pt x="1" y="1"/>
                  </a:moveTo>
                  <a:lnTo>
                    <a:pt x="1" y="246"/>
                  </a:lnTo>
                  <a:lnTo>
                    <a:pt x="736" y="662"/>
                  </a:lnTo>
                  <a:lnTo>
                    <a:pt x="736" y="44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CD9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" name="Google Shape;820;p34"/>
            <p:cNvSpPr/>
            <p:nvPr/>
          </p:nvSpPr>
          <p:spPr>
            <a:xfrm>
              <a:off x="3844575" y="3084300"/>
              <a:ext cx="18400" cy="15925"/>
            </a:xfrm>
            <a:custGeom>
              <a:avLst/>
              <a:gdLst/>
              <a:ahLst/>
              <a:cxnLst/>
              <a:rect l="l" t="t" r="r" b="b"/>
              <a:pathLst>
                <a:path w="736" h="637" extrusionOk="0">
                  <a:moveTo>
                    <a:pt x="735" y="0"/>
                  </a:moveTo>
                  <a:lnTo>
                    <a:pt x="1" y="417"/>
                  </a:lnTo>
                  <a:lnTo>
                    <a:pt x="1" y="637"/>
                  </a:lnTo>
                  <a:lnTo>
                    <a:pt x="735" y="221"/>
                  </a:lnTo>
                  <a:lnTo>
                    <a:pt x="735" y="0"/>
                  </a:ln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" name="Google Shape;821;p34"/>
            <p:cNvSpPr/>
            <p:nvPr/>
          </p:nvSpPr>
          <p:spPr>
            <a:xfrm>
              <a:off x="3826200" y="3073275"/>
              <a:ext cx="36775" cy="21450"/>
            </a:xfrm>
            <a:custGeom>
              <a:avLst/>
              <a:gdLst/>
              <a:ahLst/>
              <a:cxnLst/>
              <a:rect l="l" t="t" r="r" b="b"/>
              <a:pathLst>
                <a:path w="1471" h="858" extrusionOk="0">
                  <a:moveTo>
                    <a:pt x="736" y="0"/>
                  </a:moveTo>
                  <a:lnTo>
                    <a:pt x="1" y="417"/>
                  </a:lnTo>
                  <a:lnTo>
                    <a:pt x="736" y="858"/>
                  </a:lnTo>
                  <a:lnTo>
                    <a:pt x="1470" y="441"/>
                  </a:lnTo>
                  <a:lnTo>
                    <a:pt x="736" y="0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" name="Google Shape;822;p34"/>
            <p:cNvSpPr/>
            <p:nvPr/>
          </p:nvSpPr>
          <p:spPr>
            <a:xfrm>
              <a:off x="3802950" y="3097150"/>
              <a:ext cx="18400" cy="16550"/>
            </a:xfrm>
            <a:custGeom>
              <a:avLst/>
              <a:gdLst/>
              <a:ahLst/>
              <a:cxnLst/>
              <a:rect l="l" t="t" r="r" b="b"/>
              <a:pathLst>
                <a:path w="736" h="662" extrusionOk="0">
                  <a:moveTo>
                    <a:pt x="0" y="1"/>
                  </a:moveTo>
                  <a:lnTo>
                    <a:pt x="0" y="245"/>
                  </a:lnTo>
                  <a:lnTo>
                    <a:pt x="735" y="662"/>
                  </a:lnTo>
                  <a:lnTo>
                    <a:pt x="735" y="44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CD9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" name="Google Shape;823;p34"/>
            <p:cNvSpPr/>
            <p:nvPr/>
          </p:nvSpPr>
          <p:spPr>
            <a:xfrm>
              <a:off x="3821325" y="3097750"/>
              <a:ext cx="18375" cy="15950"/>
            </a:xfrm>
            <a:custGeom>
              <a:avLst/>
              <a:gdLst/>
              <a:ahLst/>
              <a:cxnLst/>
              <a:rect l="l" t="t" r="r" b="b"/>
              <a:pathLst>
                <a:path w="735" h="638" extrusionOk="0">
                  <a:moveTo>
                    <a:pt x="735" y="1"/>
                  </a:moveTo>
                  <a:lnTo>
                    <a:pt x="0" y="417"/>
                  </a:lnTo>
                  <a:lnTo>
                    <a:pt x="0" y="638"/>
                  </a:lnTo>
                  <a:lnTo>
                    <a:pt x="735" y="221"/>
                  </a:lnTo>
                  <a:lnTo>
                    <a:pt x="735" y="1"/>
                  </a:ln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" name="Google Shape;824;p34"/>
            <p:cNvSpPr/>
            <p:nvPr/>
          </p:nvSpPr>
          <p:spPr>
            <a:xfrm>
              <a:off x="3802950" y="3086750"/>
              <a:ext cx="36750" cy="21450"/>
            </a:xfrm>
            <a:custGeom>
              <a:avLst/>
              <a:gdLst/>
              <a:ahLst/>
              <a:cxnLst/>
              <a:rect l="l" t="t" r="r" b="b"/>
              <a:pathLst>
                <a:path w="1470" h="858" extrusionOk="0">
                  <a:moveTo>
                    <a:pt x="711" y="0"/>
                  </a:moveTo>
                  <a:lnTo>
                    <a:pt x="0" y="417"/>
                  </a:lnTo>
                  <a:lnTo>
                    <a:pt x="735" y="857"/>
                  </a:lnTo>
                  <a:lnTo>
                    <a:pt x="1470" y="441"/>
                  </a:lnTo>
                  <a:lnTo>
                    <a:pt x="711" y="0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5" name="Google Shape;825;p34"/>
            <p:cNvSpPr/>
            <p:nvPr/>
          </p:nvSpPr>
          <p:spPr>
            <a:xfrm>
              <a:off x="3779675" y="3110625"/>
              <a:ext cx="18400" cy="16550"/>
            </a:xfrm>
            <a:custGeom>
              <a:avLst/>
              <a:gdLst/>
              <a:ahLst/>
              <a:cxnLst/>
              <a:rect l="l" t="t" r="r" b="b"/>
              <a:pathLst>
                <a:path w="736" h="662" extrusionOk="0">
                  <a:moveTo>
                    <a:pt x="1" y="0"/>
                  </a:moveTo>
                  <a:lnTo>
                    <a:pt x="1" y="245"/>
                  </a:lnTo>
                  <a:lnTo>
                    <a:pt x="735" y="661"/>
                  </a:lnTo>
                  <a:lnTo>
                    <a:pt x="735" y="44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CD9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6" name="Google Shape;826;p34"/>
            <p:cNvSpPr/>
            <p:nvPr/>
          </p:nvSpPr>
          <p:spPr>
            <a:xfrm>
              <a:off x="3798050" y="3111225"/>
              <a:ext cx="17775" cy="15950"/>
            </a:xfrm>
            <a:custGeom>
              <a:avLst/>
              <a:gdLst/>
              <a:ahLst/>
              <a:cxnLst/>
              <a:rect l="l" t="t" r="r" b="b"/>
              <a:pathLst>
                <a:path w="711" h="638" extrusionOk="0">
                  <a:moveTo>
                    <a:pt x="711" y="1"/>
                  </a:moveTo>
                  <a:lnTo>
                    <a:pt x="0" y="417"/>
                  </a:lnTo>
                  <a:lnTo>
                    <a:pt x="0" y="637"/>
                  </a:lnTo>
                  <a:lnTo>
                    <a:pt x="711" y="221"/>
                  </a:lnTo>
                  <a:lnTo>
                    <a:pt x="711" y="1"/>
                  </a:ln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7" name="Google Shape;827;p34"/>
            <p:cNvSpPr/>
            <p:nvPr/>
          </p:nvSpPr>
          <p:spPr>
            <a:xfrm>
              <a:off x="3779675" y="3100200"/>
              <a:ext cx="36150" cy="21475"/>
            </a:xfrm>
            <a:custGeom>
              <a:avLst/>
              <a:gdLst/>
              <a:ahLst/>
              <a:cxnLst/>
              <a:rect l="l" t="t" r="r" b="b"/>
              <a:pathLst>
                <a:path w="1446" h="859" extrusionOk="0">
                  <a:moveTo>
                    <a:pt x="711" y="1"/>
                  </a:moveTo>
                  <a:lnTo>
                    <a:pt x="1" y="417"/>
                  </a:lnTo>
                  <a:lnTo>
                    <a:pt x="735" y="858"/>
                  </a:lnTo>
                  <a:lnTo>
                    <a:pt x="1446" y="442"/>
                  </a:lnTo>
                  <a:lnTo>
                    <a:pt x="711" y="1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8" name="Google Shape;828;p34"/>
            <p:cNvSpPr/>
            <p:nvPr/>
          </p:nvSpPr>
          <p:spPr>
            <a:xfrm>
              <a:off x="3755800" y="3124075"/>
              <a:ext cx="19000" cy="16575"/>
            </a:xfrm>
            <a:custGeom>
              <a:avLst/>
              <a:gdLst/>
              <a:ahLst/>
              <a:cxnLst/>
              <a:rect l="l" t="t" r="r" b="b"/>
              <a:pathLst>
                <a:path w="760" h="663" extrusionOk="0">
                  <a:moveTo>
                    <a:pt x="1" y="1"/>
                  </a:moveTo>
                  <a:lnTo>
                    <a:pt x="1" y="246"/>
                  </a:lnTo>
                  <a:lnTo>
                    <a:pt x="760" y="662"/>
                  </a:lnTo>
                  <a:lnTo>
                    <a:pt x="760" y="44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CD9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" name="Google Shape;829;p34"/>
            <p:cNvSpPr/>
            <p:nvPr/>
          </p:nvSpPr>
          <p:spPr>
            <a:xfrm>
              <a:off x="3774775" y="3124700"/>
              <a:ext cx="17800" cy="15950"/>
            </a:xfrm>
            <a:custGeom>
              <a:avLst/>
              <a:gdLst/>
              <a:ahLst/>
              <a:cxnLst/>
              <a:rect l="l" t="t" r="r" b="b"/>
              <a:pathLst>
                <a:path w="712" h="638" extrusionOk="0">
                  <a:moveTo>
                    <a:pt x="711" y="0"/>
                  </a:moveTo>
                  <a:lnTo>
                    <a:pt x="1" y="417"/>
                  </a:lnTo>
                  <a:lnTo>
                    <a:pt x="1" y="637"/>
                  </a:lnTo>
                  <a:lnTo>
                    <a:pt x="711" y="221"/>
                  </a:lnTo>
                  <a:lnTo>
                    <a:pt x="711" y="0"/>
                  </a:ln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" name="Google Shape;830;p34"/>
            <p:cNvSpPr/>
            <p:nvPr/>
          </p:nvSpPr>
          <p:spPr>
            <a:xfrm>
              <a:off x="3755800" y="3113675"/>
              <a:ext cx="36775" cy="21450"/>
            </a:xfrm>
            <a:custGeom>
              <a:avLst/>
              <a:gdLst/>
              <a:ahLst/>
              <a:cxnLst/>
              <a:rect l="l" t="t" r="r" b="b"/>
              <a:pathLst>
                <a:path w="1471" h="858" extrusionOk="0">
                  <a:moveTo>
                    <a:pt x="735" y="1"/>
                  </a:moveTo>
                  <a:lnTo>
                    <a:pt x="1" y="417"/>
                  </a:lnTo>
                  <a:lnTo>
                    <a:pt x="760" y="858"/>
                  </a:lnTo>
                  <a:lnTo>
                    <a:pt x="1470" y="441"/>
                  </a:lnTo>
                  <a:lnTo>
                    <a:pt x="735" y="1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" name="Google Shape;831;p34"/>
            <p:cNvSpPr/>
            <p:nvPr/>
          </p:nvSpPr>
          <p:spPr>
            <a:xfrm>
              <a:off x="3732550" y="3137550"/>
              <a:ext cx="18375" cy="16550"/>
            </a:xfrm>
            <a:custGeom>
              <a:avLst/>
              <a:gdLst/>
              <a:ahLst/>
              <a:cxnLst/>
              <a:rect l="l" t="t" r="r" b="b"/>
              <a:pathLst>
                <a:path w="735" h="662" extrusionOk="0">
                  <a:moveTo>
                    <a:pt x="0" y="1"/>
                  </a:moveTo>
                  <a:lnTo>
                    <a:pt x="0" y="246"/>
                  </a:lnTo>
                  <a:lnTo>
                    <a:pt x="735" y="662"/>
                  </a:lnTo>
                  <a:lnTo>
                    <a:pt x="735" y="44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CD9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" name="Google Shape;832;p34"/>
            <p:cNvSpPr/>
            <p:nvPr/>
          </p:nvSpPr>
          <p:spPr>
            <a:xfrm>
              <a:off x="3750900" y="3138175"/>
              <a:ext cx="18400" cy="15925"/>
            </a:xfrm>
            <a:custGeom>
              <a:avLst/>
              <a:gdLst/>
              <a:ahLst/>
              <a:cxnLst/>
              <a:rect l="l" t="t" r="r" b="b"/>
              <a:pathLst>
                <a:path w="736" h="637" extrusionOk="0">
                  <a:moveTo>
                    <a:pt x="736" y="0"/>
                  </a:moveTo>
                  <a:lnTo>
                    <a:pt x="1" y="416"/>
                  </a:lnTo>
                  <a:lnTo>
                    <a:pt x="1" y="637"/>
                  </a:lnTo>
                  <a:lnTo>
                    <a:pt x="736" y="221"/>
                  </a:lnTo>
                  <a:lnTo>
                    <a:pt x="736" y="0"/>
                  </a:ln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" name="Google Shape;833;p34"/>
            <p:cNvSpPr/>
            <p:nvPr/>
          </p:nvSpPr>
          <p:spPr>
            <a:xfrm>
              <a:off x="3732550" y="3127150"/>
              <a:ext cx="36750" cy="21450"/>
            </a:xfrm>
            <a:custGeom>
              <a:avLst/>
              <a:gdLst/>
              <a:ahLst/>
              <a:cxnLst/>
              <a:rect l="l" t="t" r="r" b="b"/>
              <a:pathLst>
                <a:path w="1470" h="858" extrusionOk="0">
                  <a:moveTo>
                    <a:pt x="735" y="0"/>
                  </a:moveTo>
                  <a:lnTo>
                    <a:pt x="0" y="417"/>
                  </a:lnTo>
                  <a:lnTo>
                    <a:pt x="735" y="857"/>
                  </a:lnTo>
                  <a:lnTo>
                    <a:pt x="1470" y="441"/>
                  </a:lnTo>
                  <a:lnTo>
                    <a:pt x="735" y="0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4" name="Google Shape;834;p34"/>
            <p:cNvSpPr/>
            <p:nvPr/>
          </p:nvSpPr>
          <p:spPr>
            <a:xfrm>
              <a:off x="3709275" y="3151025"/>
              <a:ext cx="18400" cy="16550"/>
            </a:xfrm>
            <a:custGeom>
              <a:avLst/>
              <a:gdLst/>
              <a:ahLst/>
              <a:cxnLst/>
              <a:rect l="l" t="t" r="r" b="b"/>
              <a:pathLst>
                <a:path w="736" h="662" extrusionOk="0">
                  <a:moveTo>
                    <a:pt x="1" y="0"/>
                  </a:moveTo>
                  <a:lnTo>
                    <a:pt x="1" y="245"/>
                  </a:lnTo>
                  <a:lnTo>
                    <a:pt x="735" y="662"/>
                  </a:lnTo>
                  <a:lnTo>
                    <a:pt x="735" y="44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CD9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" name="Google Shape;835;p34"/>
            <p:cNvSpPr/>
            <p:nvPr/>
          </p:nvSpPr>
          <p:spPr>
            <a:xfrm>
              <a:off x="3727650" y="3151625"/>
              <a:ext cx="18400" cy="15950"/>
            </a:xfrm>
            <a:custGeom>
              <a:avLst/>
              <a:gdLst/>
              <a:ahLst/>
              <a:cxnLst/>
              <a:rect l="l" t="t" r="r" b="b"/>
              <a:pathLst>
                <a:path w="736" h="638" extrusionOk="0">
                  <a:moveTo>
                    <a:pt x="735" y="1"/>
                  </a:moveTo>
                  <a:lnTo>
                    <a:pt x="0" y="417"/>
                  </a:lnTo>
                  <a:lnTo>
                    <a:pt x="0" y="638"/>
                  </a:lnTo>
                  <a:lnTo>
                    <a:pt x="735" y="221"/>
                  </a:lnTo>
                  <a:lnTo>
                    <a:pt x="735" y="1"/>
                  </a:ln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" name="Google Shape;836;p34"/>
            <p:cNvSpPr/>
            <p:nvPr/>
          </p:nvSpPr>
          <p:spPr>
            <a:xfrm>
              <a:off x="3709275" y="3140625"/>
              <a:ext cx="36775" cy="21450"/>
            </a:xfrm>
            <a:custGeom>
              <a:avLst/>
              <a:gdLst/>
              <a:ahLst/>
              <a:cxnLst/>
              <a:rect l="l" t="t" r="r" b="b"/>
              <a:pathLst>
                <a:path w="1471" h="858" extrusionOk="0">
                  <a:moveTo>
                    <a:pt x="735" y="0"/>
                  </a:moveTo>
                  <a:lnTo>
                    <a:pt x="1" y="416"/>
                  </a:lnTo>
                  <a:lnTo>
                    <a:pt x="735" y="857"/>
                  </a:lnTo>
                  <a:lnTo>
                    <a:pt x="1470" y="441"/>
                  </a:lnTo>
                  <a:lnTo>
                    <a:pt x="735" y="0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" name="Google Shape;837;p34"/>
            <p:cNvSpPr/>
            <p:nvPr/>
          </p:nvSpPr>
          <p:spPr>
            <a:xfrm>
              <a:off x="3686025" y="3164500"/>
              <a:ext cx="18375" cy="16550"/>
            </a:xfrm>
            <a:custGeom>
              <a:avLst/>
              <a:gdLst/>
              <a:ahLst/>
              <a:cxnLst/>
              <a:rect l="l" t="t" r="r" b="b"/>
              <a:pathLst>
                <a:path w="735" h="662" extrusionOk="0">
                  <a:moveTo>
                    <a:pt x="0" y="0"/>
                  </a:moveTo>
                  <a:lnTo>
                    <a:pt x="0" y="245"/>
                  </a:lnTo>
                  <a:lnTo>
                    <a:pt x="735" y="661"/>
                  </a:lnTo>
                  <a:lnTo>
                    <a:pt x="735" y="4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D9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" name="Google Shape;838;p34"/>
            <p:cNvSpPr/>
            <p:nvPr/>
          </p:nvSpPr>
          <p:spPr>
            <a:xfrm>
              <a:off x="3704375" y="3165100"/>
              <a:ext cx="18400" cy="15950"/>
            </a:xfrm>
            <a:custGeom>
              <a:avLst/>
              <a:gdLst/>
              <a:ahLst/>
              <a:cxnLst/>
              <a:rect l="l" t="t" r="r" b="b"/>
              <a:pathLst>
                <a:path w="736" h="638" extrusionOk="0">
                  <a:moveTo>
                    <a:pt x="735" y="1"/>
                  </a:moveTo>
                  <a:lnTo>
                    <a:pt x="1" y="417"/>
                  </a:lnTo>
                  <a:lnTo>
                    <a:pt x="1" y="637"/>
                  </a:lnTo>
                  <a:lnTo>
                    <a:pt x="735" y="221"/>
                  </a:lnTo>
                  <a:lnTo>
                    <a:pt x="735" y="1"/>
                  </a:ln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" name="Google Shape;839;p34"/>
            <p:cNvSpPr/>
            <p:nvPr/>
          </p:nvSpPr>
          <p:spPr>
            <a:xfrm>
              <a:off x="3686025" y="3154075"/>
              <a:ext cx="36750" cy="21450"/>
            </a:xfrm>
            <a:custGeom>
              <a:avLst/>
              <a:gdLst/>
              <a:ahLst/>
              <a:cxnLst/>
              <a:rect l="l" t="t" r="r" b="b"/>
              <a:pathLst>
                <a:path w="1470" h="858" extrusionOk="0">
                  <a:moveTo>
                    <a:pt x="735" y="1"/>
                  </a:moveTo>
                  <a:lnTo>
                    <a:pt x="0" y="417"/>
                  </a:lnTo>
                  <a:lnTo>
                    <a:pt x="735" y="858"/>
                  </a:lnTo>
                  <a:lnTo>
                    <a:pt x="1469" y="442"/>
                  </a:lnTo>
                  <a:lnTo>
                    <a:pt x="735" y="1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" name="Google Shape;840;p34"/>
            <p:cNvSpPr/>
            <p:nvPr/>
          </p:nvSpPr>
          <p:spPr>
            <a:xfrm>
              <a:off x="3662750" y="3177950"/>
              <a:ext cx="18400" cy="16575"/>
            </a:xfrm>
            <a:custGeom>
              <a:avLst/>
              <a:gdLst/>
              <a:ahLst/>
              <a:cxnLst/>
              <a:rect l="l" t="t" r="r" b="b"/>
              <a:pathLst>
                <a:path w="736" h="663" extrusionOk="0">
                  <a:moveTo>
                    <a:pt x="1" y="1"/>
                  </a:moveTo>
                  <a:lnTo>
                    <a:pt x="1" y="246"/>
                  </a:lnTo>
                  <a:lnTo>
                    <a:pt x="735" y="662"/>
                  </a:lnTo>
                  <a:lnTo>
                    <a:pt x="735" y="44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CD9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" name="Google Shape;841;p34"/>
            <p:cNvSpPr/>
            <p:nvPr/>
          </p:nvSpPr>
          <p:spPr>
            <a:xfrm>
              <a:off x="3681125" y="3178575"/>
              <a:ext cx="18375" cy="15950"/>
            </a:xfrm>
            <a:custGeom>
              <a:avLst/>
              <a:gdLst/>
              <a:ahLst/>
              <a:cxnLst/>
              <a:rect l="l" t="t" r="r" b="b"/>
              <a:pathLst>
                <a:path w="735" h="638" extrusionOk="0">
                  <a:moveTo>
                    <a:pt x="735" y="0"/>
                  </a:moveTo>
                  <a:lnTo>
                    <a:pt x="0" y="417"/>
                  </a:lnTo>
                  <a:lnTo>
                    <a:pt x="0" y="637"/>
                  </a:lnTo>
                  <a:lnTo>
                    <a:pt x="735" y="221"/>
                  </a:lnTo>
                  <a:lnTo>
                    <a:pt x="735" y="0"/>
                  </a:ln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" name="Google Shape;842;p34"/>
            <p:cNvSpPr/>
            <p:nvPr/>
          </p:nvSpPr>
          <p:spPr>
            <a:xfrm>
              <a:off x="3662750" y="3167550"/>
              <a:ext cx="36750" cy="21450"/>
            </a:xfrm>
            <a:custGeom>
              <a:avLst/>
              <a:gdLst/>
              <a:ahLst/>
              <a:cxnLst/>
              <a:rect l="l" t="t" r="r" b="b"/>
              <a:pathLst>
                <a:path w="1470" h="858" extrusionOk="0">
                  <a:moveTo>
                    <a:pt x="735" y="1"/>
                  </a:moveTo>
                  <a:lnTo>
                    <a:pt x="1" y="417"/>
                  </a:lnTo>
                  <a:lnTo>
                    <a:pt x="735" y="858"/>
                  </a:lnTo>
                  <a:lnTo>
                    <a:pt x="1470" y="441"/>
                  </a:lnTo>
                  <a:lnTo>
                    <a:pt x="735" y="1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" name="Google Shape;843;p34"/>
            <p:cNvSpPr/>
            <p:nvPr/>
          </p:nvSpPr>
          <p:spPr>
            <a:xfrm>
              <a:off x="3639500" y="3191425"/>
              <a:ext cx="18375" cy="16550"/>
            </a:xfrm>
            <a:custGeom>
              <a:avLst/>
              <a:gdLst/>
              <a:ahLst/>
              <a:cxnLst/>
              <a:rect l="l" t="t" r="r" b="b"/>
              <a:pathLst>
                <a:path w="735" h="662" extrusionOk="0">
                  <a:moveTo>
                    <a:pt x="0" y="1"/>
                  </a:moveTo>
                  <a:lnTo>
                    <a:pt x="0" y="246"/>
                  </a:lnTo>
                  <a:lnTo>
                    <a:pt x="735" y="662"/>
                  </a:lnTo>
                  <a:lnTo>
                    <a:pt x="735" y="44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CD9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" name="Google Shape;844;p34"/>
            <p:cNvSpPr/>
            <p:nvPr/>
          </p:nvSpPr>
          <p:spPr>
            <a:xfrm>
              <a:off x="3657850" y="3192050"/>
              <a:ext cx="18400" cy="15925"/>
            </a:xfrm>
            <a:custGeom>
              <a:avLst/>
              <a:gdLst/>
              <a:ahLst/>
              <a:cxnLst/>
              <a:rect l="l" t="t" r="r" b="b"/>
              <a:pathLst>
                <a:path w="736" h="637" extrusionOk="0">
                  <a:moveTo>
                    <a:pt x="735" y="0"/>
                  </a:moveTo>
                  <a:lnTo>
                    <a:pt x="1" y="416"/>
                  </a:lnTo>
                  <a:lnTo>
                    <a:pt x="1" y="637"/>
                  </a:lnTo>
                  <a:lnTo>
                    <a:pt x="735" y="221"/>
                  </a:lnTo>
                  <a:lnTo>
                    <a:pt x="735" y="0"/>
                  </a:ln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" name="Google Shape;845;p34"/>
            <p:cNvSpPr/>
            <p:nvPr/>
          </p:nvSpPr>
          <p:spPr>
            <a:xfrm>
              <a:off x="3639500" y="3181025"/>
              <a:ext cx="36750" cy="21450"/>
            </a:xfrm>
            <a:custGeom>
              <a:avLst/>
              <a:gdLst/>
              <a:ahLst/>
              <a:cxnLst/>
              <a:rect l="l" t="t" r="r" b="b"/>
              <a:pathLst>
                <a:path w="1470" h="858" extrusionOk="0">
                  <a:moveTo>
                    <a:pt x="735" y="0"/>
                  </a:moveTo>
                  <a:lnTo>
                    <a:pt x="0" y="417"/>
                  </a:lnTo>
                  <a:lnTo>
                    <a:pt x="735" y="857"/>
                  </a:lnTo>
                  <a:lnTo>
                    <a:pt x="1469" y="441"/>
                  </a:lnTo>
                  <a:lnTo>
                    <a:pt x="735" y="0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" name="Google Shape;846;p34"/>
            <p:cNvSpPr/>
            <p:nvPr/>
          </p:nvSpPr>
          <p:spPr>
            <a:xfrm>
              <a:off x="3616225" y="3204900"/>
              <a:ext cx="18400" cy="16550"/>
            </a:xfrm>
            <a:custGeom>
              <a:avLst/>
              <a:gdLst/>
              <a:ahLst/>
              <a:cxnLst/>
              <a:rect l="l" t="t" r="r" b="b"/>
              <a:pathLst>
                <a:path w="736" h="662" extrusionOk="0">
                  <a:moveTo>
                    <a:pt x="1" y="0"/>
                  </a:moveTo>
                  <a:lnTo>
                    <a:pt x="1" y="245"/>
                  </a:lnTo>
                  <a:lnTo>
                    <a:pt x="735" y="662"/>
                  </a:lnTo>
                  <a:lnTo>
                    <a:pt x="735" y="44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CD9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" name="Google Shape;847;p34"/>
            <p:cNvSpPr/>
            <p:nvPr/>
          </p:nvSpPr>
          <p:spPr>
            <a:xfrm>
              <a:off x="3634600" y="3205500"/>
              <a:ext cx="18375" cy="15950"/>
            </a:xfrm>
            <a:custGeom>
              <a:avLst/>
              <a:gdLst/>
              <a:ahLst/>
              <a:cxnLst/>
              <a:rect l="l" t="t" r="r" b="b"/>
              <a:pathLst>
                <a:path w="735" h="638" extrusionOk="0">
                  <a:moveTo>
                    <a:pt x="735" y="1"/>
                  </a:moveTo>
                  <a:lnTo>
                    <a:pt x="0" y="417"/>
                  </a:lnTo>
                  <a:lnTo>
                    <a:pt x="0" y="638"/>
                  </a:lnTo>
                  <a:lnTo>
                    <a:pt x="735" y="221"/>
                  </a:lnTo>
                  <a:lnTo>
                    <a:pt x="735" y="1"/>
                  </a:ln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" name="Google Shape;848;p34"/>
            <p:cNvSpPr/>
            <p:nvPr/>
          </p:nvSpPr>
          <p:spPr>
            <a:xfrm>
              <a:off x="3616225" y="3194500"/>
              <a:ext cx="36750" cy="21450"/>
            </a:xfrm>
            <a:custGeom>
              <a:avLst/>
              <a:gdLst/>
              <a:ahLst/>
              <a:cxnLst/>
              <a:rect l="l" t="t" r="r" b="b"/>
              <a:pathLst>
                <a:path w="1470" h="858" extrusionOk="0">
                  <a:moveTo>
                    <a:pt x="711" y="0"/>
                  </a:moveTo>
                  <a:lnTo>
                    <a:pt x="1" y="416"/>
                  </a:lnTo>
                  <a:lnTo>
                    <a:pt x="735" y="857"/>
                  </a:lnTo>
                  <a:lnTo>
                    <a:pt x="1470" y="441"/>
                  </a:lnTo>
                  <a:lnTo>
                    <a:pt x="711" y="0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" name="Google Shape;849;p34"/>
            <p:cNvSpPr/>
            <p:nvPr/>
          </p:nvSpPr>
          <p:spPr>
            <a:xfrm>
              <a:off x="3569075" y="3231825"/>
              <a:ext cx="19025" cy="16550"/>
            </a:xfrm>
            <a:custGeom>
              <a:avLst/>
              <a:gdLst/>
              <a:ahLst/>
              <a:cxnLst/>
              <a:rect l="l" t="t" r="r" b="b"/>
              <a:pathLst>
                <a:path w="761" h="662" extrusionOk="0">
                  <a:moveTo>
                    <a:pt x="1" y="1"/>
                  </a:moveTo>
                  <a:lnTo>
                    <a:pt x="1" y="246"/>
                  </a:lnTo>
                  <a:lnTo>
                    <a:pt x="760" y="662"/>
                  </a:lnTo>
                  <a:lnTo>
                    <a:pt x="760" y="44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CD9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" name="Google Shape;850;p34"/>
            <p:cNvSpPr/>
            <p:nvPr/>
          </p:nvSpPr>
          <p:spPr>
            <a:xfrm>
              <a:off x="3588075" y="3218975"/>
              <a:ext cx="41650" cy="29400"/>
            </a:xfrm>
            <a:custGeom>
              <a:avLst/>
              <a:gdLst/>
              <a:ahLst/>
              <a:cxnLst/>
              <a:rect l="l" t="t" r="r" b="b"/>
              <a:pathLst>
                <a:path w="1666" h="1176" extrusionOk="0">
                  <a:moveTo>
                    <a:pt x="1665" y="1"/>
                  </a:moveTo>
                  <a:lnTo>
                    <a:pt x="0" y="956"/>
                  </a:lnTo>
                  <a:lnTo>
                    <a:pt x="0" y="1176"/>
                  </a:lnTo>
                  <a:lnTo>
                    <a:pt x="1665" y="221"/>
                  </a:lnTo>
                  <a:lnTo>
                    <a:pt x="1665" y="1"/>
                  </a:ln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" name="Google Shape;851;p34"/>
            <p:cNvSpPr/>
            <p:nvPr/>
          </p:nvSpPr>
          <p:spPr>
            <a:xfrm>
              <a:off x="3569075" y="3207950"/>
              <a:ext cx="60650" cy="34925"/>
            </a:xfrm>
            <a:custGeom>
              <a:avLst/>
              <a:gdLst/>
              <a:ahLst/>
              <a:cxnLst/>
              <a:rect l="l" t="t" r="r" b="b"/>
              <a:pathLst>
                <a:path w="2426" h="1397" extrusionOk="0">
                  <a:moveTo>
                    <a:pt x="1666" y="1"/>
                  </a:moveTo>
                  <a:lnTo>
                    <a:pt x="1" y="956"/>
                  </a:lnTo>
                  <a:lnTo>
                    <a:pt x="760" y="1397"/>
                  </a:lnTo>
                  <a:lnTo>
                    <a:pt x="2425" y="442"/>
                  </a:lnTo>
                  <a:lnTo>
                    <a:pt x="1666" y="1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" name="Google Shape;852;p34"/>
            <p:cNvSpPr/>
            <p:nvPr/>
          </p:nvSpPr>
          <p:spPr>
            <a:xfrm>
              <a:off x="3826200" y="3111225"/>
              <a:ext cx="18400" cy="16550"/>
            </a:xfrm>
            <a:custGeom>
              <a:avLst/>
              <a:gdLst/>
              <a:ahLst/>
              <a:cxnLst/>
              <a:rect l="l" t="t" r="r" b="b"/>
              <a:pathLst>
                <a:path w="736" h="662" extrusionOk="0">
                  <a:moveTo>
                    <a:pt x="1" y="1"/>
                  </a:moveTo>
                  <a:lnTo>
                    <a:pt x="1" y="221"/>
                  </a:lnTo>
                  <a:lnTo>
                    <a:pt x="736" y="662"/>
                  </a:lnTo>
                  <a:lnTo>
                    <a:pt x="736" y="41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CD9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" name="Google Shape;853;p34"/>
            <p:cNvSpPr/>
            <p:nvPr/>
          </p:nvSpPr>
          <p:spPr>
            <a:xfrm>
              <a:off x="3844575" y="3097750"/>
              <a:ext cx="41650" cy="30025"/>
            </a:xfrm>
            <a:custGeom>
              <a:avLst/>
              <a:gdLst/>
              <a:ahLst/>
              <a:cxnLst/>
              <a:rect l="l" t="t" r="r" b="b"/>
              <a:pathLst>
                <a:path w="1666" h="1201" extrusionOk="0">
                  <a:moveTo>
                    <a:pt x="1666" y="1"/>
                  </a:moveTo>
                  <a:lnTo>
                    <a:pt x="1" y="956"/>
                  </a:lnTo>
                  <a:lnTo>
                    <a:pt x="1" y="1201"/>
                  </a:lnTo>
                  <a:lnTo>
                    <a:pt x="1666" y="221"/>
                  </a:lnTo>
                  <a:lnTo>
                    <a:pt x="1666" y="1"/>
                  </a:ln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" name="Google Shape;854;p34"/>
            <p:cNvSpPr/>
            <p:nvPr/>
          </p:nvSpPr>
          <p:spPr>
            <a:xfrm>
              <a:off x="3826200" y="3086750"/>
              <a:ext cx="60025" cy="34925"/>
            </a:xfrm>
            <a:custGeom>
              <a:avLst/>
              <a:gdLst/>
              <a:ahLst/>
              <a:cxnLst/>
              <a:rect l="l" t="t" r="r" b="b"/>
              <a:pathLst>
                <a:path w="2401" h="1397" extrusionOk="0">
                  <a:moveTo>
                    <a:pt x="1666" y="0"/>
                  </a:moveTo>
                  <a:lnTo>
                    <a:pt x="1" y="980"/>
                  </a:lnTo>
                  <a:lnTo>
                    <a:pt x="736" y="1396"/>
                  </a:lnTo>
                  <a:lnTo>
                    <a:pt x="2401" y="441"/>
                  </a:lnTo>
                  <a:lnTo>
                    <a:pt x="1666" y="0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" name="Google Shape;855;p34"/>
            <p:cNvSpPr/>
            <p:nvPr/>
          </p:nvSpPr>
          <p:spPr>
            <a:xfrm>
              <a:off x="3802950" y="3124700"/>
              <a:ext cx="18400" cy="16550"/>
            </a:xfrm>
            <a:custGeom>
              <a:avLst/>
              <a:gdLst/>
              <a:ahLst/>
              <a:cxnLst/>
              <a:rect l="l" t="t" r="r" b="b"/>
              <a:pathLst>
                <a:path w="736" h="662" extrusionOk="0">
                  <a:moveTo>
                    <a:pt x="0" y="0"/>
                  </a:moveTo>
                  <a:lnTo>
                    <a:pt x="0" y="221"/>
                  </a:lnTo>
                  <a:lnTo>
                    <a:pt x="735" y="662"/>
                  </a:lnTo>
                  <a:lnTo>
                    <a:pt x="735" y="4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D9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6" name="Google Shape;856;p34"/>
            <p:cNvSpPr/>
            <p:nvPr/>
          </p:nvSpPr>
          <p:spPr>
            <a:xfrm>
              <a:off x="3821325" y="3124700"/>
              <a:ext cx="18375" cy="16550"/>
            </a:xfrm>
            <a:custGeom>
              <a:avLst/>
              <a:gdLst/>
              <a:ahLst/>
              <a:cxnLst/>
              <a:rect l="l" t="t" r="r" b="b"/>
              <a:pathLst>
                <a:path w="735" h="662" extrusionOk="0">
                  <a:moveTo>
                    <a:pt x="735" y="0"/>
                  </a:moveTo>
                  <a:lnTo>
                    <a:pt x="0" y="417"/>
                  </a:lnTo>
                  <a:lnTo>
                    <a:pt x="0" y="662"/>
                  </a:lnTo>
                  <a:lnTo>
                    <a:pt x="735" y="245"/>
                  </a:lnTo>
                  <a:lnTo>
                    <a:pt x="735" y="0"/>
                  </a:ln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" name="Google Shape;857;p34"/>
            <p:cNvSpPr/>
            <p:nvPr/>
          </p:nvSpPr>
          <p:spPr>
            <a:xfrm>
              <a:off x="3802950" y="3113675"/>
              <a:ext cx="36750" cy="21450"/>
            </a:xfrm>
            <a:custGeom>
              <a:avLst/>
              <a:gdLst/>
              <a:ahLst/>
              <a:cxnLst/>
              <a:rect l="l" t="t" r="r" b="b"/>
              <a:pathLst>
                <a:path w="1470" h="858" extrusionOk="0">
                  <a:moveTo>
                    <a:pt x="735" y="1"/>
                  </a:moveTo>
                  <a:lnTo>
                    <a:pt x="0" y="441"/>
                  </a:lnTo>
                  <a:lnTo>
                    <a:pt x="735" y="858"/>
                  </a:lnTo>
                  <a:lnTo>
                    <a:pt x="1470" y="441"/>
                  </a:lnTo>
                  <a:lnTo>
                    <a:pt x="735" y="1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" name="Google Shape;858;p34"/>
            <p:cNvSpPr/>
            <p:nvPr/>
          </p:nvSpPr>
          <p:spPr>
            <a:xfrm>
              <a:off x="3779675" y="3138175"/>
              <a:ext cx="18400" cy="16550"/>
            </a:xfrm>
            <a:custGeom>
              <a:avLst/>
              <a:gdLst/>
              <a:ahLst/>
              <a:cxnLst/>
              <a:rect l="l" t="t" r="r" b="b"/>
              <a:pathLst>
                <a:path w="736" h="662" extrusionOk="0">
                  <a:moveTo>
                    <a:pt x="1" y="0"/>
                  </a:moveTo>
                  <a:lnTo>
                    <a:pt x="1" y="221"/>
                  </a:lnTo>
                  <a:lnTo>
                    <a:pt x="735" y="661"/>
                  </a:lnTo>
                  <a:lnTo>
                    <a:pt x="735" y="41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CD9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" name="Google Shape;859;p34"/>
            <p:cNvSpPr/>
            <p:nvPr/>
          </p:nvSpPr>
          <p:spPr>
            <a:xfrm>
              <a:off x="3798050" y="3138175"/>
              <a:ext cx="18400" cy="16550"/>
            </a:xfrm>
            <a:custGeom>
              <a:avLst/>
              <a:gdLst/>
              <a:ahLst/>
              <a:cxnLst/>
              <a:rect l="l" t="t" r="r" b="b"/>
              <a:pathLst>
                <a:path w="736" h="662" extrusionOk="0">
                  <a:moveTo>
                    <a:pt x="735" y="0"/>
                  </a:moveTo>
                  <a:lnTo>
                    <a:pt x="0" y="416"/>
                  </a:lnTo>
                  <a:lnTo>
                    <a:pt x="0" y="661"/>
                  </a:lnTo>
                  <a:lnTo>
                    <a:pt x="735" y="245"/>
                  </a:lnTo>
                  <a:lnTo>
                    <a:pt x="735" y="0"/>
                  </a:ln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" name="Google Shape;860;p34"/>
            <p:cNvSpPr/>
            <p:nvPr/>
          </p:nvSpPr>
          <p:spPr>
            <a:xfrm>
              <a:off x="3779675" y="3127150"/>
              <a:ext cx="36775" cy="21450"/>
            </a:xfrm>
            <a:custGeom>
              <a:avLst/>
              <a:gdLst/>
              <a:ahLst/>
              <a:cxnLst/>
              <a:rect l="l" t="t" r="r" b="b"/>
              <a:pathLst>
                <a:path w="1471" h="858" extrusionOk="0">
                  <a:moveTo>
                    <a:pt x="735" y="0"/>
                  </a:moveTo>
                  <a:lnTo>
                    <a:pt x="1" y="441"/>
                  </a:lnTo>
                  <a:lnTo>
                    <a:pt x="735" y="857"/>
                  </a:lnTo>
                  <a:lnTo>
                    <a:pt x="1470" y="441"/>
                  </a:lnTo>
                  <a:lnTo>
                    <a:pt x="735" y="0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" name="Google Shape;861;p34"/>
            <p:cNvSpPr/>
            <p:nvPr/>
          </p:nvSpPr>
          <p:spPr>
            <a:xfrm>
              <a:off x="3756425" y="3151625"/>
              <a:ext cx="18375" cy="16575"/>
            </a:xfrm>
            <a:custGeom>
              <a:avLst/>
              <a:gdLst/>
              <a:ahLst/>
              <a:cxnLst/>
              <a:rect l="l" t="t" r="r" b="b"/>
              <a:pathLst>
                <a:path w="735" h="663" extrusionOk="0">
                  <a:moveTo>
                    <a:pt x="0" y="1"/>
                  </a:moveTo>
                  <a:lnTo>
                    <a:pt x="0" y="221"/>
                  </a:lnTo>
                  <a:lnTo>
                    <a:pt x="735" y="662"/>
                  </a:lnTo>
                  <a:lnTo>
                    <a:pt x="735" y="41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CD9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2" name="Google Shape;862;p34"/>
            <p:cNvSpPr/>
            <p:nvPr/>
          </p:nvSpPr>
          <p:spPr>
            <a:xfrm>
              <a:off x="3774775" y="3151625"/>
              <a:ext cx="18400" cy="16575"/>
            </a:xfrm>
            <a:custGeom>
              <a:avLst/>
              <a:gdLst/>
              <a:ahLst/>
              <a:cxnLst/>
              <a:rect l="l" t="t" r="r" b="b"/>
              <a:pathLst>
                <a:path w="736" h="663" extrusionOk="0">
                  <a:moveTo>
                    <a:pt x="736" y="1"/>
                  </a:moveTo>
                  <a:lnTo>
                    <a:pt x="1" y="417"/>
                  </a:lnTo>
                  <a:lnTo>
                    <a:pt x="1" y="662"/>
                  </a:lnTo>
                  <a:lnTo>
                    <a:pt x="736" y="246"/>
                  </a:lnTo>
                  <a:lnTo>
                    <a:pt x="736" y="1"/>
                  </a:ln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" name="Google Shape;863;p34"/>
            <p:cNvSpPr/>
            <p:nvPr/>
          </p:nvSpPr>
          <p:spPr>
            <a:xfrm>
              <a:off x="3756425" y="3140625"/>
              <a:ext cx="36750" cy="21450"/>
            </a:xfrm>
            <a:custGeom>
              <a:avLst/>
              <a:gdLst/>
              <a:ahLst/>
              <a:cxnLst/>
              <a:rect l="l" t="t" r="r" b="b"/>
              <a:pathLst>
                <a:path w="1470" h="858" extrusionOk="0">
                  <a:moveTo>
                    <a:pt x="710" y="0"/>
                  </a:moveTo>
                  <a:lnTo>
                    <a:pt x="0" y="441"/>
                  </a:lnTo>
                  <a:lnTo>
                    <a:pt x="735" y="857"/>
                  </a:lnTo>
                  <a:lnTo>
                    <a:pt x="1470" y="441"/>
                  </a:lnTo>
                  <a:lnTo>
                    <a:pt x="710" y="0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" name="Google Shape;864;p34"/>
            <p:cNvSpPr/>
            <p:nvPr/>
          </p:nvSpPr>
          <p:spPr>
            <a:xfrm>
              <a:off x="3733150" y="3165100"/>
              <a:ext cx="18400" cy="16550"/>
            </a:xfrm>
            <a:custGeom>
              <a:avLst/>
              <a:gdLst/>
              <a:ahLst/>
              <a:cxnLst/>
              <a:rect l="l" t="t" r="r" b="b"/>
              <a:pathLst>
                <a:path w="736" h="662" extrusionOk="0">
                  <a:moveTo>
                    <a:pt x="1" y="1"/>
                  </a:moveTo>
                  <a:lnTo>
                    <a:pt x="1" y="221"/>
                  </a:lnTo>
                  <a:lnTo>
                    <a:pt x="735" y="662"/>
                  </a:lnTo>
                  <a:lnTo>
                    <a:pt x="735" y="41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CD9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" name="Google Shape;865;p34"/>
            <p:cNvSpPr/>
            <p:nvPr/>
          </p:nvSpPr>
          <p:spPr>
            <a:xfrm>
              <a:off x="3751525" y="3165100"/>
              <a:ext cx="18400" cy="16550"/>
            </a:xfrm>
            <a:custGeom>
              <a:avLst/>
              <a:gdLst/>
              <a:ahLst/>
              <a:cxnLst/>
              <a:rect l="l" t="t" r="r" b="b"/>
              <a:pathLst>
                <a:path w="736" h="662" extrusionOk="0">
                  <a:moveTo>
                    <a:pt x="735" y="1"/>
                  </a:moveTo>
                  <a:lnTo>
                    <a:pt x="0" y="417"/>
                  </a:lnTo>
                  <a:lnTo>
                    <a:pt x="0" y="662"/>
                  </a:lnTo>
                  <a:lnTo>
                    <a:pt x="735" y="246"/>
                  </a:lnTo>
                  <a:lnTo>
                    <a:pt x="735" y="1"/>
                  </a:ln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" name="Google Shape;866;p34"/>
            <p:cNvSpPr/>
            <p:nvPr/>
          </p:nvSpPr>
          <p:spPr>
            <a:xfrm>
              <a:off x="3733150" y="3154075"/>
              <a:ext cx="36775" cy="21450"/>
            </a:xfrm>
            <a:custGeom>
              <a:avLst/>
              <a:gdLst/>
              <a:ahLst/>
              <a:cxnLst/>
              <a:rect l="l" t="t" r="r" b="b"/>
              <a:pathLst>
                <a:path w="1471" h="858" extrusionOk="0">
                  <a:moveTo>
                    <a:pt x="711" y="1"/>
                  </a:moveTo>
                  <a:lnTo>
                    <a:pt x="1" y="442"/>
                  </a:lnTo>
                  <a:lnTo>
                    <a:pt x="735" y="858"/>
                  </a:lnTo>
                  <a:lnTo>
                    <a:pt x="1470" y="442"/>
                  </a:lnTo>
                  <a:lnTo>
                    <a:pt x="711" y="1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Google Shape;867;p34"/>
            <p:cNvSpPr/>
            <p:nvPr/>
          </p:nvSpPr>
          <p:spPr>
            <a:xfrm>
              <a:off x="3709900" y="3178575"/>
              <a:ext cx="18375" cy="16550"/>
            </a:xfrm>
            <a:custGeom>
              <a:avLst/>
              <a:gdLst/>
              <a:ahLst/>
              <a:cxnLst/>
              <a:rect l="l" t="t" r="r" b="b"/>
              <a:pathLst>
                <a:path w="735" h="662" extrusionOk="0">
                  <a:moveTo>
                    <a:pt x="0" y="0"/>
                  </a:moveTo>
                  <a:lnTo>
                    <a:pt x="0" y="221"/>
                  </a:lnTo>
                  <a:lnTo>
                    <a:pt x="735" y="662"/>
                  </a:lnTo>
                  <a:lnTo>
                    <a:pt x="735" y="4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D9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Google Shape;868;p34"/>
            <p:cNvSpPr/>
            <p:nvPr/>
          </p:nvSpPr>
          <p:spPr>
            <a:xfrm>
              <a:off x="3728250" y="3178575"/>
              <a:ext cx="17800" cy="16550"/>
            </a:xfrm>
            <a:custGeom>
              <a:avLst/>
              <a:gdLst/>
              <a:ahLst/>
              <a:cxnLst/>
              <a:rect l="l" t="t" r="r" b="b"/>
              <a:pathLst>
                <a:path w="712" h="662" extrusionOk="0">
                  <a:moveTo>
                    <a:pt x="711" y="0"/>
                  </a:moveTo>
                  <a:lnTo>
                    <a:pt x="1" y="417"/>
                  </a:lnTo>
                  <a:lnTo>
                    <a:pt x="1" y="662"/>
                  </a:lnTo>
                  <a:lnTo>
                    <a:pt x="711" y="245"/>
                  </a:lnTo>
                  <a:lnTo>
                    <a:pt x="711" y="0"/>
                  </a:ln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" name="Google Shape;869;p34"/>
            <p:cNvSpPr/>
            <p:nvPr/>
          </p:nvSpPr>
          <p:spPr>
            <a:xfrm>
              <a:off x="3709900" y="3167550"/>
              <a:ext cx="36150" cy="21450"/>
            </a:xfrm>
            <a:custGeom>
              <a:avLst/>
              <a:gdLst/>
              <a:ahLst/>
              <a:cxnLst/>
              <a:rect l="l" t="t" r="r" b="b"/>
              <a:pathLst>
                <a:path w="1446" h="858" extrusionOk="0">
                  <a:moveTo>
                    <a:pt x="710" y="1"/>
                  </a:moveTo>
                  <a:lnTo>
                    <a:pt x="0" y="441"/>
                  </a:lnTo>
                  <a:lnTo>
                    <a:pt x="735" y="858"/>
                  </a:lnTo>
                  <a:lnTo>
                    <a:pt x="1445" y="441"/>
                  </a:lnTo>
                  <a:lnTo>
                    <a:pt x="710" y="1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" name="Google Shape;870;p34"/>
            <p:cNvSpPr/>
            <p:nvPr/>
          </p:nvSpPr>
          <p:spPr>
            <a:xfrm>
              <a:off x="3686025" y="3192050"/>
              <a:ext cx="19000" cy="16550"/>
            </a:xfrm>
            <a:custGeom>
              <a:avLst/>
              <a:gdLst/>
              <a:ahLst/>
              <a:cxnLst/>
              <a:rect l="l" t="t" r="r" b="b"/>
              <a:pathLst>
                <a:path w="760" h="662" extrusionOk="0">
                  <a:moveTo>
                    <a:pt x="0" y="0"/>
                  </a:moveTo>
                  <a:lnTo>
                    <a:pt x="0" y="221"/>
                  </a:lnTo>
                  <a:lnTo>
                    <a:pt x="759" y="661"/>
                  </a:lnTo>
                  <a:lnTo>
                    <a:pt x="759" y="4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D9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" name="Google Shape;871;p34"/>
            <p:cNvSpPr/>
            <p:nvPr/>
          </p:nvSpPr>
          <p:spPr>
            <a:xfrm>
              <a:off x="3705000" y="3192050"/>
              <a:ext cx="17775" cy="16550"/>
            </a:xfrm>
            <a:custGeom>
              <a:avLst/>
              <a:gdLst/>
              <a:ahLst/>
              <a:cxnLst/>
              <a:rect l="l" t="t" r="r" b="b"/>
              <a:pathLst>
                <a:path w="711" h="662" extrusionOk="0">
                  <a:moveTo>
                    <a:pt x="710" y="0"/>
                  </a:moveTo>
                  <a:lnTo>
                    <a:pt x="0" y="416"/>
                  </a:lnTo>
                  <a:lnTo>
                    <a:pt x="0" y="661"/>
                  </a:lnTo>
                  <a:lnTo>
                    <a:pt x="710" y="245"/>
                  </a:lnTo>
                  <a:lnTo>
                    <a:pt x="710" y="0"/>
                  </a:ln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" name="Google Shape;872;p34"/>
            <p:cNvSpPr/>
            <p:nvPr/>
          </p:nvSpPr>
          <p:spPr>
            <a:xfrm>
              <a:off x="3686025" y="3181025"/>
              <a:ext cx="36750" cy="21450"/>
            </a:xfrm>
            <a:custGeom>
              <a:avLst/>
              <a:gdLst/>
              <a:ahLst/>
              <a:cxnLst/>
              <a:rect l="l" t="t" r="r" b="b"/>
              <a:pathLst>
                <a:path w="1470" h="858" extrusionOk="0">
                  <a:moveTo>
                    <a:pt x="735" y="0"/>
                  </a:moveTo>
                  <a:lnTo>
                    <a:pt x="0" y="441"/>
                  </a:lnTo>
                  <a:lnTo>
                    <a:pt x="759" y="857"/>
                  </a:lnTo>
                  <a:lnTo>
                    <a:pt x="1469" y="441"/>
                  </a:lnTo>
                  <a:lnTo>
                    <a:pt x="735" y="0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" name="Google Shape;873;p34"/>
            <p:cNvSpPr/>
            <p:nvPr/>
          </p:nvSpPr>
          <p:spPr>
            <a:xfrm>
              <a:off x="3662750" y="3205500"/>
              <a:ext cx="18400" cy="16575"/>
            </a:xfrm>
            <a:custGeom>
              <a:avLst/>
              <a:gdLst/>
              <a:ahLst/>
              <a:cxnLst/>
              <a:rect l="l" t="t" r="r" b="b"/>
              <a:pathLst>
                <a:path w="736" h="663" extrusionOk="0">
                  <a:moveTo>
                    <a:pt x="1" y="1"/>
                  </a:moveTo>
                  <a:lnTo>
                    <a:pt x="1" y="221"/>
                  </a:lnTo>
                  <a:lnTo>
                    <a:pt x="735" y="662"/>
                  </a:lnTo>
                  <a:lnTo>
                    <a:pt x="735" y="41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CD9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" name="Google Shape;874;p34"/>
            <p:cNvSpPr/>
            <p:nvPr/>
          </p:nvSpPr>
          <p:spPr>
            <a:xfrm>
              <a:off x="3681125" y="3205500"/>
              <a:ext cx="18375" cy="16575"/>
            </a:xfrm>
            <a:custGeom>
              <a:avLst/>
              <a:gdLst/>
              <a:ahLst/>
              <a:cxnLst/>
              <a:rect l="l" t="t" r="r" b="b"/>
              <a:pathLst>
                <a:path w="735" h="663" extrusionOk="0">
                  <a:moveTo>
                    <a:pt x="735" y="1"/>
                  </a:moveTo>
                  <a:lnTo>
                    <a:pt x="0" y="417"/>
                  </a:lnTo>
                  <a:lnTo>
                    <a:pt x="0" y="662"/>
                  </a:lnTo>
                  <a:lnTo>
                    <a:pt x="735" y="246"/>
                  </a:lnTo>
                  <a:lnTo>
                    <a:pt x="735" y="1"/>
                  </a:ln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" name="Google Shape;875;p34"/>
            <p:cNvSpPr/>
            <p:nvPr/>
          </p:nvSpPr>
          <p:spPr>
            <a:xfrm>
              <a:off x="3662750" y="3194500"/>
              <a:ext cx="36750" cy="21450"/>
            </a:xfrm>
            <a:custGeom>
              <a:avLst/>
              <a:gdLst/>
              <a:ahLst/>
              <a:cxnLst/>
              <a:rect l="l" t="t" r="r" b="b"/>
              <a:pathLst>
                <a:path w="1470" h="858" extrusionOk="0">
                  <a:moveTo>
                    <a:pt x="735" y="0"/>
                  </a:moveTo>
                  <a:lnTo>
                    <a:pt x="1" y="441"/>
                  </a:lnTo>
                  <a:lnTo>
                    <a:pt x="735" y="857"/>
                  </a:lnTo>
                  <a:lnTo>
                    <a:pt x="1470" y="441"/>
                  </a:lnTo>
                  <a:lnTo>
                    <a:pt x="735" y="0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" name="Google Shape;876;p34"/>
            <p:cNvSpPr/>
            <p:nvPr/>
          </p:nvSpPr>
          <p:spPr>
            <a:xfrm>
              <a:off x="3639500" y="3218975"/>
              <a:ext cx="18375" cy="16550"/>
            </a:xfrm>
            <a:custGeom>
              <a:avLst/>
              <a:gdLst/>
              <a:ahLst/>
              <a:cxnLst/>
              <a:rect l="l" t="t" r="r" b="b"/>
              <a:pathLst>
                <a:path w="735" h="662" extrusionOk="0">
                  <a:moveTo>
                    <a:pt x="0" y="1"/>
                  </a:moveTo>
                  <a:lnTo>
                    <a:pt x="0" y="221"/>
                  </a:lnTo>
                  <a:lnTo>
                    <a:pt x="735" y="662"/>
                  </a:lnTo>
                  <a:lnTo>
                    <a:pt x="735" y="41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CD9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" name="Google Shape;877;p34"/>
            <p:cNvSpPr/>
            <p:nvPr/>
          </p:nvSpPr>
          <p:spPr>
            <a:xfrm>
              <a:off x="3657850" y="3218975"/>
              <a:ext cx="18400" cy="16550"/>
            </a:xfrm>
            <a:custGeom>
              <a:avLst/>
              <a:gdLst/>
              <a:ahLst/>
              <a:cxnLst/>
              <a:rect l="l" t="t" r="r" b="b"/>
              <a:pathLst>
                <a:path w="736" h="662" extrusionOk="0">
                  <a:moveTo>
                    <a:pt x="735" y="1"/>
                  </a:moveTo>
                  <a:lnTo>
                    <a:pt x="1" y="417"/>
                  </a:lnTo>
                  <a:lnTo>
                    <a:pt x="1" y="662"/>
                  </a:lnTo>
                  <a:lnTo>
                    <a:pt x="735" y="245"/>
                  </a:lnTo>
                  <a:lnTo>
                    <a:pt x="735" y="1"/>
                  </a:ln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" name="Google Shape;878;p34"/>
            <p:cNvSpPr/>
            <p:nvPr/>
          </p:nvSpPr>
          <p:spPr>
            <a:xfrm>
              <a:off x="3639500" y="3207950"/>
              <a:ext cx="36750" cy="21450"/>
            </a:xfrm>
            <a:custGeom>
              <a:avLst/>
              <a:gdLst/>
              <a:ahLst/>
              <a:cxnLst/>
              <a:rect l="l" t="t" r="r" b="b"/>
              <a:pathLst>
                <a:path w="1470" h="858" extrusionOk="0">
                  <a:moveTo>
                    <a:pt x="735" y="1"/>
                  </a:moveTo>
                  <a:lnTo>
                    <a:pt x="0" y="442"/>
                  </a:lnTo>
                  <a:lnTo>
                    <a:pt x="735" y="858"/>
                  </a:lnTo>
                  <a:lnTo>
                    <a:pt x="1469" y="442"/>
                  </a:lnTo>
                  <a:lnTo>
                    <a:pt x="735" y="1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" name="Google Shape;879;p34"/>
            <p:cNvSpPr/>
            <p:nvPr/>
          </p:nvSpPr>
          <p:spPr>
            <a:xfrm>
              <a:off x="3616225" y="3232450"/>
              <a:ext cx="18400" cy="16550"/>
            </a:xfrm>
            <a:custGeom>
              <a:avLst/>
              <a:gdLst/>
              <a:ahLst/>
              <a:cxnLst/>
              <a:rect l="l" t="t" r="r" b="b"/>
              <a:pathLst>
                <a:path w="736" h="662" extrusionOk="0">
                  <a:moveTo>
                    <a:pt x="1" y="0"/>
                  </a:moveTo>
                  <a:lnTo>
                    <a:pt x="1" y="221"/>
                  </a:lnTo>
                  <a:lnTo>
                    <a:pt x="735" y="661"/>
                  </a:lnTo>
                  <a:lnTo>
                    <a:pt x="735" y="41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CD9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" name="Google Shape;880;p34"/>
            <p:cNvSpPr/>
            <p:nvPr/>
          </p:nvSpPr>
          <p:spPr>
            <a:xfrm>
              <a:off x="3634600" y="3232450"/>
              <a:ext cx="18375" cy="16550"/>
            </a:xfrm>
            <a:custGeom>
              <a:avLst/>
              <a:gdLst/>
              <a:ahLst/>
              <a:cxnLst/>
              <a:rect l="l" t="t" r="r" b="b"/>
              <a:pathLst>
                <a:path w="735" h="662" extrusionOk="0">
                  <a:moveTo>
                    <a:pt x="735" y="0"/>
                  </a:moveTo>
                  <a:lnTo>
                    <a:pt x="0" y="417"/>
                  </a:lnTo>
                  <a:lnTo>
                    <a:pt x="0" y="661"/>
                  </a:lnTo>
                  <a:lnTo>
                    <a:pt x="735" y="245"/>
                  </a:lnTo>
                  <a:lnTo>
                    <a:pt x="735" y="0"/>
                  </a:ln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" name="Google Shape;881;p34"/>
            <p:cNvSpPr/>
            <p:nvPr/>
          </p:nvSpPr>
          <p:spPr>
            <a:xfrm>
              <a:off x="3616225" y="3221425"/>
              <a:ext cx="36750" cy="21450"/>
            </a:xfrm>
            <a:custGeom>
              <a:avLst/>
              <a:gdLst/>
              <a:ahLst/>
              <a:cxnLst/>
              <a:rect l="l" t="t" r="r" b="b"/>
              <a:pathLst>
                <a:path w="1470" h="858" extrusionOk="0">
                  <a:moveTo>
                    <a:pt x="735" y="1"/>
                  </a:moveTo>
                  <a:lnTo>
                    <a:pt x="1" y="441"/>
                  </a:lnTo>
                  <a:lnTo>
                    <a:pt x="735" y="858"/>
                  </a:lnTo>
                  <a:lnTo>
                    <a:pt x="1470" y="441"/>
                  </a:lnTo>
                  <a:lnTo>
                    <a:pt x="735" y="1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" name="Google Shape;882;p34"/>
            <p:cNvSpPr/>
            <p:nvPr/>
          </p:nvSpPr>
          <p:spPr>
            <a:xfrm>
              <a:off x="3592975" y="3245925"/>
              <a:ext cx="18375" cy="16550"/>
            </a:xfrm>
            <a:custGeom>
              <a:avLst/>
              <a:gdLst/>
              <a:ahLst/>
              <a:cxnLst/>
              <a:rect l="l" t="t" r="r" b="b"/>
              <a:pathLst>
                <a:path w="735" h="662" extrusionOk="0">
                  <a:moveTo>
                    <a:pt x="0" y="0"/>
                  </a:moveTo>
                  <a:lnTo>
                    <a:pt x="0" y="220"/>
                  </a:lnTo>
                  <a:lnTo>
                    <a:pt x="735" y="661"/>
                  </a:lnTo>
                  <a:lnTo>
                    <a:pt x="735" y="4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D9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" name="Google Shape;883;p34"/>
            <p:cNvSpPr/>
            <p:nvPr/>
          </p:nvSpPr>
          <p:spPr>
            <a:xfrm>
              <a:off x="3611325" y="3245925"/>
              <a:ext cx="18400" cy="16550"/>
            </a:xfrm>
            <a:custGeom>
              <a:avLst/>
              <a:gdLst/>
              <a:ahLst/>
              <a:cxnLst/>
              <a:rect l="l" t="t" r="r" b="b"/>
              <a:pathLst>
                <a:path w="736" h="662" extrusionOk="0">
                  <a:moveTo>
                    <a:pt x="735" y="0"/>
                  </a:moveTo>
                  <a:lnTo>
                    <a:pt x="1" y="416"/>
                  </a:lnTo>
                  <a:lnTo>
                    <a:pt x="1" y="661"/>
                  </a:lnTo>
                  <a:lnTo>
                    <a:pt x="735" y="245"/>
                  </a:lnTo>
                  <a:lnTo>
                    <a:pt x="735" y="0"/>
                  </a:ln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" name="Google Shape;884;p34"/>
            <p:cNvSpPr/>
            <p:nvPr/>
          </p:nvSpPr>
          <p:spPr>
            <a:xfrm>
              <a:off x="3592975" y="3234900"/>
              <a:ext cx="36750" cy="21450"/>
            </a:xfrm>
            <a:custGeom>
              <a:avLst/>
              <a:gdLst/>
              <a:ahLst/>
              <a:cxnLst/>
              <a:rect l="l" t="t" r="r" b="b"/>
              <a:pathLst>
                <a:path w="1470" h="858" extrusionOk="0">
                  <a:moveTo>
                    <a:pt x="735" y="0"/>
                  </a:moveTo>
                  <a:lnTo>
                    <a:pt x="0" y="441"/>
                  </a:lnTo>
                  <a:lnTo>
                    <a:pt x="735" y="857"/>
                  </a:lnTo>
                  <a:lnTo>
                    <a:pt x="1469" y="441"/>
                  </a:lnTo>
                  <a:lnTo>
                    <a:pt x="735" y="0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" name="Google Shape;885;p34"/>
            <p:cNvSpPr/>
            <p:nvPr/>
          </p:nvSpPr>
          <p:spPr>
            <a:xfrm>
              <a:off x="3850075" y="3124700"/>
              <a:ext cx="18400" cy="16550"/>
            </a:xfrm>
            <a:custGeom>
              <a:avLst/>
              <a:gdLst/>
              <a:ahLst/>
              <a:cxnLst/>
              <a:rect l="l" t="t" r="r" b="b"/>
              <a:pathLst>
                <a:path w="736" h="662" extrusionOk="0">
                  <a:moveTo>
                    <a:pt x="1" y="0"/>
                  </a:moveTo>
                  <a:lnTo>
                    <a:pt x="1" y="245"/>
                  </a:lnTo>
                  <a:lnTo>
                    <a:pt x="736" y="662"/>
                  </a:lnTo>
                  <a:lnTo>
                    <a:pt x="736" y="41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CD9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" name="Google Shape;886;p34"/>
            <p:cNvSpPr/>
            <p:nvPr/>
          </p:nvSpPr>
          <p:spPr>
            <a:xfrm>
              <a:off x="3868450" y="3111225"/>
              <a:ext cx="41650" cy="30025"/>
            </a:xfrm>
            <a:custGeom>
              <a:avLst/>
              <a:gdLst/>
              <a:ahLst/>
              <a:cxnLst/>
              <a:rect l="l" t="t" r="r" b="b"/>
              <a:pathLst>
                <a:path w="1666" h="1201" extrusionOk="0">
                  <a:moveTo>
                    <a:pt x="1666" y="1"/>
                  </a:moveTo>
                  <a:lnTo>
                    <a:pt x="1" y="956"/>
                  </a:lnTo>
                  <a:lnTo>
                    <a:pt x="1" y="1201"/>
                  </a:lnTo>
                  <a:lnTo>
                    <a:pt x="1666" y="246"/>
                  </a:lnTo>
                  <a:lnTo>
                    <a:pt x="1666" y="1"/>
                  </a:ln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" name="Google Shape;887;p34"/>
            <p:cNvSpPr/>
            <p:nvPr/>
          </p:nvSpPr>
          <p:spPr>
            <a:xfrm>
              <a:off x="3850075" y="3100825"/>
              <a:ext cx="60025" cy="34300"/>
            </a:xfrm>
            <a:custGeom>
              <a:avLst/>
              <a:gdLst/>
              <a:ahLst/>
              <a:cxnLst/>
              <a:rect l="l" t="t" r="r" b="b"/>
              <a:pathLst>
                <a:path w="2401" h="1372" extrusionOk="0">
                  <a:moveTo>
                    <a:pt x="1642" y="0"/>
                  </a:moveTo>
                  <a:lnTo>
                    <a:pt x="1" y="955"/>
                  </a:lnTo>
                  <a:lnTo>
                    <a:pt x="736" y="1372"/>
                  </a:lnTo>
                  <a:lnTo>
                    <a:pt x="2401" y="417"/>
                  </a:lnTo>
                  <a:lnTo>
                    <a:pt x="1642" y="0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" name="Google Shape;888;p34"/>
            <p:cNvSpPr/>
            <p:nvPr/>
          </p:nvSpPr>
          <p:spPr>
            <a:xfrm>
              <a:off x="3826200" y="3138175"/>
              <a:ext cx="19025" cy="16550"/>
            </a:xfrm>
            <a:custGeom>
              <a:avLst/>
              <a:gdLst/>
              <a:ahLst/>
              <a:cxnLst/>
              <a:rect l="l" t="t" r="r" b="b"/>
              <a:pathLst>
                <a:path w="761" h="662" extrusionOk="0">
                  <a:moveTo>
                    <a:pt x="1" y="0"/>
                  </a:moveTo>
                  <a:lnTo>
                    <a:pt x="1" y="245"/>
                  </a:lnTo>
                  <a:lnTo>
                    <a:pt x="760" y="661"/>
                  </a:lnTo>
                  <a:lnTo>
                    <a:pt x="760" y="41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CD9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" name="Google Shape;889;p34"/>
            <p:cNvSpPr/>
            <p:nvPr/>
          </p:nvSpPr>
          <p:spPr>
            <a:xfrm>
              <a:off x="3845200" y="3138175"/>
              <a:ext cx="17775" cy="16550"/>
            </a:xfrm>
            <a:custGeom>
              <a:avLst/>
              <a:gdLst/>
              <a:ahLst/>
              <a:cxnLst/>
              <a:rect l="l" t="t" r="r" b="b"/>
              <a:pathLst>
                <a:path w="711" h="662" extrusionOk="0">
                  <a:moveTo>
                    <a:pt x="710" y="0"/>
                  </a:moveTo>
                  <a:lnTo>
                    <a:pt x="0" y="416"/>
                  </a:lnTo>
                  <a:lnTo>
                    <a:pt x="0" y="661"/>
                  </a:lnTo>
                  <a:lnTo>
                    <a:pt x="710" y="245"/>
                  </a:lnTo>
                  <a:lnTo>
                    <a:pt x="710" y="0"/>
                  </a:ln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" name="Google Shape;890;p34"/>
            <p:cNvSpPr/>
            <p:nvPr/>
          </p:nvSpPr>
          <p:spPr>
            <a:xfrm>
              <a:off x="3826200" y="3127750"/>
              <a:ext cx="36775" cy="20850"/>
            </a:xfrm>
            <a:custGeom>
              <a:avLst/>
              <a:gdLst/>
              <a:ahLst/>
              <a:cxnLst/>
              <a:rect l="l" t="t" r="r" b="b"/>
              <a:pathLst>
                <a:path w="1471" h="834" extrusionOk="0">
                  <a:moveTo>
                    <a:pt x="736" y="1"/>
                  </a:moveTo>
                  <a:lnTo>
                    <a:pt x="1" y="417"/>
                  </a:lnTo>
                  <a:lnTo>
                    <a:pt x="760" y="833"/>
                  </a:lnTo>
                  <a:lnTo>
                    <a:pt x="1470" y="417"/>
                  </a:lnTo>
                  <a:lnTo>
                    <a:pt x="736" y="1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" name="Google Shape;891;p34"/>
            <p:cNvSpPr/>
            <p:nvPr/>
          </p:nvSpPr>
          <p:spPr>
            <a:xfrm>
              <a:off x="3802950" y="3151625"/>
              <a:ext cx="19000" cy="16575"/>
            </a:xfrm>
            <a:custGeom>
              <a:avLst/>
              <a:gdLst/>
              <a:ahLst/>
              <a:cxnLst/>
              <a:rect l="l" t="t" r="r" b="b"/>
              <a:pathLst>
                <a:path w="760" h="663" extrusionOk="0">
                  <a:moveTo>
                    <a:pt x="0" y="1"/>
                  </a:moveTo>
                  <a:lnTo>
                    <a:pt x="0" y="246"/>
                  </a:lnTo>
                  <a:lnTo>
                    <a:pt x="760" y="662"/>
                  </a:lnTo>
                  <a:lnTo>
                    <a:pt x="735" y="41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CD9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" name="Google Shape;892;p34"/>
            <p:cNvSpPr/>
            <p:nvPr/>
          </p:nvSpPr>
          <p:spPr>
            <a:xfrm>
              <a:off x="3821325" y="3151625"/>
              <a:ext cx="18375" cy="16575"/>
            </a:xfrm>
            <a:custGeom>
              <a:avLst/>
              <a:gdLst/>
              <a:ahLst/>
              <a:cxnLst/>
              <a:rect l="l" t="t" r="r" b="b"/>
              <a:pathLst>
                <a:path w="735" h="663" extrusionOk="0">
                  <a:moveTo>
                    <a:pt x="735" y="1"/>
                  </a:moveTo>
                  <a:lnTo>
                    <a:pt x="0" y="417"/>
                  </a:lnTo>
                  <a:lnTo>
                    <a:pt x="25" y="662"/>
                  </a:lnTo>
                  <a:lnTo>
                    <a:pt x="735" y="246"/>
                  </a:lnTo>
                  <a:lnTo>
                    <a:pt x="735" y="1"/>
                  </a:ln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" name="Google Shape;893;p34"/>
            <p:cNvSpPr/>
            <p:nvPr/>
          </p:nvSpPr>
          <p:spPr>
            <a:xfrm>
              <a:off x="3802950" y="3141225"/>
              <a:ext cx="36750" cy="20850"/>
            </a:xfrm>
            <a:custGeom>
              <a:avLst/>
              <a:gdLst/>
              <a:ahLst/>
              <a:cxnLst/>
              <a:rect l="l" t="t" r="r" b="b"/>
              <a:pathLst>
                <a:path w="1470" h="834" extrusionOk="0">
                  <a:moveTo>
                    <a:pt x="735" y="1"/>
                  </a:moveTo>
                  <a:lnTo>
                    <a:pt x="0" y="417"/>
                  </a:lnTo>
                  <a:lnTo>
                    <a:pt x="735" y="833"/>
                  </a:lnTo>
                  <a:lnTo>
                    <a:pt x="1470" y="417"/>
                  </a:lnTo>
                  <a:lnTo>
                    <a:pt x="735" y="1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" name="Google Shape;894;p34"/>
            <p:cNvSpPr/>
            <p:nvPr/>
          </p:nvSpPr>
          <p:spPr>
            <a:xfrm>
              <a:off x="3779675" y="3165100"/>
              <a:ext cx="18400" cy="16550"/>
            </a:xfrm>
            <a:custGeom>
              <a:avLst/>
              <a:gdLst/>
              <a:ahLst/>
              <a:cxnLst/>
              <a:rect l="l" t="t" r="r" b="b"/>
              <a:pathLst>
                <a:path w="736" h="662" extrusionOk="0">
                  <a:moveTo>
                    <a:pt x="1" y="1"/>
                  </a:moveTo>
                  <a:lnTo>
                    <a:pt x="1" y="246"/>
                  </a:lnTo>
                  <a:lnTo>
                    <a:pt x="735" y="662"/>
                  </a:lnTo>
                  <a:lnTo>
                    <a:pt x="735" y="41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CD9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" name="Google Shape;895;p34"/>
            <p:cNvSpPr/>
            <p:nvPr/>
          </p:nvSpPr>
          <p:spPr>
            <a:xfrm>
              <a:off x="3798050" y="3165100"/>
              <a:ext cx="18400" cy="16550"/>
            </a:xfrm>
            <a:custGeom>
              <a:avLst/>
              <a:gdLst/>
              <a:ahLst/>
              <a:cxnLst/>
              <a:rect l="l" t="t" r="r" b="b"/>
              <a:pathLst>
                <a:path w="736" h="662" extrusionOk="0">
                  <a:moveTo>
                    <a:pt x="735" y="1"/>
                  </a:moveTo>
                  <a:lnTo>
                    <a:pt x="0" y="417"/>
                  </a:lnTo>
                  <a:lnTo>
                    <a:pt x="0" y="662"/>
                  </a:lnTo>
                  <a:lnTo>
                    <a:pt x="735" y="246"/>
                  </a:lnTo>
                  <a:lnTo>
                    <a:pt x="735" y="1"/>
                  </a:ln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" name="Google Shape;896;p34"/>
            <p:cNvSpPr/>
            <p:nvPr/>
          </p:nvSpPr>
          <p:spPr>
            <a:xfrm>
              <a:off x="3779675" y="3154700"/>
              <a:ext cx="36775" cy="20825"/>
            </a:xfrm>
            <a:custGeom>
              <a:avLst/>
              <a:gdLst/>
              <a:ahLst/>
              <a:cxnLst/>
              <a:rect l="l" t="t" r="r" b="b"/>
              <a:pathLst>
                <a:path w="1471" h="833" extrusionOk="0">
                  <a:moveTo>
                    <a:pt x="735" y="0"/>
                  </a:moveTo>
                  <a:lnTo>
                    <a:pt x="1" y="417"/>
                  </a:lnTo>
                  <a:lnTo>
                    <a:pt x="735" y="833"/>
                  </a:lnTo>
                  <a:lnTo>
                    <a:pt x="1470" y="417"/>
                  </a:lnTo>
                  <a:lnTo>
                    <a:pt x="735" y="0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" name="Google Shape;897;p34"/>
            <p:cNvSpPr/>
            <p:nvPr/>
          </p:nvSpPr>
          <p:spPr>
            <a:xfrm>
              <a:off x="3756425" y="3178575"/>
              <a:ext cx="18375" cy="16550"/>
            </a:xfrm>
            <a:custGeom>
              <a:avLst/>
              <a:gdLst/>
              <a:ahLst/>
              <a:cxnLst/>
              <a:rect l="l" t="t" r="r" b="b"/>
              <a:pathLst>
                <a:path w="735" h="662" extrusionOk="0">
                  <a:moveTo>
                    <a:pt x="0" y="0"/>
                  </a:moveTo>
                  <a:lnTo>
                    <a:pt x="0" y="245"/>
                  </a:lnTo>
                  <a:lnTo>
                    <a:pt x="735" y="662"/>
                  </a:lnTo>
                  <a:lnTo>
                    <a:pt x="735" y="4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D9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" name="Google Shape;898;p34"/>
            <p:cNvSpPr/>
            <p:nvPr/>
          </p:nvSpPr>
          <p:spPr>
            <a:xfrm>
              <a:off x="3774775" y="3178575"/>
              <a:ext cx="18400" cy="16550"/>
            </a:xfrm>
            <a:custGeom>
              <a:avLst/>
              <a:gdLst/>
              <a:ahLst/>
              <a:cxnLst/>
              <a:rect l="l" t="t" r="r" b="b"/>
              <a:pathLst>
                <a:path w="736" h="662" extrusionOk="0">
                  <a:moveTo>
                    <a:pt x="736" y="0"/>
                  </a:moveTo>
                  <a:lnTo>
                    <a:pt x="1" y="417"/>
                  </a:lnTo>
                  <a:lnTo>
                    <a:pt x="1" y="662"/>
                  </a:lnTo>
                  <a:lnTo>
                    <a:pt x="736" y="245"/>
                  </a:lnTo>
                  <a:lnTo>
                    <a:pt x="736" y="0"/>
                  </a:ln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" name="Google Shape;899;p34"/>
            <p:cNvSpPr/>
            <p:nvPr/>
          </p:nvSpPr>
          <p:spPr>
            <a:xfrm>
              <a:off x="3756425" y="3168175"/>
              <a:ext cx="36750" cy="20825"/>
            </a:xfrm>
            <a:custGeom>
              <a:avLst/>
              <a:gdLst/>
              <a:ahLst/>
              <a:cxnLst/>
              <a:rect l="l" t="t" r="r" b="b"/>
              <a:pathLst>
                <a:path w="1470" h="833" extrusionOk="0">
                  <a:moveTo>
                    <a:pt x="735" y="0"/>
                  </a:moveTo>
                  <a:lnTo>
                    <a:pt x="0" y="416"/>
                  </a:lnTo>
                  <a:lnTo>
                    <a:pt x="735" y="833"/>
                  </a:lnTo>
                  <a:lnTo>
                    <a:pt x="1470" y="416"/>
                  </a:lnTo>
                  <a:lnTo>
                    <a:pt x="735" y="0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" name="Google Shape;900;p34"/>
            <p:cNvSpPr/>
            <p:nvPr/>
          </p:nvSpPr>
          <p:spPr>
            <a:xfrm>
              <a:off x="3733150" y="3192050"/>
              <a:ext cx="18400" cy="16550"/>
            </a:xfrm>
            <a:custGeom>
              <a:avLst/>
              <a:gdLst/>
              <a:ahLst/>
              <a:cxnLst/>
              <a:rect l="l" t="t" r="r" b="b"/>
              <a:pathLst>
                <a:path w="736" h="662" extrusionOk="0">
                  <a:moveTo>
                    <a:pt x="1" y="0"/>
                  </a:moveTo>
                  <a:lnTo>
                    <a:pt x="1" y="245"/>
                  </a:lnTo>
                  <a:lnTo>
                    <a:pt x="735" y="661"/>
                  </a:lnTo>
                  <a:lnTo>
                    <a:pt x="735" y="41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CD9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" name="Google Shape;901;p34"/>
            <p:cNvSpPr/>
            <p:nvPr/>
          </p:nvSpPr>
          <p:spPr>
            <a:xfrm>
              <a:off x="3751525" y="3192050"/>
              <a:ext cx="18400" cy="16550"/>
            </a:xfrm>
            <a:custGeom>
              <a:avLst/>
              <a:gdLst/>
              <a:ahLst/>
              <a:cxnLst/>
              <a:rect l="l" t="t" r="r" b="b"/>
              <a:pathLst>
                <a:path w="736" h="662" extrusionOk="0">
                  <a:moveTo>
                    <a:pt x="735" y="0"/>
                  </a:moveTo>
                  <a:lnTo>
                    <a:pt x="0" y="416"/>
                  </a:lnTo>
                  <a:lnTo>
                    <a:pt x="0" y="661"/>
                  </a:lnTo>
                  <a:lnTo>
                    <a:pt x="735" y="245"/>
                  </a:lnTo>
                  <a:lnTo>
                    <a:pt x="735" y="0"/>
                  </a:ln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" name="Google Shape;902;p34"/>
            <p:cNvSpPr/>
            <p:nvPr/>
          </p:nvSpPr>
          <p:spPr>
            <a:xfrm>
              <a:off x="3733150" y="3181625"/>
              <a:ext cx="36775" cy="20850"/>
            </a:xfrm>
            <a:custGeom>
              <a:avLst/>
              <a:gdLst/>
              <a:ahLst/>
              <a:cxnLst/>
              <a:rect l="l" t="t" r="r" b="b"/>
              <a:pathLst>
                <a:path w="1471" h="834" extrusionOk="0">
                  <a:moveTo>
                    <a:pt x="735" y="1"/>
                  </a:moveTo>
                  <a:lnTo>
                    <a:pt x="1" y="417"/>
                  </a:lnTo>
                  <a:lnTo>
                    <a:pt x="735" y="833"/>
                  </a:lnTo>
                  <a:lnTo>
                    <a:pt x="1470" y="417"/>
                  </a:lnTo>
                  <a:lnTo>
                    <a:pt x="735" y="1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" name="Google Shape;903;p34"/>
            <p:cNvSpPr/>
            <p:nvPr/>
          </p:nvSpPr>
          <p:spPr>
            <a:xfrm>
              <a:off x="3709900" y="3205500"/>
              <a:ext cx="18375" cy="16575"/>
            </a:xfrm>
            <a:custGeom>
              <a:avLst/>
              <a:gdLst/>
              <a:ahLst/>
              <a:cxnLst/>
              <a:rect l="l" t="t" r="r" b="b"/>
              <a:pathLst>
                <a:path w="735" h="663" extrusionOk="0">
                  <a:moveTo>
                    <a:pt x="0" y="1"/>
                  </a:moveTo>
                  <a:lnTo>
                    <a:pt x="0" y="246"/>
                  </a:lnTo>
                  <a:lnTo>
                    <a:pt x="735" y="662"/>
                  </a:lnTo>
                  <a:lnTo>
                    <a:pt x="735" y="44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CD9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" name="Google Shape;904;p34"/>
            <p:cNvSpPr/>
            <p:nvPr/>
          </p:nvSpPr>
          <p:spPr>
            <a:xfrm>
              <a:off x="3728250" y="3205500"/>
              <a:ext cx="18400" cy="16575"/>
            </a:xfrm>
            <a:custGeom>
              <a:avLst/>
              <a:gdLst/>
              <a:ahLst/>
              <a:cxnLst/>
              <a:rect l="l" t="t" r="r" b="b"/>
              <a:pathLst>
                <a:path w="736" h="663" extrusionOk="0">
                  <a:moveTo>
                    <a:pt x="736" y="1"/>
                  </a:moveTo>
                  <a:lnTo>
                    <a:pt x="1" y="442"/>
                  </a:lnTo>
                  <a:lnTo>
                    <a:pt x="1" y="662"/>
                  </a:lnTo>
                  <a:lnTo>
                    <a:pt x="736" y="246"/>
                  </a:lnTo>
                  <a:lnTo>
                    <a:pt x="736" y="1"/>
                  </a:ln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" name="Google Shape;905;p34"/>
            <p:cNvSpPr/>
            <p:nvPr/>
          </p:nvSpPr>
          <p:spPr>
            <a:xfrm>
              <a:off x="3709900" y="3195100"/>
              <a:ext cx="36750" cy="21450"/>
            </a:xfrm>
            <a:custGeom>
              <a:avLst/>
              <a:gdLst/>
              <a:ahLst/>
              <a:cxnLst/>
              <a:rect l="l" t="t" r="r" b="b"/>
              <a:pathLst>
                <a:path w="1470" h="858" extrusionOk="0">
                  <a:moveTo>
                    <a:pt x="735" y="1"/>
                  </a:moveTo>
                  <a:lnTo>
                    <a:pt x="0" y="417"/>
                  </a:lnTo>
                  <a:lnTo>
                    <a:pt x="735" y="858"/>
                  </a:lnTo>
                  <a:lnTo>
                    <a:pt x="1470" y="417"/>
                  </a:lnTo>
                  <a:lnTo>
                    <a:pt x="735" y="1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" name="Google Shape;906;p34"/>
            <p:cNvSpPr/>
            <p:nvPr/>
          </p:nvSpPr>
          <p:spPr>
            <a:xfrm>
              <a:off x="3686625" y="3218975"/>
              <a:ext cx="18400" cy="16550"/>
            </a:xfrm>
            <a:custGeom>
              <a:avLst/>
              <a:gdLst/>
              <a:ahLst/>
              <a:cxnLst/>
              <a:rect l="l" t="t" r="r" b="b"/>
              <a:pathLst>
                <a:path w="736" h="662" extrusionOk="0">
                  <a:moveTo>
                    <a:pt x="1" y="1"/>
                  </a:moveTo>
                  <a:lnTo>
                    <a:pt x="1" y="245"/>
                  </a:lnTo>
                  <a:lnTo>
                    <a:pt x="735" y="662"/>
                  </a:lnTo>
                  <a:lnTo>
                    <a:pt x="735" y="41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CD9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" name="Google Shape;907;p34"/>
            <p:cNvSpPr/>
            <p:nvPr/>
          </p:nvSpPr>
          <p:spPr>
            <a:xfrm>
              <a:off x="3705000" y="3218975"/>
              <a:ext cx="18375" cy="16550"/>
            </a:xfrm>
            <a:custGeom>
              <a:avLst/>
              <a:gdLst/>
              <a:ahLst/>
              <a:cxnLst/>
              <a:rect l="l" t="t" r="r" b="b"/>
              <a:pathLst>
                <a:path w="735" h="662" extrusionOk="0">
                  <a:moveTo>
                    <a:pt x="735" y="1"/>
                  </a:moveTo>
                  <a:lnTo>
                    <a:pt x="0" y="417"/>
                  </a:lnTo>
                  <a:lnTo>
                    <a:pt x="0" y="662"/>
                  </a:lnTo>
                  <a:lnTo>
                    <a:pt x="735" y="245"/>
                  </a:lnTo>
                  <a:lnTo>
                    <a:pt x="735" y="1"/>
                  </a:ln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" name="Google Shape;908;p34"/>
            <p:cNvSpPr/>
            <p:nvPr/>
          </p:nvSpPr>
          <p:spPr>
            <a:xfrm>
              <a:off x="3686625" y="3208575"/>
              <a:ext cx="36750" cy="20825"/>
            </a:xfrm>
            <a:custGeom>
              <a:avLst/>
              <a:gdLst/>
              <a:ahLst/>
              <a:cxnLst/>
              <a:rect l="l" t="t" r="r" b="b"/>
              <a:pathLst>
                <a:path w="1470" h="833" extrusionOk="0">
                  <a:moveTo>
                    <a:pt x="711" y="0"/>
                  </a:moveTo>
                  <a:lnTo>
                    <a:pt x="1" y="417"/>
                  </a:lnTo>
                  <a:lnTo>
                    <a:pt x="735" y="833"/>
                  </a:lnTo>
                  <a:lnTo>
                    <a:pt x="1470" y="417"/>
                  </a:lnTo>
                  <a:lnTo>
                    <a:pt x="711" y="0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" name="Google Shape;909;p34"/>
            <p:cNvSpPr/>
            <p:nvPr/>
          </p:nvSpPr>
          <p:spPr>
            <a:xfrm>
              <a:off x="3663375" y="3232450"/>
              <a:ext cx="18375" cy="16550"/>
            </a:xfrm>
            <a:custGeom>
              <a:avLst/>
              <a:gdLst/>
              <a:ahLst/>
              <a:cxnLst/>
              <a:rect l="l" t="t" r="r" b="b"/>
              <a:pathLst>
                <a:path w="735" h="662" extrusionOk="0">
                  <a:moveTo>
                    <a:pt x="0" y="0"/>
                  </a:moveTo>
                  <a:lnTo>
                    <a:pt x="0" y="245"/>
                  </a:lnTo>
                  <a:lnTo>
                    <a:pt x="735" y="661"/>
                  </a:lnTo>
                  <a:lnTo>
                    <a:pt x="735" y="4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D9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0" name="Google Shape;910;p34"/>
            <p:cNvSpPr/>
            <p:nvPr/>
          </p:nvSpPr>
          <p:spPr>
            <a:xfrm>
              <a:off x="3681725" y="3232450"/>
              <a:ext cx="18400" cy="16550"/>
            </a:xfrm>
            <a:custGeom>
              <a:avLst/>
              <a:gdLst/>
              <a:ahLst/>
              <a:cxnLst/>
              <a:rect l="l" t="t" r="r" b="b"/>
              <a:pathLst>
                <a:path w="736" h="662" extrusionOk="0">
                  <a:moveTo>
                    <a:pt x="735" y="0"/>
                  </a:moveTo>
                  <a:lnTo>
                    <a:pt x="1" y="417"/>
                  </a:lnTo>
                  <a:lnTo>
                    <a:pt x="1" y="661"/>
                  </a:lnTo>
                  <a:lnTo>
                    <a:pt x="735" y="245"/>
                  </a:lnTo>
                  <a:lnTo>
                    <a:pt x="735" y="0"/>
                  </a:ln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1" name="Google Shape;911;p34"/>
            <p:cNvSpPr/>
            <p:nvPr/>
          </p:nvSpPr>
          <p:spPr>
            <a:xfrm>
              <a:off x="3663375" y="3222050"/>
              <a:ext cx="36750" cy="20825"/>
            </a:xfrm>
            <a:custGeom>
              <a:avLst/>
              <a:gdLst/>
              <a:ahLst/>
              <a:cxnLst/>
              <a:rect l="l" t="t" r="r" b="b"/>
              <a:pathLst>
                <a:path w="1470" h="833" extrusionOk="0">
                  <a:moveTo>
                    <a:pt x="710" y="0"/>
                  </a:moveTo>
                  <a:lnTo>
                    <a:pt x="0" y="416"/>
                  </a:lnTo>
                  <a:lnTo>
                    <a:pt x="735" y="833"/>
                  </a:lnTo>
                  <a:lnTo>
                    <a:pt x="1469" y="416"/>
                  </a:lnTo>
                  <a:lnTo>
                    <a:pt x="710" y="0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" name="Google Shape;912;p34"/>
            <p:cNvSpPr/>
            <p:nvPr/>
          </p:nvSpPr>
          <p:spPr>
            <a:xfrm>
              <a:off x="3616225" y="3259375"/>
              <a:ext cx="19000" cy="16550"/>
            </a:xfrm>
            <a:custGeom>
              <a:avLst/>
              <a:gdLst/>
              <a:ahLst/>
              <a:cxnLst/>
              <a:rect l="l" t="t" r="r" b="b"/>
              <a:pathLst>
                <a:path w="760" h="662" extrusionOk="0">
                  <a:moveTo>
                    <a:pt x="1" y="1"/>
                  </a:moveTo>
                  <a:lnTo>
                    <a:pt x="1" y="246"/>
                  </a:lnTo>
                  <a:lnTo>
                    <a:pt x="760" y="662"/>
                  </a:lnTo>
                  <a:lnTo>
                    <a:pt x="760" y="44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CD9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" name="Google Shape;913;p34"/>
            <p:cNvSpPr/>
            <p:nvPr/>
          </p:nvSpPr>
          <p:spPr>
            <a:xfrm>
              <a:off x="3635200" y="3245925"/>
              <a:ext cx="41050" cy="30000"/>
            </a:xfrm>
            <a:custGeom>
              <a:avLst/>
              <a:gdLst/>
              <a:ahLst/>
              <a:cxnLst/>
              <a:rect l="l" t="t" r="r" b="b"/>
              <a:pathLst>
                <a:path w="1642" h="1200" extrusionOk="0">
                  <a:moveTo>
                    <a:pt x="1641" y="0"/>
                  </a:moveTo>
                  <a:lnTo>
                    <a:pt x="1" y="980"/>
                  </a:lnTo>
                  <a:lnTo>
                    <a:pt x="1" y="1200"/>
                  </a:lnTo>
                  <a:lnTo>
                    <a:pt x="1641" y="245"/>
                  </a:lnTo>
                  <a:lnTo>
                    <a:pt x="1641" y="0"/>
                  </a:ln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" name="Google Shape;914;p34"/>
            <p:cNvSpPr/>
            <p:nvPr/>
          </p:nvSpPr>
          <p:spPr>
            <a:xfrm>
              <a:off x="3616225" y="3235500"/>
              <a:ext cx="60025" cy="34925"/>
            </a:xfrm>
            <a:custGeom>
              <a:avLst/>
              <a:gdLst/>
              <a:ahLst/>
              <a:cxnLst/>
              <a:rect l="l" t="t" r="r" b="b"/>
              <a:pathLst>
                <a:path w="2401" h="1397" extrusionOk="0">
                  <a:moveTo>
                    <a:pt x="1666" y="1"/>
                  </a:moveTo>
                  <a:lnTo>
                    <a:pt x="1" y="956"/>
                  </a:lnTo>
                  <a:lnTo>
                    <a:pt x="760" y="1397"/>
                  </a:lnTo>
                  <a:lnTo>
                    <a:pt x="2400" y="417"/>
                  </a:lnTo>
                  <a:lnTo>
                    <a:pt x="1666" y="1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" name="Google Shape;915;p34"/>
            <p:cNvSpPr/>
            <p:nvPr/>
          </p:nvSpPr>
          <p:spPr>
            <a:xfrm>
              <a:off x="3850075" y="3151625"/>
              <a:ext cx="18400" cy="16575"/>
            </a:xfrm>
            <a:custGeom>
              <a:avLst/>
              <a:gdLst/>
              <a:ahLst/>
              <a:cxnLst/>
              <a:rect l="l" t="t" r="r" b="b"/>
              <a:pathLst>
                <a:path w="736" h="663" extrusionOk="0">
                  <a:moveTo>
                    <a:pt x="1" y="1"/>
                  </a:moveTo>
                  <a:lnTo>
                    <a:pt x="1" y="246"/>
                  </a:lnTo>
                  <a:lnTo>
                    <a:pt x="736" y="662"/>
                  </a:lnTo>
                  <a:lnTo>
                    <a:pt x="736" y="44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CD9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" name="Google Shape;916;p34"/>
            <p:cNvSpPr/>
            <p:nvPr/>
          </p:nvSpPr>
          <p:spPr>
            <a:xfrm>
              <a:off x="3868450" y="3125300"/>
              <a:ext cx="64925" cy="42900"/>
            </a:xfrm>
            <a:custGeom>
              <a:avLst/>
              <a:gdLst/>
              <a:ahLst/>
              <a:cxnLst/>
              <a:rect l="l" t="t" r="r" b="b"/>
              <a:pathLst>
                <a:path w="2597" h="1716" extrusionOk="0">
                  <a:moveTo>
                    <a:pt x="2596" y="1"/>
                  </a:moveTo>
                  <a:lnTo>
                    <a:pt x="1" y="1495"/>
                  </a:lnTo>
                  <a:lnTo>
                    <a:pt x="1" y="1715"/>
                  </a:lnTo>
                  <a:lnTo>
                    <a:pt x="2596" y="221"/>
                  </a:lnTo>
                  <a:lnTo>
                    <a:pt x="2596" y="1"/>
                  </a:ln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" name="Google Shape;917;p34"/>
            <p:cNvSpPr/>
            <p:nvPr/>
          </p:nvSpPr>
          <p:spPr>
            <a:xfrm>
              <a:off x="3850075" y="3114300"/>
              <a:ext cx="83300" cy="48375"/>
            </a:xfrm>
            <a:custGeom>
              <a:avLst/>
              <a:gdLst/>
              <a:ahLst/>
              <a:cxnLst/>
              <a:rect l="l" t="t" r="r" b="b"/>
              <a:pathLst>
                <a:path w="3332" h="1935" extrusionOk="0">
                  <a:moveTo>
                    <a:pt x="2597" y="0"/>
                  </a:moveTo>
                  <a:lnTo>
                    <a:pt x="1" y="1494"/>
                  </a:lnTo>
                  <a:lnTo>
                    <a:pt x="736" y="1935"/>
                  </a:lnTo>
                  <a:lnTo>
                    <a:pt x="3331" y="441"/>
                  </a:lnTo>
                  <a:lnTo>
                    <a:pt x="2597" y="0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" name="Google Shape;918;p34"/>
            <p:cNvSpPr/>
            <p:nvPr/>
          </p:nvSpPr>
          <p:spPr>
            <a:xfrm>
              <a:off x="3826825" y="3165100"/>
              <a:ext cx="18400" cy="16550"/>
            </a:xfrm>
            <a:custGeom>
              <a:avLst/>
              <a:gdLst/>
              <a:ahLst/>
              <a:cxnLst/>
              <a:rect l="l" t="t" r="r" b="b"/>
              <a:pathLst>
                <a:path w="736" h="662" extrusionOk="0">
                  <a:moveTo>
                    <a:pt x="0" y="1"/>
                  </a:moveTo>
                  <a:lnTo>
                    <a:pt x="0" y="246"/>
                  </a:lnTo>
                  <a:lnTo>
                    <a:pt x="735" y="662"/>
                  </a:lnTo>
                  <a:lnTo>
                    <a:pt x="735" y="44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CD9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9" name="Google Shape;919;p34"/>
            <p:cNvSpPr/>
            <p:nvPr/>
          </p:nvSpPr>
          <p:spPr>
            <a:xfrm>
              <a:off x="3845200" y="3165725"/>
              <a:ext cx="18375" cy="15925"/>
            </a:xfrm>
            <a:custGeom>
              <a:avLst/>
              <a:gdLst/>
              <a:ahLst/>
              <a:cxnLst/>
              <a:rect l="l" t="t" r="r" b="b"/>
              <a:pathLst>
                <a:path w="735" h="637" extrusionOk="0">
                  <a:moveTo>
                    <a:pt x="735" y="0"/>
                  </a:moveTo>
                  <a:lnTo>
                    <a:pt x="0" y="416"/>
                  </a:lnTo>
                  <a:lnTo>
                    <a:pt x="0" y="637"/>
                  </a:lnTo>
                  <a:lnTo>
                    <a:pt x="735" y="221"/>
                  </a:lnTo>
                  <a:lnTo>
                    <a:pt x="735" y="0"/>
                  </a:ln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" name="Google Shape;920;p34"/>
            <p:cNvSpPr/>
            <p:nvPr/>
          </p:nvSpPr>
          <p:spPr>
            <a:xfrm>
              <a:off x="3826825" y="3154700"/>
              <a:ext cx="36750" cy="21450"/>
            </a:xfrm>
            <a:custGeom>
              <a:avLst/>
              <a:gdLst/>
              <a:ahLst/>
              <a:cxnLst/>
              <a:rect l="l" t="t" r="r" b="b"/>
              <a:pathLst>
                <a:path w="1470" h="858" extrusionOk="0">
                  <a:moveTo>
                    <a:pt x="735" y="0"/>
                  </a:moveTo>
                  <a:lnTo>
                    <a:pt x="0" y="417"/>
                  </a:lnTo>
                  <a:lnTo>
                    <a:pt x="735" y="857"/>
                  </a:lnTo>
                  <a:lnTo>
                    <a:pt x="1470" y="441"/>
                  </a:lnTo>
                  <a:lnTo>
                    <a:pt x="735" y="0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" name="Google Shape;921;p34"/>
            <p:cNvSpPr/>
            <p:nvPr/>
          </p:nvSpPr>
          <p:spPr>
            <a:xfrm>
              <a:off x="3803550" y="3178575"/>
              <a:ext cx="18400" cy="16550"/>
            </a:xfrm>
            <a:custGeom>
              <a:avLst/>
              <a:gdLst/>
              <a:ahLst/>
              <a:cxnLst/>
              <a:rect l="l" t="t" r="r" b="b"/>
              <a:pathLst>
                <a:path w="736" h="662" extrusionOk="0">
                  <a:moveTo>
                    <a:pt x="1" y="0"/>
                  </a:moveTo>
                  <a:lnTo>
                    <a:pt x="1" y="245"/>
                  </a:lnTo>
                  <a:lnTo>
                    <a:pt x="736" y="662"/>
                  </a:lnTo>
                  <a:lnTo>
                    <a:pt x="736" y="44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CD9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" name="Google Shape;922;p34"/>
            <p:cNvSpPr/>
            <p:nvPr/>
          </p:nvSpPr>
          <p:spPr>
            <a:xfrm>
              <a:off x="3821925" y="3179175"/>
              <a:ext cx="18400" cy="15950"/>
            </a:xfrm>
            <a:custGeom>
              <a:avLst/>
              <a:gdLst/>
              <a:ahLst/>
              <a:cxnLst/>
              <a:rect l="l" t="t" r="r" b="b"/>
              <a:pathLst>
                <a:path w="736" h="638" extrusionOk="0">
                  <a:moveTo>
                    <a:pt x="735" y="1"/>
                  </a:moveTo>
                  <a:lnTo>
                    <a:pt x="1" y="417"/>
                  </a:lnTo>
                  <a:lnTo>
                    <a:pt x="1" y="638"/>
                  </a:lnTo>
                  <a:lnTo>
                    <a:pt x="735" y="221"/>
                  </a:lnTo>
                  <a:lnTo>
                    <a:pt x="735" y="1"/>
                  </a:ln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" name="Google Shape;923;p34"/>
            <p:cNvSpPr/>
            <p:nvPr/>
          </p:nvSpPr>
          <p:spPr>
            <a:xfrm>
              <a:off x="3803550" y="3168175"/>
              <a:ext cx="36775" cy="21450"/>
            </a:xfrm>
            <a:custGeom>
              <a:avLst/>
              <a:gdLst/>
              <a:ahLst/>
              <a:cxnLst/>
              <a:rect l="l" t="t" r="r" b="b"/>
              <a:pathLst>
                <a:path w="1471" h="858" extrusionOk="0">
                  <a:moveTo>
                    <a:pt x="711" y="0"/>
                  </a:moveTo>
                  <a:lnTo>
                    <a:pt x="1" y="416"/>
                  </a:lnTo>
                  <a:lnTo>
                    <a:pt x="736" y="857"/>
                  </a:lnTo>
                  <a:lnTo>
                    <a:pt x="1470" y="441"/>
                  </a:lnTo>
                  <a:lnTo>
                    <a:pt x="711" y="0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" name="Google Shape;924;p34"/>
            <p:cNvSpPr/>
            <p:nvPr/>
          </p:nvSpPr>
          <p:spPr>
            <a:xfrm>
              <a:off x="3780300" y="3192050"/>
              <a:ext cx="18375" cy="16550"/>
            </a:xfrm>
            <a:custGeom>
              <a:avLst/>
              <a:gdLst/>
              <a:ahLst/>
              <a:cxnLst/>
              <a:rect l="l" t="t" r="r" b="b"/>
              <a:pathLst>
                <a:path w="735" h="662" extrusionOk="0">
                  <a:moveTo>
                    <a:pt x="0" y="0"/>
                  </a:moveTo>
                  <a:lnTo>
                    <a:pt x="0" y="245"/>
                  </a:lnTo>
                  <a:lnTo>
                    <a:pt x="735" y="661"/>
                  </a:lnTo>
                  <a:lnTo>
                    <a:pt x="735" y="4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D9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" name="Google Shape;925;p34"/>
            <p:cNvSpPr/>
            <p:nvPr/>
          </p:nvSpPr>
          <p:spPr>
            <a:xfrm>
              <a:off x="3798650" y="3192650"/>
              <a:ext cx="18400" cy="15950"/>
            </a:xfrm>
            <a:custGeom>
              <a:avLst/>
              <a:gdLst/>
              <a:ahLst/>
              <a:cxnLst/>
              <a:rect l="l" t="t" r="r" b="b"/>
              <a:pathLst>
                <a:path w="736" h="638" extrusionOk="0">
                  <a:moveTo>
                    <a:pt x="711" y="1"/>
                  </a:moveTo>
                  <a:lnTo>
                    <a:pt x="1" y="417"/>
                  </a:lnTo>
                  <a:lnTo>
                    <a:pt x="1" y="637"/>
                  </a:lnTo>
                  <a:lnTo>
                    <a:pt x="736" y="221"/>
                  </a:lnTo>
                  <a:lnTo>
                    <a:pt x="711" y="1"/>
                  </a:ln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" name="Google Shape;926;p34"/>
            <p:cNvSpPr/>
            <p:nvPr/>
          </p:nvSpPr>
          <p:spPr>
            <a:xfrm>
              <a:off x="3780300" y="3181625"/>
              <a:ext cx="36150" cy="21450"/>
            </a:xfrm>
            <a:custGeom>
              <a:avLst/>
              <a:gdLst/>
              <a:ahLst/>
              <a:cxnLst/>
              <a:rect l="l" t="t" r="r" b="b"/>
              <a:pathLst>
                <a:path w="1446" h="858" extrusionOk="0">
                  <a:moveTo>
                    <a:pt x="710" y="1"/>
                  </a:moveTo>
                  <a:lnTo>
                    <a:pt x="0" y="417"/>
                  </a:lnTo>
                  <a:lnTo>
                    <a:pt x="735" y="858"/>
                  </a:lnTo>
                  <a:lnTo>
                    <a:pt x="1445" y="442"/>
                  </a:lnTo>
                  <a:lnTo>
                    <a:pt x="710" y="1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" name="Google Shape;927;p34"/>
            <p:cNvSpPr/>
            <p:nvPr/>
          </p:nvSpPr>
          <p:spPr>
            <a:xfrm>
              <a:off x="3756425" y="3205500"/>
              <a:ext cx="19000" cy="16575"/>
            </a:xfrm>
            <a:custGeom>
              <a:avLst/>
              <a:gdLst/>
              <a:ahLst/>
              <a:cxnLst/>
              <a:rect l="l" t="t" r="r" b="b"/>
              <a:pathLst>
                <a:path w="760" h="663" extrusionOk="0">
                  <a:moveTo>
                    <a:pt x="0" y="1"/>
                  </a:moveTo>
                  <a:lnTo>
                    <a:pt x="25" y="246"/>
                  </a:lnTo>
                  <a:lnTo>
                    <a:pt x="759" y="662"/>
                  </a:lnTo>
                  <a:lnTo>
                    <a:pt x="759" y="44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CD9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" name="Google Shape;928;p34"/>
            <p:cNvSpPr/>
            <p:nvPr/>
          </p:nvSpPr>
          <p:spPr>
            <a:xfrm>
              <a:off x="3775400" y="3206125"/>
              <a:ext cx="17775" cy="15950"/>
            </a:xfrm>
            <a:custGeom>
              <a:avLst/>
              <a:gdLst/>
              <a:ahLst/>
              <a:cxnLst/>
              <a:rect l="l" t="t" r="r" b="b"/>
              <a:pathLst>
                <a:path w="711" h="638" extrusionOk="0">
                  <a:moveTo>
                    <a:pt x="711" y="0"/>
                  </a:moveTo>
                  <a:lnTo>
                    <a:pt x="0" y="417"/>
                  </a:lnTo>
                  <a:lnTo>
                    <a:pt x="0" y="637"/>
                  </a:lnTo>
                  <a:lnTo>
                    <a:pt x="711" y="221"/>
                  </a:lnTo>
                  <a:lnTo>
                    <a:pt x="711" y="0"/>
                  </a:ln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" name="Google Shape;929;p34"/>
            <p:cNvSpPr/>
            <p:nvPr/>
          </p:nvSpPr>
          <p:spPr>
            <a:xfrm>
              <a:off x="3756425" y="3195100"/>
              <a:ext cx="36750" cy="21450"/>
            </a:xfrm>
            <a:custGeom>
              <a:avLst/>
              <a:gdLst/>
              <a:ahLst/>
              <a:cxnLst/>
              <a:rect l="l" t="t" r="r" b="b"/>
              <a:pathLst>
                <a:path w="1470" h="858" extrusionOk="0">
                  <a:moveTo>
                    <a:pt x="735" y="1"/>
                  </a:moveTo>
                  <a:lnTo>
                    <a:pt x="0" y="417"/>
                  </a:lnTo>
                  <a:lnTo>
                    <a:pt x="759" y="858"/>
                  </a:lnTo>
                  <a:lnTo>
                    <a:pt x="1470" y="441"/>
                  </a:lnTo>
                  <a:lnTo>
                    <a:pt x="735" y="1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" name="Google Shape;930;p34"/>
            <p:cNvSpPr/>
            <p:nvPr/>
          </p:nvSpPr>
          <p:spPr>
            <a:xfrm>
              <a:off x="3733150" y="3218975"/>
              <a:ext cx="19000" cy="16550"/>
            </a:xfrm>
            <a:custGeom>
              <a:avLst/>
              <a:gdLst/>
              <a:ahLst/>
              <a:cxnLst/>
              <a:rect l="l" t="t" r="r" b="b"/>
              <a:pathLst>
                <a:path w="760" h="662" extrusionOk="0">
                  <a:moveTo>
                    <a:pt x="1" y="1"/>
                  </a:moveTo>
                  <a:lnTo>
                    <a:pt x="1" y="245"/>
                  </a:lnTo>
                  <a:lnTo>
                    <a:pt x="760" y="662"/>
                  </a:lnTo>
                  <a:lnTo>
                    <a:pt x="735" y="44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CD9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" name="Google Shape;931;p34"/>
            <p:cNvSpPr/>
            <p:nvPr/>
          </p:nvSpPr>
          <p:spPr>
            <a:xfrm>
              <a:off x="3751525" y="3219600"/>
              <a:ext cx="18400" cy="15925"/>
            </a:xfrm>
            <a:custGeom>
              <a:avLst/>
              <a:gdLst/>
              <a:ahLst/>
              <a:cxnLst/>
              <a:rect l="l" t="t" r="r" b="b"/>
              <a:pathLst>
                <a:path w="736" h="637" extrusionOk="0">
                  <a:moveTo>
                    <a:pt x="735" y="0"/>
                  </a:moveTo>
                  <a:lnTo>
                    <a:pt x="0" y="416"/>
                  </a:lnTo>
                  <a:lnTo>
                    <a:pt x="25" y="637"/>
                  </a:lnTo>
                  <a:lnTo>
                    <a:pt x="735" y="220"/>
                  </a:lnTo>
                  <a:lnTo>
                    <a:pt x="735" y="0"/>
                  </a:ln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" name="Google Shape;932;p34"/>
            <p:cNvSpPr/>
            <p:nvPr/>
          </p:nvSpPr>
          <p:spPr>
            <a:xfrm>
              <a:off x="3733150" y="3208575"/>
              <a:ext cx="36775" cy="21450"/>
            </a:xfrm>
            <a:custGeom>
              <a:avLst/>
              <a:gdLst/>
              <a:ahLst/>
              <a:cxnLst/>
              <a:rect l="l" t="t" r="r" b="b"/>
              <a:pathLst>
                <a:path w="1471" h="858" extrusionOk="0">
                  <a:moveTo>
                    <a:pt x="735" y="0"/>
                  </a:moveTo>
                  <a:lnTo>
                    <a:pt x="1" y="417"/>
                  </a:lnTo>
                  <a:lnTo>
                    <a:pt x="735" y="857"/>
                  </a:lnTo>
                  <a:lnTo>
                    <a:pt x="1470" y="441"/>
                  </a:lnTo>
                  <a:lnTo>
                    <a:pt x="735" y="0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" name="Google Shape;933;p34"/>
            <p:cNvSpPr/>
            <p:nvPr/>
          </p:nvSpPr>
          <p:spPr>
            <a:xfrm>
              <a:off x="3709900" y="3232450"/>
              <a:ext cx="18375" cy="16550"/>
            </a:xfrm>
            <a:custGeom>
              <a:avLst/>
              <a:gdLst/>
              <a:ahLst/>
              <a:cxnLst/>
              <a:rect l="l" t="t" r="r" b="b"/>
              <a:pathLst>
                <a:path w="735" h="662" extrusionOk="0">
                  <a:moveTo>
                    <a:pt x="0" y="0"/>
                  </a:moveTo>
                  <a:lnTo>
                    <a:pt x="0" y="245"/>
                  </a:lnTo>
                  <a:lnTo>
                    <a:pt x="735" y="661"/>
                  </a:lnTo>
                  <a:lnTo>
                    <a:pt x="735" y="4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D9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" name="Google Shape;934;p34"/>
            <p:cNvSpPr/>
            <p:nvPr/>
          </p:nvSpPr>
          <p:spPr>
            <a:xfrm>
              <a:off x="3728250" y="3233050"/>
              <a:ext cx="18400" cy="15950"/>
            </a:xfrm>
            <a:custGeom>
              <a:avLst/>
              <a:gdLst/>
              <a:ahLst/>
              <a:cxnLst/>
              <a:rect l="l" t="t" r="r" b="b"/>
              <a:pathLst>
                <a:path w="736" h="638" extrusionOk="0">
                  <a:moveTo>
                    <a:pt x="736" y="1"/>
                  </a:moveTo>
                  <a:lnTo>
                    <a:pt x="1" y="417"/>
                  </a:lnTo>
                  <a:lnTo>
                    <a:pt x="1" y="637"/>
                  </a:lnTo>
                  <a:lnTo>
                    <a:pt x="736" y="221"/>
                  </a:lnTo>
                  <a:lnTo>
                    <a:pt x="736" y="1"/>
                  </a:ln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" name="Google Shape;935;p34"/>
            <p:cNvSpPr/>
            <p:nvPr/>
          </p:nvSpPr>
          <p:spPr>
            <a:xfrm>
              <a:off x="3709900" y="3222050"/>
              <a:ext cx="36750" cy="21450"/>
            </a:xfrm>
            <a:custGeom>
              <a:avLst/>
              <a:gdLst/>
              <a:ahLst/>
              <a:cxnLst/>
              <a:rect l="l" t="t" r="r" b="b"/>
              <a:pathLst>
                <a:path w="1470" h="858" extrusionOk="0">
                  <a:moveTo>
                    <a:pt x="735" y="0"/>
                  </a:moveTo>
                  <a:lnTo>
                    <a:pt x="0" y="416"/>
                  </a:lnTo>
                  <a:lnTo>
                    <a:pt x="735" y="857"/>
                  </a:lnTo>
                  <a:lnTo>
                    <a:pt x="1470" y="441"/>
                  </a:lnTo>
                  <a:lnTo>
                    <a:pt x="735" y="0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" name="Google Shape;936;p34"/>
            <p:cNvSpPr/>
            <p:nvPr/>
          </p:nvSpPr>
          <p:spPr>
            <a:xfrm>
              <a:off x="3686625" y="3245925"/>
              <a:ext cx="18400" cy="16550"/>
            </a:xfrm>
            <a:custGeom>
              <a:avLst/>
              <a:gdLst/>
              <a:ahLst/>
              <a:cxnLst/>
              <a:rect l="l" t="t" r="r" b="b"/>
              <a:pathLst>
                <a:path w="736" h="662" extrusionOk="0">
                  <a:moveTo>
                    <a:pt x="1" y="0"/>
                  </a:moveTo>
                  <a:lnTo>
                    <a:pt x="1" y="245"/>
                  </a:lnTo>
                  <a:lnTo>
                    <a:pt x="735" y="661"/>
                  </a:lnTo>
                  <a:lnTo>
                    <a:pt x="735" y="44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CD9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" name="Google Shape;937;p34"/>
            <p:cNvSpPr/>
            <p:nvPr/>
          </p:nvSpPr>
          <p:spPr>
            <a:xfrm>
              <a:off x="3705000" y="3246525"/>
              <a:ext cx="18375" cy="15950"/>
            </a:xfrm>
            <a:custGeom>
              <a:avLst/>
              <a:gdLst/>
              <a:ahLst/>
              <a:cxnLst/>
              <a:rect l="l" t="t" r="r" b="b"/>
              <a:pathLst>
                <a:path w="735" h="638" extrusionOk="0">
                  <a:moveTo>
                    <a:pt x="735" y="1"/>
                  </a:moveTo>
                  <a:lnTo>
                    <a:pt x="0" y="417"/>
                  </a:lnTo>
                  <a:lnTo>
                    <a:pt x="0" y="637"/>
                  </a:lnTo>
                  <a:lnTo>
                    <a:pt x="735" y="221"/>
                  </a:lnTo>
                  <a:lnTo>
                    <a:pt x="735" y="1"/>
                  </a:ln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" name="Google Shape;938;p34"/>
            <p:cNvSpPr/>
            <p:nvPr/>
          </p:nvSpPr>
          <p:spPr>
            <a:xfrm>
              <a:off x="3686625" y="3235500"/>
              <a:ext cx="36750" cy="21450"/>
            </a:xfrm>
            <a:custGeom>
              <a:avLst/>
              <a:gdLst/>
              <a:ahLst/>
              <a:cxnLst/>
              <a:rect l="l" t="t" r="r" b="b"/>
              <a:pathLst>
                <a:path w="1470" h="858" extrusionOk="0">
                  <a:moveTo>
                    <a:pt x="735" y="1"/>
                  </a:moveTo>
                  <a:lnTo>
                    <a:pt x="1" y="417"/>
                  </a:lnTo>
                  <a:lnTo>
                    <a:pt x="735" y="858"/>
                  </a:lnTo>
                  <a:lnTo>
                    <a:pt x="1470" y="442"/>
                  </a:lnTo>
                  <a:lnTo>
                    <a:pt x="735" y="1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" name="Google Shape;939;p34"/>
            <p:cNvSpPr/>
            <p:nvPr/>
          </p:nvSpPr>
          <p:spPr>
            <a:xfrm>
              <a:off x="3640100" y="3272850"/>
              <a:ext cx="18400" cy="16550"/>
            </a:xfrm>
            <a:custGeom>
              <a:avLst/>
              <a:gdLst/>
              <a:ahLst/>
              <a:cxnLst/>
              <a:rect l="l" t="t" r="r" b="b"/>
              <a:pathLst>
                <a:path w="736" h="662" extrusionOk="0">
                  <a:moveTo>
                    <a:pt x="1" y="1"/>
                  </a:moveTo>
                  <a:lnTo>
                    <a:pt x="1" y="245"/>
                  </a:lnTo>
                  <a:lnTo>
                    <a:pt x="735" y="662"/>
                  </a:lnTo>
                  <a:lnTo>
                    <a:pt x="735" y="44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CD9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0" name="Google Shape;940;p34"/>
            <p:cNvSpPr/>
            <p:nvPr/>
          </p:nvSpPr>
          <p:spPr>
            <a:xfrm>
              <a:off x="3658475" y="3260000"/>
              <a:ext cx="41650" cy="29400"/>
            </a:xfrm>
            <a:custGeom>
              <a:avLst/>
              <a:gdLst/>
              <a:ahLst/>
              <a:cxnLst/>
              <a:rect l="l" t="t" r="r" b="b"/>
              <a:pathLst>
                <a:path w="1666" h="1176" extrusionOk="0">
                  <a:moveTo>
                    <a:pt x="1665" y="0"/>
                  </a:moveTo>
                  <a:lnTo>
                    <a:pt x="0" y="955"/>
                  </a:lnTo>
                  <a:lnTo>
                    <a:pt x="0" y="1176"/>
                  </a:lnTo>
                  <a:lnTo>
                    <a:pt x="1665" y="221"/>
                  </a:lnTo>
                  <a:lnTo>
                    <a:pt x="1665" y="0"/>
                  </a:ln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1" name="Google Shape;941;p34"/>
            <p:cNvSpPr/>
            <p:nvPr/>
          </p:nvSpPr>
          <p:spPr>
            <a:xfrm>
              <a:off x="3640100" y="3248975"/>
              <a:ext cx="60025" cy="34925"/>
            </a:xfrm>
            <a:custGeom>
              <a:avLst/>
              <a:gdLst/>
              <a:ahLst/>
              <a:cxnLst/>
              <a:rect l="l" t="t" r="r" b="b"/>
              <a:pathLst>
                <a:path w="2401" h="1397" extrusionOk="0">
                  <a:moveTo>
                    <a:pt x="1666" y="0"/>
                  </a:moveTo>
                  <a:lnTo>
                    <a:pt x="1" y="956"/>
                  </a:lnTo>
                  <a:lnTo>
                    <a:pt x="735" y="1396"/>
                  </a:lnTo>
                  <a:lnTo>
                    <a:pt x="2400" y="441"/>
                  </a:lnTo>
                  <a:lnTo>
                    <a:pt x="1666" y="0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" name="Google Shape;942;p34"/>
            <p:cNvSpPr/>
            <p:nvPr/>
          </p:nvSpPr>
          <p:spPr>
            <a:xfrm>
              <a:off x="3920500" y="3138775"/>
              <a:ext cx="18375" cy="16550"/>
            </a:xfrm>
            <a:custGeom>
              <a:avLst/>
              <a:gdLst/>
              <a:ahLst/>
              <a:cxnLst/>
              <a:rect l="l" t="t" r="r" b="b"/>
              <a:pathLst>
                <a:path w="735" h="662" extrusionOk="0">
                  <a:moveTo>
                    <a:pt x="0" y="1"/>
                  </a:moveTo>
                  <a:lnTo>
                    <a:pt x="0" y="221"/>
                  </a:lnTo>
                  <a:lnTo>
                    <a:pt x="735" y="662"/>
                  </a:lnTo>
                  <a:lnTo>
                    <a:pt x="735" y="41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CD9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" name="Google Shape;943;p34"/>
            <p:cNvSpPr/>
            <p:nvPr/>
          </p:nvSpPr>
          <p:spPr>
            <a:xfrm>
              <a:off x="3938850" y="3138775"/>
              <a:ext cx="18400" cy="16550"/>
            </a:xfrm>
            <a:custGeom>
              <a:avLst/>
              <a:gdLst/>
              <a:ahLst/>
              <a:cxnLst/>
              <a:rect l="l" t="t" r="r" b="b"/>
              <a:pathLst>
                <a:path w="736" h="662" extrusionOk="0">
                  <a:moveTo>
                    <a:pt x="735" y="1"/>
                  </a:moveTo>
                  <a:lnTo>
                    <a:pt x="1" y="417"/>
                  </a:lnTo>
                  <a:lnTo>
                    <a:pt x="1" y="662"/>
                  </a:lnTo>
                  <a:lnTo>
                    <a:pt x="735" y="246"/>
                  </a:lnTo>
                  <a:lnTo>
                    <a:pt x="735" y="1"/>
                  </a:ln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" name="Google Shape;944;p34"/>
            <p:cNvSpPr/>
            <p:nvPr/>
          </p:nvSpPr>
          <p:spPr>
            <a:xfrm>
              <a:off x="3920500" y="3127750"/>
              <a:ext cx="36750" cy="21450"/>
            </a:xfrm>
            <a:custGeom>
              <a:avLst/>
              <a:gdLst/>
              <a:ahLst/>
              <a:cxnLst/>
              <a:rect l="l" t="t" r="r" b="b"/>
              <a:pathLst>
                <a:path w="1470" h="858" extrusionOk="0">
                  <a:moveTo>
                    <a:pt x="710" y="1"/>
                  </a:moveTo>
                  <a:lnTo>
                    <a:pt x="0" y="442"/>
                  </a:lnTo>
                  <a:lnTo>
                    <a:pt x="735" y="858"/>
                  </a:lnTo>
                  <a:lnTo>
                    <a:pt x="1469" y="442"/>
                  </a:lnTo>
                  <a:lnTo>
                    <a:pt x="710" y="1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" name="Google Shape;945;p34"/>
            <p:cNvSpPr/>
            <p:nvPr/>
          </p:nvSpPr>
          <p:spPr>
            <a:xfrm>
              <a:off x="3896625" y="3152250"/>
              <a:ext cx="19000" cy="16550"/>
            </a:xfrm>
            <a:custGeom>
              <a:avLst/>
              <a:gdLst/>
              <a:ahLst/>
              <a:cxnLst/>
              <a:rect l="l" t="t" r="r" b="b"/>
              <a:pathLst>
                <a:path w="760" h="662" extrusionOk="0">
                  <a:moveTo>
                    <a:pt x="0" y="0"/>
                  </a:moveTo>
                  <a:lnTo>
                    <a:pt x="25" y="221"/>
                  </a:lnTo>
                  <a:lnTo>
                    <a:pt x="759" y="662"/>
                  </a:lnTo>
                  <a:lnTo>
                    <a:pt x="759" y="4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D9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" name="Google Shape;946;p34"/>
            <p:cNvSpPr/>
            <p:nvPr/>
          </p:nvSpPr>
          <p:spPr>
            <a:xfrm>
              <a:off x="3915600" y="3152250"/>
              <a:ext cx="17775" cy="16550"/>
            </a:xfrm>
            <a:custGeom>
              <a:avLst/>
              <a:gdLst/>
              <a:ahLst/>
              <a:cxnLst/>
              <a:rect l="l" t="t" r="r" b="b"/>
              <a:pathLst>
                <a:path w="711" h="662" extrusionOk="0">
                  <a:moveTo>
                    <a:pt x="710" y="0"/>
                  </a:moveTo>
                  <a:lnTo>
                    <a:pt x="0" y="417"/>
                  </a:lnTo>
                  <a:lnTo>
                    <a:pt x="0" y="662"/>
                  </a:lnTo>
                  <a:lnTo>
                    <a:pt x="710" y="245"/>
                  </a:lnTo>
                  <a:lnTo>
                    <a:pt x="710" y="0"/>
                  </a:ln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" name="Google Shape;947;p34"/>
            <p:cNvSpPr/>
            <p:nvPr/>
          </p:nvSpPr>
          <p:spPr>
            <a:xfrm>
              <a:off x="3896625" y="3141225"/>
              <a:ext cx="36750" cy="21450"/>
            </a:xfrm>
            <a:custGeom>
              <a:avLst/>
              <a:gdLst/>
              <a:ahLst/>
              <a:cxnLst/>
              <a:rect l="l" t="t" r="r" b="b"/>
              <a:pathLst>
                <a:path w="1470" h="858" extrusionOk="0">
                  <a:moveTo>
                    <a:pt x="735" y="1"/>
                  </a:moveTo>
                  <a:lnTo>
                    <a:pt x="0" y="441"/>
                  </a:lnTo>
                  <a:lnTo>
                    <a:pt x="759" y="858"/>
                  </a:lnTo>
                  <a:lnTo>
                    <a:pt x="1469" y="441"/>
                  </a:lnTo>
                  <a:lnTo>
                    <a:pt x="735" y="1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" name="Google Shape;948;p34"/>
            <p:cNvSpPr/>
            <p:nvPr/>
          </p:nvSpPr>
          <p:spPr>
            <a:xfrm>
              <a:off x="3873350" y="3165725"/>
              <a:ext cx="19000" cy="16550"/>
            </a:xfrm>
            <a:custGeom>
              <a:avLst/>
              <a:gdLst/>
              <a:ahLst/>
              <a:cxnLst/>
              <a:rect l="l" t="t" r="r" b="b"/>
              <a:pathLst>
                <a:path w="760" h="662" extrusionOk="0">
                  <a:moveTo>
                    <a:pt x="1" y="0"/>
                  </a:moveTo>
                  <a:lnTo>
                    <a:pt x="1" y="221"/>
                  </a:lnTo>
                  <a:lnTo>
                    <a:pt x="760" y="661"/>
                  </a:lnTo>
                  <a:lnTo>
                    <a:pt x="760" y="41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CD9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" name="Google Shape;949;p34"/>
            <p:cNvSpPr/>
            <p:nvPr/>
          </p:nvSpPr>
          <p:spPr>
            <a:xfrm>
              <a:off x="3892325" y="3165725"/>
              <a:ext cx="17775" cy="16550"/>
            </a:xfrm>
            <a:custGeom>
              <a:avLst/>
              <a:gdLst/>
              <a:ahLst/>
              <a:cxnLst/>
              <a:rect l="l" t="t" r="r" b="b"/>
              <a:pathLst>
                <a:path w="711" h="662" extrusionOk="0">
                  <a:moveTo>
                    <a:pt x="711" y="0"/>
                  </a:moveTo>
                  <a:lnTo>
                    <a:pt x="1" y="416"/>
                  </a:lnTo>
                  <a:lnTo>
                    <a:pt x="1" y="661"/>
                  </a:lnTo>
                  <a:lnTo>
                    <a:pt x="711" y="245"/>
                  </a:lnTo>
                  <a:lnTo>
                    <a:pt x="711" y="0"/>
                  </a:ln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" name="Google Shape;950;p34"/>
            <p:cNvSpPr/>
            <p:nvPr/>
          </p:nvSpPr>
          <p:spPr>
            <a:xfrm>
              <a:off x="3873350" y="3154700"/>
              <a:ext cx="36750" cy="21450"/>
            </a:xfrm>
            <a:custGeom>
              <a:avLst/>
              <a:gdLst/>
              <a:ahLst/>
              <a:cxnLst/>
              <a:rect l="l" t="t" r="r" b="b"/>
              <a:pathLst>
                <a:path w="1470" h="858" extrusionOk="0">
                  <a:moveTo>
                    <a:pt x="735" y="0"/>
                  </a:moveTo>
                  <a:lnTo>
                    <a:pt x="1" y="441"/>
                  </a:lnTo>
                  <a:lnTo>
                    <a:pt x="760" y="857"/>
                  </a:lnTo>
                  <a:lnTo>
                    <a:pt x="1470" y="441"/>
                  </a:lnTo>
                  <a:lnTo>
                    <a:pt x="735" y="0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" name="Google Shape;951;p34"/>
            <p:cNvSpPr/>
            <p:nvPr/>
          </p:nvSpPr>
          <p:spPr>
            <a:xfrm>
              <a:off x="3757025" y="3233050"/>
              <a:ext cx="18400" cy="16550"/>
            </a:xfrm>
            <a:custGeom>
              <a:avLst/>
              <a:gdLst/>
              <a:ahLst/>
              <a:cxnLst/>
              <a:rect l="l" t="t" r="r" b="b"/>
              <a:pathLst>
                <a:path w="736" h="662" extrusionOk="0">
                  <a:moveTo>
                    <a:pt x="1" y="1"/>
                  </a:moveTo>
                  <a:lnTo>
                    <a:pt x="1" y="221"/>
                  </a:lnTo>
                  <a:lnTo>
                    <a:pt x="735" y="662"/>
                  </a:lnTo>
                  <a:lnTo>
                    <a:pt x="735" y="41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CD9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" name="Google Shape;952;p34"/>
            <p:cNvSpPr/>
            <p:nvPr/>
          </p:nvSpPr>
          <p:spPr>
            <a:xfrm>
              <a:off x="3775400" y="3179175"/>
              <a:ext cx="111450" cy="70425"/>
            </a:xfrm>
            <a:custGeom>
              <a:avLst/>
              <a:gdLst/>
              <a:ahLst/>
              <a:cxnLst/>
              <a:rect l="l" t="t" r="r" b="b"/>
              <a:pathLst>
                <a:path w="4458" h="2817" extrusionOk="0">
                  <a:moveTo>
                    <a:pt x="4457" y="1"/>
                  </a:moveTo>
                  <a:lnTo>
                    <a:pt x="0" y="2572"/>
                  </a:lnTo>
                  <a:lnTo>
                    <a:pt x="0" y="2817"/>
                  </a:lnTo>
                  <a:lnTo>
                    <a:pt x="4457" y="246"/>
                  </a:lnTo>
                  <a:lnTo>
                    <a:pt x="4457" y="1"/>
                  </a:ln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" name="Google Shape;953;p34"/>
            <p:cNvSpPr/>
            <p:nvPr/>
          </p:nvSpPr>
          <p:spPr>
            <a:xfrm>
              <a:off x="3757025" y="3168175"/>
              <a:ext cx="129825" cy="75325"/>
            </a:xfrm>
            <a:custGeom>
              <a:avLst/>
              <a:gdLst/>
              <a:ahLst/>
              <a:cxnLst/>
              <a:rect l="l" t="t" r="r" b="b"/>
              <a:pathLst>
                <a:path w="5193" h="3013" extrusionOk="0">
                  <a:moveTo>
                    <a:pt x="4458" y="0"/>
                  </a:moveTo>
                  <a:lnTo>
                    <a:pt x="1" y="2596"/>
                  </a:lnTo>
                  <a:lnTo>
                    <a:pt x="735" y="3012"/>
                  </a:lnTo>
                  <a:lnTo>
                    <a:pt x="5192" y="441"/>
                  </a:lnTo>
                  <a:lnTo>
                    <a:pt x="4458" y="0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" name="Google Shape;954;p34"/>
            <p:cNvSpPr/>
            <p:nvPr/>
          </p:nvSpPr>
          <p:spPr>
            <a:xfrm>
              <a:off x="3733775" y="3246525"/>
              <a:ext cx="18375" cy="16550"/>
            </a:xfrm>
            <a:custGeom>
              <a:avLst/>
              <a:gdLst/>
              <a:ahLst/>
              <a:cxnLst/>
              <a:rect l="l" t="t" r="r" b="b"/>
              <a:pathLst>
                <a:path w="735" h="662" extrusionOk="0">
                  <a:moveTo>
                    <a:pt x="0" y="1"/>
                  </a:moveTo>
                  <a:lnTo>
                    <a:pt x="0" y="221"/>
                  </a:lnTo>
                  <a:lnTo>
                    <a:pt x="735" y="662"/>
                  </a:lnTo>
                  <a:lnTo>
                    <a:pt x="735" y="41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CD9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" name="Google Shape;955;p34"/>
            <p:cNvSpPr/>
            <p:nvPr/>
          </p:nvSpPr>
          <p:spPr>
            <a:xfrm>
              <a:off x="3752125" y="3246525"/>
              <a:ext cx="18400" cy="16550"/>
            </a:xfrm>
            <a:custGeom>
              <a:avLst/>
              <a:gdLst/>
              <a:ahLst/>
              <a:cxnLst/>
              <a:rect l="l" t="t" r="r" b="b"/>
              <a:pathLst>
                <a:path w="736" h="662" extrusionOk="0">
                  <a:moveTo>
                    <a:pt x="736" y="1"/>
                  </a:moveTo>
                  <a:lnTo>
                    <a:pt x="1" y="417"/>
                  </a:lnTo>
                  <a:lnTo>
                    <a:pt x="1" y="662"/>
                  </a:lnTo>
                  <a:lnTo>
                    <a:pt x="736" y="245"/>
                  </a:lnTo>
                  <a:lnTo>
                    <a:pt x="736" y="1"/>
                  </a:ln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" name="Google Shape;956;p34"/>
            <p:cNvSpPr/>
            <p:nvPr/>
          </p:nvSpPr>
          <p:spPr>
            <a:xfrm>
              <a:off x="3733775" y="3236125"/>
              <a:ext cx="36750" cy="20825"/>
            </a:xfrm>
            <a:custGeom>
              <a:avLst/>
              <a:gdLst/>
              <a:ahLst/>
              <a:cxnLst/>
              <a:rect l="l" t="t" r="r" b="b"/>
              <a:pathLst>
                <a:path w="1470" h="833" extrusionOk="0">
                  <a:moveTo>
                    <a:pt x="710" y="0"/>
                  </a:moveTo>
                  <a:lnTo>
                    <a:pt x="0" y="417"/>
                  </a:lnTo>
                  <a:lnTo>
                    <a:pt x="735" y="833"/>
                  </a:lnTo>
                  <a:lnTo>
                    <a:pt x="1470" y="417"/>
                  </a:lnTo>
                  <a:lnTo>
                    <a:pt x="710" y="0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" name="Google Shape;957;p34"/>
            <p:cNvSpPr/>
            <p:nvPr/>
          </p:nvSpPr>
          <p:spPr>
            <a:xfrm>
              <a:off x="3710500" y="3260000"/>
              <a:ext cx="18400" cy="16550"/>
            </a:xfrm>
            <a:custGeom>
              <a:avLst/>
              <a:gdLst/>
              <a:ahLst/>
              <a:cxnLst/>
              <a:rect l="l" t="t" r="r" b="b"/>
              <a:pathLst>
                <a:path w="736" h="662" extrusionOk="0">
                  <a:moveTo>
                    <a:pt x="1" y="0"/>
                  </a:moveTo>
                  <a:lnTo>
                    <a:pt x="1" y="221"/>
                  </a:lnTo>
                  <a:lnTo>
                    <a:pt x="735" y="661"/>
                  </a:lnTo>
                  <a:lnTo>
                    <a:pt x="735" y="41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CD9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" name="Google Shape;958;p34"/>
            <p:cNvSpPr/>
            <p:nvPr/>
          </p:nvSpPr>
          <p:spPr>
            <a:xfrm>
              <a:off x="3728875" y="3260000"/>
              <a:ext cx="18375" cy="16550"/>
            </a:xfrm>
            <a:custGeom>
              <a:avLst/>
              <a:gdLst/>
              <a:ahLst/>
              <a:cxnLst/>
              <a:rect l="l" t="t" r="r" b="b"/>
              <a:pathLst>
                <a:path w="735" h="662" extrusionOk="0">
                  <a:moveTo>
                    <a:pt x="711" y="0"/>
                  </a:moveTo>
                  <a:lnTo>
                    <a:pt x="0" y="417"/>
                  </a:lnTo>
                  <a:lnTo>
                    <a:pt x="0" y="661"/>
                  </a:lnTo>
                  <a:lnTo>
                    <a:pt x="735" y="245"/>
                  </a:lnTo>
                  <a:lnTo>
                    <a:pt x="711" y="0"/>
                  </a:ln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" name="Google Shape;959;p34"/>
            <p:cNvSpPr/>
            <p:nvPr/>
          </p:nvSpPr>
          <p:spPr>
            <a:xfrm>
              <a:off x="3710500" y="3249575"/>
              <a:ext cx="36150" cy="20850"/>
            </a:xfrm>
            <a:custGeom>
              <a:avLst/>
              <a:gdLst/>
              <a:ahLst/>
              <a:cxnLst/>
              <a:rect l="l" t="t" r="r" b="b"/>
              <a:pathLst>
                <a:path w="1446" h="834" extrusionOk="0">
                  <a:moveTo>
                    <a:pt x="711" y="1"/>
                  </a:moveTo>
                  <a:lnTo>
                    <a:pt x="1" y="417"/>
                  </a:lnTo>
                  <a:lnTo>
                    <a:pt x="735" y="834"/>
                  </a:lnTo>
                  <a:lnTo>
                    <a:pt x="1446" y="417"/>
                  </a:lnTo>
                  <a:lnTo>
                    <a:pt x="711" y="1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0" name="Google Shape;960;p34"/>
            <p:cNvSpPr/>
            <p:nvPr/>
          </p:nvSpPr>
          <p:spPr>
            <a:xfrm>
              <a:off x="3663375" y="3286925"/>
              <a:ext cx="19000" cy="16550"/>
            </a:xfrm>
            <a:custGeom>
              <a:avLst/>
              <a:gdLst/>
              <a:ahLst/>
              <a:cxnLst/>
              <a:rect l="l" t="t" r="r" b="b"/>
              <a:pathLst>
                <a:path w="760" h="662" extrusionOk="0">
                  <a:moveTo>
                    <a:pt x="0" y="1"/>
                  </a:moveTo>
                  <a:lnTo>
                    <a:pt x="0" y="221"/>
                  </a:lnTo>
                  <a:lnTo>
                    <a:pt x="759" y="662"/>
                  </a:lnTo>
                  <a:lnTo>
                    <a:pt x="735" y="41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CD9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" name="Google Shape;961;p34"/>
            <p:cNvSpPr/>
            <p:nvPr/>
          </p:nvSpPr>
          <p:spPr>
            <a:xfrm>
              <a:off x="3681725" y="3273475"/>
              <a:ext cx="41650" cy="30000"/>
            </a:xfrm>
            <a:custGeom>
              <a:avLst/>
              <a:gdLst/>
              <a:ahLst/>
              <a:cxnLst/>
              <a:rect l="l" t="t" r="r" b="b"/>
              <a:pathLst>
                <a:path w="1666" h="1200" extrusionOk="0">
                  <a:moveTo>
                    <a:pt x="1666" y="0"/>
                  </a:moveTo>
                  <a:lnTo>
                    <a:pt x="1" y="955"/>
                  </a:lnTo>
                  <a:lnTo>
                    <a:pt x="25" y="1200"/>
                  </a:lnTo>
                  <a:lnTo>
                    <a:pt x="1666" y="245"/>
                  </a:lnTo>
                  <a:lnTo>
                    <a:pt x="1666" y="0"/>
                  </a:ln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" name="Google Shape;962;p34"/>
            <p:cNvSpPr/>
            <p:nvPr/>
          </p:nvSpPr>
          <p:spPr>
            <a:xfrm>
              <a:off x="3663375" y="3262450"/>
              <a:ext cx="60000" cy="34925"/>
            </a:xfrm>
            <a:custGeom>
              <a:avLst/>
              <a:gdLst/>
              <a:ahLst/>
              <a:cxnLst/>
              <a:rect l="l" t="t" r="r" b="b"/>
              <a:pathLst>
                <a:path w="2400" h="1397" extrusionOk="0">
                  <a:moveTo>
                    <a:pt x="1665" y="0"/>
                  </a:moveTo>
                  <a:lnTo>
                    <a:pt x="0" y="980"/>
                  </a:lnTo>
                  <a:lnTo>
                    <a:pt x="735" y="1396"/>
                  </a:lnTo>
                  <a:lnTo>
                    <a:pt x="2400" y="441"/>
                  </a:lnTo>
                  <a:lnTo>
                    <a:pt x="1665" y="0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" name="Google Shape;963;p34"/>
            <p:cNvSpPr/>
            <p:nvPr/>
          </p:nvSpPr>
          <p:spPr>
            <a:xfrm>
              <a:off x="3735000" y="2713300"/>
              <a:ext cx="80825" cy="139600"/>
            </a:xfrm>
            <a:custGeom>
              <a:avLst/>
              <a:gdLst/>
              <a:ahLst/>
              <a:cxnLst/>
              <a:rect l="l" t="t" r="r" b="b"/>
              <a:pathLst>
                <a:path w="3233" h="5584" extrusionOk="0">
                  <a:moveTo>
                    <a:pt x="3233" y="1"/>
                  </a:moveTo>
                  <a:lnTo>
                    <a:pt x="0" y="1862"/>
                  </a:lnTo>
                  <a:lnTo>
                    <a:pt x="0" y="5584"/>
                  </a:lnTo>
                  <a:lnTo>
                    <a:pt x="3233" y="3723"/>
                  </a:lnTo>
                  <a:lnTo>
                    <a:pt x="3233" y="1"/>
                  </a:lnTo>
                  <a:close/>
                </a:path>
              </a:pathLst>
            </a:custGeom>
            <a:solidFill>
              <a:srgbClr val="606B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4" name="Google Shape;964;p34"/>
            <p:cNvSpPr/>
            <p:nvPr/>
          </p:nvSpPr>
          <p:spPr>
            <a:xfrm>
              <a:off x="3657850" y="2805750"/>
              <a:ext cx="58200" cy="37375"/>
            </a:xfrm>
            <a:custGeom>
              <a:avLst/>
              <a:gdLst/>
              <a:ahLst/>
              <a:cxnLst/>
              <a:rect l="l" t="t" r="r" b="b"/>
              <a:pathLst>
                <a:path w="2328" h="1495" extrusionOk="0">
                  <a:moveTo>
                    <a:pt x="2327" y="0"/>
                  </a:moveTo>
                  <a:lnTo>
                    <a:pt x="1" y="1347"/>
                  </a:lnTo>
                  <a:lnTo>
                    <a:pt x="1" y="1494"/>
                  </a:lnTo>
                  <a:lnTo>
                    <a:pt x="2327" y="147"/>
                  </a:lnTo>
                  <a:lnTo>
                    <a:pt x="2327" y="0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" name="Google Shape;965;p34"/>
            <p:cNvSpPr/>
            <p:nvPr/>
          </p:nvSpPr>
          <p:spPr>
            <a:xfrm>
              <a:off x="3657850" y="2794125"/>
              <a:ext cx="58200" cy="37350"/>
            </a:xfrm>
            <a:custGeom>
              <a:avLst/>
              <a:gdLst/>
              <a:ahLst/>
              <a:cxnLst/>
              <a:rect l="l" t="t" r="r" b="b"/>
              <a:pathLst>
                <a:path w="2328" h="1494" extrusionOk="0">
                  <a:moveTo>
                    <a:pt x="2327" y="0"/>
                  </a:moveTo>
                  <a:lnTo>
                    <a:pt x="1" y="1347"/>
                  </a:lnTo>
                  <a:lnTo>
                    <a:pt x="1" y="1494"/>
                  </a:lnTo>
                  <a:lnTo>
                    <a:pt x="2327" y="147"/>
                  </a:lnTo>
                  <a:lnTo>
                    <a:pt x="2327" y="0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" name="Google Shape;966;p34"/>
            <p:cNvSpPr/>
            <p:nvPr/>
          </p:nvSpPr>
          <p:spPr>
            <a:xfrm>
              <a:off x="3657850" y="2782475"/>
              <a:ext cx="58200" cy="37375"/>
            </a:xfrm>
            <a:custGeom>
              <a:avLst/>
              <a:gdLst/>
              <a:ahLst/>
              <a:cxnLst/>
              <a:rect l="l" t="t" r="r" b="b"/>
              <a:pathLst>
                <a:path w="2328" h="1495" extrusionOk="0">
                  <a:moveTo>
                    <a:pt x="2327" y="1"/>
                  </a:moveTo>
                  <a:lnTo>
                    <a:pt x="1" y="1348"/>
                  </a:lnTo>
                  <a:lnTo>
                    <a:pt x="1" y="1495"/>
                  </a:lnTo>
                  <a:lnTo>
                    <a:pt x="2327" y="148"/>
                  </a:lnTo>
                  <a:lnTo>
                    <a:pt x="2327" y="1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" name="Google Shape;967;p34"/>
            <p:cNvSpPr/>
            <p:nvPr/>
          </p:nvSpPr>
          <p:spPr>
            <a:xfrm>
              <a:off x="3657850" y="2770850"/>
              <a:ext cx="58200" cy="37375"/>
            </a:xfrm>
            <a:custGeom>
              <a:avLst/>
              <a:gdLst/>
              <a:ahLst/>
              <a:cxnLst/>
              <a:rect l="l" t="t" r="r" b="b"/>
              <a:pathLst>
                <a:path w="2328" h="1495" extrusionOk="0">
                  <a:moveTo>
                    <a:pt x="2327" y="0"/>
                  </a:moveTo>
                  <a:lnTo>
                    <a:pt x="1" y="1347"/>
                  </a:lnTo>
                  <a:lnTo>
                    <a:pt x="1" y="1494"/>
                  </a:lnTo>
                  <a:lnTo>
                    <a:pt x="2327" y="147"/>
                  </a:lnTo>
                  <a:lnTo>
                    <a:pt x="2327" y="0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" name="Google Shape;968;p34"/>
            <p:cNvSpPr/>
            <p:nvPr/>
          </p:nvSpPr>
          <p:spPr>
            <a:xfrm>
              <a:off x="3657850" y="2829000"/>
              <a:ext cx="58800" cy="37375"/>
            </a:xfrm>
            <a:custGeom>
              <a:avLst/>
              <a:gdLst/>
              <a:ahLst/>
              <a:cxnLst/>
              <a:rect l="l" t="t" r="r" b="b"/>
              <a:pathLst>
                <a:path w="2352" h="1495" extrusionOk="0">
                  <a:moveTo>
                    <a:pt x="2352" y="1"/>
                  </a:moveTo>
                  <a:lnTo>
                    <a:pt x="1" y="1348"/>
                  </a:lnTo>
                  <a:lnTo>
                    <a:pt x="1" y="1495"/>
                  </a:lnTo>
                  <a:lnTo>
                    <a:pt x="2352" y="148"/>
                  </a:lnTo>
                  <a:lnTo>
                    <a:pt x="2352" y="1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" name="Google Shape;969;p34"/>
            <p:cNvSpPr/>
            <p:nvPr/>
          </p:nvSpPr>
          <p:spPr>
            <a:xfrm>
              <a:off x="3657850" y="2817375"/>
              <a:ext cx="58800" cy="37375"/>
            </a:xfrm>
            <a:custGeom>
              <a:avLst/>
              <a:gdLst/>
              <a:ahLst/>
              <a:cxnLst/>
              <a:rect l="l" t="t" r="r" b="b"/>
              <a:pathLst>
                <a:path w="2352" h="1495" extrusionOk="0">
                  <a:moveTo>
                    <a:pt x="2352" y="1"/>
                  </a:moveTo>
                  <a:lnTo>
                    <a:pt x="1" y="1347"/>
                  </a:lnTo>
                  <a:lnTo>
                    <a:pt x="1" y="1494"/>
                  </a:lnTo>
                  <a:lnTo>
                    <a:pt x="2352" y="147"/>
                  </a:lnTo>
                  <a:lnTo>
                    <a:pt x="2352" y="1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" name="Google Shape;970;p34"/>
            <p:cNvSpPr/>
            <p:nvPr/>
          </p:nvSpPr>
          <p:spPr>
            <a:xfrm>
              <a:off x="3672550" y="2840650"/>
              <a:ext cx="44100" cy="28800"/>
            </a:xfrm>
            <a:custGeom>
              <a:avLst/>
              <a:gdLst/>
              <a:ahLst/>
              <a:cxnLst/>
              <a:rect l="l" t="t" r="r" b="b"/>
              <a:pathLst>
                <a:path w="1764" h="1152" extrusionOk="0">
                  <a:moveTo>
                    <a:pt x="1764" y="0"/>
                  </a:moveTo>
                  <a:lnTo>
                    <a:pt x="0" y="1004"/>
                  </a:lnTo>
                  <a:lnTo>
                    <a:pt x="0" y="1151"/>
                  </a:lnTo>
                  <a:lnTo>
                    <a:pt x="1764" y="147"/>
                  </a:lnTo>
                  <a:lnTo>
                    <a:pt x="1764" y="0"/>
                  </a:ln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1" name="Google Shape;971;p34"/>
            <p:cNvSpPr/>
            <p:nvPr/>
          </p:nvSpPr>
          <p:spPr>
            <a:xfrm>
              <a:off x="3801100" y="2682050"/>
              <a:ext cx="6150" cy="7025"/>
            </a:xfrm>
            <a:custGeom>
              <a:avLst/>
              <a:gdLst/>
              <a:ahLst/>
              <a:cxnLst/>
              <a:rect l="l" t="t" r="r" b="b"/>
              <a:pathLst>
                <a:path w="246" h="281" extrusionOk="0">
                  <a:moveTo>
                    <a:pt x="180" y="1"/>
                  </a:moveTo>
                  <a:cubicBezTo>
                    <a:pt x="161" y="1"/>
                    <a:pt x="141" y="9"/>
                    <a:pt x="123" y="26"/>
                  </a:cubicBezTo>
                  <a:cubicBezTo>
                    <a:pt x="50" y="51"/>
                    <a:pt x="1" y="149"/>
                    <a:pt x="1" y="198"/>
                  </a:cubicBezTo>
                  <a:cubicBezTo>
                    <a:pt x="1" y="253"/>
                    <a:pt x="28" y="280"/>
                    <a:pt x="73" y="280"/>
                  </a:cubicBezTo>
                  <a:cubicBezTo>
                    <a:pt x="88" y="280"/>
                    <a:pt x="105" y="277"/>
                    <a:pt x="123" y="271"/>
                  </a:cubicBezTo>
                  <a:cubicBezTo>
                    <a:pt x="172" y="247"/>
                    <a:pt x="246" y="149"/>
                    <a:pt x="246" y="75"/>
                  </a:cubicBezTo>
                  <a:cubicBezTo>
                    <a:pt x="246" y="28"/>
                    <a:pt x="215" y="1"/>
                    <a:pt x="18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2" name="Google Shape;972;p34"/>
            <p:cNvSpPr/>
            <p:nvPr/>
          </p:nvSpPr>
          <p:spPr>
            <a:xfrm>
              <a:off x="3639500" y="2661750"/>
              <a:ext cx="195300" cy="142175"/>
            </a:xfrm>
            <a:custGeom>
              <a:avLst/>
              <a:gdLst/>
              <a:ahLst/>
              <a:cxnLst/>
              <a:rect l="l" t="t" r="r" b="b"/>
              <a:pathLst>
                <a:path w="7812" h="5687" extrusionOk="0">
                  <a:moveTo>
                    <a:pt x="7529" y="290"/>
                  </a:moveTo>
                  <a:cubicBezTo>
                    <a:pt x="7564" y="290"/>
                    <a:pt x="7591" y="318"/>
                    <a:pt x="7591" y="373"/>
                  </a:cubicBezTo>
                  <a:cubicBezTo>
                    <a:pt x="7591" y="446"/>
                    <a:pt x="7542" y="520"/>
                    <a:pt x="7493" y="569"/>
                  </a:cubicBezTo>
                  <a:cubicBezTo>
                    <a:pt x="7475" y="575"/>
                    <a:pt x="7458" y="578"/>
                    <a:pt x="7443" y="578"/>
                  </a:cubicBezTo>
                  <a:cubicBezTo>
                    <a:pt x="7399" y="578"/>
                    <a:pt x="7371" y="550"/>
                    <a:pt x="7371" y="495"/>
                  </a:cubicBezTo>
                  <a:cubicBezTo>
                    <a:pt x="7371" y="422"/>
                    <a:pt x="7420" y="348"/>
                    <a:pt x="7493" y="299"/>
                  </a:cubicBezTo>
                  <a:cubicBezTo>
                    <a:pt x="7506" y="293"/>
                    <a:pt x="7518" y="290"/>
                    <a:pt x="7529" y="290"/>
                  </a:cubicBezTo>
                  <a:close/>
                  <a:moveTo>
                    <a:pt x="7083" y="549"/>
                  </a:moveTo>
                  <a:cubicBezTo>
                    <a:pt x="7125" y="549"/>
                    <a:pt x="7151" y="589"/>
                    <a:pt x="7151" y="642"/>
                  </a:cubicBezTo>
                  <a:cubicBezTo>
                    <a:pt x="7151" y="691"/>
                    <a:pt x="7102" y="789"/>
                    <a:pt x="7028" y="814"/>
                  </a:cubicBezTo>
                  <a:cubicBezTo>
                    <a:pt x="7011" y="831"/>
                    <a:pt x="6993" y="839"/>
                    <a:pt x="6978" y="839"/>
                  </a:cubicBezTo>
                  <a:cubicBezTo>
                    <a:pt x="6951" y="839"/>
                    <a:pt x="6930" y="812"/>
                    <a:pt x="6930" y="765"/>
                  </a:cubicBezTo>
                  <a:cubicBezTo>
                    <a:pt x="6930" y="691"/>
                    <a:pt x="6979" y="593"/>
                    <a:pt x="7028" y="569"/>
                  </a:cubicBezTo>
                  <a:cubicBezTo>
                    <a:pt x="7049" y="555"/>
                    <a:pt x="7067" y="549"/>
                    <a:pt x="7083" y="549"/>
                  </a:cubicBezTo>
                  <a:close/>
                  <a:moveTo>
                    <a:pt x="6644" y="813"/>
                  </a:moveTo>
                  <a:cubicBezTo>
                    <a:pt x="6679" y="813"/>
                    <a:pt x="6710" y="840"/>
                    <a:pt x="6710" y="887"/>
                  </a:cubicBezTo>
                  <a:cubicBezTo>
                    <a:pt x="6710" y="961"/>
                    <a:pt x="6636" y="1059"/>
                    <a:pt x="6587" y="1083"/>
                  </a:cubicBezTo>
                  <a:cubicBezTo>
                    <a:pt x="6569" y="1089"/>
                    <a:pt x="6552" y="1092"/>
                    <a:pt x="6537" y="1092"/>
                  </a:cubicBezTo>
                  <a:cubicBezTo>
                    <a:pt x="6492" y="1092"/>
                    <a:pt x="6465" y="1065"/>
                    <a:pt x="6465" y="1010"/>
                  </a:cubicBezTo>
                  <a:cubicBezTo>
                    <a:pt x="6465" y="961"/>
                    <a:pt x="6514" y="863"/>
                    <a:pt x="6587" y="838"/>
                  </a:cubicBezTo>
                  <a:cubicBezTo>
                    <a:pt x="6605" y="821"/>
                    <a:pt x="6625" y="813"/>
                    <a:pt x="6644" y="813"/>
                  </a:cubicBezTo>
                  <a:close/>
                  <a:moveTo>
                    <a:pt x="7685" y="1"/>
                  </a:moveTo>
                  <a:cubicBezTo>
                    <a:pt x="7657" y="1"/>
                    <a:pt x="7625" y="10"/>
                    <a:pt x="7591" y="30"/>
                  </a:cubicBezTo>
                  <a:lnTo>
                    <a:pt x="221" y="4315"/>
                  </a:lnTo>
                  <a:cubicBezTo>
                    <a:pt x="98" y="4364"/>
                    <a:pt x="0" y="4536"/>
                    <a:pt x="0" y="4683"/>
                  </a:cubicBezTo>
                  <a:lnTo>
                    <a:pt x="0" y="5687"/>
                  </a:lnTo>
                  <a:cubicBezTo>
                    <a:pt x="0" y="5564"/>
                    <a:pt x="98" y="5417"/>
                    <a:pt x="196" y="5344"/>
                  </a:cubicBezTo>
                  <a:lnTo>
                    <a:pt x="7616" y="1059"/>
                  </a:lnTo>
                  <a:cubicBezTo>
                    <a:pt x="7655" y="1035"/>
                    <a:pt x="7689" y="1024"/>
                    <a:pt x="7718" y="1024"/>
                  </a:cubicBezTo>
                  <a:cubicBezTo>
                    <a:pt x="7778" y="1024"/>
                    <a:pt x="7812" y="1073"/>
                    <a:pt x="7812" y="1157"/>
                  </a:cubicBezTo>
                  <a:lnTo>
                    <a:pt x="7812" y="153"/>
                  </a:lnTo>
                  <a:cubicBezTo>
                    <a:pt x="7812" y="64"/>
                    <a:pt x="7760" y="1"/>
                    <a:pt x="7685" y="1"/>
                  </a:cubicBez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" name="Google Shape;973;p34"/>
            <p:cNvSpPr/>
            <p:nvPr/>
          </p:nvSpPr>
          <p:spPr>
            <a:xfrm>
              <a:off x="3639500" y="2687350"/>
              <a:ext cx="195925" cy="241325"/>
            </a:xfrm>
            <a:custGeom>
              <a:avLst/>
              <a:gdLst/>
              <a:ahLst/>
              <a:cxnLst/>
              <a:rect l="l" t="t" r="r" b="b"/>
              <a:pathLst>
                <a:path w="7837" h="9653" extrusionOk="0">
                  <a:moveTo>
                    <a:pt x="3061" y="3340"/>
                  </a:moveTo>
                  <a:lnTo>
                    <a:pt x="3061" y="3487"/>
                  </a:lnTo>
                  <a:lnTo>
                    <a:pt x="735" y="4834"/>
                  </a:lnTo>
                  <a:lnTo>
                    <a:pt x="735" y="4687"/>
                  </a:lnTo>
                  <a:lnTo>
                    <a:pt x="3061" y="3340"/>
                  </a:lnTo>
                  <a:close/>
                  <a:moveTo>
                    <a:pt x="3061" y="3806"/>
                  </a:moveTo>
                  <a:lnTo>
                    <a:pt x="3061" y="3953"/>
                  </a:lnTo>
                  <a:lnTo>
                    <a:pt x="735" y="5300"/>
                  </a:lnTo>
                  <a:lnTo>
                    <a:pt x="735" y="5153"/>
                  </a:lnTo>
                  <a:lnTo>
                    <a:pt x="3061" y="3806"/>
                  </a:lnTo>
                  <a:close/>
                  <a:moveTo>
                    <a:pt x="3061" y="4271"/>
                  </a:moveTo>
                  <a:lnTo>
                    <a:pt x="3061" y="4418"/>
                  </a:lnTo>
                  <a:lnTo>
                    <a:pt x="735" y="5765"/>
                  </a:lnTo>
                  <a:lnTo>
                    <a:pt x="735" y="5618"/>
                  </a:lnTo>
                  <a:lnTo>
                    <a:pt x="3061" y="4271"/>
                  </a:lnTo>
                  <a:close/>
                  <a:moveTo>
                    <a:pt x="3061" y="4736"/>
                  </a:moveTo>
                  <a:lnTo>
                    <a:pt x="3086" y="4883"/>
                  </a:lnTo>
                  <a:lnTo>
                    <a:pt x="735" y="6230"/>
                  </a:lnTo>
                  <a:lnTo>
                    <a:pt x="735" y="6083"/>
                  </a:lnTo>
                  <a:lnTo>
                    <a:pt x="3061" y="4736"/>
                  </a:lnTo>
                  <a:close/>
                  <a:moveTo>
                    <a:pt x="7053" y="1039"/>
                  </a:moveTo>
                  <a:lnTo>
                    <a:pt x="7053" y="4761"/>
                  </a:lnTo>
                  <a:lnTo>
                    <a:pt x="3820" y="6622"/>
                  </a:lnTo>
                  <a:lnTo>
                    <a:pt x="3820" y="2900"/>
                  </a:lnTo>
                  <a:lnTo>
                    <a:pt x="7053" y="1039"/>
                  </a:lnTo>
                  <a:close/>
                  <a:moveTo>
                    <a:pt x="3086" y="5202"/>
                  </a:moveTo>
                  <a:lnTo>
                    <a:pt x="3086" y="5348"/>
                  </a:lnTo>
                  <a:lnTo>
                    <a:pt x="735" y="6695"/>
                  </a:lnTo>
                  <a:lnTo>
                    <a:pt x="735" y="6548"/>
                  </a:lnTo>
                  <a:lnTo>
                    <a:pt x="3086" y="5202"/>
                  </a:lnTo>
                  <a:close/>
                  <a:moveTo>
                    <a:pt x="3086" y="5667"/>
                  </a:moveTo>
                  <a:lnTo>
                    <a:pt x="3086" y="5814"/>
                  </a:lnTo>
                  <a:lnTo>
                    <a:pt x="735" y="7161"/>
                  </a:lnTo>
                  <a:lnTo>
                    <a:pt x="735" y="7014"/>
                  </a:lnTo>
                  <a:lnTo>
                    <a:pt x="3086" y="5667"/>
                  </a:lnTo>
                  <a:close/>
                  <a:moveTo>
                    <a:pt x="3086" y="6132"/>
                  </a:moveTo>
                  <a:lnTo>
                    <a:pt x="3086" y="6279"/>
                  </a:lnTo>
                  <a:lnTo>
                    <a:pt x="1322" y="7283"/>
                  </a:lnTo>
                  <a:lnTo>
                    <a:pt x="1322" y="7136"/>
                  </a:lnTo>
                  <a:lnTo>
                    <a:pt x="3086" y="6132"/>
                  </a:lnTo>
                  <a:close/>
                  <a:moveTo>
                    <a:pt x="7718" y="0"/>
                  </a:moveTo>
                  <a:cubicBezTo>
                    <a:pt x="7689" y="0"/>
                    <a:pt x="7655" y="11"/>
                    <a:pt x="7616" y="35"/>
                  </a:cubicBezTo>
                  <a:lnTo>
                    <a:pt x="196" y="4320"/>
                  </a:lnTo>
                  <a:cubicBezTo>
                    <a:pt x="98" y="4393"/>
                    <a:pt x="0" y="4540"/>
                    <a:pt x="0" y="4663"/>
                  </a:cubicBezTo>
                  <a:lnTo>
                    <a:pt x="25" y="9511"/>
                  </a:lnTo>
                  <a:cubicBezTo>
                    <a:pt x="25" y="9602"/>
                    <a:pt x="65" y="9653"/>
                    <a:pt x="136" y="9653"/>
                  </a:cubicBezTo>
                  <a:cubicBezTo>
                    <a:pt x="161" y="9653"/>
                    <a:pt x="189" y="9647"/>
                    <a:pt x="221" y="9634"/>
                  </a:cubicBezTo>
                  <a:lnTo>
                    <a:pt x="7640" y="5324"/>
                  </a:lnTo>
                  <a:cubicBezTo>
                    <a:pt x="7738" y="5275"/>
                    <a:pt x="7836" y="5128"/>
                    <a:pt x="7836" y="5006"/>
                  </a:cubicBezTo>
                  <a:lnTo>
                    <a:pt x="7812" y="133"/>
                  </a:lnTo>
                  <a:cubicBezTo>
                    <a:pt x="7812" y="49"/>
                    <a:pt x="7778" y="0"/>
                    <a:pt x="7718" y="0"/>
                  </a:cubicBezTo>
                  <a:close/>
                </a:path>
              </a:pathLst>
            </a:custGeom>
            <a:solidFill>
              <a:srgbClr val="BEE1F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4" name="Google Shape;974;p34"/>
            <p:cNvSpPr/>
            <p:nvPr/>
          </p:nvSpPr>
          <p:spPr>
            <a:xfrm>
              <a:off x="3823750" y="2669000"/>
              <a:ext cx="5550" cy="7225"/>
            </a:xfrm>
            <a:custGeom>
              <a:avLst/>
              <a:gdLst/>
              <a:ahLst/>
              <a:cxnLst/>
              <a:rect l="l" t="t" r="r" b="b"/>
              <a:pathLst>
                <a:path w="222" h="289" extrusionOk="0">
                  <a:moveTo>
                    <a:pt x="159" y="0"/>
                  </a:moveTo>
                  <a:cubicBezTo>
                    <a:pt x="148" y="0"/>
                    <a:pt x="136" y="3"/>
                    <a:pt x="123" y="9"/>
                  </a:cubicBezTo>
                  <a:cubicBezTo>
                    <a:pt x="50" y="58"/>
                    <a:pt x="1" y="132"/>
                    <a:pt x="1" y="205"/>
                  </a:cubicBezTo>
                  <a:cubicBezTo>
                    <a:pt x="1" y="260"/>
                    <a:pt x="29" y="288"/>
                    <a:pt x="73" y="288"/>
                  </a:cubicBezTo>
                  <a:cubicBezTo>
                    <a:pt x="88" y="288"/>
                    <a:pt x="105" y="285"/>
                    <a:pt x="123" y="279"/>
                  </a:cubicBezTo>
                  <a:cubicBezTo>
                    <a:pt x="172" y="230"/>
                    <a:pt x="221" y="156"/>
                    <a:pt x="221" y="83"/>
                  </a:cubicBezTo>
                  <a:cubicBezTo>
                    <a:pt x="221" y="28"/>
                    <a:pt x="194" y="0"/>
                    <a:pt x="159" y="0"/>
                  </a:cubicBezTo>
                  <a:close/>
                </a:path>
              </a:pathLst>
            </a:custGeom>
            <a:solidFill>
              <a:srgbClr val="EC82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" name="Google Shape;975;p34"/>
            <p:cNvSpPr/>
            <p:nvPr/>
          </p:nvSpPr>
          <p:spPr>
            <a:xfrm>
              <a:off x="3812750" y="2675475"/>
              <a:ext cx="5525" cy="7275"/>
            </a:xfrm>
            <a:custGeom>
              <a:avLst/>
              <a:gdLst/>
              <a:ahLst/>
              <a:cxnLst/>
              <a:rect l="l" t="t" r="r" b="b"/>
              <a:pathLst>
                <a:path w="221" h="291" extrusionOk="0">
                  <a:moveTo>
                    <a:pt x="153" y="0"/>
                  </a:moveTo>
                  <a:cubicBezTo>
                    <a:pt x="137" y="0"/>
                    <a:pt x="119" y="6"/>
                    <a:pt x="98" y="20"/>
                  </a:cubicBezTo>
                  <a:cubicBezTo>
                    <a:pt x="49" y="44"/>
                    <a:pt x="0" y="142"/>
                    <a:pt x="0" y="216"/>
                  </a:cubicBezTo>
                  <a:cubicBezTo>
                    <a:pt x="0" y="263"/>
                    <a:pt x="21" y="290"/>
                    <a:pt x="48" y="290"/>
                  </a:cubicBezTo>
                  <a:cubicBezTo>
                    <a:pt x="63" y="290"/>
                    <a:pt x="81" y="282"/>
                    <a:pt x="98" y="265"/>
                  </a:cubicBezTo>
                  <a:cubicBezTo>
                    <a:pt x="172" y="240"/>
                    <a:pt x="221" y="142"/>
                    <a:pt x="221" y="93"/>
                  </a:cubicBezTo>
                  <a:cubicBezTo>
                    <a:pt x="221" y="40"/>
                    <a:pt x="195" y="0"/>
                    <a:pt x="153" y="0"/>
                  </a:cubicBezTo>
                  <a:close/>
                </a:path>
              </a:pathLst>
            </a:custGeom>
            <a:solidFill>
              <a:srgbClr val="606B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6" name="Google Shape;976;p34"/>
            <p:cNvSpPr/>
            <p:nvPr/>
          </p:nvSpPr>
          <p:spPr>
            <a:xfrm>
              <a:off x="4082100" y="3053675"/>
              <a:ext cx="45325" cy="28800"/>
            </a:xfrm>
            <a:custGeom>
              <a:avLst/>
              <a:gdLst/>
              <a:ahLst/>
              <a:cxnLst/>
              <a:rect l="l" t="t" r="r" b="b"/>
              <a:pathLst>
                <a:path w="1813" h="1152" extrusionOk="0">
                  <a:moveTo>
                    <a:pt x="1789" y="1"/>
                  </a:moveTo>
                  <a:cubicBezTo>
                    <a:pt x="1274" y="295"/>
                    <a:pt x="417" y="760"/>
                    <a:pt x="1" y="1005"/>
                  </a:cubicBezTo>
                  <a:lnTo>
                    <a:pt x="246" y="1152"/>
                  </a:lnTo>
                  <a:cubicBezTo>
                    <a:pt x="246" y="1152"/>
                    <a:pt x="1740" y="319"/>
                    <a:pt x="1764" y="295"/>
                  </a:cubicBezTo>
                  <a:cubicBezTo>
                    <a:pt x="1789" y="295"/>
                    <a:pt x="1813" y="270"/>
                    <a:pt x="1813" y="221"/>
                  </a:cubicBezTo>
                  <a:cubicBezTo>
                    <a:pt x="1813" y="148"/>
                    <a:pt x="1789" y="74"/>
                    <a:pt x="1789" y="1"/>
                  </a:cubicBez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7" name="Google Shape;977;p34"/>
            <p:cNvSpPr/>
            <p:nvPr/>
          </p:nvSpPr>
          <p:spPr>
            <a:xfrm>
              <a:off x="4004975" y="3000225"/>
              <a:ext cx="121850" cy="78575"/>
            </a:xfrm>
            <a:custGeom>
              <a:avLst/>
              <a:gdLst/>
              <a:ahLst/>
              <a:cxnLst/>
              <a:rect l="l" t="t" r="r" b="b"/>
              <a:pathLst>
                <a:path w="4874" h="3143" extrusionOk="0">
                  <a:moveTo>
                    <a:pt x="2579" y="0"/>
                  </a:moveTo>
                  <a:cubicBezTo>
                    <a:pt x="2527" y="0"/>
                    <a:pt x="2476" y="3"/>
                    <a:pt x="2425" y="8"/>
                  </a:cubicBezTo>
                  <a:cubicBezTo>
                    <a:pt x="1862" y="82"/>
                    <a:pt x="1298" y="449"/>
                    <a:pt x="809" y="719"/>
                  </a:cubicBezTo>
                  <a:cubicBezTo>
                    <a:pt x="539" y="865"/>
                    <a:pt x="270" y="1037"/>
                    <a:pt x="0" y="1184"/>
                  </a:cubicBezTo>
                  <a:lnTo>
                    <a:pt x="3086" y="3143"/>
                  </a:lnTo>
                  <a:cubicBezTo>
                    <a:pt x="3502" y="2898"/>
                    <a:pt x="4359" y="2433"/>
                    <a:pt x="4874" y="2139"/>
                  </a:cubicBezTo>
                  <a:cubicBezTo>
                    <a:pt x="4751" y="988"/>
                    <a:pt x="4041" y="523"/>
                    <a:pt x="3698" y="351"/>
                  </a:cubicBezTo>
                  <a:cubicBezTo>
                    <a:pt x="3352" y="157"/>
                    <a:pt x="2967" y="0"/>
                    <a:pt x="257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8" name="Google Shape;978;p34"/>
            <p:cNvSpPr/>
            <p:nvPr/>
          </p:nvSpPr>
          <p:spPr>
            <a:xfrm>
              <a:off x="4001900" y="3023500"/>
              <a:ext cx="88200" cy="59450"/>
            </a:xfrm>
            <a:custGeom>
              <a:avLst/>
              <a:gdLst/>
              <a:ahLst/>
              <a:cxnLst/>
              <a:rect l="l" t="t" r="r" b="b"/>
              <a:pathLst>
                <a:path w="3528" h="2378" extrusionOk="0">
                  <a:moveTo>
                    <a:pt x="1011" y="1"/>
                  </a:moveTo>
                  <a:cubicBezTo>
                    <a:pt x="685" y="1"/>
                    <a:pt x="346" y="80"/>
                    <a:pt x="50" y="302"/>
                  </a:cubicBezTo>
                  <a:cubicBezTo>
                    <a:pt x="1" y="326"/>
                    <a:pt x="1" y="424"/>
                    <a:pt x="74" y="473"/>
                  </a:cubicBezTo>
                  <a:cubicBezTo>
                    <a:pt x="1250" y="1159"/>
                    <a:pt x="2866" y="2089"/>
                    <a:pt x="3356" y="2359"/>
                  </a:cubicBezTo>
                  <a:cubicBezTo>
                    <a:pt x="3376" y="2372"/>
                    <a:pt x="3397" y="2378"/>
                    <a:pt x="3418" y="2378"/>
                  </a:cubicBezTo>
                  <a:cubicBezTo>
                    <a:pt x="3475" y="2378"/>
                    <a:pt x="3527" y="2333"/>
                    <a:pt x="3527" y="2261"/>
                  </a:cubicBezTo>
                  <a:cubicBezTo>
                    <a:pt x="3454" y="987"/>
                    <a:pt x="2646" y="547"/>
                    <a:pt x="2278" y="351"/>
                  </a:cubicBezTo>
                  <a:cubicBezTo>
                    <a:pt x="2050" y="214"/>
                    <a:pt x="1547" y="1"/>
                    <a:pt x="1011" y="1"/>
                  </a:cubicBezTo>
                  <a:close/>
                </a:path>
              </a:pathLst>
            </a:custGeom>
            <a:solidFill>
              <a:srgbClr val="CCD9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" name="Google Shape;979;p34"/>
            <p:cNvSpPr/>
            <p:nvPr/>
          </p:nvSpPr>
          <p:spPr>
            <a:xfrm>
              <a:off x="2999750" y="2497800"/>
              <a:ext cx="16550" cy="15950"/>
            </a:xfrm>
            <a:custGeom>
              <a:avLst/>
              <a:gdLst/>
              <a:ahLst/>
              <a:cxnLst/>
              <a:rect l="l" t="t" r="r" b="b"/>
              <a:pathLst>
                <a:path w="662" h="638" extrusionOk="0">
                  <a:moveTo>
                    <a:pt x="661" y="1"/>
                  </a:moveTo>
                  <a:lnTo>
                    <a:pt x="147" y="295"/>
                  </a:lnTo>
                  <a:cubicBezTo>
                    <a:pt x="147" y="466"/>
                    <a:pt x="74" y="589"/>
                    <a:pt x="0" y="638"/>
                  </a:cubicBezTo>
                  <a:lnTo>
                    <a:pt x="514" y="319"/>
                  </a:lnTo>
                  <a:cubicBezTo>
                    <a:pt x="612" y="270"/>
                    <a:pt x="661" y="148"/>
                    <a:pt x="661" y="1"/>
                  </a:cubicBez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" name="Google Shape;980;p34"/>
            <p:cNvSpPr/>
            <p:nvPr/>
          </p:nvSpPr>
          <p:spPr>
            <a:xfrm>
              <a:off x="2626925" y="1971700"/>
              <a:ext cx="22675" cy="9450"/>
            </a:xfrm>
            <a:custGeom>
              <a:avLst/>
              <a:gdLst/>
              <a:ahLst/>
              <a:cxnLst/>
              <a:rect l="l" t="t" r="r" b="b"/>
              <a:pathLst>
                <a:path w="907" h="378" extrusionOk="0">
                  <a:moveTo>
                    <a:pt x="686" y="0"/>
                  </a:moveTo>
                  <a:cubicBezTo>
                    <a:pt x="632" y="0"/>
                    <a:pt x="583" y="12"/>
                    <a:pt x="539" y="34"/>
                  </a:cubicBezTo>
                  <a:lnTo>
                    <a:pt x="0" y="328"/>
                  </a:lnTo>
                  <a:cubicBezTo>
                    <a:pt x="41" y="308"/>
                    <a:pt x="90" y="296"/>
                    <a:pt x="143" y="296"/>
                  </a:cubicBezTo>
                  <a:cubicBezTo>
                    <a:pt x="220" y="296"/>
                    <a:pt x="306" y="320"/>
                    <a:pt x="392" y="377"/>
                  </a:cubicBezTo>
                  <a:lnTo>
                    <a:pt x="906" y="59"/>
                  </a:lnTo>
                  <a:cubicBezTo>
                    <a:pt x="825" y="18"/>
                    <a:pt x="752" y="0"/>
                    <a:pt x="686" y="0"/>
                  </a:cubicBez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" name="Google Shape;981;p34"/>
            <p:cNvSpPr/>
            <p:nvPr/>
          </p:nvSpPr>
          <p:spPr>
            <a:xfrm>
              <a:off x="3003425" y="2200900"/>
              <a:ext cx="13475" cy="304275"/>
            </a:xfrm>
            <a:custGeom>
              <a:avLst/>
              <a:gdLst/>
              <a:ahLst/>
              <a:cxnLst/>
              <a:rect l="l" t="t" r="r" b="b"/>
              <a:pathLst>
                <a:path w="539" h="12171" extrusionOk="0">
                  <a:moveTo>
                    <a:pt x="539" y="0"/>
                  </a:moveTo>
                  <a:lnTo>
                    <a:pt x="25" y="294"/>
                  </a:lnTo>
                  <a:lnTo>
                    <a:pt x="0" y="12171"/>
                  </a:lnTo>
                  <a:lnTo>
                    <a:pt x="514" y="11877"/>
                  </a:lnTo>
                  <a:lnTo>
                    <a:pt x="539" y="0"/>
                  </a:ln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" name="Google Shape;982;p34"/>
            <p:cNvSpPr/>
            <p:nvPr/>
          </p:nvSpPr>
          <p:spPr>
            <a:xfrm>
              <a:off x="2636700" y="1973150"/>
              <a:ext cx="367350" cy="212475"/>
            </a:xfrm>
            <a:custGeom>
              <a:avLst/>
              <a:gdLst/>
              <a:ahLst/>
              <a:cxnLst/>
              <a:rect l="l" t="t" r="r" b="b"/>
              <a:pathLst>
                <a:path w="14694" h="8499" extrusionOk="0">
                  <a:moveTo>
                    <a:pt x="515" y="1"/>
                  </a:moveTo>
                  <a:lnTo>
                    <a:pt x="1" y="319"/>
                  </a:lnTo>
                  <a:lnTo>
                    <a:pt x="14179" y="8498"/>
                  </a:lnTo>
                  <a:lnTo>
                    <a:pt x="14694" y="8204"/>
                  </a:lnTo>
                  <a:lnTo>
                    <a:pt x="515" y="1"/>
                  </a:ln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" name="Google Shape;983;p34"/>
            <p:cNvSpPr/>
            <p:nvPr/>
          </p:nvSpPr>
          <p:spPr>
            <a:xfrm>
              <a:off x="2991175" y="2178250"/>
              <a:ext cx="26350" cy="30025"/>
            </a:xfrm>
            <a:custGeom>
              <a:avLst/>
              <a:gdLst/>
              <a:ahLst/>
              <a:cxnLst/>
              <a:rect l="l" t="t" r="r" b="b"/>
              <a:pathLst>
                <a:path w="1054" h="1201" extrusionOk="0">
                  <a:moveTo>
                    <a:pt x="515" y="0"/>
                  </a:moveTo>
                  <a:lnTo>
                    <a:pt x="0" y="294"/>
                  </a:lnTo>
                  <a:cubicBezTo>
                    <a:pt x="294" y="465"/>
                    <a:pt x="515" y="882"/>
                    <a:pt x="515" y="1200"/>
                  </a:cubicBezTo>
                  <a:lnTo>
                    <a:pt x="1029" y="906"/>
                  </a:lnTo>
                  <a:cubicBezTo>
                    <a:pt x="1053" y="563"/>
                    <a:pt x="808" y="147"/>
                    <a:pt x="515" y="0"/>
                  </a:cubicBez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" name="Google Shape;984;p34"/>
            <p:cNvSpPr/>
            <p:nvPr/>
          </p:nvSpPr>
          <p:spPr>
            <a:xfrm>
              <a:off x="2622625" y="1979200"/>
              <a:ext cx="381425" cy="535250"/>
            </a:xfrm>
            <a:custGeom>
              <a:avLst/>
              <a:gdLst/>
              <a:ahLst/>
              <a:cxnLst/>
              <a:rect l="l" t="t" r="r" b="b"/>
              <a:pathLst>
                <a:path w="15257" h="21410" extrusionOk="0">
                  <a:moveTo>
                    <a:pt x="316" y="0"/>
                  </a:moveTo>
                  <a:cubicBezTo>
                    <a:pt x="144" y="0"/>
                    <a:pt x="25" y="132"/>
                    <a:pt x="25" y="371"/>
                  </a:cubicBezTo>
                  <a:lnTo>
                    <a:pt x="1" y="12248"/>
                  </a:lnTo>
                  <a:cubicBezTo>
                    <a:pt x="1" y="12590"/>
                    <a:pt x="221" y="12982"/>
                    <a:pt x="515" y="13154"/>
                  </a:cubicBezTo>
                  <a:lnTo>
                    <a:pt x="14693" y="21333"/>
                  </a:lnTo>
                  <a:cubicBezTo>
                    <a:pt x="14782" y="21385"/>
                    <a:pt x="14867" y="21410"/>
                    <a:pt x="14942" y="21410"/>
                  </a:cubicBezTo>
                  <a:cubicBezTo>
                    <a:pt x="15113" y="21410"/>
                    <a:pt x="15232" y="21278"/>
                    <a:pt x="15232" y="21039"/>
                  </a:cubicBezTo>
                  <a:lnTo>
                    <a:pt x="15257" y="9162"/>
                  </a:lnTo>
                  <a:cubicBezTo>
                    <a:pt x="15257" y="8844"/>
                    <a:pt x="15036" y="8427"/>
                    <a:pt x="14742" y="8256"/>
                  </a:cubicBezTo>
                  <a:lnTo>
                    <a:pt x="564" y="77"/>
                  </a:lnTo>
                  <a:cubicBezTo>
                    <a:pt x="475" y="25"/>
                    <a:pt x="390" y="0"/>
                    <a:pt x="316" y="0"/>
                  </a:cubicBez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" name="Google Shape;985;p34"/>
            <p:cNvSpPr/>
            <p:nvPr/>
          </p:nvSpPr>
          <p:spPr>
            <a:xfrm>
              <a:off x="2636100" y="2011125"/>
              <a:ext cx="355100" cy="472025"/>
            </a:xfrm>
            <a:custGeom>
              <a:avLst/>
              <a:gdLst/>
              <a:ahLst/>
              <a:cxnLst/>
              <a:rect l="l" t="t" r="r" b="b"/>
              <a:pathLst>
                <a:path w="14204" h="18881" extrusionOk="0">
                  <a:moveTo>
                    <a:pt x="25" y="0"/>
                  </a:moveTo>
                  <a:lnTo>
                    <a:pt x="0" y="10677"/>
                  </a:lnTo>
                  <a:lnTo>
                    <a:pt x="14154" y="18880"/>
                  </a:lnTo>
                  <a:lnTo>
                    <a:pt x="14203" y="8179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6" name="Google Shape;986;p34"/>
            <p:cNvSpPr/>
            <p:nvPr/>
          </p:nvSpPr>
          <p:spPr>
            <a:xfrm>
              <a:off x="2989950" y="2520450"/>
              <a:ext cx="5525" cy="22675"/>
            </a:xfrm>
            <a:custGeom>
              <a:avLst/>
              <a:gdLst/>
              <a:ahLst/>
              <a:cxnLst/>
              <a:rect l="l" t="t" r="r" b="b"/>
              <a:pathLst>
                <a:path w="221" h="907" extrusionOk="0">
                  <a:moveTo>
                    <a:pt x="221" y="1"/>
                  </a:moveTo>
                  <a:cubicBezTo>
                    <a:pt x="221" y="99"/>
                    <a:pt x="147" y="221"/>
                    <a:pt x="0" y="295"/>
                  </a:cubicBezTo>
                  <a:lnTo>
                    <a:pt x="0" y="907"/>
                  </a:lnTo>
                  <a:cubicBezTo>
                    <a:pt x="147" y="834"/>
                    <a:pt x="221" y="711"/>
                    <a:pt x="221" y="613"/>
                  </a:cubicBezTo>
                  <a:lnTo>
                    <a:pt x="221" y="1"/>
                  </a:lnTo>
                  <a:close/>
                </a:path>
              </a:pathLst>
            </a:custGeom>
            <a:solidFill>
              <a:srgbClr val="879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7" name="Google Shape;987;p34"/>
            <p:cNvSpPr/>
            <p:nvPr/>
          </p:nvSpPr>
          <p:spPr>
            <a:xfrm>
              <a:off x="2710175" y="2675350"/>
              <a:ext cx="25725" cy="17925"/>
            </a:xfrm>
            <a:custGeom>
              <a:avLst/>
              <a:gdLst/>
              <a:ahLst/>
              <a:cxnLst/>
              <a:rect l="l" t="t" r="r" b="b"/>
              <a:pathLst>
                <a:path w="1029" h="717" extrusionOk="0">
                  <a:moveTo>
                    <a:pt x="0" y="0"/>
                  </a:moveTo>
                  <a:lnTo>
                    <a:pt x="0" y="588"/>
                  </a:lnTo>
                  <a:cubicBezTo>
                    <a:pt x="135" y="674"/>
                    <a:pt x="325" y="717"/>
                    <a:pt x="515" y="717"/>
                  </a:cubicBezTo>
                  <a:cubicBezTo>
                    <a:pt x="704" y="717"/>
                    <a:pt x="894" y="674"/>
                    <a:pt x="1029" y="588"/>
                  </a:cubicBezTo>
                  <a:lnTo>
                    <a:pt x="1029" y="0"/>
                  </a:lnTo>
                  <a:cubicBezTo>
                    <a:pt x="894" y="86"/>
                    <a:pt x="704" y="129"/>
                    <a:pt x="515" y="129"/>
                  </a:cubicBezTo>
                  <a:cubicBezTo>
                    <a:pt x="325" y="129"/>
                    <a:pt x="135" y="86"/>
                    <a:pt x="0" y="0"/>
                  </a:cubicBezTo>
                  <a:close/>
                </a:path>
              </a:pathLst>
            </a:custGeom>
            <a:solidFill>
              <a:srgbClr val="879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8" name="Google Shape;988;p34"/>
            <p:cNvSpPr/>
            <p:nvPr/>
          </p:nvSpPr>
          <p:spPr>
            <a:xfrm>
              <a:off x="2350200" y="2462925"/>
              <a:ext cx="5525" cy="22675"/>
            </a:xfrm>
            <a:custGeom>
              <a:avLst/>
              <a:gdLst/>
              <a:ahLst/>
              <a:cxnLst/>
              <a:rect l="l" t="t" r="r" b="b"/>
              <a:pathLst>
                <a:path w="221" h="907" extrusionOk="0">
                  <a:moveTo>
                    <a:pt x="0" y="0"/>
                  </a:moveTo>
                  <a:lnTo>
                    <a:pt x="0" y="612"/>
                  </a:lnTo>
                  <a:cubicBezTo>
                    <a:pt x="0" y="710"/>
                    <a:pt x="74" y="833"/>
                    <a:pt x="221" y="906"/>
                  </a:cubicBezTo>
                  <a:lnTo>
                    <a:pt x="221" y="294"/>
                  </a:lnTo>
                  <a:cubicBezTo>
                    <a:pt x="74" y="220"/>
                    <a:pt x="0" y="98"/>
                    <a:pt x="0" y="0"/>
                  </a:cubicBezTo>
                  <a:close/>
                </a:path>
              </a:pathLst>
            </a:custGeom>
            <a:solidFill>
              <a:srgbClr val="879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9" name="Google Shape;989;p34"/>
            <p:cNvSpPr/>
            <p:nvPr/>
          </p:nvSpPr>
          <p:spPr>
            <a:xfrm>
              <a:off x="2735875" y="2527800"/>
              <a:ext cx="254100" cy="162275"/>
            </a:xfrm>
            <a:custGeom>
              <a:avLst/>
              <a:gdLst/>
              <a:ahLst/>
              <a:cxnLst/>
              <a:rect l="l" t="t" r="r" b="b"/>
              <a:pathLst>
                <a:path w="10164" h="6491" extrusionOk="0">
                  <a:moveTo>
                    <a:pt x="10163" y="1"/>
                  </a:moveTo>
                  <a:lnTo>
                    <a:pt x="1" y="5902"/>
                  </a:lnTo>
                  <a:lnTo>
                    <a:pt x="1" y="6490"/>
                  </a:lnTo>
                  <a:lnTo>
                    <a:pt x="10163" y="613"/>
                  </a:lnTo>
                  <a:lnTo>
                    <a:pt x="10163" y="1"/>
                  </a:lnTo>
                  <a:close/>
                </a:path>
              </a:pathLst>
            </a:custGeom>
            <a:solidFill>
              <a:srgbClr val="879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0" name="Google Shape;990;p34"/>
            <p:cNvSpPr/>
            <p:nvPr/>
          </p:nvSpPr>
          <p:spPr>
            <a:xfrm>
              <a:off x="2355700" y="2470250"/>
              <a:ext cx="354500" cy="219825"/>
            </a:xfrm>
            <a:custGeom>
              <a:avLst/>
              <a:gdLst/>
              <a:ahLst/>
              <a:cxnLst/>
              <a:rect l="l" t="t" r="r" b="b"/>
              <a:pathLst>
                <a:path w="14180" h="8793" extrusionOk="0">
                  <a:moveTo>
                    <a:pt x="1" y="1"/>
                  </a:moveTo>
                  <a:lnTo>
                    <a:pt x="1" y="613"/>
                  </a:lnTo>
                  <a:lnTo>
                    <a:pt x="14179" y="8792"/>
                  </a:lnTo>
                  <a:lnTo>
                    <a:pt x="14179" y="8204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879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1" name="Google Shape;991;p34"/>
            <p:cNvSpPr/>
            <p:nvPr/>
          </p:nvSpPr>
          <p:spPr>
            <a:xfrm>
              <a:off x="2348375" y="2304825"/>
              <a:ext cx="648950" cy="373750"/>
            </a:xfrm>
            <a:custGeom>
              <a:avLst/>
              <a:gdLst/>
              <a:ahLst/>
              <a:cxnLst/>
              <a:rect l="l" t="t" r="r" b="b"/>
              <a:pathLst>
                <a:path w="25958" h="14950" extrusionOk="0">
                  <a:moveTo>
                    <a:pt x="10958" y="0"/>
                  </a:moveTo>
                  <a:cubicBezTo>
                    <a:pt x="10769" y="0"/>
                    <a:pt x="10579" y="43"/>
                    <a:pt x="10432" y="129"/>
                  </a:cubicBezTo>
                  <a:lnTo>
                    <a:pt x="269" y="6030"/>
                  </a:lnTo>
                  <a:cubicBezTo>
                    <a:pt x="0" y="6177"/>
                    <a:pt x="0" y="6471"/>
                    <a:pt x="294" y="6618"/>
                  </a:cubicBezTo>
                  <a:lnTo>
                    <a:pt x="14472" y="14821"/>
                  </a:lnTo>
                  <a:cubicBezTo>
                    <a:pt x="14607" y="14907"/>
                    <a:pt x="14797" y="14950"/>
                    <a:pt x="14987" y="14950"/>
                  </a:cubicBezTo>
                  <a:cubicBezTo>
                    <a:pt x="15176" y="14950"/>
                    <a:pt x="15366" y="14907"/>
                    <a:pt x="15501" y="14821"/>
                  </a:cubicBezTo>
                  <a:lnTo>
                    <a:pt x="25663" y="8920"/>
                  </a:lnTo>
                  <a:cubicBezTo>
                    <a:pt x="25957" y="8748"/>
                    <a:pt x="25957" y="8479"/>
                    <a:pt x="25663" y="8308"/>
                  </a:cubicBezTo>
                  <a:lnTo>
                    <a:pt x="11485" y="129"/>
                  </a:lnTo>
                  <a:cubicBezTo>
                    <a:pt x="11338" y="43"/>
                    <a:pt x="11148" y="0"/>
                    <a:pt x="10958" y="0"/>
                  </a:cubicBez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2" name="Google Shape;992;p34"/>
            <p:cNvSpPr/>
            <p:nvPr/>
          </p:nvSpPr>
          <p:spPr>
            <a:xfrm>
              <a:off x="2487950" y="2473925"/>
              <a:ext cx="218575" cy="125075"/>
            </a:xfrm>
            <a:custGeom>
              <a:avLst/>
              <a:gdLst/>
              <a:ahLst/>
              <a:cxnLst/>
              <a:rect l="l" t="t" r="r" b="b"/>
              <a:pathLst>
                <a:path w="8743" h="5003" extrusionOk="0">
                  <a:moveTo>
                    <a:pt x="3098" y="1"/>
                  </a:moveTo>
                  <a:cubicBezTo>
                    <a:pt x="3006" y="1"/>
                    <a:pt x="2914" y="25"/>
                    <a:pt x="2841" y="74"/>
                  </a:cubicBezTo>
                  <a:lnTo>
                    <a:pt x="147" y="1617"/>
                  </a:lnTo>
                  <a:cubicBezTo>
                    <a:pt x="0" y="1715"/>
                    <a:pt x="0" y="1837"/>
                    <a:pt x="147" y="1935"/>
                  </a:cubicBezTo>
                  <a:lnTo>
                    <a:pt x="5363" y="4947"/>
                  </a:lnTo>
                  <a:cubicBezTo>
                    <a:pt x="5437" y="4984"/>
                    <a:pt x="5535" y="5003"/>
                    <a:pt x="5629" y="5003"/>
                  </a:cubicBezTo>
                  <a:cubicBezTo>
                    <a:pt x="5724" y="5003"/>
                    <a:pt x="5816" y="4984"/>
                    <a:pt x="5877" y="4947"/>
                  </a:cubicBezTo>
                  <a:lnTo>
                    <a:pt x="8596" y="3380"/>
                  </a:lnTo>
                  <a:cubicBezTo>
                    <a:pt x="8742" y="3307"/>
                    <a:pt x="8742" y="3160"/>
                    <a:pt x="8596" y="3086"/>
                  </a:cubicBezTo>
                  <a:lnTo>
                    <a:pt x="3355" y="74"/>
                  </a:lnTo>
                  <a:cubicBezTo>
                    <a:pt x="3282" y="25"/>
                    <a:pt x="3190" y="1"/>
                    <a:pt x="3098" y="1"/>
                  </a:cubicBezTo>
                  <a:close/>
                </a:path>
              </a:pathLst>
            </a:custGeom>
            <a:solidFill>
              <a:srgbClr val="B6C7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3" name="Google Shape;993;p34"/>
            <p:cNvSpPr/>
            <p:nvPr/>
          </p:nvSpPr>
          <p:spPr>
            <a:xfrm>
              <a:off x="2615900" y="2331300"/>
              <a:ext cx="23900" cy="17775"/>
            </a:xfrm>
            <a:custGeom>
              <a:avLst/>
              <a:gdLst/>
              <a:ahLst/>
              <a:cxnLst/>
              <a:rect l="l" t="t" r="r" b="b"/>
              <a:pathLst>
                <a:path w="956" h="711" extrusionOk="0">
                  <a:moveTo>
                    <a:pt x="955" y="0"/>
                  </a:moveTo>
                  <a:lnTo>
                    <a:pt x="0" y="539"/>
                  </a:lnTo>
                  <a:lnTo>
                    <a:pt x="0" y="710"/>
                  </a:lnTo>
                  <a:lnTo>
                    <a:pt x="955" y="147"/>
                  </a:lnTo>
                  <a:lnTo>
                    <a:pt x="955" y="0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4" name="Google Shape;994;p34"/>
            <p:cNvSpPr/>
            <p:nvPr/>
          </p:nvSpPr>
          <p:spPr>
            <a:xfrm>
              <a:off x="2592025" y="2331300"/>
              <a:ext cx="23900" cy="17775"/>
            </a:xfrm>
            <a:custGeom>
              <a:avLst/>
              <a:gdLst/>
              <a:ahLst/>
              <a:cxnLst/>
              <a:rect l="l" t="t" r="r" b="b"/>
              <a:pathLst>
                <a:path w="956" h="711" extrusionOk="0">
                  <a:moveTo>
                    <a:pt x="0" y="0"/>
                  </a:moveTo>
                  <a:lnTo>
                    <a:pt x="0" y="172"/>
                  </a:lnTo>
                  <a:lnTo>
                    <a:pt x="955" y="710"/>
                  </a:lnTo>
                  <a:lnTo>
                    <a:pt x="955" y="5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5" name="Google Shape;995;p34"/>
            <p:cNvSpPr/>
            <p:nvPr/>
          </p:nvSpPr>
          <p:spPr>
            <a:xfrm>
              <a:off x="2592025" y="2317825"/>
              <a:ext cx="47775" cy="26950"/>
            </a:xfrm>
            <a:custGeom>
              <a:avLst/>
              <a:gdLst/>
              <a:ahLst/>
              <a:cxnLst/>
              <a:rect l="l" t="t" r="r" b="b"/>
              <a:pathLst>
                <a:path w="1911" h="1078" extrusionOk="0">
                  <a:moveTo>
                    <a:pt x="955" y="0"/>
                  </a:moveTo>
                  <a:lnTo>
                    <a:pt x="0" y="539"/>
                  </a:lnTo>
                  <a:lnTo>
                    <a:pt x="955" y="1078"/>
                  </a:lnTo>
                  <a:lnTo>
                    <a:pt x="1910" y="539"/>
                  </a:lnTo>
                  <a:lnTo>
                    <a:pt x="9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6" name="Google Shape;996;p34"/>
            <p:cNvSpPr/>
            <p:nvPr/>
          </p:nvSpPr>
          <p:spPr>
            <a:xfrm>
              <a:off x="2645900" y="2348425"/>
              <a:ext cx="23900" cy="17775"/>
            </a:xfrm>
            <a:custGeom>
              <a:avLst/>
              <a:gdLst/>
              <a:ahLst/>
              <a:cxnLst/>
              <a:rect l="l" t="t" r="r" b="b"/>
              <a:pathLst>
                <a:path w="956" h="711" extrusionOk="0">
                  <a:moveTo>
                    <a:pt x="955" y="1"/>
                  </a:moveTo>
                  <a:lnTo>
                    <a:pt x="0" y="564"/>
                  </a:lnTo>
                  <a:lnTo>
                    <a:pt x="0" y="711"/>
                  </a:lnTo>
                  <a:lnTo>
                    <a:pt x="955" y="148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7" name="Google Shape;997;p34"/>
            <p:cNvSpPr/>
            <p:nvPr/>
          </p:nvSpPr>
          <p:spPr>
            <a:xfrm>
              <a:off x="2622025" y="2349050"/>
              <a:ext cx="23900" cy="17150"/>
            </a:xfrm>
            <a:custGeom>
              <a:avLst/>
              <a:gdLst/>
              <a:ahLst/>
              <a:cxnLst/>
              <a:rect l="l" t="t" r="r" b="b"/>
              <a:pathLst>
                <a:path w="956" h="686" extrusionOk="0">
                  <a:moveTo>
                    <a:pt x="25" y="0"/>
                  </a:moveTo>
                  <a:lnTo>
                    <a:pt x="0" y="147"/>
                  </a:lnTo>
                  <a:lnTo>
                    <a:pt x="955" y="686"/>
                  </a:lnTo>
                  <a:lnTo>
                    <a:pt x="955" y="539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8" name="Google Shape;998;p34"/>
            <p:cNvSpPr/>
            <p:nvPr/>
          </p:nvSpPr>
          <p:spPr>
            <a:xfrm>
              <a:off x="2622625" y="2334975"/>
              <a:ext cx="47175" cy="27575"/>
            </a:xfrm>
            <a:custGeom>
              <a:avLst/>
              <a:gdLst/>
              <a:ahLst/>
              <a:cxnLst/>
              <a:rect l="l" t="t" r="r" b="b"/>
              <a:pathLst>
                <a:path w="1887" h="1103" extrusionOk="0">
                  <a:moveTo>
                    <a:pt x="931" y="0"/>
                  </a:moveTo>
                  <a:lnTo>
                    <a:pt x="1" y="563"/>
                  </a:lnTo>
                  <a:lnTo>
                    <a:pt x="931" y="1102"/>
                  </a:lnTo>
                  <a:lnTo>
                    <a:pt x="1886" y="539"/>
                  </a:lnTo>
                  <a:lnTo>
                    <a:pt x="93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9" name="Google Shape;999;p34"/>
            <p:cNvSpPr/>
            <p:nvPr/>
          </p:nvSpPr>
          <p:spPr>
            <a:xfrm>
              <a:off x="2675900" y="2366175"/>
              <a:ext cx="23900" cy="17175"/>
            </a:xfrm>
            <a:custGeom>
              <a:avLst/>
              <a:gdLst/>
              <a:ahLst/>
              <a:cxnLst/>
              <a:rect l="l" t="t" r="r" b="b"/>
              <a:pathLst>
                <a:path w="956" h="687" extrusionOk="0">
                  <a:moveTo>
                    <a:pt x="955" y="1"/>
                  </a:moveTo>
                  <a:lnTo>
                    <a:pt x="0" y="540"/>
                  </a:lnTo>
                  <a:lnTo>
                    <a:pt x="0" y="687"/>
                  </a:lnTo>
                  <a:lnTo>
                    <a:pt x="955" y="148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0" name="Google Shape;1000;p34"/>
            <p:cNvSpPr/>
            <p:nvPr/>
          </p:nvSpPr>
          <p:spPr>
            <a:xfrm>
              <a:off x="2652625" y="2366175"/>
              <a:ext cx="23300" cy="17175"/>
            </a:xfrm>
            <a:custGeom>
              <a:avLst/>
              <a:gdLst/>
              <a:ahLst/>
              <a:cxnLst/>
              <a:rect l="l" t="t" r="r" b="b"/>
              <a:pathLst>
                <a:path w="932" h="687" extrusionOk="0">
                  <a:moveTo>
                    <a:pt x="1" y="1"/>
                  </a:moveTo>
                  <a:lnTo>
                    <a:pt x="1" y="148"/>
                  </a:lnTo>
                  <a:lnTo>
                    <a:pt x="931" y="687"/>
                  </a:lnTo>
                  <a:lnTo>
                    <a:pt x="931" y="54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1" name="Google Shape;1001;p34"/>
            <p:cNvSpPr/>
            <p:nvPr/>
          </p:nvSpPr>
          <p:spPr>
            <a:xfrm>
              <a:off x="2652625" y="2352100"/>
              <a:ext cx="47175" cy="27575"/>
            </a:xfrm>
            <a:custGeom>
              <a:avLst/>
              <a:gdLst/>
              <a:ahLst/>
              <a:cxnLst/>
              <a:rect l="l" t="t" r="r" b="b"/>
              <a:pathLst>
                <a:path w="1887" h="1103" extrusionOk="0">
                  <a:moveTo>
                    <a:pt x="956" y="1"/>
                  </a:moveTo>
                  <a:lnTo>
                    <a:pt x="1" y="564"/>
                  </a:lnTo>
                  <a:lnTo>
                    <a:pt x="931" y="1103"/>
                  </a:lnTo>
                  <a:lnTo>
                    <a:pt x="1886" y="564"/>
                  </a:lnTo>
                  <a:lnTo>
                    <a:pt x="9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2" name="Google Shape;1002;p34"/>
            <p:cNvSpPr/>
            <p:nvPr/>
          </p:nvSpPr>
          <p:spPr>
            <a:xfrm>
              <a:off x="2705875" y="2383325"/>
              <a:ext cx="23900" cy="17775"/>
            </a:xfrm>
            <a:custGeom>
              <a:avLst/>
              <a:gdLst/>
              <a:ahLst/>
              <a:cxnLst/>
              <a:rect l="l" t="t" r="r" b="b"/>
              <a:pathLst>
                <a:path w="956" h="711" extrusionOk="0">
                  <a:moveTo>
                    <a:pt x="956" y="1"/>
                  </a:moveTo>
                  <a:lnTo>
                    <a:pt x="1" y="564"/>
                  </a:lnTo>
                  <a:lnTo>
                    <a:pt x="1" y="711"/>
                  </a:lnTo>
                  <a:lnTo>
                    <a:pt x="956" y="148"/>
                  </a:lnTo>
                  <a:lnTo>
                    <a:pt x="956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3" name="Google Shape;1003;p34"/>
            <p:cNvSpPr/>
            <p:nvPr/>
          </p:nvSpPr>
          <p:spPr>
            <a:xfrm>
              <a:off x="2682625" y="2383325"/>
              <a:ext cx="23275" cy="17775"/>
            </a:xfrm>
            <a:custGeom>
              <a:avLst/>
              <a:gdLst/>
              <a:ahLst/>
              <a:cxnLst/>
              <a:rect l="l" t="t" r="r" b="b"/>
              <a:pathLst>
                <a:path w="931" h="711" extrusionOk="0">
                  <a:moveTo>
                    <a:pt x="0" y="1"/>
                  </a:moveTo>
                  <a:lnTo>
                    <a:pt x="0" y="172"/>
                  </a:lnTo>
                  <a:lnTo>
                    <a:pt x="931" y="711"/>
                  </a:lnTo>
                  <a:lnTo>
                    <a:pt x="931" y="56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4" name="Google Shape;1004;p34"/>
            <p:cNvSpPr/>
            <p:nvPr/>
          </p:nvSpPr>
          <p:spPr>
            <a:xfrm>
              <a:off x="2682625" y="2369850"/>
              <a:ext cx="47150" cy="27575"/>
            </a:xfrm>
            <a:custGeom>
              <a:avLst/>
              <a:gdLst/>
              <a:ahLst/>
              <a:cxnLst/>
              <a:rect l="l" t="t" r="r" b="b"/>
              <a:pathLst>
                <a:path w="1886" h="1103" extrusionOk="0">
                  <a:moveTo>
                    <a:pt x="955" y="1"/>
                  </a:moveTo>
                  <a:lnTo>
                    <a:pt x="0" y="540"/>
                  </a:lnTo>
                  <a:lnTo>
                    <a:pt x="931" y="1103"/>
                  </a:lnTo>
                  <a:lnTo>
                    <a:pt x="1886" y="540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5" name="Google Shape;1005;p34"/>
            <p:cNvSpPr/>
            <p:nvPr/>
          </p:nvSpPr>
          <p:spPr>
            <a:xfrm>
              <a:off x="2735875" y="2400475"/>
              <a:ext cx="23900" cy="17775"/>
            </a:xfrm>
            <a:custGeom>
              <a:avLst/>
              <a:gdLst/>
              <a:ahLst/>
              <a:cxnLst/>
              <a:rect l="l" t="t" r="r" b="b"/>
              <a:pathLst>
                <a:path w="956" h="711" extrusionOk="0">
                  <a:moveTo>
                    <a:pt x="956" y="0"/>
                  </a:moveTo>
                  <a:lnTo>
                    <a:pt x="1" y="564"/>
                  </a:lnTo>
                  <a:lnTo>
                    <a:pt x="1" y="710"/>
                  </a:lnTo>
                  <a:lnTo>
                    <a:pt x="956" y="172"/>
                  </a:lnTo>
                  <a:lnTo>
                    <a:pt x="956" y="0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6" name="Google Shape;1006;p34"/>
            <p:cNvSpPr/>
            <p:nvPr/>
          </p:nvSpPr>
          <p:spPr>
            <a:xfrm>
              <a:off x="2712625" y="2401075"/>
              <a:ext cx="23275" cy="17175"/>
            </a:xfrm>
            <a:custGeom>
              <a:avLst/>
              <a:gdLst/>
              <a:ahLst/>
              <a:cxnLst/>
              <a:rect l="l" t="t" r="r" b="b"/>
              <a:pathLst>
                <a:path w="931" h="687" extrusionOk="0">
                  <a:moveTo>
                    <a:pt x="0" y="1"/>
                  </a:moveTo>
                  <a:lnTo>
                    <a:pt x="0" y="148"/>
                  </a:lnTo>
                  <a:lnTo>
                    <a:pt x="931" y="686"/>
                  </a:lnTo>
                  <a:lnTo>
                    <a:pt x="931" y="54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7" name="Google Shape;1007;p34"/>
            <p:cNvSpPr/>
            <p:nvPr/>
          </p:nvSpPr>
          <p:spPr>
            <a:xfrm>
              <a:off x="2712625" y="2387000"/>
              <a:ext cx="47150" cy="27575"/>
            </a:xfrm>
            <a:custGeom>
              <a:avLst/>
              <a:gdLst/>
              <a:ahLst/>
              <a:cxnLst/>
              <a:rect l="l" t="t" r="r" b="b"/>
              <a:pathLst>
                <a:path w="1886" h="1103" extrusionOk="0">
                  <a:moveTo>
                    <a:pt x="955" y="1"/>
                  </a:moveTo>
                  <a:lnTo>
                    <a:pt x="0" y="564"/>
                  </a:lnTo>
                  <a:lnTo>
                    <a:pt x="931" y="1103"/>
                  </a:lnTo>
                  <a:lnTo>
                    <a:pt x="1886" y="539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8" name="Google Shape;1008;p34"/>
            <p:cNvSpPr/>
            <p:nvPr/>
          </p:nvSpPr>
          <p:spPr>
            <a:xfrm>
              <a:off x="2765875" y="2418225"/>
              <a:ext cx="23900" cy="17775"/>
            </a:xfrm>
            <a:custGeom>
              <a:avLst/>
              <a:gdLst/>
              <a:ahLst/>
              <a:cxnLst/>
              <a:rect l="l" t="t" r="r" b="b"/>
              <a:pathLst>
                <a:path w="956" h="711" extrusionOk="0">
                  <a:moveTo>
                    <a:pt x="956" y="0"/>
                  </a:moveTo>
                  <a:lnTo>
                    <a:pt x="25" y="539"/>
                  </a:lnTo>
                  <a:lnTo>
                    <a:pt x="1" y="711"/>
                  </a:lnTo>
                  <a:lnTo>
                    <a:pt x="956" y="147"/>
                  </a:lnTo>
                  <a:lnTo>
                    <a:pt x="956" y="0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" name="Google Shape;1009;p34"/>
            <p:cNvSpPr/>
            <p:nvPr/>
          </p:nvSpPr>
          <p:spPr>
            <a:xfrm>
              <a:off x="2742625" y="2418225"/>
              <a:ext cx="23900" cy="17775"/>
            </a:xfrm>
            <a:custGeom>
              <a:avLst/>
              <a:gdLst/>
              <a:ahLst/>
              <a:cxnLst/>
              <a:rect l="l" t="t" r="r" b="b"/>
              <a:pathLst>
                <a:path w="956" h="711" extrusionOk="0">
                  <a:moveTo>
                    <a:pt x="0" y="0"/>
                  </a:moveTo>
                  <a:lnTo>
                    <a:pt x="0" y="147"/>
                  </a:lnTo>
                  <a:lnTo>
                    <a:pt x="931" y="711"/>
                  </a:lnTo>
                  <a:lnTo>
                    <a:pt x="955" y="5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" name="Google Shape;1010;p34"/>
            <p:cNvSpPr/>
            <p:nvPr/>
          </p:nvSpPr>
          <p:spPr>
            <a:xfrm>
              <a:off x="2742625" y="2404750"/>
              <a:ext cx="47150" cy="26975"/>
            </a:xfrm>
            <a:custGeom>
              <a:avLst/>
              <a:gdLst/>
              <a:ahLst/>
              <a:cxnLst/>
              <a:rect l="l" t="t" r="r" b="b"/>
              <a:pathLst>
                <a:path w="1886" h="1079" extrusionOk="0">
                  <a:moveTo>
                    <a:pt x="955" y="1"/>
                  </a:moveTo>
                  <a:lnTo>
                    <a:pt x="0" y="539"/>
                  </a:lnTo>
                  <a:lnTo>
                    <a:pt x="955" y="1078"/>
                  </a:lnTo>
                  <a:lnTo>
                    <a:pt x="1886" y="539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" name="Google Shape;1011;p34"/>
            <p:cNvSpPr/>
            <p:nvPr/>
          </p:nvSpPr>
          <p:spPr>
            <a:xfrm>
              <a:off x="2796500" y="2435375"/>
              <a:ext cx="23900" cy="17775"/>
            </a:xfrm>
            <a:custGeom>
              <a:avLst/>
              <a:gdLst/>
              <a:ahLst/>
              <a:cxnLst/>
              <a:rect l="l" t="t" r="r" b="b"/>
              <a:pathLst>
                <a:path w="956" h="711" extrusionOk="0">
                  <a:moveTo>
                    <a:pt x="955" y="0"/>
                  </a:moveTo>
                  <a:lnTo>
                    <a:pt x="0" y="563"/>
                  </a:lnTo>
                  <a:lnTo>
                    <a:pt x="0" y="710"/>
                  </a:lnTo>
                  <a:lnTo>
                    <a:pt x="955" y="147"/>
                  </a:lnTo>
                  <a:lnTo>
                    <a:pt x="955" y="0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" name="Google Shape;1012;p34"/>
            <p:cNvSpPr/>
            <p:nvPr/>
          </p:nvSpPr>
          <p:spPr>
            <a:xfrm>
              <a:off x="2772625" y="2435975"/>
              <a:ext cx="23900" cy="17175"/>
            </a:xfrm>
            <a:custGeom>
              <a:avLst/>
              <a:gdLst/>
              <a:ahLst/>
              <a:cxnLst/>
              <a:rect l="l" t="t" r="r" b="b"/>
              <a:pathLst>
                <a:path w="956" h="687" extrusionOk="0">
                  <a:moveTo>
                    <a:pt x="0" y="1"/>
                  </a:moveTo>
                  <a:lnTo>
                    <a:pt x="0" y="148"/>
                  </a:lnTo>
                  <a:lnTo>
                    <a:pt x="955" y="686"/>
                  </a:lnTo>
                  <a:lnTo>
                    <a:pt x="955" y="53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" name="Google Shape;1013;p34"/>
            <p:cNvSpPr/>
            <p:nvPr/>
          </p:nvSpPr>
          <p:spPr>
            <a:xfrm>
              <a:off x="2772625" y="2421900"/>
              <a:ext cx="47775" cy="27575"/>
            </a:xfrm>
            <a:custGeom>
              <a:avLst/>
              <a:gdLst/>
              <a:ahLst/>
              <a:cxnLst/>
              <a:rect l="l" t="t" r="r" b="b"/>
              <a:pathLst>
                <a:path w="1911" h="1103" extrusionOk="0">
                  <a:moveTo>
                    <a:pt x="955" y="0"/>
                  </a:moveTo>
                  <a:lnTo>
                    <a:pt x="0" y="564"/>
                  </a:lnTo>
                  <a:lnTo>
                    <a:pt x="955" y="1102"/>
                  </a:lnTo>
                  <a:lnTo>
                    <a:pt x="1910" y="539"/>
                  </a:lnTo>
                  <a:lnTo>
                    <a:pt x="9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4" name="Google Shape;1014;p34"/>
            <p:cNvSpPr/>
            <p:nvPr/>
          </p:nvSpPr>
          <p:spPr>
            <a:xfrm>
              <a:off x="2826500" y="2452500"/>
              <a:ext cx="23900" cy="17775"/>
            </a:xfrm>
            <a:custGeom>
              <a:avLst/>
              <a:gdLst/>
              <a:ahLst/>
              <a:cxnLst/>
              <a:rect l="l" t="t" r="r" b="b"/>
              <a:pathLst>
                <a:path w="956" h="711" extrusionOk="0">
                  <a:moveTo>
                    <a:pt x="955" y="1"/>
                  </a:moveTo>
                  <a:lnTo>
                    <a:pt x="0" y="564"/>
                  </a:lnTo>
                  <a:lnTo>
                    <a:pt x="0" y="711"/>
                  </a:lnTo>
                  <a:lnTo>
                    <a:pt x="955" y="172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" name="Google Shape;1015;p34"/>
            <p:cNvSpPr/>
            <p:nvPr/>
          </p:nvSpPr>
          <p:spPr>
            <a:xfrm>
              <a:off x="2802625" y="2453125"/>
              <a:ext cx="23900" cy="17150"/>
            </a:xfrm>
            <a:custGeom>
              <a:avLst/>
              <a:gdLst/>
              <a:ahLst/>
              <a:cxnLst/>
              <a:rect l="l" t="t" r="r" b="b"/>
              <a:pathLst>
                <a:path w="956" h="686" extrusionOk="0">
                  <a:moveTo>
                    <a:pt x="0" y="0"/>
                  </a:moveTo>
                  <a:lnTo>
                    <a:pt x="0" y="147"/>
                  </a:lnTo>
                  <a:lnTo>
                    <a:pt x="955" y="686"/>
                  </a:lnTo>
                  <a:lnTo>
                    <a:pt x="955" y="5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Google Shape;1016;p34"/>
            <p:cNvSpPr/>
            <p:nvPr/>
          </p:nvSpPr>
          <p:spPr>
            <a:xfrm>
              <a:off x="2802625" y="2439050"/>
              <a:ext cx="47775" cy="27550"/>
            </a:xfrm>
            <a:custGeom>
              <a:avLst/>
              <a:gdLst/>
              <a:ahLst/>
              <a:cxnLst/>
              <a:rect l="l" t="t" r="r" b="b"/>
              <a:pathLst>
                <a:path w="1911" h="1102" extrusionOk="0">
                  <a:moveTo>
                    <a:pt x="955" y="0"/>
                  </a:moveTo>
                  <a:lnTo>
                    <a:pt x="0" y="563"/>
                  </a:lnTo>
                  <a:lnTo>
                    <a:pt x="955" y="1102"/>
                  </a:lnTo>
                  <a:lnTo>
                    <a:pt x="1910" y="539"/>
                  </a:lnTo>
                  <a:lnTo>
                    <a:pt x="9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" name="Google Shape;1017;p34"/>
            <p:cNvSpPr/>
            <p:nvPr/>
          </p:nvSpPr>
          <p:spPr>
            <a:xfrm>
              <a:off x="2856500" y="2470250"/>
              <a:ext cx="23900" cy="17800"/>
            </a:xfrm>
            <a:custGeom>
              <a:avLst/>
              <a:gdLst/>
              <a:ahLst/>
              <a:cxnLst/>
              <a:rect l="l" t="t" r="r" b="b"/>
              <a:pathLst>
                <a:path w="956" h="712" extrusionOk="0">
                  <a:moveTo>
                    <a:pt x="955" y="1"/>
                  </a:moveTo>
                  <a:lnTo>
                    <a:pt x="0" y="564"/>
                  </a:lnTo>
                  <a:lnTo>
                    <a:pt x="0" y="711"/>
                  </a:lnTo>
                  <a:lnTo>
                    <a:pt x="955" y="148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Google Shape;1018;p34"/>
            <p:cNvSpPr/>
            <p:nvPr/>
          </p:nvSpPr>
          <p:spPr>
            <a:xfrm>
              <a:off x="2832600" y="2470250"/>
              <a:ext cx="23900" cy="17800"/>
            </a:xfrm>
            <a:custGeom>
              <a:avLst/>
              <a:gdLst/>
              <a:ahLst/>
              <a:cxnLst/>
              <a:rect l="l" t="t" r="r" b="b"/>
              <a:pathLst>
                <a:path w="956" h="712" extrusionOk="0">
                  <a:moveTo>
                    <a:pt x="1" y="1"/>
                  </a:moveTo>
                  <a:lnTo>
                    <a:pt x="1" y="148"/>
                  </a:lnTo>
                  <a:lnTo>
                    <a:pt x="956" y="711"/>
                  </a:lnTo>
                  <a:lnTo>
                    <a:pt x="956" y="564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1019;p34"/>
            <p:cNvSpPr/>
            <p:nvPr/>
          </p:nvSpPr>
          <p:spPr>
            <a:xfrm>
              <a:off x="2832600" y="2456800"/>
              <a:ext cx="47800" cy="27575"/>
            </a:xfrm>
            <a:custGeom>
              <a:avLst/>
              <a:gdLst/>
              <a:ahLst/>
              <a:cxnLst/>
              <a:rect l="l" t="t" r="r" b="b"/>
              <a:pathLst>
                <a:path w="1912" h="1103" extrusionOk="0">
                  <a:moveTo>
                    <a:pt x="956" y="0"/>
                  </a:moveTo>
                  <a:lnTo>
                    <a:pt x="1" y="539"/>
                  </a:lnTo>
                  <a:lnTo>
                    <a:pt x="956" y="1102"/>
                  </a:lnTo>
                  <a:lnTo>
                    <a:pt x="1911" y="539"/>
                  </a:lnTo>
                  <a:lnTo>
                    <a:pt x="9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1020;p34"/>
            <p:cNvSpPr/>
            <p:nvPr/>
          </p:nvSpPr>
          <p:spPr>
            <a:xfrm>
              <a:off x="2886475" y="2487400"/>
              <a:ext cx="23900" cy="17775"/>
            </a:xfrm>
            <a:custGeom>
              <a:avLst/>
              <a:gdLst/>
              <a:ahLst/>
              <a:cxnLst/>
              <a:rect l="l" t="t" r="r" b="b"/>
              <a:pathLst>
                <a:path w="956" h="711" extrusionOk="0">
                  <a:moveTo>
                    <a:pt x="956" y="1"/>
                  </a:moveTo>
                  <a:lnTo>
                    <a:pt x="1" y="564"/>
                  </a:lnTo>
                  <a:lnTo>
                    <a:pt x="1" y="711"/>
                  </a:lnTo>
                  <a:lnTo>
                    <a:pt x="956" y="148"/>
                  </a:lnTo>
                  <a:lnTo>
                    <a:pt x="956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Google Shape;1021;p34"/>
            <p:cNvSpPr/>
            <p:nvPr/>
          </p:nvSpPr>
          <p:spPr>
            <a:xfrm>
              <a:off x="2863225" y="2488025"/>
              <a:ext cx="23275" cy="17150"/>
            </a:xfrm>
            <a:custGeom>
              <a:avLst/>
              <a:gdLst/>
              <a:ahLst/>
              <a:cxnLst/>
              <a:rect l="l" t="t" r="r" b="b"/>
              <a:pathLst>
                <a:path w="931" h="686" extrusionOk="0">
                  <a:moveTo>
                    <a:pt x="0" y="0"/>
                  </a:moveTo>
                  <a:lnTo>
                    <a:pt x="0" y="147"/>
                  </a:lnTo>
                  <a:lnTo>
                    <a:pt x="931" y="686"/>
                  </a:lnTo>
                  <a:lnTo>
                    <a:pt x="931" y="5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1022;p34"/>
            <p:cNvSpPr/>
            <p:nvPr/>
          </p:nvSpPr>
          <p:spPr>
            <a:xfrm>
              <a:off x="2863225" y="2473925"/>
              <a:ext cx="47150" cy="27575"/>
            </a:xfrm>
            <a:custGeom>
              <a:avLst/>
              <a:gdLst/>
              <a:ahLst/>
              <a:cxnLst/>
              <a:rect l="l" t="t" r="r" b="b"/>
              <a:pathLst>
                <a:path w="1886" h="1103" extrusionOk="0">
                  <a:moveTo>
                    <a:pt x="955" y="1"/>
                  </a:moveTo>
                  <a:lnTo>
                    <a:pt x="0" y="564"/>
                  </a:lnTo>
                  <a:lnTo>
                    <a:pt x="931" y="1103"/>
                  </a:lnTo>
                  <a:lnTo>
                    <a:pt x="1886" y="540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1023;p34"/>
            <p:cNvSpPr/>
            <p:nvPr/>
          </p:nvSpPr>
          <p:spPr>
            <a:xfrm>
              <a:off x="2946475" y="2522300"/>
              <a:ext cx="23900" cy="17775"/>
            </a:xfrm>
            <a:custGeom>
              <a:avLst/>
              <a:gdLst/>
              <a:ahLst/>
              <a:cxnLst/>
              <a:rect l="l" t="t" r="r" b="b"/>
              <a:pathLst>
                <a:path w="956" h="711" extrusionOk="0">
                  <a:moveTo>
                    <a:pt x="956" y="0"/>
                  </a:moveTo>
                  <a:lnTo>
                    <a:pt x="1" y="564"/>
                  </a:lnTo>
                  <a:lnTo>
                    <a:pt x="1" y="711"/>
                  </a:lnTo>
                  <a:lnTo>
                    <a:pt x="956" y="147"/>
                  </a:lnTo>
                  <a:lnTo>
                    <a:pt x="956" y="0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1024;p34"/>
            <p:cNvSpPr/>
            <p:nvPr/>
          </p:nvSpPr>
          <p:spPr>
            <a:xfrm>
              <a:off x="2893225" y="2505150"/>
              <a:ext cx="53275" cy="34925"/>
            </a:xfrm>
            <a:custGeom>
              <a:avLst/>
              <a:gdLst/>
              <a:ahLst/>
              <a:cxnLst/>
              <a:rect l="l" t="t" r="r" b="b"/>
              <a:pathLst>
                <a:path w="2131" h="1397" extrusionOk="0">
                  <a:moveTo>
                    <a:pt x="0" y="1"/>
                  </a:moveTo>
                  <a:lnTo>
                    <a:pt x="0" y="148"/>
                  </a:lnTo>
                  <a:lnTo>
                    <a:pt x="2131" y="1397"/>
                  </a:lnTo>
                  <a:lnTo>
                    <a:pt x="2131" y="125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1025;p34"/>
            <p:cNvSpPr/>
            <p:nvPr/>
          </p:nvSpPr>
          <p:spPr>
            <a:xfrm>
              <a:off x="2893225" y="2491075"/>
              <a:ext cx="77150" cy="45325"/>
            </a:xfrm>
            <a:custGeom>
              <a:avLst/>
              <a:gdLst/>
              <a:ahLst/>
              <a:cxnLst/>
              <a:rect l="l" t="t" r="r" b="b"/>
              <a:pathLst>
                <a:path w="3086" h="1813" extrusionOk="0">
                  <a:moveTo>
                    <a:pt x="955" y="1"/>
                  </a:moveTo>
                  <a:lnTo>
                    <a:pt x="0" y="564"/>
                  </a:lnTo>
                  <a:lnTo>
                    <a:pt x="2131" y="1813"/>
                  </a:lnTo>
                  <a:lnTo>
                    <a:pt x="3086" y="1249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1026;p34"/>
            <p:cNvSpPr/>
            <p:nvPr/>
          </p:nvSpPr>
          <p:spPr>
            <a:xfrm>
              <a:off x="2615275" y="2366175"/>
              <a:ext cx="23900" cy="17800"/>
            </a:xfrm>
            <a:custGeom>
              <a:avLst/>
              <a:gdLst/>
              <a:ahLst/>
              <a:cxnLst/>
              <a:rect l="l" t="t" r="r" b="b"/>
              <a:pathLst>
                <a:path w="956" h="712" extrusionOk="0">
                  <a:moveTo>
                    <a:pt x="956" y="1"/>
                  </a:moveTo>
                  <a:lnTo>
                    <a:pt x="1" y="564"/>
                  </a:lnTo>
                  <a:lnTo>
                    <a:pt x="1" y="711"/>
                  </a:lnTo>
                  <a:lnTo>
                    <a:pt x="956" y="148"/>
                  </a:lnTo>
                  <a:lnTo>
                    <a:pt x="956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1027;p34"/>
            <p:cNvSpPr/>
            <p:nvPr/>
          </p:nvSpPr>
          <p:spPr>
            <a:xfrm>
              <a:off x="2562025" y="2349050"/>
              <a:ext cx="53275" cy="34925"/>
            </a:xfrm>
            <a:custGeom>
              <a:avLst/>
              <a:gdLst/>
              <a:ahLst/>
              <a:cxnLst/>
              <a:rect l="l" t="t" r="r" b="b"/>
              <a:pathLst>
                <a:path w="2131" h="1397" extrusionOk="0">
                  <a:moveTo>
                    <a:pt x="0" y="0"/>
                  </a:moveTo>
                  <a:lnTo>
                    <a:pt x="0" y="147"/>
                  </a:lnTo>
                  <a:lnTo>
                    <a:pt x="2131" y="1396"/>
                  </a:lnTo>
                  <a:lnTo>
                    <a:pt x="2131" y="12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1028;p34"/>
            <p:cNvSpPr/>
            <p:nvPr/>
          </p:nvSpPr>
          <p:spPr>
            <a:xfrm>
              <a:off x="2562025" y="2335575"/>
              <a:ext cx="77150" cy="44725"/>
            </a:xfrm>
            <a:custGeom>
              <a:avLst/>
              <a:gdLst/>
              <a:ahLst/>
              <a:cxnLst/>
              <a:rect l="l" t="t" r="r" b="b"/>
              <a:pathLst>
                <a:path w="3086" h="1789" extrusionOk="0">
                  <a:moveTo>
                    <a:pt x="955" y="1"/>
                  </a:moveTo>
                  <a:lnTo>
                    <a:pt x="0" y="539"/>
                  </a:lnTo>
                  <a:lnTo>
                    <a:pt x="2131" y="1788"/>
                  </a:lnTo>
                  <a:lnTo>
                    <a:pt x="3086" y="1225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" name="Google Shape;1029;p34"/>
            <p:cNvSpPr/>
            <p:nvPr/>
          </p:nvSpPr>
          <p:spPr>
            <a:xfrm>
              <a:off x="2645900" y="2383325"/>
              <a:ext cx="23275" cy="17775"/>
            </a:xfrm>
            <a:custGeom>
              <a:avLst/>
              <a:gdLst/>
              <a:ahLst/>
              <a:cxnLst/>
              <a:rect l="l" t="t" r="r" b="b"/>
              <a:pathLst>
                <a:path w="931" h="711" extrusionOk="0">
                  <a:moveTo>
                    <a:pt x="931" y="1"/>
                  </a:moveTo>
                  <a:lnTo>
                    <a:pt x="0" y="564"/>
                  </a:lnTo>
                  <a:lnTo>
                    <a:pt x="0" y="711"/>
                  </a:lnTo>
                  <a:lnTo>
                    <a:pt x="931" y="172"/>
                  </a:lnTo>
                  <a:lnTo>
                    <a:pt x="931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" name="Google Shape;1030;p34"/>
            <p:cNvSpPr/>
            <p:nvPr/>
          </p:nvSpPr>
          <p:spPr>
            <a:xfrm>
              <a:off x="2622025" y="2383950"/>
              <a:ext cx="23900" cy="17150"/>
            </a:xfrm>
            <a:custGeom>
              <a:avLst/>
              <a:gdLst/>
              <a:ahLst/>
              <a:cxnLst/>
              <a:rect l="l" t="t" r="r" b="b"/>
              <a:pathLst>
                <a:path w="956" h="686" extrusionOk="0">
                  <a:moveTo>
                    <a:pt x="0" y="0"/>
                  </a:moveTo>
                  <a:lnTo>
                    <a:pt x="0" y="147"/>
                  </a:lnTo>
                  <a:lnTo>
                    <a:pt x="955" y="686"/>
                  </a:lnTo>
                  <a:lnTo>
                    <a:pt x="955" y="5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1031;p34"/>
            <p:cNvSpPr/>
            <p:nvPr/>
          </p:nvSpPr>
          <p:spPr>
            <a:xfrm>
              <a:off x="2622025" y="2369850"/>
              <a:ext cx="47150" cy="27575"/>
            </a:xfrm>
            <a:custGeom>
              <a:avLst/>
              <a:gdLst/>
              <a:ahLst/>
              <a:cxnLst/>
              <a:rect l="l" t="t" r="r" b="b"/>
              <a:pathLst>
                <a:path w="1886" h="1103" extrusionOk="0">
                  <a:moveTo>
                    <a:pt x="955" y="1"/>
                  </a:moveTo>
                  <a:lnTo>
                    <a:pt x="0" y="564"/>
                  </a:lnTo>
                  <a:lnTo>
                    <a:pt x="955" y="1103"/>
                  </a:lnTo>
                  <a:lnTo>
                    <a:pt x="1886" y="540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1032;p34"/>
            <p:cNvSpPr/>
            <p:nvPr/>
          </p:nvSpPr>
          <p:spPr>
            <a:xfrm>
              <a:off x="2675900" y="2401075"/>
              <a:ext cx="23900" cy="17775"/>
            </a:xfrm>
            <a:custGeom>
              <a:avLst/>
              <a:gdLst/>
              <a:ahLst/>
              <a:cxnLst/>
              <a:rect l="l" t="t" r="r" b="b"/>
              <a:pathLst>
                <a:path w="956" h="711" extrusionOk="0">
                  <a:moveTo>
                    <a:pt x="955" y="1"/>
                  </a:moveTo>
                  <a:lnTo>
                    <a:pt x="0" y="540"/>
                  </a:lnTo>
                  <a:lnTo>
                    <a:pt x="0" y="711"/>
                  </a:lnTo>
                  <a:lnTo>
                    <a:pt x="931" y="148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Google Shape;1033;p34"/>
            <p:cNvSpPr/>
            <p:nvPr/>
          </p:nvSpPr>
          <p:spPr>
            <a:xfrm>
              <a:off x="2652025" y="2401075"/>
              <a:ext cx="23900" cy="17775"/>
            </a:xfrm>
            <a:custGeom>
              <a:avLst/>
              <a:gdLst/>
              <a:ahLst/>
              <a:cxnLst/>
              <a:rect l="l" t="t" r="r" b="b"/>
              <a:pathLst>
                <a:path w="956" h="711" extrusionOk="0">
                  <a:moveTo>
                    <a:pt x="0" y="1"/>
                  </a:moveTo>
                  <a:lnTo>
                    <a:pt x="0" y="148"/>
                  </a:lnTo>
                  <a:lnTo>
                    <a:pt x="955" y="711"/>
                  </a:lnTo>
                  <a:lnTo>
                    <a:pt x="955" y="54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1034;p34"/>
            <p:cNvSpPr/>
            <p:nvPr/>
          </p:nvSpPr>
          <p:spPr>
            <a:xfrm>
              <a:off x="2652025" y="2387625"/>
              <a:ext cx="47775" cy="26950"/>
            </a:xfrm>
            <a:custGeom>
              <a:avLst/>
              <a:gdLst/>
              <a:ahLst/>
              <a:cxnLst/>
              <a:rect l="l" t="t" r="r" b="b"/>
              <a:pathLst>
                <a:path w="1911" h="1078" extrusionOk="0">
                  <a:moveTo>
                    <a:pt x="955" y="0"/>
                  </a:moveTo>
                  <a:lnTo>
                    <a:pt x="0" y="539"/>
                  </a:lnTo>
                  <a:lnTo>
                    <a:pt x="955" y="1078"/>
                  </a:lnTo>
                  <a:lnTo>
                    <a:pt x="1910" y="539"/>
                  </a:lnTo>
                  <a:lnTo>
                    <a:pt x="9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Google Shape;1035;p34"/>
            <p:cNvSpPr/>
            <p:nvPr/>
          </p:nvSpPr>
          <p:spPr>
            <a:xfrm>
              <a:off x="2705875" y="2418225"/>
              <a:ext cx="23900" cy="17775"/>
            </a:xfrm>
            <a:custGeom>
              <a:avLst/>
              <a:gdLst/>
              <a:ahLst/>
              <a:cxnLst/>
              <a:rect l="l" t="t" r="r" b="b"/>
              <a:pathLst>
                <a:path w="956" h="711" extrusionOk="0">
                  <a:moveTo>
                    <a:pt x="956" y="0"/>
                  </a:moveTo>
                  <a:lnTo>
                    <a:pt x="1" y="564"/>
                  </a:lnTo>
                  <a:lnTo>
                    <a:pt x="1" y="711"/>
                  </a:lnTo>
                  <a:lnTo>
                    <a:pt x="956" y="147"/>
                  </a:lnTo>
                  <a:lnTo>
                    <a:pt x="956" y="0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" name="Google Shape;1036;p34"/>
            <p:cNvSpPr/>
            <p:nvPr/>
          </p:nvSpPr>
          <p:spPr>
            <a:xfrm>
              <a:off x="2682000" y="2418825"/>
              <a:ext cx="23900" cy="17175"/>
            </a:xfrm>
            <a:custGeom>
              <a:avLst/>
              <a:gdLst/>
              <a:ahLst/>
              <a:cxnLst/>
              <a:rect l="l" t="t" r="r" b="b"/>
              <a:pathLst>
                <a:path w="956" h="687" extrusionOk="0">
                  <a:moveTo>
                    <a:pt x="1" y="1"/>
                  </a:moveTo>
                  <a:lnTo>
                    <a:pt x="1" y="148"/>
                  </a:lnTo>
                  <a:lnTo>
                    <a:pt x="956" y="687"/>
                  </a:lnTo>
                  <a:lnTo>
                    <a:pt x="956" y="54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" name="Google Shape;1037;p34"/>
            <p:cNvSpPr/>
            <p:nvPr/>
          </p:nvSpPr>
          <p:spPr>
            <a:xfrm>
              <a:off x="2682000" y="2404750"/>
              <a:ext cx="47775" cy="27575"/>
            </a:xfrm>
            <a:custGeom>
              <a:avLst/>
              <a:gdLst/>
              <a:ahLst/>
              <a:cxnLst/>
              <a:rect l="l" t="t" r="r" b="b"/>
              <a:pathLst>
                <a:path w="1911" h="1103" extrusionOk="0">
                  <a:moveTo>
                    <a:pt x="956" y="1"/>
                  </a:moveTo>
                  <a:lnTo>
                    <a:pt x="1" y="564"/>
                  </a:lnTo>
                  <a:lnTo>
                    <a:pt x="956" y="1103"/>
                  </a:lnTo>
                  <a:lnTo>
                    <a:pt x="1911" y="539"/>
                  </a:lnTo>
                  <a:lnTo>
                    <a:pt x="9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" name="Google Shape;1038;p34"/>
            <p:cNvSpPr/>
            <p:nvPr/>
          </p:nvSpPr>
          <p:spPr>
            <a:xfrm>
              <a:off x="2735875" y="2435975"/>
              <a:ext cx="23900" cy="17175"/>
            </a:xfrm>
            <a:custGeom>
              <a:avLst/>
              <a:gdLst/>
              <a:ahLst/>
              <a:cxnLst/>
              <a:rect l="l" t="t" r="r" b="b"/>
              <a:pathLst>
                <a:path w="956" h="687" extrusionOk="0">
                  <a:moveTo>
                    <a:pt x="956" y="1"/>
                  </a:moveTo>
                  <a:lnTo>
                    <a:pt x="1" y="539"/>
                  </a:lnTo>
                  <a:lnTo>
                    <a:pt x="1" y="686"/>
                  </a:lnTo>
                  <a:lnTo>
                    <a:pt x="956" y="148"/>
                  </a:lnTo>
                  <a:lnTo>
                    <a:pt x="956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" name="Google Shape;1039;p34"/>
            <p:cNvSpPr/>
            <p:nvPr/>
          </p:nvSpPr>
          <p:spPr>
            <a:xfrm>
              <a:off x="2712625" y="2435975"/>
              <a:ext cx="23275" cy="17175"/>
            </a:xfrm>
            <a:custGeom>
              <a:avLst/>
              <a:gdLst/>
              <a:ahLst/>
              <a:cxnLst/>
              <a:rect l="l" t="t" r="r" b="b"/>
              <a:pathLst>
                <a:path w="931" h="687" extrusionOk="0">
                  <a:moveTo>
                    <a:pt x="0" y="1"/>
                  </a:moveTo>
                  <a:lnTo>
                    <a:pt x="0" y="148"/>
                  </a:lnTo>
                  <a:lnTo>
                    <a:pt x="931" y="686"/>
                  </a:lnTo>
                  <a:lnTo>
                    <a:pt x="931" y="53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" name="Google Shape;1040;p34"/>
            <p:cNvSpPr/>
            <p:nvPr/>
          </p:nvSpPr>
          <p:spPr>
            <a:xfrm>
              <a:off x="2712625" y="2421900"/>
              <a:ext cx="47150" cy="27575"/>
            </a:xfrm>
            <a:custGeom>
              <a:avLst/>
              <a:gdLst/>
              <a:ahLst/>
              <a:cxnLst/>
              <a:rect l="l" t="t" r="r" b="b"/>
              <a:pathLst>
                <a:path w="1886" h="1103" extrusionOk="0">
                  <a:moveTo>
                    <a:pt x="931" y="0"/>
                  </a:moveTo>
                  <a:lnTo>
                    <a:pt x="0" y="564"/>
                  </a:lnTo>
                  <a:lnTo>
                    <a:pt x="931" y="1102"/>
                  </a:lnTo>
                  <a:lnTo>
                    <a:pt x="1886" y="564"/>
                  </a:lnTo>
                  <a:lnTo>
                    <a:pt x="93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1" name="Google Shape;1041;p34"/>
            <p:cNvSpPr/>
            <p:nvPr/>
          </p:nvSpPr>
          <p:spPr>
            <a:xfrm>
              <a:off x="2765875" y="2453125"/>
              <a:ext cx="23900" cy="17775"/>
            </a:xfrm>
            <a:custGeom>
              <a:avLst/>
              <a:gdLst/>
              <a:ahLst/>
              <a:cxnLst/>
              <a:rect l="l" t="t" r="r" b="b"/>
              <a:pathLst>
                <a:path w="956" h="711" extrusionOk="0">
                  <a:moveTo>
                    <a:pt x="956" y="0"/>
                  </a:moveTo>
                  <a:lnTo>
                    <a:pt x="1" y="563"/>
                  </a:lnTo>
                  <a:lnTo>
                    <a:pt x="1" y="710"/>
                  </a:lnTo>
                  <a:lnTo>
                    <a:pt x="956" y="147"/>
                  </a:lnTo>
                  <a:lnTo>
                    <a:pt x="956" y="0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2" name="Google Shape;1042;p34"/>
            <p:cNvSpPr/>
            <p:nvPr/>
          </p:nvSpPr>
          <p:spPr>
            <a:xfrm>
              <a:off x="2742625" y="2453125"/>
              <a:ext cx="23275" cy="17775"/>
            </a:xfrm>
            <a:custGeom>
              <a:avLst/>
              <a:gdLst/>
              <a:ahLst/>
              <a:cxnLst/>
              <a:rect l="l" t="t" r="r" b="b"/>
              <a:pathLst>
                <a:path w="931" h="711" extrusionOk="0">
                  <a:moveTo>
                    <a:pt x="0" y="0"/>
                  </a:moveTo>
                  <a:lnTo>
                    <a:pt x="0" y="172"/>
                  </a:lnTo>
                  <a:lnTo>
                    <a:pt x="931" y="710"/>
                  </a:lnTo>
                  <a:lnTo>
                    <a:pt x="931" y="5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" name="Google Shape;1043;p34"/>
            <p:cNvSpPr/>
            <p:nvPr/>
          </p:nvSpPr>
          <p:spPr>
            <a:xfrm>
              <a:off x="2742625" y="2439650"/>
              <a:ext cx="47150" cy="27575"/>
            </a:xfrm>
            <a:custGeom>
              <a:avLst/>
              <a:gdLst/>
              <a:ahLst/>
              <a:cxnLst/>
              <a:rect l="l" t="t" r="r" b="b"/>
              <a:pathLst>
                <a:path w="1886" h="1103" extrusionOk="0">
                  <a:moveTo>
                    <a:pt x="955" y="1"/>
                  </a:moveTo>
                  <a:lnTo>
                    <a:pt x="0" y="539"/>
                  </a:lnTo>
                  <a:lnTo>
                    <a:pt x="931" y="1102"/>
                  </a:lnTo>
                  <a:lnTo>
                    <a:pt x="1886" y="539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4" name="Google Shape;1044;p34"/>
            <p:cNvSpPr/>
            <p:nvPr/>
          </p:nvSpPr>
          <p:spPr>
            <a:xfrm>
              <a:off x="2795875" y="2470250"/>
              <a:ext cx="23900" cy="17800"/>
            </a:xfrm>
            <a:custGeom>
              <a:avLst/>
              <a:gdLst/>
              <a:ahLst/>
              <a:cxnLst/>
              <a:rect l="l" t="t" r="r" b="b"/>
              <a:pathLst>
                <a:path w="956" h="712" extrusionOk="0">
                  <a:moveTo>
                    <a:pt x="956" y="1"/>
                  </a:moveTo>
                  <a:lnTo>
                    <a:pt x="1" y="564"/>
                  </a:lnTo>
                  <a:lnTo>
                    <a:pt x="1" y="711"/>
                  </a:lnTo>
                  <a:lnTo>
                    <a:pt x="956" y="148"/>
                  </a:lnTo>
                  <a:lnTo>
                    <a:pt x="956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5" name="Google Shape;1045;p34"/>
            <p:cNvSpPr/>
            <p:nvPr/>
          </p:nvSpPr>
          <p:spPr>
            <a:xfrm>
              <a:off x="2772625" y="2470875"/>
              <a:ext cx="23275" cy="17175"/>
            </a:xfrm>
            <a:custGeom>
              <a:avLst/>
              <a:gdLst/>
              <a:ahLst/>
              <a:cxnLst/>
              <a:rect l="l" t="t" r="r" b="b"/>
              <a:pathLst>
                <a:path w="931" h="687" extrusionOk="0">
                  <a:moveTo>
                    <a:pt x="0" y="0"/>
                  </a:moveTo>
                  <a:lnTo>
                    <a:pt x="0" y="147"/>
                  </a:lnTo>
                  <a:lnTo>
                    <a:pt x="931" y="686"/>
                  </a:lnTo>
                  <a:lnTo>
                    <a:pt x="931" y="5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6" name="Google Shape;1046;p34"/>
            <p:cNvSpPr/>
            <p:nvPr/>
          </p:nvSpPr>
          <p:spPr>
            <a:xfrm>
              <a:off x="2772625" y="2456800"/>
              <a:ext cx="47150" cy="27575"/>
            </a:xfrm>
            <a:custGeom>
              <a:avLst/>
              <a:gdLst/>
              <a:ahLst/>
              <a:cxnLst/>
              <a:rect l="l" t="t" r="r" b="b"/>
              <a:pathLst>
                <a:path w="1886" h="1103" extrusionOk="0">
                  <a:moveTo>
                    <a:pt x="955" y="0"/>
                  </a:moveTo>
                  <a:lnTo>
                    <a:pt x="0" y="563"/>
                  </a:lnTo>
                  <a:lnTo>
                    <a:pt x="931" y="1102"/>
                  </a:lnTo>
                  <a:lnTo>
                    <a:pt x="1886" y="539"/>
                  </a:lnTo>
                  <a:lnTo>
                    <a:pt x="9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" name="Google Shape;1047;p34"/>
            <p:cNvSpPr/>
            <p:nvPr/>
          </p:nvSpPr>
          <p:spPr>
            <a:xfrm>
              <a:off x="2825875" y="2488025"/>
              <a:ext cx="23900" cy="17150"/>
            </a:xfrm>
            <a:custGeom>
              <a:avLst/>
              <a:gdLst/>
              <a:ahLst/>
              <a:cxnLst/>
              <a:rect l="l" t="t" r="r" b="b"/>
              <a:pathLst>
                <a:path w="956" h="686" extrusionOk="0">
                  <a:moveTo>
                    <a:pt x="956" y="0"/>
                  </a:moveTo>
                  <a:lnTo>
                    <a:pt x="1" y="539"/>
                  </a:lnTo>
                  <a:lnTo>
                    <a:pt x="1" y="686"/>
                  </a:lnTo>
                  <a:lnTo>
                    <a:pt x="956" y="147"/>
                  </a:lnTo>
                  <a:lnTo>
                    <a:pt x="956" y="0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8" name="Google Shape;1048;p34"/>
            <p:cNvSpPr/>
            <p:nvPr/>
          </p:nvSpPr>
          <p:spPr>
            <a:xfrm>
              <a:off x="2802625" y="2488025"/>
              <a:ext cx="23275" cy="17150"/>
            </a:xfrm>
            <a:custGeom>
              <a:avLst/>
              <a:gdLst/>
              <a:ahLst/>
              <a:cxnLst/>
              <a:rect l="l" t="t" r="r" b="b"/>
              <a:pathLst>
                <a:path w="931" h="686" extrusionOk="0">
                  <a:moveTo>
                    <a:pt x="0" y="0"/>
                  </a:moveTo>
                  <a:lnTo>
                    <a:pt x="0" y="147"/>
                  </a:lnTo>
                  <a:lnTo>
                    <a:pt x="931" y="686"/>
                  </a:lnTo>
                  <a:lnTo>
                    <a:pt x="931" y="5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Google Shape;1049;p34"/>
            <p:cNvSpPr/>
            <p:nvPr/>
          </p:nvSpPr>
          <p:spPr>
            <a:xfrm>
              <a:off x="2802625" y="2474550"/>
              <a:ext cx="47150" cy="26950"/>
            </a:xfrm>
            <a:custGeom>
              <a:avLst/>
              <a:gdLst/>
              <a:ahLst/>
              <a:cxnLst/>
              <a:rect l="l" t="t" r="r" b="b"/>
              <a:pathLst>
                <a:path w="1886" h="1078" extrusionOk="0">
                  <a:moveTo>
                    <a:pt x="955" y="0"/>
                  </a:moveTo>
                  <a:lnTo>
                    <a:pt x="0" y="539"/>
                  </a:lnTo>
                  <a:lnTo>
                    <a:pt x="931" y="1078"/>
                  </a:lnTo>
                  <a:lnTo>
                    <a:pt x="1886" y="539"/>
                  </a:lnTo>
                  <a:lnTo>
                    <a:pt x="9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0" name="Google Shape;1050;p34"/>
            <p:cNvSpPr/>
            <p:nvPr/>
          </p:nvSpPr>
          <p:spPr>
            <a:xfrm>
              <a:off x="2855875" y="2505150"/>
              <a:ext cx="23900" cy="17775"/>
            </a:xfrm>
            <a:custGeom>
              <a:avLst/>
              <a:gdLst/>
              <a:ahLst/>
              <a:cxnLst/>
              <a:rect l="l" t="t" r="r" b="b"/>
              <a:pathLst>
                <a:path w="956" h="711" extrusionOk="0">
                  <a:moveTo>
                    <a:pt x="956" y="1"/>
                  </a:moveTo>
                  <a:lnTo>
                    <a:pt x="1" y="564"/>
                  </a:lnTo>
                  <a:lnTo>
                    <a:pt x="1" y="711"/>
                  </a:lnTo>
                  <a:lnTo>
                    <a:pt x="956" y="148"/>
                  </a:lnTo>
                  <a:lnTo>
                    <a:pt x="956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1" name="Google Shape;1051;p34"/>
            <p:cNvSpPr/>
            <p:nvPr/>
          </p:nvSpPr>
          <p:spPr>
            <a:xfrm>
              <a:off x="2832600" y="2505775"/>
              <a:ext cx="23300" cy="17150"/>
            </a:xfrm>
            <a:custGeom>
              <a:avLst/>
              <a:gdLst/>
              <a:ahLst/>
              <a:cxnLst/>
              <a:rect l="l" t="t" r="r" b="b"/>
              <a:pathLst>
                <a:path w="932" h="686" extrusionOk="0">
                  <a:moveTo>
                    <a:pt x="1" y="0"/>
                  </a:moveTo>
                  <a:lnTo>
                    <a:pt x="1" y="147"/>
                  </a:lnTo>
                  <a:lnTo>
                    <a:pt x="932" y="686"/>
                  </a:lnTo>
                  <a:lnTo>
                    <a:pt x="932" y="53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2" name="Google Shape;1052;p34"/>
            <p:cNvSpPr/>
            <p:nvPr/>
          </p:nvSpPr>
          <p:spPr>
            <a:xfrm>
              <a:off x="2832600" y="2491700"/>
              <a:ext cx="47175" cy="27550"/>
            </a:xfrm>
            <a:custGeom>
              <a:avLst/>
              <a:gdLst/>
              <a:ahLst/>
              <a:cxnLst/>
              <a:rect l="l" t="t" r="r" b="b"/>
              <a:pathLst>
                <a:path w="1887" h="1102" extrusionOk="0">
                  <a:moveTo>
                    <a:pt x="956" y="0"/>
                  </a:moveTo>
                  <a:lnTo>
                    <a:pt x="1" y="563"/>
                  </a:lnTo>
                  <a:lnTo>
                    <a:pt x="932" y="1102"/>
                  </a:lnTo>
                  <a:lnTo>
                    <a:pt x="1887" y="539"/>
                  </a:lnTo>
                  <a:lnTo>
                    <a:pt x="9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3" name="Google Shape;1053;p34"/>
            <p:cNvSpPr/>
            <p:nvPr/>
          </p:nvSpPr>
          <p:spPr>
            <a:xfrm>
              <a:off x="2886475" y="2522300"/>
              <a:ext cx="23300" cy="17775"/>
            </a:xfrm>
            <a:custGeom>
              <a:avLst/>
              <a:gdLst/>
              <a:ahLst/>
              <a:cxnLst/>
              <a:rect l="l" t="t" r="r" b="b"/>
              <a:pathLst>
                <a:path w="932" h="711" extrusionOk="0">
                  <a:moveTo>
                    <a:pt x="931" y="0"/>
                  </a:moveTo>
                  <a:lnTo>
                    <a:pt x="1" y="564"/>
                  </a:lnTo>
                  <a:lnTo>
                    <a:pt x="1" y="711"/>
                  </a:lnTo>
                  <a:lnTo>
                    <a:pt x="931" y="172"/>
                  </a:lnTo>
                  <a:lnTo>
                    <a:pt x="931" y="0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4" name="Google Shape;1054;p34"/>
            <p:cNvSpPr/>
            <p:nvPr/>
          </p:nvSpPr>
          <p:spPr>
            <a:xfrm>
              <a:off x="2862600" y="2522900"/>
              <a:ext cx="23900" cy="17175"/>
            </a:xfrm>
            <a:custGeom>
              <a:avLst/>
              <a:gdLst/>
              <a:ahLst/>
              <a:cxnLst/>
              <a:rect l="l" t="t" r="r" b="b"/>
              <a:pathLst>
                <a:path w="956" h="687" extrusionOk="0">
                  <a:moveTo>
                    <a:pt x="1" y="1"/>
                  </a:moveTo>
                  <a:lnTo>
                    <a:pt x="1" y="148"/>
                  </a:lnTo>
                  <a:lnTo>
                    <a:pt x="956" y="687"/>
                  </a:lnTo>
                  <a:lnTo>
                    <a:pt x="956" y="54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5" name="Google Shape;1055;p34"/>
            <p:cNvSpPr/>
            <p:nvPr/>
          </p:nvSpPr>
          <p:spPr>
            <a:xfrm>
              <a:off x="2862600" y="2508825"/>
              <a:ext cx="47175" cy="27575"/>
            </a:xfrm>
            <a:custGeom>
              <a:avLst/>
              <a:gdLst/>
              <a:ahLst/>
              <a:cxnLst/>
              <a:rect l="l" t="t" r="r" b="b"/>
              <a:pathLst>
                <a:path w="1887" h="1103" extrusionOk="0">
                  <a:moveTo>
                    <a:pt x="956" y="1"/>
                  </a:moveTo>
                  <a:lnTo>
                    <a:pt x="1" y="564"/>
                  </a:lnTo>
                  <a:lnTo>
                    <a:pt x="956" y="1103"/>
                  </a:lnTo>
                  <a:lnTo>
                    <a:pt x="1886" y="539"/>
                  </a:lnTo>
                  <a:lnTo>
                    <a:pt x="9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6" name="Google Shape;1056;p34"/>
            <p:cNvSpPr/>
            <p:nvPr/>
          </p:nvSpPr>
          <p:spPr>
            <a:xfrm>
              <a:off x="2916475" y="2540050"/>
              <a:ext cx="23900" cy="17775"/>
            </a:xfrm>
            <a:custGeom>
              <a:avLst/>
              <a:gdLst/>
              <a:ahLst/>
              <a:cxnLst/>
              <a:rect l="l" t="t" r="r" b="b"/>
              <a:pathLst>
                <a:path w="956" h="711" extrusionOk="0">
                  <a:moveTo>
                    <a:pt x="956" y="1"/>
                  </a:moveTo>
                  <a:lnTo>
                    <a:pt x="1" y="539"/>
                  </a:lnTo>
                  <a:lnTo>
                    <a:pt x="1" y="711"/>
                  </a:lnTo>
                  <a:lnTo>
                    <a:pt x="956" y="147"/>
                  </a:lnTo>
                  <a:lnTo>
                    <a:pt x="956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7" name="Google Shape;1057;p34"/>
            <p:cNvSpPr/>
            <p:nvPr/>
          </p:nvSpPr>
          <p:spPr>
            <a:xfrm>
              <a:off x="2892600" y="2540050"/>
              <a:ext cx="23900" cy="17775"/>
            </a:xfrm>
            <a:custGeom>
              <a:avLst/>
              <a:gdLst/>
              <a:ahLst/>
              <a:cxnLst/>
              <a:rect l="l" t="t" r="r" b="b"/>
              <a:pathLst>
                <a:path w="956" h="711" extrusionOk="0">
                  <a:moveTo>
                    <a:pt x="1" y="1"/>
                  </a:moveTo>
                  <a:lnTo>
                    <a:pt x="1" y="147"/>
                  </a:lnTo>
                  <a:lnTo>
                    <a:pt x="956" y="711"/>
                  </a:lnTo>
                  <a:lnTo>
                    <a:pt x="956" y="53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8" name="Google Shape;1058;p34"/>
            <p:cNvSpPr/>
            <p:nvPr/>
          </p:nvSpPr>
          <p:spPr>
            <a:xfrm>
              <a:off x="2892600" y="2526575"/>
              <a:ext cx="47775" cy="26975"/>
            </a:xfrm>
            <a:custGeom>
              <a:avLst/>
              <a:gdLst/>
              <a:ahLst/>
              <a:cxnLst/>
              <a:rect l="l" t="t" r="r" b="b"/>
              <a:pathLst>
                <a:path w="1911" h="1079" extrusionOk="0">
                  <a:moveTo>
                    <a:pt x="956" y="1"/>
                  </a:moveTo>
                  <a:lnTo>
                    <a:pt x="1" y="540"/>
                  </a:lnTo>
                  <a:lnTo>
                    <a:pt x="956" y="1078"/>
                  </a:lnTo>
                  <a:lnTo>
                    <a:pt x="1911" y="540"/>
                  </a:lnTo>
                  <a:lnTo>
                    <a:pt x="9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9" name="Google Shape;1059;p34"/>
            <p:cNvSpPr/>
            <p:nvPr/>
          </p:nvSpPr>
          <p:spPr>
            <a:xfrm>
              <a:off x="2585275" y="2383950"/>
              <a:ext cx="23900" cy="17775"/>
            </a:xfrm>
            <a:custGeom>
              <a:avLst/>
              <a:gdLst/>
              <a:ahLst/>
              <a:cxnLst/>
              <a:rect l="l" t="t" r="r" b="b"/>
              <a:pathLst>
                <a:path w="956" h="711" extrusionOk="0">
                  <a:moveTo>
                    <a:pt x="956" y="0"/>
                  </a:moveTo>
                  <a:lnTo>
                    <a:pt x="1" y="563"/>
                  </a:lnTo>
                  <a:lnTo>
                    <a:pt x="1" y="710"/>
                  </a:lnTo>
                  <a:lnTo>
                    <a:pt x="956" y="147"/>
                  </a:lnTo>
                  <a:lnTo>
                    <a:pt x="956" y="0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0" name="Google Shape;1060;p34"/>
            <p:cNvSpPr/>
            <p:nvPr/>
          </p:nvSpPr>
          <p:spPr>
            <a:xfrm>
              <a:off x="2531400" y="2366800"/>
              <a:ext cx="53900" cy="34925"/>
            </a:xfrm>
            <a:custGeom>
              <a:avLst/>
              <a:gdLst/>
              <a:ahLst/>
              <a:cxnLst/>
              <a:rect l="l" t="t" r="r" b="b"/>
              <a:pathLst>
                <a:path w="2156" h="1397" extrusionOk="0">
                  <a:moveTo>
                    <a:pt x="1" y="0"/>
                  </a:moveTo>
                  <a:lnTo>
                    <a:pt x="1" y="147"/>
                  </a:lnTo>
                  <a:lnTo>
                    <a:pt x="2156" y="1396"/>
                  </a:lnTo>
                  <a:lnTo>
                    <a:pt x="2156" y="124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1" name="Google Shape;1061;p34"/>
            <p:cNvSpPr/>
            <p:nvPr/>
          </p:nvSpPr>
          <p:spPr>
            <a:xfrm>
              <a:off x="2531400" y="2352725"/>
              <a:ext cx="77775" cy="45325"/>
            </a:xfrm>
            <a:custGeom>
              <a:avLst/>
              <a:gdLst/>
              <a:ahLst/>
              <a:cxnLst/>
              <a:rect l="l" t="t" r="r" b="b"/>
              <a:pathLst>
                <a:path w="3111" h="1813" extrusionOk="0">
                  <a:moveTo>
                    <a:pt x="956" y="0"/>
                  </a:moveTo>
                  <a:lnTo>
                    <a:pt x="1" y="563"/>
                  </a:lnTo>
                  <a:lnTo>
                    <a:pt x="2156" y="1812"/>
                  </a:lnTo>
                  <a:lnTo>
                    <a:pt x="3111" y="1249"/>
                  </a:lnTo>
                  <a:lnTo>
                    <a:pt x="9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2" name="Google Shape;1062;p34"/>
            <p:cNvSpPr/>
            <p:nvPr/>
          </p:nvSpPr>
          <p:spPr>
            <a:xfrm>
              <a:off x="2615275" y="2401075"/>
              <a:ext cx="23900" cy="17775"/>
            </a:xfrm>
            <a:custGeom>
              <a:avLst/>
              <a:gdLst/>
              <a:ahLst/>
              <a:cxnLst/>
              <a:rect l="l" t="t" r="r" b="b"/>
              <a:pathLst>
                <a:path w="956" h="711" extrusionOk="0">
                  <a:moveTo>
                    <a:pt x="956" y="1"/>
                  </a:moveTo>
                  <a:lnTo>
                    <a:pt x="1" y="564"/>
                  </a:lnTo>
                  <a:lnTo>
                    <a:pt x="1" y="711"/>
                  </a:lnTo>
                  <a:lnTo>
                    <a:pt x="956" y="148"/>
                  </a:lnTo>
                  <a:lnTo>
                    <a:pt x="956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" name="Google Shape;1063;p34"/>
            <p:cNvSpPr/>
            <p:nvPr/>
          </p:nvSpPr>
          <p:spPr>
            <a:xfrm>
              <a:off x="2592025" y="2401700"/>
              <a:ext cx="23275" cy="17150"/>
            </a:xfrm>
            <a:custGeom>
              <a:avLst/>
              <a:gdLst/>
              <a:ahLst/>
              <a:cxnLst/>
              <a:rect l="l" t="t" r="r" b="b"/>
              <a:pathLst>
                <a:path w="931" h="686" extrusionOk="0">
                  <a:moveTo>
                    <a:pt x="0" y="0"/>
                  </a:moveTo>
                  <a:lnTo>
                    <a:pt x="0" y="147"/>
                  </a:lnTo>
                  <a:lnTo>
                    <a:pt x="931" y="686"/>
                  </a:lnTo>
                  <a:lnTo>
                    <a:pt x="931" y="5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" name="Google Shape;1064;p34"/>
            <p:cNvSpPr/>
            <p:nvPr/>
          </p:nvSpPr>
          <p:spPr>
            <a:xfrm>
              <a:off x="2592025" y="2387625"/>
              <a:ext cx="47150" cy="27575"/>
            </a:xfrm>
            <a:custGeom>
              <a:avLst/>
              <a:gdLst/>
              <a:ahLst/>
              <a:cxnLst/>
              <a:rect l="l" t="t" r="r" b="b"/>
              <a:pathLst>
                <a:path w="1886" h="1103" extrusionOk="0">
                  <a:moveTo>
                    <a:pt x="931" y="0"/>
                  </a:moveTo>
                  <a:lnTo>
                    <a:pt x="0" y="563"/>
                  </a:lnTo>
                  <a:lnTo>
                    <a:pt x="931" y="1102"/>
                  </a:lnTo>
                  <a:lnTo>
                    <a:pt x="1886" y="539"/>
                  </a:lnTo>
                  <a:lnTo>
                    <a:pt x="93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" name="Google Shape;1065;p34"/>
            <p:cNvSpPr/>
            <p:nvPr/>
          </p:nvSpPr>
          <p:spPr>
            <a:xfrm>
              <a:off x="2645275" y="2418825"/>
              <a:ext cx="23900" cy="17175"/>
            </a:xfrm>
            <a:custGeom>
              <a:avLst/>
              <a:gdLst/>
              <a:ahLst/>
              <a:cxnLst/>
              <a:rect l="l" t="t" r="r" b="b"/>
              <a:pathLst>
                <a:path w="956" h="687" extrusionOk="0">
                  <a:moveTo>
                    <a:pt x="956" y="1"/>
                  </a:moveTo>
                  <a:lnTo>
                    <a:pt x="1" y="540"/>
                  </a:lnTo>
                  <a:lnTo>
                    <a:pt x="1" y="687"/>
                  </a:lnTo>
                  <a:lnTo>
                    <a:pt x="956" y="148"/>
                  </a:lnTo>
                  <a:lnTo>
                    <a:pt x="956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" name="Google Shape;1066;p34"/>
            <p:cNvSpPr/>
            <p:nvPr/>
          </p:nvSpPr>
          <p:spPr>
            <a:xfrm>
              <a:off x="2622025" y="2418825"/>
              <a:ext cx="23275" cy="17175"/>
            </a:xfrm>
            <a:custGeom>
              <a:avLst/>
              <a:gdLst/>
              <a:ahLst/>
              <a:cxnLst/>
              <a:rect l="l" t="t" r="r" b="b"/>
              <a:pathLst>
                <a:path w="931" h="687" extrusionOk="0">
                  <a:moveTo>
                    <a:pt x="0" y="1"/>
                  </a:moveTo>
                  <a:lnTo>
                    <a:pt x="0" y="148"/>
                  </a:lnTo>
                  <a:lnTo>
                    <a:pt x="931" y="687"/>
                  </a:lnTo>
                  <a:lnTo>
                    <a:pt x="931" y="54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" name="Google Shape;1067;p34"/>
            <p:cNvSpPr/>
            <p:nvPr/>
          </p:nvSpPr>
          <p:spPr>
            <a:xfrm>
              <a:off x="2622025" y="2404750"/>
              <a:ext cx="47150" cy="27575"/>
            </a:xfrm>
            <a:custGeom>
              <a:avLst/>
              <a:gdLst/>
              <a:ahLst/>
              <a:cxnLst/>
              <a:rect l="l" t="t" r="r" b="b"/>
              <a:pathLst>
                <a:path w="1886" h="1103" extrusionOk="0">
                  <a:moveTo>
                    <a:pt x="955" y="1"/>
                  </a:moveTo>
                  <a:lnTo>
                    <a:pt x="0" y="564"/>
                  </a:lnTo>
                  <a:lnTo>
                    <a:pt x="931" y="1103"/>
                  </a:lnTo>
                  <a:lnTo>
                    <a:pt x="1886" y="564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" name="Google Shape;1068;p34"/>
            <p:cNvSpPr/>
            <p:nvPr/>
          </p:nvSpPr>
          <p:spPr>
            <a:xfrm>
              <a:off x="2675275" y="2435975"/>
              <a:ext cx="23900" cy="17775"/>
            </a:xfrm>
            <a:custGeom>
              <a:avLst/>
              <a:gdLst/>
              <a:ahLst/>
              <a:cxnLst/>
              <a:rect l="l" t="t" r="r" b="b"/>
              <a:pathLst>
                <a:path w="956" h="711" extrusionOk="0">
                  <a:moveTo>
                    <a:pt x="956" y="1"/>
                  </a:moveTo>
                  <a:lnTo>
                    <a:pt x="1" y="564"/>
                  </a:lnTo>
                  <a:lnTo>
                    <a:pt x="1" y="711"/>
                  </a:lnTo>
                  <a:lnTo>
                    <a:pt x="956" y="148"/>
                  </a:lnTo>
                  <a:lnTo>
                    <a:pt x="956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" name="Google Shape;1069;p34"/>
            <p:cNvSpPr/>
            <p:nvPr/>
          </p:nvSpPr>
          <p:spPr>
            <a:xfrm>
              <a:off x="2652025" y="2435975"/>
              <a:ext cx="23275" cy="17775"/>
            </a:xfrm>
            <a:custGeom>
              <a:avLst/>
              <a:gdLst/>
              <a:ahLst/>
              <a:cxnLst/>
              <a:rect l="l" t="t" r="r" b="b"/>
              <a:pathLst>
                <a:path w="931" h="711" extrusionOk="0">
                  <a:moveTo>
                    <a:pt x="0" y="1"/>
                  </a:moveTo>
                  <a:lnTo>
                    <a:pt x="0" y="172"/>
                  </a:lnTo>
                  <a:lnTo>
                    <a:pt x="931" y="711"/>
                  </a:lnTo>
                  <a:lnTo>
                    <a:pt x="931" y="56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" name="Google Shape;1070;p34"/>
            <p:cNvSpPr/>
            <p:nvPr/>
          </p:nvSpPr>
          <p:spPr>
            <a:xfrm>
              <a:off x="2652025" y="2422500"/>
              <a:ext cx="47150" cy="27575"/>
            </a:xfrm>
            <a:custGeom>
              <a:avLst/>
              <a:gdLst/>
              <a:ahLst/>
              <a:cxnLst/>
              <a:rect l="l" t="t" r="r" b="b"/>
              <a:pathLst>
                <a:path w="1886" h="1103" extrusionOk="0">
                  <a:moveTo>
                    <a:pt x="955" y="1"/>
                  </a:moveTo>
                  <a:lnTo>
                    <a:pt x="0" y="540"/>
                  </a:lnTo>
                  <a:lnTo>
                    <a:pt x="931" y="1103"/>
                  </a:lnTo>
                  <a:lnTo>
                    <a:pt x="1886" y="540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1" name="Google Shape;1071;p34"/>
            <p:cNvSpPr/>
            <p:nvPr/>
          </p:nvSpPr>
          <p:spPr>
            <a:xfrm>
              <a:off x="2705275" y="2453125"/>
              <a:ext cx="23900" cy="17775"/>
            </a:xfrm>
            <a:custGeom>
              <a:avLst/>
              <a:gdLst/>
              <a:ahLst/>
              <a:cxnLst/>
              <a:rect l="l" t="t" r="r" b="b"/>
              <a:pathLst>
                <a:path w="956" h="711" extrusionOk="0">
                  <a:moveTo>
                    <a:pt x="956" y="0"/>
                  </a:moveTo>
                  <a:lnTo>
                    <a:pt x="0" y="563"/>
                  </a:lnTo>
                  <a:lnTo>
                    <a:pt x="0" y="710"/>
                  </a:lnTo>
                  <a:lnTo>
                    <a:pt x="956" y="172"/>
                  </a:lnTo>
                  <a:lnTo>
                    <a:pt x="956" y="0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" name="Google Shape;1072;p34"/>
            <p:cNvSpPr/>
            <p:nvPr/>
          </p:nvSpPr>
          <p:spPr>
            <a:xfrm>
              <a:off x="2682000" y="2453725"/>
              <a:ext cx="23300" cy="17175"/>
            </a:xfrm>
            <a:custGeom>
              <a:avLst/>
              <a:gdLst/>
              <a:ahLst/>
              <a:cxnLst/>
              <a:rect l="l" t="t" r="r" b="b"/>
              <a:pathLst>
                <a:path w="932" h="687" extrusionOk="0">
                  <a:moveTo>
                    <a:pt x="1" y="1"/>
                  </a:moveTo>
                  <a:lnTo>
                    <a:pt x="1" y="148"/>
                  </a:lnTo>
                  <a:lnTo>
                    <a:pt x="931" y="686"/>
                  </a:lnTo>
                  <a:lnTo>
                    <a:pt x="931" y="53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" name="Google Shape;1073;p34"/>
            <p:cNvSpPr/>
            <p:nvPr/>
          </p:nvSpPr>
          <p:spPr>
            <a:xfrm>
              <a:off x="2682000" y="2439650"/>
              <a:ext cx="47175" cy="27575"/>
            </a:xfrm>
            <a:custGeom>
              <a:avLst/>
              <a:gdLst/>
              <a:ahLst/>
              <a:cxnLst/>
              <a:rect l="l" t="t" r="r" b="b"/>
              <a:pathLst>
                <a:path w="1887" h="1103" extrusionOk="0">
                  <a:moveTo>
                    <a:pt x="956" y="1"/>
                  </a:moveTo>
                  <a:lnTo>
                    <a:pt x="1" y="564"/>
                  </a:lnTo>
                  <a:lnTo>
                    <a:pt x="931" y="1102"/>
                  </a:lnTo>
                  <a:lnTo>
                    <a:pt x="1887" y="539"/>
                  </a:lnTo>
                  <a:lnTo>
                    <a:pt x="9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" name="Google Shape;1074;p34"/>
            <p:cNvSpPr/>
            <p:nvPr/>
          </p:nvSpPr>
          <p:spPr>
            <a:xfrm>
              <a:off x="2735275" y="2470875"/>
              <a:ext cx="23900" cy="17775"/>
            </a:xfrm>
            <a:custGeom>
              <a:avLst/>
              <a:gdLst/>
              <a:ahLst/>
              <a:cxnLst/>
              <a:rect l="l" t="t" r="r" b="b"/>
              <a:pathLst>
                <a:path w="956" h="711" extrusionOk="0">
                  <a:moveTo>
                    <a:pt x="955" y="0"/>
                  </a:moveTo>
                  <a:lnTo>
                    <a:pt x="0" y="539"/>
                  </a:lnTo>
                  <a:lnTo>
                    <a:pt x="0" y="711"/>
                  </a:lnTo>
                  <a:lnTo>
                    <a:pt x="955" y="147"/>
                  </a:lnTo>
                  <a:lnTo>
                    <a:pt x="955" y="0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" name="Google Shape;1075;p34"/>
            <p:cNvSpPr/>
            <p:nvPr/>
          </p:nvSpPr>
          <p:spPr>
            <a:xfrm>
              <a:off x="2712000" y="2470875"/>
              <a:ext cx="23300" cy="17775"/>
            </a:xfrm>
            <a:custGeom>
              <a:avLst/>
              <a:gdLst/>
              <a:ahLst/>
              <a:cxnLst/>
              <a:rect l="l" t="t" r="r" b="b"/>
              <a:pathLst>
                <a:path w="932" h="711" extrusionOk="0">
                  <a:moveTo>
                    <a:pt x="1" y="0"/>
                  </a:moveTo>
                  <a:lnTo>
                    <a:pt x="1" y="147"/>
                  </a:lnTo>
                  <a:lnTo>
                    <a:pt x="931" y="711"/>
                  </a:lnTo>
                  <a:lnTo>
                    <a:pt x="931" y="53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" name="Google Shape;1076;p34"/>
            <p:cNvSpPr/>
            <p:nvPr/>
          </p:nvSpPr>
          <p:spPr>
            <a:xfrm>
              <a:off x="2712000" y="2457400"/>
              <a:ext cx="47175" cy="26975"/>
            </a:xfrm>
            <a:custGeom>
              <a:avLst/>
              <a:gdLst/>
              <a:ahLst/>
              <a:cxnLst/>
              <a:rect l="l" t="t" r="r" b="b"/>
              <a:pathLst>
                <a:path w="1887" h="1079" extrusionOk="0">
                  <a:moveTo>
                    <a:pt x="956" y="1"/>
                  </a:moveTo>
                  <a:lnTo>
                    <a:pt x="1" y="539"/>
                  </a:lnTo>
                  <a:lnTo>
                    <a:pt x="931" y="1078"/>
                  </a:lnTo>
                  <a:lnTo>
                    <a:pt x="1886" y="539"/>
                  </a:lnTo>
                  <a:lnTo>
                    <a:pt x="9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" name="Google Shape;1077;p34"/>
            <p:cNvSpPr/>
            <p:nvPr/>
          </p:nvSpPr>
          <p:spPr>
            <a:xfrm>
              <a:off x="2765875" y="2488025"/>
              <a:ext cx="23300" cy="17775"/>
            </a:xfrm>
            <a:custGeom>
              <a:avLst/>
              <a:gdLst/>
              <a:ahLst/>
              <a:cxnLst/>
              <a:rect l="l" t="t" r="r" b="b"/>
              <a:pathLst>
                <a:path w="932" h="711" extrusionOk="0">
                  <a:moveTo>
                    <a:pt x="931" y="0"/>
                  </a:moveTo>
                  <a:lnTo>
                    <a:pt x="1" y="563"/>
                  </a:lnTo>
                  <a:lnTo>
                    <a:pt x="1" y="710"/>
                  </a:lnTo>
                  <a:lnTo>
                    <a:pt x="931" y="147"/>
                  </a:lnTo>
                  <a:lnTo>
                    <a:pt x="931" y="0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" name="Google Shape;1078;p34"/>
            <p:cNvSpPr/>
            <p:nvPr/>
          </p:nvSpPr>
          <p:spPr>
            <a:xfrm>
              <a:off x="2742000" y="2488625"/>
              <a:ext cx="23900" cy="17175"/>
            </a:xfrm>
            <a:custGeom>
              <a:avLst/>
              <a:gdLst/>
              <a:ahLst/>
              <a:cxnLst/>
              <a:rect l="l" t="t" r="r" b="b"/>
              <a:pathLst>
                <a:path w="956" h="687" extrusionOk="0">
                  <a:moveTo>
                    <a:pt x="1" y="1"/>
                  </a:moveTo>
                  <a:lnTo>
                    <a:pt x="1" y="147"/>
                  </a:lnTo>
                  <a:lnTo>
                    <a:pt x="956" y="686"/>
                  </a:lnTo>
                  <a:lnTo>
                    <a:pt x="956" y="53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" name="Google Shape;1079;p34"/>
            <p:cNvSpPr/>
            <p:nvPr/>
          </p:nvSpPr>
          <p:spPr>
            <a:xfrm>
              <a:off x="2742000" y="2474550"/>
              <a:ext cx="47175" cy="27575"/>
            </a:xfrm>
            <a:custGeom>
              <a:avLst/>
              <a:gdLst/>
              <a:ahLst/>
              <a:cxnLst/>
              <a:rect l="l" t="t" r="r" b="b"/>
              <a:pathLst>
                <a:path w="1887" h="1103" extrusionOk="0">
                  <a:moveTo>
                    <a:pt x="956" y="0"/>
                  </a:moveTo>
                  <a:lnTo>
                    <a:pt x="1" y="564"/>
                  </a:lnTo>
                  <a:lnTo>
                    <a:pt x="956" y="1102"/>
                  </a:lnTo>
                  <a:lnTo>
                    <a:pt x="1886" y="539"/>
                  </a:lnTo>
                  <a:lnTo>
                    <a:pt x="9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" name="Google Shape;1080;p34"/>
            <p:cNvSpPr/>
            <p:nvPr/>
          </p:nvSpPr>
          <p:spPr>
            <a:xfrm>
              <a:off x="2795875" y="2505775"/>
              <a:ext cx="23900" cy="17150"/>
            </a:xfrm>
            <a:custGeom>
              <a:avLst/>
              <a:gdLst/>
              <a:ahLst/>
              <a:cxnLst/>
              <a:rect l="l" t="t" r="r" b="b"/>
              <a:pathLst>
                <a:path w="956" h="686" extrusionOk="0">
                  <a:moveTo>
                    <a:pt x="956" y="0"/>
                  </a:moveTo>
                  <a:lnTo>
                    <a:pt x="1" y="539"/>
                  </a:lnTo>
                  <a:lnTo>
                    <a:pt x="1" y="686"/>
                  </a:lnTo>
                  <a:lnTo>
                    <a:pt x="956" y="147"/>
                  </a:lnTo>
                  <a:lnTo>
                    <a:pt x="956" y="0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" name="Google Shape;1081;p34"/>
            <p:cNvSpPr/>
            <p:nvPr/>
          </p:nvSpPr>
          <p:spPr>
            <a:xfrm>
              <a:off x="2772000" y="2505775"/>
              <a:ext cx="23900" cy="17150"/>
            </a:xfrm>
            <a:custGeom>
              <a:avLst/>
              <a:gdLst/>
              <a:ahLst/>
              <a:cxnLst/>
              <a:rect l="l" t="t" r="r" b="b"/>
              <a:pathLst>
                <a:path w="956" h="686" extrusionOk="0">
                  <a:moveTo>
                    <a:pt x="1" y="0"/>
                  </a:moveTo>
                  <a:lnTo>
                    <a:pt x="1" y="147"/>
                  </a:lnTo>
                  <a:lnTo>
                    <a:pt x="956" y="686"/>
                  </a:lnTo>
                  <a:lnTo>
                    <a:pt x="956" y="53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" name="Google Shape;1082;p34"/>
            <p:cNvSpPr/>
            <p:nvPr/>
          </p:nvSpPr>
          <p:spPr>
            <a:xfrm>
              <a:off x="2772000" y="2491700"/>
              <a:ext cx="47775" cy="27550"/>
            </a:xfrm>
            <a:custGeom>
              <a:avLst/>
              <a:gdLst/>
              <a:ahLst/>
              <a:cxnLst/>
              <a:rect l="l" t="t" r="r" b="b"/>
              <a:pathLst>
                <a:path w="1911" h="1102" extrusionOk="0">
                  <a:moveTo>
                    <a:pt x="956" y="0"/>
                  </a:moveTo>
                  <a:lnTo>
                    <a:pt x="1" y="563"/>
                  </a:lnTo>
                  <a:lnTo>
                    <a:pt x="956" y="1102"/>
                  </a:lnTo>
                  <a:lnTo>
                    <a:pt x="1911" y="563"/>
                  </a:lnTo>
                  <a:lnTo>
                    <a:pt x="9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" name="Google Shape;1083;p34"/>
            <p:cNvSpPr/>
            <p:nvPr/>
          </p:nvSpPr>
          <p:spPr>
            <a:xfrm>
              <a:off x="2825875" y="2522900"/>
              <a:ext cx="23900" cy="17800"/>
            </a:xfrm>
            <a:custGeom>
              <a:avLst/>
              <a:gdLst/>
              <a:ahLst/>
              <a:cxnLst/>
              <a:rect l="l" t="t" r="r" b="b"/>
              <a:pathLst>
                <a:path w="956" h="712" extrusionOk="0">
                  <a:moveTo>
                    <a:pt x="956" y="1"/>
                  </a:moveTo>
                  <a:lnTo>
                    <a:pt x="1" y="540"/>
                  </a:lnTo>
                  <a:lnTo>
                    <a:pt x="1" y="711"/>
                  </a:lnTo>
                  <a:lnTo>
                    <a:pt x="956" y="148"/>
                  </a:lnTo>
                  <a:lnTo>
                    <a:pt x="956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" name="Google Shape;1084;p34"/>
            <p:cNvSpPr/>
            <p:nvPr/>
          </p:nvSpPr>
          <p:spPr>
            <a:xfrm>
              <a:off x="2802625" y="2522900"/>
              <a:ext cx="23275" cy="17800"/>
            </a:xfrm>
            <a:custGeom>
              <a:avLst/>
              <a:gdLst/>
              <a:ahLst/>
              <a:cxnLst/>
              <a:rect l="l" t="t" r="r" b="b"/>
              <a:pathLst>
                <a:path w="931" h="712" extrusionOk="0">
                  <a:moveTo>
                    <a:pt x="0" y="1"/>
                  </a:moveTo>
                  <a:lnTo>
                    <a:pt x="0" y="148"/>
                  </a:lnTo>
                  <a:lnTo>
                    <a:pt x="931" y="711"/>
                  </a:lnTo>
                  <a:lnTo>
                    <a:pt x="931" y="54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" name="Google Shape;1085;p34"/>
            <p:cNvSpPr/>
            <p:nvPr/>
          </p:nvSpPr>
          <p:spPr>
            <a:xfrm>
              <a:off x="2802625" y="2509450"/>
              <a:ext cx="47150" cy="26950"/>
            </a:xfrm>
            <a:custGeom>
              <a:avLst/>
              <a:gdLst/>
              <a:ahLst/>
              <a:cxnLst/>
              <a:rect l="l" t="t" r="r" b="b"/>
              <a:pathLst>
                <a:path w="1886" h="1078" extrusionOk="0">
                  <a:moveTo>
                    <a:pt x="931" y="0"/>
                  </a:moveTo>
                  <a:lnTo>
                    <a:pt x="0" y="539"/>
                  </a:lnTo>
                  <a:lnTo>
                    <a:pt x="931" y="1078"/>
                  </a:lnTo>
                  <a:lnTo>
                    <a:pt x="1886" y="539"/>
                  </a:lnTo>
                  <a:lnTo>
                    <a:pt x="93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" name="Google Shape;1086;p34"/>
            <p:cNvSpPr/>
            <p:nvPr/>
          </p:nvSpPr>
          <p:spPr>
            <a:xfrm>
              <a:off x="2885875" y="2557800"/>
              <a:ext cx="23900" cy="17175"/>
            </a:xfrm>
            <a:custGeom>
              <a:avLst/>
              <a:gdLst/>
              <a:ahLst/>
              <a:cxnLst/>
              <a:rect l="l" t="t" r="r" b="b"/>
              <a:pathLst>
                <a:path w="956" h="687" extrusionOk="0">
                  <a:moveTo>
                    <a:pt x="955" y="1"/>
                  </a:moveTo>
                  <a:lnTo>
                    <a:pt x="0" y="539"/>
                  </a:lnTo>
                  <a:lnTo>
                    <a:pt x="0" y="686"/>
                  </a:lnTo>
                  <a:lnTo>
                    <a:pt x="955" y="148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" name="Google Shape;1087;p34"/>
            <p:cNvSpPr/>
            <p:nvPr/>
          </p:nvSpPr>
          <p:spPr>
            <a:xfrm>
              <a:off x="2832600" y="2540675"/>
              <a:ext cx="53300" cy="34300"/>
            </a:xfrm>
            <a:custGeom>
              <a:avLst/>
              <a:gdLst/>
              <a:ahLst/>
              <a:cxnLst/>
              <a:rect l="l" t="t" r="r" b="b"/>
              <a:pathLst>
                <a:path w="2132" h="1372" extrusionOk="0">
                  <a:moveTo>
                    <a:pt x="1" y="0"/>
                  </a:moveTo>
                  <a:lnTo>
                    <a:pt x="1" y="147"/>
                  </a:lnTo>
                  <a:lnTo>
                    <a:pt x="2131" y="1371"/>
                  </a:lnTo>
                  <a:lnTo>
                    <a:pt x="2131" y="122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" name="Google Shape;1088;p34"/>
            <p:cNvSpPr/>
            <p:nvPr/>
          </p:nvSpPr>
          <p:spPr>
            <a:xfrm>
              <a:off x="2832600" y="2526575"/>
              <a:ext cx="77175" cy="44725"/>
            </a:xfrm>
            <a:custGeom>
              <a:avLst/>
              <a:gdLst/>
              <a:ahLst/>
              <a:cxnLst/>
              <a:rect l="l" t="t" r="r" b="b"/>
              <a:pathLst>
                <a:path w="3087" h="1789" extrusionOk="0">
                  <a:moveTo>
                    <a:pt x="956" y="1"/>
                  </a:moveTo>
                  <a:lnTo>
                    <a:pt x="1" y="564"/>
                  </a:lnTo>
                  <a:lnTo>
                    <a:pt x="2131" y="1788"/>
                  </a:lnTo>
                  <a:lnTo>
                    <a:pt x="3086" y="1250"/>
                  </a:lnTo>
                  <a:lnTo>
                    <a:pt x="9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" name="Google Shape;1089;p34"/>
            <p:cNvSpPr/>
            <p:nvPr/>
          </p:nvSpPr>
          <p:spPr>
            <a:xfrm>
              <a:off x="2584675" y="2418825"/>
              <a:ext cx="23900" cy="17800"/>
            </a:xfrm>
            <a:custGeom>
              <a:avLst/>
              <a:gdLst/>
              <a:ahLst/>
              <a:cxnLst/>
              <a:rect l="l" t="t" r="r" b="b"/>
              <a:pathLst>
                <a:path w="956" h="712" extrusionOk="0">
                  <a:moveTo>
                    <a:pt x="955" y="1"/>
                  </a:moveTo>
                  <a:lnTo>
                    <a:pt x="0" y="564"/>
                  </a:lnTo>
                  <a:lnTo>
                    <a:pt x="0" y="711"/>
                  </a:lnTo>
                  <a:lnTo>
                    <a:pt x="955" y="148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" name="Google Shape;1090;p34"/>
            <p:cNvSpPr/>
            <p:nvPr/>
          </p:nvSpPr>
          <p:spPr>
            <a:xfrm>
              <a:off x="2501400" y="2384550"/>
              <a:ext cx="83300" cy="52075"/>
            </a:xfrm>
            <a:custGeom>
              <a:avLst/>
              <a:gdLst/>
              <a:ahLst/>
              <a:cxnLst/>
              <a:rect l="l" t="t" r="r" b="b"/>
              <a:pathLst>
                <a:path w="3332" h="2083" extrusionOk="0">
                  <a:moveTo>
                    <a:pt x="1" y="1"/>
                  </a:moveTo>
                  <a:lnTo>
                    <a:pt x="1" y="148"/>
                  </a:lnTo>
                  <a:lnTo>
                    <a:pt x="3331" y="2082"/>
                  </a:lnTo>
                  <a:lnTo>
                    <a:pt x="3331" y="193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" name="Google Shape;1091;p34"/>
            <p:cNvSpPr/>
            <p:nvPr/>
          </p:nvSpPr>
          <p:spPr>
            <a:xfrm>
              <a:off x="2501400" y="2370475"/>
              <a:ext cx="107175" cy="62475"/>
            </a:xfrm>
            <a:custGeom>
              <a:avLst/>
              <a:gdLst/>
              <a:ahLst/>
              <a:cxnLst/>
              <a:rect l="l" t="t" r="r" b="b"/>
              <a:pathLst>
                <a:path w="4287" h="2499" extrusionOk="0">
                  <a:moveTo>
                    <a:pt x="956" y="0"/>
                  </a:moveTo>
                  <a:lnTo>
                    <a:pt x="1" y="564"/>
                  </a:lnTo>
                  <a:lnTo>
                    <a:pt x="3331" y="2498"/>
                  </a:lnTo>
                  <a:lnTo>
                    <a:pt x="4286" y="1935"/>
                  </a:lnTo>
                  <a:lnTo>
                    <a:pt x="9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" name="Google Shape;1092;p34"/>
            <p:cNvSpPr/>
            <p:nvPr/>
          </p:nvSpPr>
          <p:spPr>
            <a:xfrm>
              <a:off x="2614675" y="2435975"/>
              <a:ext cx="23900" cy="17775"/>
            </a:xfrm>
            <a:custGeom>
              <a:avLst/>
              <a:gdLst/>
              <a:ahLst/>
              <a:cxnLst/>
              <a:rect l="l" t="t" r="r" b="b"/>
              <a:pathLst>
                <a:path w="956" h="711" extrusionOk="0">
                  <a:moveTo>
                    <a:pt x="955" y="1"/>
                  </a:moveTo>
                  <a:lnTo>
                    <a:pt x="25" y="564"/>
                  </a:lnTo>
                  <a:lnTo>
                    <a:pt x="0" y="711"/>
                  </a:lnTo>
                  <a:lnTo>
                    <a:pt x="0" y="711"/>
                  </a:lnTo>
                  <a:lnTo>
                    <a:pt x="955" y="172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" name="Google Shape;1093;p34"/>
            <p:cNvSpPr/>
            <p:nvPr/>
          </p:nvSpPr>
          <p:spPr>
            <a:xfrm>
              <a:off x="2591400" y="2436600"/>
              <a:ext cx="23900" cy="17150"/>
            </a:xfrm>
            <a:custGeom>
              <a:avLst/>
              <a:gdLst/>
              <a:ahLst/>
              <a:cxnLst/>
              <a:rect l="l" t="t" r="r" b="b"/>
              <a:pathLst>
                <a:path w="956" h="686" extrusionOk="0">
                  <a:moveTo>
                    <a:pt x="1" y="0"/>
                  </a:moveTo>
                  <a:lnTo>
                    <a:pt x="1" y="147"/>
                  </a:lnTo>
                  <a:lnTo>
                    <a:pt x="931" y="686"/>
                  </a:lnTo>
                  <a:lnTo>
                    <a:pt x="956" y="53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4" name="Google Shape;1094;p34"/>
            <p:cNvSpPr/>
            <p:nvPr/>
          </p:nvSpPr>
          <p:spPr>
            <a:xfrm>
              <a:off x="2591400" y="2422500"/>
              <a:ext cx="47175" cy="27575"/>
            </a:xfrm>
            <a:custGeom>
              <a:avLst/>
              <a:gdLst/>
              <a:ahLst/>
              <a:cxnLst/>
              <a:rect l="l" t="t" r="r" b="b"/>
              <a:pathLst>
                <a:path w="1887" h="1103" extrusionOk="0">
                  <a:moveTo>
                    <a:pt x="956" y="1"/>
                  </a:moveTo>
                  <a:lnTo>
                    <a:pt x="1" y="564"/>
                  </a:lnTo>
                  <a:lnTo>
                    <a:pt x="956" y="1103"/>
                  </a:lnTo>
                  <a:lnTo>
                    <a:pt x="1886" y="540"/>
                  </a:lnTo>
                  <a:lnTo>
                    <a:pt x="9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5" name="Google Shape;1095;p34"/>
            <p:cNvSpPr/>
            <p:nvPr/>
          </p:nvSpPr>
          <p:spPr>
            <a:xfrm>
              <a:off x="2645275" y="2453725"/>
              <a:ext cx="23300" cy="17775"/>
            </a:xfrm>
            <a:custGeom>
              <a:avLst/>
              <a:gdLst/>
              <a:ahLst/>
              <a:cxnLst/>
              <a:rect l="l" t="t" r="r" b="b"/>
              <a:pathLst>
                <a:path w="932" h="711" extrusionOk="0">
                  <a:moveTo>
                    <a:pt x="931" y="1"/>
                  </a:moveTo>
                  <a:lnTo>
                    <a:pt x="1" y="539"/>
                  </a:lnTo>
                  <a:lnTo>
                    <a:pt x="1" y="711"/>
                  </a:lnTo>
                  <a:lnTo>
                    <a:pt x="931" y="148"/>
                  </a:lnTo>
                  <a:lnTo>
                    <a:pt x="931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" name="Google Shape;1096;p34"/>
            <p:cNvSpPr/>
            <p:nvPr/>
          </p:nvSpPr>
          <p:spPr>
            <a:xfrm>
              <a:off x="2621400" y="2453725"/>
              <a:ext cx="23900" cy="17775"/>
            </a:xfrm>
            <a:custGeom>
              <a:avLst/>
              <a:gdLst/>
              <a:ahLst/>
              <a:cxnLst/>
              <a:rect l="l" t="t" r="r" b="b"/>
              <a:pathLst>
                <a:path w="956" h="711" extrusionOk="0">
                  <a:moveTo>
                    <a:pt x="1" y="1"/>
                  </a:moveTo>
                  <a:lnTo>
                    <a:pt x="1" y="148"/>
                  </a:lnTo>
                  <a:lnTo>
                    <a:pt x="956" y="711"/>
                  </a:lnTo>
                  <a:lnTo>
                    <a:pt x="956" y="53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" name="Google Shape;1097;p34"/>
            <p:cNvSpPr/>
            <p:nvPr/>
          </p:nvSpPr>
          <p:spPr>
            <a:xfrm>
              <a:off x="2621400" y="2440275"/>
              <a:ext cx="47175" cy="26950"/>
            </a:xfrm>
            <a:custGeom>
              <a:avLst/>
              <a:gdLst/>
              <a:ahLst/>
              <a:cxnLst/>
              <a:rect l="l" t="t" r="r" b="b"/>
              <a:pathLst>
                <a:path w="1887" h="1078" extrusionOk="0">
                  <a:moveTo>
                    <a:pt x="956" y="0"/>
                  </a:moveTo>
                  <a:lnTo>
                    <a:pt x="1" y="539"/>
                  </a:lnTo>
                  <a:lnTo>
                    <a:pt x="956" y="1077"/>
                  </a:lnTo>
                  <a:lnTo>
                    <a:pt x="1886" y="539"/>
                  </a:lnTo>
                  <a:lnTo>
                    <a:pt x="9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8" name="Google Shape;1098;p34"/>
            <p:cNvSpPr/>
            <p:nvPr/>
          </p:nvSpPr>
          <p:spPr>
            <a:xfrm>
              <a:off x="2675275" y="2470875"/>
              <a:ext cx="23900" cy="17775"/>
            </a:xfrm>
            <a:custGeom>
              <a:avLst/>
              <a:gdLst/>
              <a:ahLst/>
              <a:cxnLst/>
              <a:rect l="l" t="t" r="r" b="b"/>
              <a:pathLst>
                <a:path w="956" h="711" extrusionOk="0">
                  <a:moveTo>
                    <a:pt x="956" y="0"/>
                  </a:moveTo>
                  <a:lnTo>
                    <a:pt x="1" y="564"/>
                  </a:lnTo>
                  <a:lnTo>
                    <a:pt x="1" y="711"/>
                  </a:lnTo>
                  <a:lnTo>
                    <a:pt x="956" y="147"/>
                  </a:lnTo>
                  <a:lnTo>
                    <a:pt x="956" y="0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9" name="Google Shape;1099;p34"/>
            <p:cNvSpPr/>
            <p:nvPr/>
          </p:nvSpPr>
          <p:spPr>
            <a:xfrm>
              <a:off x="2651400" y="2471475"/>
              <a:ext cx="23900" cy="17175"/>
            </a:xfrm>
            <a:custGeom>
              <a:avLst/>
              <a:gdLst/>
              <a:ahLst/>
              <a:cxnLst/>
              <a:rect l="l" t="t" r="r" b="b"/>
              <a:pathLst>
                <a:path w="956" h="687" extrusionOk="0">
                  <a:moveTo>
                    <a:pt x="1" y="1"/>
                  </a:moveTo>
                  <a:lnTo>
                    <a:pt x="1" y="148"/>
                  </a:lnTo>
                  <a:lnTo>
                    <a:pt x="956" y="687"/>
                  </a:lnTo>
                  <a:lnTo>
                    <a:pt x="956" y="54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0" name="Google Shape;1100;p34"/>
            <p:cNvSpPr/>
            <p:nvPr/>
          </p:nvSpPr>
          <p:spPr>
            <a:xfrm>
              <a:off x="2651400" y="2457400"/>
              <a:ext cx="47775" cy="27575"/>
            </a:xfrm>
            <a:custGeom>
              <a:avLst/>
              <a:gdLst/>
              <a:ahLst/>
              <a:cxnLst/>
              <a:rect l="l" t="t" r="r" b="b"/>
              <a:pathLst>
                <a:path w="1911" h="1103" extrusionOk="0">
                  <a:moveTo>
                    <a:pt x="956" y="1"/>
                  </a:moveTo>
                  <a:lnTo>
                    <a:pt x="1" y="564"/>
                  </a:lnTo>
                  <a:lnTo>
                    <a:pt x="956" y="1103"/>
                  </a:lnTo>
                  <a:lnTo>
                    <a:pt x="1911" y="539"/>
                  </a:lnTo>
                  <a:lnTo>
                    <a:pt x="9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1" name="Google Shape;1101;p34"/>
            <p:cNvSpPr/>
            <p:nvPr/>
          </p:nvSpPr>
          <p:spPr>
            <a:xfrm>
              <a:off x="2705275" y="2488625"/>
              <a:ext cx="23900" cy="17175"/>
            </a:xfrm>
            <a:custGeom>
              <a:avLst/>
              <a:gdLst/>
              <a:ahLst/>
              <a:cxnLst/>
              <a:rect l="l" t="t" r="r" b="b"/>
              <a:pathLst>
                <a:path w="956" h="687" extrusionOk="0">
                  <a:moveTo>
                    <a:pt x="956" y="1"/>
                  </a:moveTo>
                  <a:lnTo>
                    <a:pt x="0" y="539"/>
                  </a:lnTo>
                  <a:lnTo>
                    <a:pt x="0" y="686"/>
                  </a:lnTo>
                  <a:lnTo>
                    <a:pt x="956" y="147"/>
                  </a:lnTo>
                  <a:lnTo>
                    <a:pt x="956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2" name="Google Shape;1102;p34"/>
            <p:cNvSpPr/>
            <p:nvPr/>
          </p:nvSpPr>
          <p:spPr>
            <a:xfrm>
              <a:off x="2682000" y="2488625"/>
              <a:ext cx="23300" cy="17175"/>
            </a:xfrm>
            <a:custGeom>
              <a:avLst/>
              <a:gdLst/>
              <a:ahLst/>
              <a:cxnLst/>
              <a:rect l="l" t="t" r="r" b="b"/>
              <a:pathLst>
                <a:path w="932" h="687" extrusionOk="0">
                  <a:moveTo>
                    <a:pt x="1" y="1"/>
                  </a:moveTo>
                  <a:lnTo>
                    <a:pt x="1" y="147"/>
                  </a:lnTo>
                  <a:lnTo>
                    <a:pt x="931" y="686"/>
                  </a:lnTo>
                  <a:lnTo>
                    <a:pt x="931" y="53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3" name="Google Shape;1103;p34"/>
            <p:cNvSpPr/>
            <p:nvPr/>
          </p:nvSpPr>
          <p:spPr>
            <a:xfrm>
              <a:off x="2682000" y="2474550"/>
              <a:ext cx="47175" cy="27575"/>
            </a:xfrm>
            <a:custGeom>
              <a:avLst/>
              <a:gdLst/>
              <a:ahLst/>
              <a:cxnLst/>
              <a:rect l="l" t="t" r="r" b="b"/>
              <a:pathLst>
                <a:path w="1887" h="1103" extrusionOk="0">
                  <a:moveTo>
                    <a:pt x="931" y="0"/>
                  </a:moveTo>
                  <a:lnTo>
                    <a:pt x="1" y="564"/>
                  </a:lnTo>
                  <a:lnTo>
                    <a:pt x="931" y="1102"/>
                  </a:lnTo>
                  <a:lnTo>
                    <a:pt x="1887" y="564"/>
                  </a:lnTo>
                  <a:lnTo>
                    <a:pt x="93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" name="Google Shape;1104;p34"/>
            <p:cNvSpPr/>
            <p:nvPr/>
          </p:nvSpPr>
          <p:spPr>
            <a:xfrm>
              <a:off x="2735275" y="2505775"/>
              <a:ext cx="23900" cy="17775"/>
            </a:xfrm>
            <a:custGeom>
              <a:avLst/>
              <a:gdLst/>
              <a:ahLst/>
              <a:cxnLst/>
              <a:rect l="l" t="t" r="r" b="b"/>
              <a:pathLst>
                <a:path w="956" h="711" extrusionOk="0">
                  <a:moveTo>
                    <a:pt x="955" y="0"/>
                  </a:moveTo>
                  <a:lnTo>
                    <a:pt x="0" y="539"/>
                  </a:lnTo>
                  <a:lnTo>
                    <a:pt x="0" y="710"/>
                  </a:lnTo>
                  <a:lnTo>
                    <a:pt x="955" y="147"/>
                  </a:lnTo>
                  <a:lnTo>
                    <a:pt x="955" y="0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5" name="Google Shape;1105;p34"/>
            <p:cNvSpPr/>
            <p:nvPr/>
          </p:nvSpPr>
          <p:spPr>
            <a:xfrm>
              <a:off x="2712000" y="2505775"/>
              <a:ext cx="23300" cy="17775"/>
            </a:xfrm>
            <a:custGeom>
              <a:avLst/>
              <a:gdLst/>
              <a:ahLst/>
              <a:cxnLst/>
              <a:rect l="l" t="t" r="r" b="b"/>
              <a:pathLst>
                <a:path w="932" h="711" extrusionOk="0">
                  <a:moveTo>
                    <a:pt x="1" y="0"/>
                  </a:moveTo>
                  <a:lnTo>
                    <a:pt x="1" y="172"/>
                  </a:lnTo>
                  <a:lnTo>
                    <a:pt x="931" y="710"/>
                  </a:lnTo>
                  <a:lnTo>
                    <a:pt x="931" y="56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" name="Google Shape;1106;p34"/>
            <p:cNvSpPr/>
            <p:nvPr/>
          </p:nvSpPr>
          <p:spPr>
            <a:xfrm>
              <a:off x="2712000" y="2492300"/>
              <a:ext cx="47175" cy="26950"/>
            </a:xfrm>
            <a:custGeom>
              <a:avLst/>
              <a:gdLst/>
              <a:ahLst/>
              <a:cxnLst/>
              <a:rect l="l" t="t" r="r" b="b"/>
              <a:pathLst>
                <a:path w="1887" h="1078" extrusionOk="0">
                  <a:moveTo>
                    <a:pt x="956" y="0"/>
                  </a:moveTo>
                  <a:lnTo>
                    <a:pt x="1" y="539"/>
                  </a:lnTo>
                  <a:lnTo>
                    <a:pt x="931" y="1078"/>
                  </a:lnTo>
                  <a:lnTo>
                    <a:pt x="1886" y="539"/>
                  </a:lnTo>
                  <a:lnTo>
                    <a:pt x="9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" name="Google Shape;1107;p34"/>
            <p:cNvSpPr/>
            <p:nvPr/>
          </p:nvSpPr>
          <p:spPr>
            <a:xfrm>
              <a:off x="2765275" y="2522900"/>
              <a:ext cx="23900" cy="17800"/>
            </a:xfrm>
            <a:custGeom>
              <a:avLst/>
              <a:gdLst/>
              <a:ahLst/>
              <a:cxnLst/>
              <a:rect l="l" t="t" r="r" b="b"/>
              <a:pathLst>
                <a:path w="956" h="712" extrusionOk="0">
                  <a:moveTo>
                    <a:pt x="955" y="1"/>
                  </a:moveTo>
                  <a:lnTo>
                    <a:pt x="0" y="564"/>
                  </a:lnTo>
                  <a:lnTo>
                    <a:pt x="0" y="711"/>
                  </a:lnTo>
                  <a:lnTo>
                    <a:pt x="955" y="148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" name="Google Shape;1108;p34"/>
            <p:cNvSpPr/>
            <p:nvPr/>
          </p:nvSpPr>
          <p:spPr>
            <a:xfrm>
              <a:off x="2742000" y="2523525"/>
              <a:ext cx="23300" cy="17175"/>
            </a:xfrm>
            <a:custGeom>
              <a:avLst/>
              <a:gdLst/>
              <a:ahLst/>
              <a:cxnLst/>
              <a:rect l="l" t="t" r="r" b="b"/>
              <a:pathLst>
                <a:path w="932" h="687" extrusionOk="0">
                  <a:moveTo>
                    <a:pt x="1" y="0"/>
                  </a:moveTo>
                  <a:lnTo>
                    <a:pt x="1" y="147"/>
                  </a:lnTo>
                  <a:lnTo>
                    <a:pt x="931" y="686"/>
                  </a:lnTo>
                  <a:lnTo>
                    <a:pt x="931" y="53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" name="Google Shape;1109;p34"/>
            <p:cNvSpPr/>
            <p:nvPr/>
          </p:nvSpPr>
          <p:spPr>
            <a:xfrm>
              <a:off x="2742000" y="2509450"/>
              <a:ext cx="47175" cy="27575"/>
            </a:xfrm>
            <a:custGeom>
              <a:avLst/>
              <a:gdLst/>
              <a:ahLst/>
              <a:cxnLst/>
              <a:rect l="l" t="t" r="r" b="b"/>
              <a:pathLst>
                <a:path w="1887" h="1103" extrusionOk="0">
                  <a:moveTo>
                    <a:pt x="956" y="0"/>
                  </a:moveTo>
                  <a:lnTo>
                    <a:pt x="1" y="563"/>
                  </a:lnTo>
                  <a:lnTo>
                    <a:pt x="931" y="1102"/>
                  </a:lnTo>
                  <a:lnTo>
                    <a:pt x="1886" y="539"/>
                  </a:lnTo>
                  <a:lnTo>
                    <a:pt x="9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" name="Google Shape;1110;p34"/>
            <p:cNvSpPr/>
            <p:nvPr/>
          </p:nvSpPr>
          <p:spPr>
            <a:xfrm>
              <a:off x="2795275" y="2540675"/>
              <a:ext cx="23900" cy="17150"/>
            </a:xfrm>
            <a:custGeom>
              <a:avLst/>
              <a:gdLst/>
              <a:ahLst/>
              <a:cxnLst/>
              <a:rect l="l" t="t" r="r" b="b"/>
              <a:pathLst>
                <a:path w="956" h="686" extrusionOk="0">
                  <a:moveTo>
                    <a:pt x="955" y="0"/>
                  </a:moveTo>
                  <a:lnTo>
                    <a:pt x="0" y="539"/>
                  </a:lnTo>
                  <a:lnTo>
                    <a:pt x="0" y="686"/>
                  </a:lnTo>
                  <a:lnTo>
                    <a:pt x="955" y="147"/>
                  </a:lnTo>
                  <a:lnTo>
                    <a:pt x="955" y="0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" name="Google Shape;1111;p34"/>
            <p:cNvSpPr/>
            <p:nvPr/>
          </p:nvSpPr>
          <p:spPr>
            <a:xfrm>
              <a:off x="2772000" y="2540675"/>
              <a:ext cx="23300" cy="17150"/>
            </a:xfrm>
            <a:custGeom>
              <a:avLst/>
              <a:gdLst/>
              <a:ahLst/>
              <a:cxnLst/>
              <a:rect l="l" t="t" r="r" b="b"/>
              <a:pathLst>
                <a:path w="932" h="686" extrusionOk="0">
                  <a:moveTo>
                    <a:pt x="1" y="0"/>
                  </a:moveTo>
                  <a:lnTo>
                    <a:pt x="1" y="147"/>
                  </a:lnTo>
                  <a:lnTo>
                    <a:pt x="931" y="686"/>
                  </a:lnTo>
                  <a:lnTo>
                    <a:pt x="931" y="53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" name="Google Shape;1112;p34"/>
            <p:cNvSpPr/>
            <p:nvPr/>
          </p:nvSpPr>
          <p:spPr>
            <a:xfrm>
              <a:off x="2772000" y="2527200"/>
              <a:ext cx="47175" cy="26950"/>
            </a:xfrm>
            <a:custGeom>
              <a:avLst/>
              <a:gdLst/>
              <a:ahLst/>
              <a:cxnLst/>
              <a:rect l="l" t="t" r="r" b="b"/>
              <a:pathLst>
                <a:path w="1887" h="1078" extrusionOk="0">
                  <a:moveTo>
                    <a:pt x="956" y="0"/>
                  </a:moveTo>
                  <a:lnTo>
                    <a:pt x="1" y="539"/>
                  </a:lnTo>
                  <a:lnTo>
                    <a:pt x="931" y="1078"/>
                  </a:lnTo>
                  <a:lnTo>
                    <a:pt x="1886" y="539"/>
                  </a:lnTo>
                  <a:lnTo>
                    <a:pt x="9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" name="Google Shape;1113;p34"/>
            <p:cNvSpPr/>
            <p:nvPr/>
          </p:nvSpPr>
          <p:spPr>
            <a:xfrm>
              <a:off x="2855875" y="2574950"/>
              <a:ext cx="23900" cy="17775"/>
            </a:xfrm>
            <a:custGeom>
              <a:avLst/>
              <a:gdLst/>
              <a:ahLst/>
              <a:cxnLst/>
              <a:rect l="l" t="t" r="r" b="b"/>
              <a:pathLst>
                <a:path w="956" h="711" extrusionOk="0">
                  <a:moveTo>
                    <a:pt x="956" y="0"/>
                  </a:moveTo>
                  <a:lnTo>
                    <a:pt x="1" y="564"/>
                  </a:lnTo>
                  <a:lnTo>
                    <a:pt x="1" y="711"/>
                  </a:lnTo>
                  <a:lnTo>
                    <a:pt x="956" y="172"/>
                  </a:lnTo>
                  <a:lnTo>
                    <a:pt x="956" y="0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" name="Google Shape;1114;p34"/>
            <p:cNvSpPr/>
            <p:nvPr/>
          </p:nvSpPr>
          <p:spPr>
            <a:xfrm>
              <a:off x="2802000" y="2557800"/>
              <a:ext cx="53900" cy="34925"/>
            </a:xfrm>
            <a:custGeom>
              <a:avLst/>
              <a:gdLst/>
              <a:ahLst/>
              <a:cxnLst/>
              <a:rect l="l" t="t" r="r" b="b"/>
              <a:pathLst>
                <a:path w="2156" h="1397" extrusionOk="0">
                  <a:moveTo>
                    <a:pt x="1" y="1"/>
                  </a:moveTo>
                  <a:lnTo>
                    <a:pt x="1" y="172"/>
                  </a:lnTo>
                  <a:lnTo>
                    <a:pt x="2156" y="1397"/>
                  </a:lnTo>
                  <a:lnTo>
                    <a:pt x="2156" y="125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Google Shape;1115;p34"/>
            <p:cNvSpPr/>
            <p:nvPr/>
          </p:nvSpPr>
          <p:spPr>
            <a:xfrm>
              <a:off x="2802000" y="2544325"/>
              <a:ext cx="77775" cy="44725"/>
            </a:xfrm>
            <a:custGeom>
              <a:avLst/>
              <a:gdLst/>
              <a:ahLst/>
              <a:cxnLst/>
              <a:rect l="l" t="t" r="r" b="b"/>
              <a:pathLst>
                <a:path w="3111" h="1789" extrusionOk="0">
                  <a:moveTo>
                    <a:pt x="956" y="1"/>
                  </a:moveTo>
                  <a:lnTo>
                    <a:pt x="1" y="540"/>
                  </a:lnTo>
                  <a:lnTo>
                    <a:pt x="2156" y="1789"/>
                  </a:lnTo>
                  <a:lnTo>
                    <a:pt x="3111" y="1225"/>
                  </a:lnTo>
                  <a:lnTo>
                    <a:pt x="9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" name="Google Shape;1116;p34"/>
            <p:cNvSpPr/>
            <p:nvPr/>
          </p:nvSpPr>
          <p:spPr>
            <a:xfrm>
              <a:off x="2494075" y="2401700"/>
              <a:ext cx="23900" cy="17775"/>
            </a:xfrm>
            <a:custGeom>
              <a:avLst/>
              <a:gdLst/>
              <a:ahLst/>
              <a:cxnLst/>
              <a:rect l="l" t="t" r="r" b="b"/>
              <a:pathLst>
                <a:path w="956" h="711" extrusionOk="0">
                  <a:moveTo>
                    <a:pt x="955" y="0"/>
                  </a:moveTo>
                  <a:lnTo>
                    <a:pt x="0" y="564"/>
                  </a:lnTo>
                  <a:lnTo>
                    <a:pt x="0" y="710"/>
                  </a:lnTo>
                  <a:lnTo>
                    <a:pt x="955" y="147"/>
                  </a:lnTo>
                  <a:lnTo>
                    <a:pt x="955" y="0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" name="Google Shape;1117;p34"/>
            <p:cNvSpPr/>
            <p:nvPr/>
          </p:nvSpPr>
          <p:spPr>
            <a:xfrm>
              <a:off x="2470800" y="2402300"/>
              <a:ext cx="23300" cy="17175"/>
            </a:xfrm>
            <a:custGeom>
              <a:avLst/>
              <a:gdLst/>
              <a:ahLst/>
              <a:cxnLst/>
              <a:rect l="l" t="t" r="r" b="b"/>
              <a:pathLst>
                <a:path w="932" h="687" extrusionOk="0">
                  <a:moveTo>
                    <a:pt x="1" y="1"/>
                  </a:moveTo>
                  <a:lnTo>
                    <a:pt x="1" y="148"/>
                  </a:lnTo>
                  <a:lnTo>
                    <a:pt x="931" y="686"/>
                  </a:lnTo>
                  <a:lnTo>
                    <a:pt x="931" y="54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" name="Google Shape;1118;p34"/>
            <p:cNvSpPr/>
            <p:nvPr/>
          </p:nvSpPr>
          <p:spPr>
            <a:xfrm>
              <a:off x="2470800" y="2388225"/>
              <a:ext cx="47175" cy="27575"/>
            </a:xfrm>
            <a:custGeom>
              <a:avLst/>
              <a:gdLst/>
              <a:ahLst/>
              <a:cxnLst/>
              <a:rect l="l" t="t" r="r" b="b"/>
              <a:pathLst>
                <a:path w="1887" h="1103" extrusionOk="0">
                  <a:moveTo>
                    <a:pt x="956" y="1"/>
                  </a:moveTo>
                  <a:lnTo>
                    <a:pt x="1" y="564"/>
                  </a:lnTo>
                  <a:lnTo>
                    <a:pt x="931" y="1103"/>
                  </a:lnTo>
                  <a:lnTo>
                    <a:pt x="1886" y="539"/>
                  </a:lnTo>
                  <a:lnTo>
                    <a:pt x="9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" name="Google Shape;1119;p34"/>
            <p:cNvSpPr/>
            <p:nvPr/>
          </p:nvSpPr>
          <p:spPr>
            <a:xfrm>
              <a:off x="2524675" y="2419450"/>
              <a:ext cx="23900" cy="17175"/>
            </a:xfrm>
            <a:custGeom>
              <a:avLst/>
              <a:gdLst/>
              <a:ahLst/>
              <a:cxnLst/>
              <a:rect l="l" t="t" r="r" b="b"/>
              <a:pathLst>
                <a:path w="956" h="687" extrusionOk="0">
                  <a:moveTo>
                    <a:pt x="956" y="0"/>
                  </a:moveTo>
                  <a:lnTo>
                    <a:pt x="1" y="539"/>
                  </a:lnTo>
                  <a:lnTo>
                    <a:pt x="1" y="686"/>
                  </a:lnTo>
                  <a:lnTo>
                    <a:pt x="956" y="147"/>
                  </a:lnTo>
                  <a:lnTo>
                    <a:pt x="956" y="0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" name="Google Shape;1120;p34"/>
            <p:cNvSpPr/>
            <p:nvPr/>
          </p:nvSpPr>
          <p:spPr>
            <a:xfrm>
              <a:off x="2500800" y="2419450"/>
              <a:ext cx="23900" cy="17175"/>
            </a:xfrm>
            <a:custGeom>
              <a:avLst/>
              <a:gdLst/>
              <a:ahLst/>
              <a:cxnLst/>
              <a:rect l="l" t="t" r="r" b="b"/>
              <a:pathLst>
                <a:path w="956" h="687" extrusionOk="0">
                  <a:moveTo>
                    <a:pt x="1" y="0"/>
                  </a:moveTo>
                  <a:lnTo>
                    <a:pt x="1" y="147"/>
                  </a:lnTo>
                  <a:lnTo>
                    <a:pt x="956" y="686"/>
                  </a:lnTo>
                  <a:lnTo>
                    <a:pt x="956" y="53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" name="Google Shape;1121;p34"/>
            <p:cNvSpPr/>
            <p:nvPr/>
          </p:nvSpPr>
          <p:spPr>
            <a:xfrm>
              <a:off x="2500800" y="2405375"/>
              <a:ext cx="47775" cy="27575"/>
            </a:xfrm>
            <a:custGeom>
              <a:avLst/>
              <a:gdLst/>
              <a:ahLst/>
              <a:cxnLst/>
              <a:rect l="l" t="t" r="r" b="b"/>
              <a:pathLst>
                <a:path w="1911" h="1103" extrusionOk="0">
                  <a:moveTo>
                    <a:pt x="956" y="0"/>
                  </a:moveTo>
                  <a:lnTo>
                    <a:pt x="1" y="563"/>
                  </a:lnTo>
                  <a:lnTo>
                    <a:pt x="956" y="1102"/>
                  </a:lnTo>
                  <a:lnTo>
                    <a:pt x="1911" y="563"/>
                  </a:lnTo>
                  <a:lnTo>
                    <a:pt x="9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" name="Google Shape;1122;p34"/>
            <p:cNvSpPr/>
            <p:nvPr/>
          </p:nvSpPr>
          <p:spPr>
            <a:xfrm>
              <a:off x="2554675" y="2436600"/>
              <a:ext cx="23900" cy="17775"/>
            </a:xfrm>
            <a:custGeom>
              <a:avLst/>
              <a:gdLst/>
              <a:ahLst/>
              <a:cxnLst/>
              <a:rect l="l" t="t" r="r" b="b"/>
              <a:pathLst>
                <a:path w="956" h="711" extrusionOk="0">
                  <a:moveTo>
                    <a:pt x="955" y="0"/>
                  </a:moveTo>
                  <a:lnTo>
                    <a:pt x="0" y="563"/>
                  </a:lnTo>
                  <a:lnTo>
                    <a:pt x="0" y="710"/>
                  </a:lnTo>
                  <a:lnTo>
                    <a:pt x="955" y="147"/>
                  </a:lnTo>
                  <a:lnTo>
                    <a:pt x="955" y="0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" name="Google Shape;1123;p34"/>
            <p:cNvSpPr/>
            <p:nvPr/>
          </p:nvSpPr>
          <p:spPr>
            <a:xfrm>
              <a:off x="2530800" y="2436600"/>
              <a:ext cx="23900" cy="17775"/>
            </a:xfrm>
            <a:custGeom>
              <a:avLst/>
              <a:gdLst/>
              <a:ahLst/>
              <a:cxnLst/>
              <a:rect l="l" t="t" r="r" b="b"/>
              <a:pathLst>
                <a:path w="956" h="711" extrusionOk="0">
                  <a:moveTo>
                    <a:pt x="0" y="0"/>
                  </a:moveTo>
                  <a:lnTo>
                    <a:pt x="0" y="172"/>
                  </a:lnTo>
                  <a:lnTo>
                    <a:pt x="955" y="710"/>
                  </a:lnTo>
                  <a:lnTo>
                    <a:pt x="955" y="5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" name="Google Shape;1124;p34"/>
            <p:cNvSpPr/>
            <p:nvPr/>
          </p:nvSpPr>
          <p:spPr>
            <a:xfrm>
              <a:off x="2530800" y="2423125"/>
              <a:ext cx="47775" cy="27575"/>
            </a:xfrm>
            <a:custGeom>
              <a:avLst/>
              <a:gdLst/>
              <a:ahLst/>
              <a:cxnLst/>
              <a:rect l="l" t="t" r="r" b="b"/>
              <a:pathLst>
                <a:path w="1911" h="1103" extrusionOk="0">
                  <a:moveTo>
                    <a:pt x="955" y="0"/>
                  </a:moveTo>
                  <a:lnTo>
                    <a:pt x="0" y="539"/>
                  </a:lnTo>
                  <a:lnTo>
                    <a:pt x="955" y="1102"/>
                  </a:lnTo>
                  <a:lnTo>
                    <a:pt x="1910" y="539"/>
                  </a:lnTo>
                  <a:lnTo>
                    <a:pt x="9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" name="Google Shape;1125;p34"/>
            <p:cNvSpPr/>
            <p:nvPr/>
          </p:nvSpPr>
          <p:spPr>
            <a:xfrm>
              <a:off x="2704650" y="2523525"/>
              <a:ext cx="23925" cy="17775"/>
            </a:xfrm>
            <a:custGeom>
              <a:avLst/>
              <a:gdLst/>
              <a:ahLst/>
              <a:cxnLst/>
              <a:rect l="l" t="t" r="r" b="b"/>
              <a:pathLst>
                <a:path w="957" h="711" extrusionOk="0">
                  <a:moveTo>
                    <a:pt x="956" y="0"/>
                  </a:moveTo>
                  <a:lnTo>
                    <a:pt x="1" y="539"/>
                  </a:lnTo>
                  <a:lnTo>
                    <a:pt x="1" y="711"/>
                  </a:lnTo>
                  <a:lnTo>
                    <a:pt x="956" y="147"/>
                  </a:lnTo>
                  <a:lnTo>
                    <a:pt x="956" y="0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" name="Google Shape;1126;p34"/>
            <p:cNvSpPr/>
            <p:nvPr/>
          </p:nvSpPr>
          <p:spPr>
            <a:xfrm>
              <a:off x="2560800" y="2454350"/>
              <a:ext cx="143875" cy="86950"/>
            </a:xfrm>
            <a:custGeom>
              <a:avLst/>
              <a:gdLst/>
              <a:ahLst/>
              <a:cxnLst/>
              <a:rect l="l" t="t" r="r" b="b"/>
              <a:pathLst>
                <a:path w="5755" h="3478" extrusionOk="0">
                  <a:moveTo>
                    <a:pt x="0" y="0"/>
                  </a:moveTo>
                  <a:lnTo>
                    <a:pt x="0" y="147"/>
                  </a:lnTo>
                  <a:lnTo>
                    <a:pt x="5755" y="3478"/>
                  </a:lnTo>
                  <a:lnTo>
                    <a:pt x="5755" y="33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" name="Google Shape;1127;p34"/>
            <p:cNvSpPr/>
            <p:nvPr/>
          </p:nvSpPr>
          <p:spPr>
            <a:xfrm>
              <a:off x="2560800" y="2440275"/>
              <a:ext cx="167775" cy="96750"/>
            </a:xfrm>
            <a:custGeom>
              <a:avLst/>
              <a:gdLst/>
              <a:ahLst/>
              <a:cxnLst/>
              <a:rect l="l" t="t" r="r" b="b"/>
              <a:pathLst>
                <a:path w="6711" h="3870" extrusionOk="0">
                  <a:moveTo>
                    <a:pt x="955" y="0"/>
                  </a:moveTo>
                  <a:lnTo>
                    <a:pt x="0" y="563"/>
                  </a:lnTo>
                  <a:lnTo>
                    <a:pt x="5755" y="3869"/>
                  </a:lnTo>
                  <a:lnTo>
                    <a:pt x="6710" y="3330"/>
                  </a:lnTo>
                  <a:lnTo>
                    <a:pt x="9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" name="Google Shape;1128;p34"/>
            <p:cNvSpPr/>
            <p:nvPr/>
          </p:nvSpPr>
          <p:spPr>
            <a:xfrm>
              <a:off x="2735275" y="2540675"/>
              <a:ext cx="23900" cy="17775"/>
            </a:xfrm>
            <a:custGeom>
              <a:avLst/>
              <a:gdLst/>
              <a:ahLst/>
              <a:cxnLst/>
              <a:rect l="l" t="t" r="r" b="b"/>
              <a:pathLst>
                <a:path w="956" h="711" extrusionOk="0">
                  <a:moveTo>
                    <a:pt x="955" y="0"/>
                  </a:moveTo>
                  <a:lnTo>
                    <a:pt x="0" y="563"/>
                  </a:lnTo>
                  <a:lnTo>
                    <a:pt x="0" y="710"/>
                  </a:lnTo>
                  <a:lnTo>
                    <a:pt x="955" y="147"/>
                  </a:lnTo>
                  <a:lnTo>
                    <a:pt x="955" y="0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" name="Google Shape;1129;p34"/>
            <p:cNvSpPr/>
            <p:nvPr/>
          </p:nvSpPr>
          <p:spPr>
            <a:xfrm>
              <a:off x="2711400" y="2541275"/>
              <a:ext cx="23900" cy="17175"/>
            </a:xfrm>
            <a:custGeom>
              <a:avLst/>
              <a:gdLst/>
              <a:ahLst/>
              <a:cxnLst/>
              <a:rect l="l" t="t" r="r" b="b"/>
              <a:pathLst>
                <a:path w="956" h="687" extrusionOk="0">
                  <a:moveTo>
                    <a:pt x="0" y="1"/>
                  </a:moveTo>
                  <a:lnTo>
                    <a:pt x="0" y="147"/>
                  </a:lnTo>
                  <a:lnTo>
                    <a:pt x="955" y="686"/>
                  </a:lnTo>
                  <a:lnTo>
                    <a:pt x="955" y="53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" name="Google Shape;1130;p34"/>
            <p:cNvSpPr/>
            <p:nvPr/>
          </p:nvSpPr>
          <p:spPr>
            <a:xfrm>
              <a:off x="2711400" y="2527200"/>
              <a:ext cx="47775" cy="27575"/>
            </a:xfrm>
            <a:custGeom>
              <a:avLst/>
              <a:gdLst/>
              <a:ahLst/>
              <a:cxnLst/>
              <a:rect l="l" t="t" r="r" b="b"/>
              <a:pathLst>
                <a:path w="1911" h="1103" extrusionOk="0">
                  <a:moveTo>
                    <a:pt x="955" y="0"/>
                  </a:moveTo>
                  <a:lnTo>
                    <a:pt x="0" y="564"/>
                  </a:lnTo>
                  <a:lnTo>
                    <a:pt x="955" y="1102"/>
                  </a:lnTo>
                  <a:lnTo>
                    <a:pt x="1910" y="539"/>
                  </a:lnTo>
                  <a:lnTo>
                    <a:pt x="9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" name="Google Shape;1131;p34"/>
            <p:cNvSpPr/>
            <p:nvPr/>
          </p:nvSpPr>
          <p:spPr>
            <a:xfrm>
              <a:off x="2765275" y="2557800"/>
              <a:ext cx="23900" cy="17775"/>
            </a:xfrm>
            <a:custGeom>
              <a:avLst/>
              <a:gdLst/>
              <a:ahLst/>
              <a:cxnLst/>
              <a:rect l="l" t="t" r="r" b="b"/>
              <a:pathLst>
                <a:path w="956" h="711" extrusionOk="0">
                  <a:moveTo>
                    <a:pt x="955" y="1"/>
                  </a:moveTo>
                  <a:lnTo>
                    <a:pt x="0" y="564"/>
                  </a:lnTo>
                  <a:lnTo>
                    <a:pt x="0" y="711"/>
                  </a:lnTo>
                  <a:lnTo>
                    <a:pt x="955" y="172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" name="Google Shape;1132;p34"/>
            <p:cNvSpPr/>
            <p:nvPr/>
          </p:nvSpPr>
          <p:spPr>
            <a:xfrm>
              <a:off x="2741400" y="2558425"/>
              <a:ext cx="23900" cy="17150"/>
            </a:xfrm>
            <a:custGeom>
              <a:avLst/>
              <a:gdLst/>
              <a:ahLst/>
              <a:cxnLst/>
              <a:rect l="l" t="t" r="r" b="b"/>
              <a:pathLst>
                <a:path w="956" h="686" extrusionOk="0">
                  <a:moveTo>
                    <a:pt x="0" y="0"/>
                  </a:moveTo>
                  <a:lnTo>
                    <a:pt x="0" y="147"/>
                  </a:lnTo>
                  <a:lnTo>
                    <a:pt x="955" y="686"/>
                  </a:lnTo>
                  <a:lnTo>
                    <a:pt x="955" y="5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" name="Google Shape;1133;p34"/>
            <p:cNvSpPr/>
            <p:nvPr/>
          </p:nvSpPr>
          <p:spPr>
            <a:xfrm>
              <a:off x="2741400" y="2544325"/>
              <a:ext cx="47775" cy="27575"/>
            </a:xfrm>
            <a:custGeom>
              <a:avLst/>
              <a:gdLst/>
              <a:ahLst/>
              <a:cxnLst/>
              <a:rect l="l" t="t" r="r" b="b"/>
              <a:pathLst>
                <a:path w="1911" h="1103" extrusionOk="0">
                  <a:moveTo>
                    <a:pt x="955" y="1"/>
                  </a:moveTo>
                  <a:lnTo>
                    <a:pt x="0" y="564"/>
                  </a:lnTo>
                  <a:lnTo>
                    <a:pt x="955" y="1103"/>
                  </a:lnTo>
                  <a:lnTo>
                    <a:pt x="1910" y="540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" name="Google Shape;1134;p34"/>
            <p:cNvSpPr/>
            <p:nvPr/>
          </p:nvSpPr>
          <p:spPr>
            <a:xfrm>
              <a:off x="2825275" y="2592700"/>
              <a:ext cx="23900" cy="17775"/>
            </a:xfrm>
            <a:custGeom>
              <a:avLst/>
              <a:gdLst/>
              <a:ahLst/>
              <a:cxnLst/>
              <a:rect l="l" t="t" r="r" b="b"/>
              <a:pathLst>
                <a:path w="956" h="711" extrusionOk="0">
                  <a:moveTo>
                    <a:pt x="955" y="1"/>
                  </a:moveTo>
                  <a:lnTo>
                    <a:pt x="0" y="564"/>
                  </a:lnTo>
                  <a:lnTo>
                    <a:pt x="0" y="711"/>
                  </a:lnTo>
                  <a:lnTo>
                    <a:pt x="955" y="147"/>
                  </a:lnTo>
                  <a:lnTo>
                    <a:pt x="955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" name="Google Shape;1135;p34"/>
            <p:cNvSpPr/>
            <p:nvPr/>
          </p:nvSpPr>
          <p:spPr>
            <a:xfrm>
              <a:off x="2771400" y="2575550"/>
              <a:ext cx="53900" cy="34925"/>
            </a:xfrm>
            <a:custGeom>
              <a:avLst/>
              <a:gdLst/>
              <a:ahLst/>
              <a:cxnLst/>
              <a:rect l="l" t="t" r="r" b="b"/>
              <a:pathLst>
                <a:path w="2156" h="1397" extrusionOk="0">
                  <a:moveTo>
                    <a:pt x="0" y="1"/>
                  </a:moveTo>
                  <a:lnTo>
                    <a:pt x="0" y="172"/>
                  </a:lnTo>
                  <a:lnTo>
                    <a:pt x="2155" y="1397"/>
                  </a:lnTo>
                  <a:lnTo>
                    <a:pt x="2155" y="125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" name="Google Shape;1136;p34"/>
            <p:cNvSpPr/>
            <p:nvPr/>
          </p:nvSpPr>
          <p:spPr>
            <a:xfrm>
              <a:off x="2771400" y="2562100"/>
              <a:ext cx="77775" cy="44700"/>
            </a:xfrm>
            <a:custGeom>
              <a:avLst/>
              <a:gdLst/>
              <a:ahLst/>
              <a:cxnLst/>
              <a:rect l="l" t="t" r="r" b="b"/>
              <a:pathLst>
                <a:path w="3111" h="1788" extrusionOk="0">
                  <a:moveTo>
                    <a:pt x="955" y="0"/>
                  </a:moveTo>
                  <a:lnTo>
                    <a:pt x="0" y="539"/>
                  </a:lnTo>
                  <a:lnTo>
                    <a:pt x="2155" y="1788"/>
                  </a:lnTo>
                  <a:lnTo>
                    <a:pt x="3110" y="1225"/>
                  </a:lnTo>
                  <a:lnTo>
                    <a:pt x="9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" name="Google Shape;1137;p34"/>
            <p:cNvSpPr/>
            <p:nvPr/>
          </p:nvSpPr>
          <p:spPr>
            <a:xfrm>
              <a:off x="2677725" y="2068650"/>
              <a:ext cx="274300" cy="356325"/>
            </a:xfrm>
            <a:custGeom>
              <a:avLst/>
              <a:gdLst/>
              <a:ahLst/>
              <a:cxnLst/>
              <a:rect l="l" t="t" r="r" b="b"/>
              <a:pathLst>
                <a:path w="10972" h="14253" extrusionOk="0">
                  <a:moveTo>
                    <a:pt x="1" y="1"/>
                  </a:moveTo>
                  <a:lnTo>
                    <a:pt x="1" y="7910"/>
                  </a:lnTo>
                  <a:lnTo>
                    <a:pt x="10971" y="14253"/>
                  </a:lnTo>
                  <a:lnTo>
                    <a:pt x="10971" y="6343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BEE1F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8" name="Google Shape;1138;p34"/>
            <p:cNvSpPr/>
            <p:nvPr/>
          </p:nvSpPr>
          <p:spPr>
            <a:xfrm>
              <a:off x="2835050" y="2189275"/>
              <a:ext cx="97975" cy="194700"/>
            </a:xfrm>
            <a:custGeom>
              <a:avLst/>
              <a:gdLst/>
              <a:ahLst/>
              <a:cxnLst/>
              <a:rect l="l" t="t" r="r" b="b"/>
              <a:pathLst>
                <a:path w="3919" h="7788" extrusionOk="0">
                  <a:moveTo>
                    <a:pt x="1" y="0"/>
                  </a:moveTo>
                  <a:lnTo>
                    <a:pt x="1" y="5510"/>
                  </a:lnTo>
                  <a:lnTo>
                    <a:pt x="3919" y="7787"/>
                  </a:lnTo>
                  <a:lnTo>
                    <a:pt x="3919" y="227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" name="Google Shape;1139;p34"/>
            <p:cNvSpPr/>
            <p:nvPr/>
          </p:nvSpPr>
          <p:spPr>
            <a:xfrm>
              <a:off x="2704650" y="2113950"/>
              <a:ext cx="110225" cy="71675"/>
            </a:xfrm>
            <a:custGeom>
              <a:avLst/>
              <a:gdLst/>
              <a:ahLst/>
              <a:cxnLst/>
              <a:rect l="l" t="t" r="r" b="b"/>
              <a:pathLst>
                <a:path w="4409" h="2867" extrusionOk="0">
                  <a:moveTo>
                    <a:pt x="1" y="1"/>
                  </a:moveTo>
                  <a:lnTo>
                    <a:pt x="1" y="319"/>
                  </a:lnTo>
                  <a:lnTo>
                    <a:pt x="4409" y="2866"/>
                  </a:lnTo>
                  <a:lnTo>
                    <a:pt x="4409" y="254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" name="Google Shape;1140;p34"/>
            <p:cNvSpPr/>
            <p:nvPr/>
          </p:nvSpPr>
          <p:spPr>
            <a:xfrm>
              <a:off x="2704650" y="2132950"/>
              <a:ext cx="110225" cy="71650"/>
            </a:xfrm>
            <a:custGeom>
              <a:avLst/>
              <a:gdLst/>
              <a:ahLst/>
              <a:cxnLst/>
              <a:rect l="l" t="t" r="r" b="b"/>
              <a:pathLst>
                <a:path w="4409" h="2866" extrusionOk="0">
                  <a:moveTo>
                    <a:pt x="1" y="0"/>
                  </a:moveTo>
                  <a:lnTo>
                    <a:pt x="1" y="318"/>
                  </a:lnTo>
                  <a:lnTo>
                    <a:pt x="4409" y="2865"/>
                  </a:lnTo>
                  <a:lnTo>
                    <a:pt x="4409" y="252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" name="Google Shape;1141;p34"/>
            <p:cNvSpPr/>
            <p:nvPr/>
          </p:nvSpPr>
          <p:spPr>
            <a:xfrm>
              <a:off x="2704650" y="2151300"/>
              <a:ext cx="110225" cy="71650"/>
            </a:xfrm>
            <a:custGeom>
              <a:avLst/>
              <a:gdLst/>
              <a:ahLst/>
              <a:cxnLst/>
              <a:rect l="l" t="t" r="r" b="b"/>
              <a:pathLst>
                <a:path w="4409" h="2866" extrusionOk="0">
                  <a:moveTo>
                    <a:pt x="1" y="1"/>
                  </a:moveTo>
                  <a:lnTo>
                    <a:pt x="1" y="319"/>
                  </a:lnTo>
                  <a:lnTo>
                    <a:pt x="4409" y="2866"/>
                  </a:lnTo>
                  <a:lnTo>
                    <a:pt x="4409" y="254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" name="Google Shape;1142;p34"/>
            <p:cNvSpPr/>
            <p:nvPr/>
          </p:nvSpPr>
          <p:spPr>
            <a:xfrm>
              <a:off x="2704650" y="2170275"/>
              <a:ext cx="110225" cy="71050"/>
            </a:xfrm>
            <a:custGeom>
              <a:avLst/>
              <a:gdLst/>
              <a:ahLst/>
              <a:cxnLst/>
              <a:rect l="l" t="t" r="r" b="b"/>
              <a:pathLst>
                <a:path w="4409" h="2842" extrusionOk="0">
                  <a:moveTo>
                    <a:pt x="1" y="1"/>
                  </a:moveTo>
                  <a:lnTo>
                    <a:pt x="1" y="319"/>
                  </a:lnTo>
                  <a:lnTo>
                    <a:pt x="4409" y="2841"/>
                  </a:lnTo>
                  <a:lnTo>
                    <a:pt x="4409" y="2523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" name="Google Shape;1143;p34"/>
            <p:cNvSpPr/>
            <p:nvPr/>
          </p:nvSpPr>
          <p:spPr>
            <a:xfrm>
              <a:off x="2704650" y="2188650"/>
              <a:ext cx="110225" cy="71650"/>
            </a:xfrm>
            <a:custGeom>
              <a:avLst/>
              <a:gdLst/>
              <a:ahLst/>
              <a:cxnLst/>
              <a:rect l="l" t="t" r="r" b="b"/>
              <a:pathLst>
                <a:path w="4409" h="2866" extrusionOk="0">
                  <a:moveTo>
                    <a:pt x="1" y="1"/>
                  </a:moveTo>
                  <a:lnTo>
                    <a:pt x="1" y="319"/>
                  </a:lnTo>
                  <a:lnTo>
                    <a:pt x="4409" y="2866"/>
                  </a:lnTo>
                  <a:lnTo>
                    <a:pt x="4409" y="254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" name="Google Shape;1144;p34"/>
            <p:cNvSpPr/>
            <p:nvPr/>
          </p:nvSpPr>
          <p:spPr>
            <a:xfrm>
              <a:off x="2704650" y="2207025"/>
              <a:ext cx="110225" cy="71650"/>
            </a:xfrm>
            <a:custGeom>
              <a:avLst/>
              <a:gdLst/>
              <a:ahLst/>
              <a:cxnLst/>
              <a:rect l="l" t="t" r="r" b="b"/>
              <a:pathLst>
                <a:path w="4409" h="2866" extrusionOk="0">
                  <a:moveTo>
                    <a:pt x="1" y="0"/>
                  </a:moveTo>
                  <a:lnTo>
                    <a:pt x="1" y="343"/>
                  </a:lnTo>
                  <a:lnTo>
                    <a:pt x="4409" y="2865"/>
                  </a:lnTo>
                  <a:lnTo>
                    <a:pt x="4409" y="254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" name="Google Shape;1145;p34"/>
            <p:cNvSpPr/>
            <p:nvPr/>
          </p:nvSpPr>
          <p:spPr>
            <a:xfrm>
              <a:off x="2704650" y="2244350"/>
              <a:ext cx="76550" cy="52675"/>
            </a:xfrm>
            <a:custGeom>
              <a:avLst/>
              <a:gdLst/>
              <a:ahLst/>
              <a:cxnLst/>
              <a:rect l="l" t="t" r="r" b="b"/>
              <a:pathLst>
                <a:path w="3062" h="2107" extrusionOk="0">
                  <a:moveTo>
                    <a:pt x="1" y="1"/>
                  </a:moveTo>
                  <a:lnTo>
                    <a:pt x="1" y="344"/>
                  </a:lnTo>
                  <a:lnTo>
                    <a:pt x="3062" y="2107"/>
                  </a:lnTo>
                  <a:lnTo>
                    <a:pt x="3062" y="178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" name="Google Shape;1146;p34"/>
            <p:cNvSpPr/>
            <p:nvPr/>
          </p:nvSpPr>
          <p:spPr>
            <a:xfrm>
              <a:off x="2704650" y="2226000"/>
              <a:ext cx="110225" cy="71650"/>
            </a:xfrm>
            <a:custGeom>
              <a:avLst/>
              <a:gdLst/>
              <a:ahLst/>
              <a:cxnLst/>
              <a:rect l="l" t="t" r="r" b="b"/>
              <a:pathLst>
                <a:path w="4409" h="2866" extrusionOk="0">
                  <a:moveTo>
                    <a:pt x="1" y="0"/>
                  </a:moveTo>
                  <a:lnTo>
                    <a:pt x="1" y="319"/>
                  </a:lnTo>
                  <a:lnTo>
                    <a:pt x="4409" y="2865"/>
                  </a:lnTo>
                  <a:lnTo>
                    <a:pt x="4409" y="254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" name="Google Shape;1147;p34"/>
            <p:cNvSpPr/>
            <p:nvPr/>
          </p:nvSpPr>
          <p:spPr>
            <a:xfrm>
              <a:off x="2847300" y="2225375"/>
              <a:ext cx="57575" cy="74725"/>
            </a:xfrm>
            <a:custGeom>
              <a:avLst/>
              <a:gdLst/>
              <a:ahLst/>
              <a:cxnLst/>
              <a:rect l="l" t="t" r="r" b="b"/>
              <a:pathLst>
                <a:path w="2303" h="2989" extrusionOk="0">
                  <a:moveTo>
                    <a:pt x="1152" y="1"/>
                  </a:moveTo>
                  <a:lnTo>
                    <a:pt x="1" y="1641"/>
                  </a:lnTo>
                  <a:lnTo>
                    <a:pt x="2303" y="2988"/>
                  </a:lnTo>
                  <a:lnTo>
                    <a:pt x="115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" name="Google Shape;1148;p34"/>
            <p:cNvSpPr/>
            <p:nvPr/>
          </p:nvSpPr>
          <p:spPr>
            <a:xfrm>
              <a:off x="2869950" y="2251100"/>
              <a:ext cx="58200" cy="74700"/>
            </a:xfrm>
            <a:custGeom>
              <a:avLst/>
              <a:gdLst/>
              <a:ahLst/>
              <a:cxnLst/>
              <a:rect l="l" t="t" r="r" b="b"/>
              <a:pathLst>
                <a:path w="2328" h="2988" extrusionOk="0">
                  <a:moveTo>
                    <a:pt x="1176" y="0"/>
                  </a:moveTo>
                  <a:lnTo>
                    <a:pt x="1" y="1641"/>
                  </a:lnTo>
                  <a:lnTo>
                    <a:pt x="2327" y="2988"/>
                  </a:lnTo>
                  <a:lnTo>
                    <a:pt x="1176" y="0"/>
                  </a:lnTo>
                  <a:close/>
                </a:path>
              </a:pathLst>
            </a:custGeom>
            <a:solidFill>
              <a:srgbClr val="606B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" name="Google Shape;1149;p34"/>
            <p:cNvSpPr/>
            <p:nvPr/>
          </p:nvSpPr>
          <p:spPr>
            <a:xfrm>
              <a:off x="2876700" y="2293275"/>
              <a:ext cx="45325" cy="58300"/>
            </a:xfrm>
            <a:custGeom>
              <a:avLst/>
              <a:gdLst/>
              <a:ahLst/>
              <a:cxnLst/>
              <a:rect l="l" t="t" r="r" b="b"/>
              <a:pathLst>
                <a:path w="1813" h="2332" extrusionOk="0">
                  <a:moveTo>
                    <a:pt x="496" y="0"/>
                  </a:moveTo>
                  <a:cubicBezTo>
                    <a:pt x="198" y="0"/>
                    <a:pt x="0" y="240"/>
                    <a:pt x="0" y="640"/>
                  </a:cubicBezTo>
                  <a:cubicBezTo>
                    <a:pt x="0" y="1227"/>
                    <a:pt x="392" y="1913"/>
                    <a:pt x="906" y="2207"/>
                  </a:cubicBezTo>
                  <a:cubicBezTo>
                    <a:pt x="1048" y="2292"/>
                    <a:pt x="1184" y="2332"/>
                    <a:pt x="1305" y="2332"/>
                  </a:cubicBezTo>
                  <a:cubicBezTo>
                    <a:pt x="1602" y="2332"/>
                    <a:pt x="1812" y="2093"/>
                    <a:pt x="1812" y="1693"/>
                  </a:cubicBezTo>
                  <a:cubicBezTo>
                    <a:pt x="1812" y="1105"/>
                    <a:pt x="1396" y="419"/>
                    <a:pt x="906" y="125"/>
                  </a:cubicBezTo>
                  <a:cubicBezTo>
                    <a:pt x="757" y="40"/>
                    <a:pt x="618" y="0"/>
                    <a:pt x="496" y="0"/>
                  </a:cubicBezTo>
                  <a:close/>
                </a:path>
              </a:pathLst>
            </a:custGeom>
            <a:solidFill>
              <a:srgbClr val="EC82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" name="Google Shape;1150;p34"/>
            <p:cNvSpPr/>
            <p:nvPr/>
          </p:nvSpPr>
          <p:spPr>
            <a:xfrm>
              <a:off x="3933950" y="1788275"/>
              <a:ext cx="44100" cy="34300"/>
            </a:xfrm>
            <a:custGeom>
              <a:avLst/>
              <a:gdLst/>
              <a:ahLst/>
              <a:cxnLst/>
              <a:rect l="l" t="t" r="r" b="b"/>
              <a:pathLst>
                <a:path w="1764" h="1372" extrusionOk="0">
                  <a:moveTo>
                    <a:pt x="1" y="0"/>
                  </a:moveTo>
                  <a:lnTo>
                    <a:pt x="1176" y="1372"/>
                  </a:lnTo>
                  <a:lnTo>
                    <a:pt x="1764" y="34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" name="Google Shape;1151;p34"/>
            <p:cNvSpPr/>
            <p:nvPr/>
          </p:nvSpPr>
          <p:spPr>
            <a:xfrm>
              <a:off x="3933950" y="1788275"/>
              <a:ext cx="12275" cy="9825"/>
            </a:xfrm>
            <a:custGeom>
              <a:avLst/>
              <a:gdLst/>
              <a:ahLst/>
              <a:cxnLst/>
              <a:rect l="l" t="t" r="r" b="b"/>
              <a:pathLst>
                <a:path w="491" h="393" extrusionOk="0">
                  <a:moveTo>
                    <a:pt x="1" y="0"/>
                  </a:moveTo>
                  <a:lnTo>
                    <a:pt x="319" y="392"/>
                  </a:lnTo>
                  <a:lnTo>
                    <a:pt x="491" y="9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606B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" name="Google Shape;1152;p34"/>
            <p:cNvSpPr/>
            <p:nvPr/>
          </p:nvSpPr>
          <p:spPr>
            <a:xfrm>
              <a:off x="3960275" y="1796475"/>
              <a:ext cx="234500" cy="151600"/>
            </a:xfrm>
            <a:custGeom>
              <a:avLst/>
              <a:gdLst/>
              <a:ahLst/>
              <a:cxnLst/>
              <a:rect l="l" t="t" r="r" b="b"/>
              <a:pathLst>
                <a:path w="9380" h="6064" extrusionOk="0">
                  <a:moveTo>
                    <a:pt x="620" y="1"/>
                  </a:moveTo>
                  <a:cubicBezTo>
                    <a:pt x="563" y="1"/>
                    <a:pt x="495" y="18"/>
                    <a:pt x="417" y="64"/>
                  </a:cubicBezTo>
                  <a:cubicBezTo>
                    <a:pt x="197" y="187"/>
                    <a:pt x="1" y="505"/>
                    <a:pt x="1" y="774"/>
                  </a:cubicBezTo>
                  <a:cubicBezTo>
                    <a:pt x="1" y="897"/>
                    <a:pt x="50" y="995"/>
                    <a:pt x="123" y="1044"/>
                  </a:cubicBezTo>
                  <a:lnTo>
                    <a:pt x="8792" y="6064"/>
                  </a:lnTo>
                  <a:cubicBezTo>
                    <a:pt x="8719" y="6015"/>
                    <a:pt x="8670" y="5941"/>
                    <a:pt x="8670" y="5794"/>
                  </a:cubicBezTo>
                  <a:cubicBezTo>
                    <a:pt x="8670" y="5550"/>
                    <a:pt x="8841" y="5231"/>
                    <a:pt x="9086" y="5084"/>
                  </a:cubicBezTo>
                  <a:cubicBezTo>
                    <a:pt x="9140" y="5044"/>
                    <a:pt x="9194" y="5026"/>
                    <a:pt x="9248" y="5026"/>
                  </a:cubicBezTo>
                  <a:cubicBezTo>
                    <a:pt x="9292" y="5026"/>
                    <a:pt x="9336" y="5038"/>
                    <a:pt x="9380" y="5060"/>
                  </a:cubicBezTo>
                  <a:lnTo>
                    <a:pt x="711" y="15"/>
                  </a:lnTo>
                  <a:cubicBezTo>
                    <a:pt x="684" y="6"/>
                    <a:pt x="654" y="1"/>
                    <a:pt x="620" y="1"/>
                  </a:cubicBezTo>
                  <a:close/>
                </a:path>
              </a:pathLst>
            </a:custGeom>
            <a:solidFill>
              <a:srgbClr val="606B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" name="Google Shape;1153;p34"/>
            <p:cNvSpPr/>
            <p:nvPr/>
          </p:nvSpPr>
          <p:spPr>
            <a:xfrm>
              <a:off x="4177000" y="1922275"/>
              <a:ext cx="20850" cy="26500"/>
            </a:xfrm>
            <a:custGeom>
              <a:avLst/>
              <a:gdLst/>
              <a:ahLst/>
              <a:cxnLst/>
              <a:rect l="l" t="t" r="r" b="b"/>
              <a:pathLst>
                <a:path w="834" h="1060" extrusionOk="0">
                  <a:moveTo>
                    <a:pt x="592" y="0"/>
                  </a:moveTo>
                  <a:cubicBezTo>
                    <a:pt x="539" y="0"/>
                    <a:pt x="480" y="17"/>
                    <a:pt x="417" y="52"/>
                  </a:cubicBezTo>
                  <a:cubicBezTo>
                    <a:pt x="172" y="199"/>
                    <a:pt x="1" y="518"/>
                    <a:pt x="1" y="762"/>
                  </a:cubicBezTo>
                  <a:cubicBezTo>
                    <a:pt x="1" y="954"/>
                    <a:pt x="88" y="1059"/>
                    <a:pt x="227" y="1059"/>
                  </a:cubicBezTo>
                  <a:cubicBezTo>
                    <a:pt x="282" y="1059"/>
                    <a:pt x="347" y="1042"/>
                    <a:pt x="417" y="1007"/>
                  </a:cubicBezTo>
                  <a:cubicBezTo>
                    <a:pt x="637" y="885"/>
                    <a:pt x="833" y="567"/>
                    <a:pt x="833" y="297"/>
                  </a:cubicBezTo>
                  <a:cubicBezTo>
                    <a:pt x="816" y="105"/>
                    <a:pt x="723" y="0"/>
                    <a:pt x="592" y="0"/>
                  </a:cubicBezTo>
                  <a:close/>
                </a:path>
              </a:pathLst>
            </a:custGeom>
            <a:solidFill>
              <a:srgbClr val="495D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" name="Google Shape;1154;p34"/>
            <p:cNvSpPr/>
            <p:nvPr/>
          </p:nvSpPr>
          <p:spPr>
            <a:xfrm>
              <a:off x="4036800" y="1806025"/>
              <a:ext cx="44100" cy="34300"/>
            </a:xfrm>
            <a:custGeom>
              <a:avLst/>
              <a:gdLst/>
              <a:ahLst/>
              <a:cxnLst/>
              <a:rect l="l" t="t" r="r" b="b"/>
              <a:pathLst>
                <a:path w="1764" h="1372" extrusionOk="0">
                  <a:moveTo>
                    <a:pt x="1" y="1"/>
                  </a:moveTo>
                  <a:lnTo>
                    <a:pt x="1201" y="1372"/>
                  </a:lnTo>
                  <a:lnTo>
                    <a:pt x="1764" y="36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" name="Google Shape;1155;p34"/>
            <p:cNvSpPr/>
            <p:nvPr/>
          </p:nvSpPr>
          <p:spPr>
            <a:xfrm>
              <a:off x="4036800" y="1806025"/>
              <a:ext cx="12275" cy="9825"/>
            </a:xfrm>
            <a:custGeom>
              <a:avLst/>
              <a:gdLst/>
              <a:ahLst/>
              <a:cxnLst/>
              <a:rect l="l" t="t" r="r" b="b"/>
              <a:pathLst>
                <a:path w="491" h="393" extrusionOk="0">
                  <a:moveTo>
                    <a:pt x="1" y="1"/>
                  </a:moveTo>
                  <a:lnTo>
                    <a:pt x="344" y="392"/>
                  </a:lnTo>
                  <a:lnTo>
                    <a:pt x="491" y="9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C82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" name="Google Shape;1156;p34"/>
            <p:cNvSpPr/>
            <p:nvPr/>
          </p:nvSpPr>
          <p:spPr>
            <a:xfrm>
              <a:off x="4063750" y="1814350"/>
              <a:ext cx="157350" cy="107400"/>
            </a:xfrm>
            <a:custGeom>
              <a:avLst/>
              <a:gdLst/>
              <a:ahLst/>
              <a:cxnLst/>
              <a:rect l="l" t="t" r="r" b="b"/>
              <a:pathLst>
                <a:path w="6294" h="4296" extrusionOk="0">
                  <a:moveTo>
                    <a:pt x="6278" y="3259"/>
                  </a:moveTo>
                  <a:lnTo>
                    <a:pt x="6294" y="3267"/>
                  </a:lnTo>
                  <a:cubicBezTo>
                    <a:pt x="6289" y="3264"/>
                    <a:pt x="6284" y="3261"/>
                    <a:pt x="6278" y="3259"/>
                  </a:cubicBezTo>
                  <a:close/>
                  <a:moveTo>
                    <a:pt x="572" y="1"/>
                  </a:moveTo>
                  <a:cubicBezTo>
                    <a:pt x="519" y="1"/>
                    <a:pt x="459" y="19"/>
                    <a:pt x="392" y="59"/>
                  </a:cubicBezTo>
                  <a:cubicBezTo>
                    <a:pt x="172" y="182"/>
                    <a:pt x="0" y="500"/>
                    <a:pt x="0" y="770"/>
                  </a:cubicBezTo>
                  <a:cubicBezTo>
                    <a:pt x="0" y="892"/>
                    <a:pt x="25" y="990"/>
                    <a:pt x="98" y="1039"/>
                  </a:cubicBezTo>
                  <a:lnTo>
                    <a:pt x="5706" y="4296"/>
                  </a:lnTo>
                  <a:cubicBezTo>
                    <a:pt x="5632" y="4247"/>
                    <a:pt x="5584" y="4149"/>
                    <a:pt x="5584" y="4026"/>
                  </a:cubicBezTo>
                  <a:cubicBezTo>
                    <a:pt x="5584" y="3757"/>
                    <a:pt x="5755" y="3439"/>
                    <a:pt x="6000" y="3292"/>
                  </a:cubicBezTo>
                  <a:cubicBezTo>
                    <a:pt x="6060" y="3262"/>
                    <a:pt x="6130" y="3241"/>
                    <a:pt x="6192" y="3241"/>
                  </a:cubicBezTo>
                  <a:cubicBezTo>
                    <a:pt x="6224" y="3241"/>
                    <a:pt x="6253" y="3246"/>
                    <a:pt x="6278" y="3259"/>
                  </a:cubicBezTo>
                  <a:lnTo>
                    <a:pt x="6278" y="3259"/>
                  </a:lnTo>
                  <a:lnTo>
                    <a:pt x="686" y="35"/>
                  </a:lnTo>
                  <a:cubicBezTo>
                    <a:pt x="653" y="13"/>
                    <a:pt x="615" y="1"/>
                    <a:pt x="572" y="1"/>
                  </a:cubicBezTo>
                  <a:close/>
                </a:path>
              </a:pathLst>
            </a:custGeom>
            <a:solidFill>
              <a:srgbClr val="EC82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" name="Google Shape;1157;p34"/>
            <p:cNvSpPr/>
            <p:nvPr/>
          </p:nvSpPr>
          <p:spPr>
            <a:xfrm>
              <a:off x="4203325" y="1895325"/>
              <a:ext cx="20850" cy="26800"/>
            </a:xfrm>
            <a:custGeom>
              <a:avLst/>
              <a:gdLst/>
              <a:ahLst/>
              <a:cxnLst/>
              <a:rect l="l" t="t" r="r" b="b"/>
              <a:pathLst>
                <a:path w="834" h="1072" extrusionOk="0">
                  <a:moveTo>
                    <a:pt x="596" y="1"/>
                  </a:moveTo>
                  <a:cubicBezTo>
                    <a:pt x="541" y="1"/>
                    <a:pt x="480" y="18"/>
                    <a:pt x="417" y="53"/>
                  </a:cubicBezTo>
                  <a:cubicBezTo>
                    <a:pt x="172" y="200"/>
                    <a:pt x="1" y="518"/>
                    <a:pt x="1" y="787"/>
                  </a:cubicBezTo>
                  <a:cubicBezTo>
                    <a:pt x="1" y="960"/>
                    <a:pt x="85" y="1071"/>
                    <a:pt x="221" y="1071"/>
                  </a:cubicBezTo>
                  <a:cubicBezTo>
                    <a:pt x="278" y="1071"/>
                    <a:pt x="344" y="1051"/>
                    <a:pt x="417" y="1008"/>
                  </a:cubicBezTo>
                  <a:cubicBezTo>
                    <a:pt x="637" y="885"/>
                    <a:pt x="833" y="567"/>
                    <a:pt x="833" y="298"/>
                  </a:cubicBezTo>
                  <a:cubicBezTo>
                    <a:pt x="833" y="106"/>
                    <a:pt x="734" y="1"/>
                    <a:pt x="596" y="1"/>
                  </a:cubicBezTo>
                  <a:close/>
                </a:path>
              </a:pathLst>
            </a:custGeom>
            <a:solidFill>
              <a:srgbClr val="D3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" name="Google Shape;1158;p34"/>
            <p:cNvSpPr/>
            <p:nvPr/>
          </p:nvSpPr>
          <p:spPr>
            <a:xfrm>
              <a:off x="3896000" y="1850725"/>
              <a:ext cx="33075" cy="47775"/>
            </a:xfrm>
            <a:custGeom>
              <a:avLst/>
              <a:gdLst/>
              <a:ahLst/>
              <a:cxnLst/>
              <a:rect l="l" t="t" r="r" b="b"/>
              <a:pathLst>
                <a:path w="1323" h="1911" extrusionOk="0">
                  <a:moveTo>
                    <a:pt x="25" y="0"/>
                  </a:moveTo>
                  <a:lnTo>
                    <a:pt x="1" y="1078"/>
                  </a:lnTo>
                  <a:cubicBezTo>
                    <a:pt x="1" y="1127"/>
                    <a:pt x="50" y="1176"/>
                    <a:pt x="99" y="1200"/>
                  </a:cubicBezTo>
                  <a:lnTo>
                    <a:pt x="1323" y="1910"/>
                  </a:lnTo>
                  <a:lnTo>
                    <a:pt x="1323" y="833"/>
                  </a:lnTo>
                  <a:lnTo>
                    <a:pt x="99" y="123"/>
                  </a:lnTo>
                  <a:cubicBezTo>
                    <a:pt x="50" y="98"/>
                    <a:pt x="25" y="49"/>
                    <a:pt x="25" y="0"/>
                  </a:cubicBezTo>
                  <a:close/>
                </a:path>
              </a:pathLst>
            </a:custGeom>
            <a:solidFill>
              <a:srgbClr val="495D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" name="Google Shape;1159;p34"/>
            <p:cNvSpPr/>
            <p:nvPr/>
          </p:nvSpPr>
          <p:spPr>
            <a:xfrm>
              <a:off x="3929050" y="1847650"/>
              <a:ext cx="40450" cy="50850"/>
            </a:xfrm>
            <a:custGeom>
              <a:avLst/>
              <a:gdLst/>
              <a:ahLst/>
              <a:cxnLst/>
              <a:rect l="l" t="t" r="r" b="b"/>
              <a:pathLst>
                <a:path w="1618" h="2034" extrusionOk="0">
                  <a:moveTo>
                    <a:pt x="1617" y="1"/>
                  </a:moveTo>
                  <a:lnTo>
                    <a:pt x="1" y="956"/>
                  </a:lnTo>
                  <a:lnTo>
                    <a:pt x="1" y="2033"/>
                  </a:lnTo>
                  <a:lnTo>
                    <a:pt x="1617" y="1103"/>
                  </a:lnTo>
                  <a:lnTo>
                    <a:pt x="1617" y="1"/>
                  </a:lnTo>
                  <a:close/>
                </a:path>
              </a:pathLst>
            </a:custGeom>
            <a:solidFill>
              <a:srgbClr val="00C3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" name="Google Shape;1160;p34"/>
            <p:cNvSpPr/>
            <p:nvPr/>
          </p:nvSpPr>
          <p:spPr>
            <a:xfrm>
              <a:off x="3895400" y="1828975"/>
              <a:ext cx="74100" cy="42575"/>
            </a:xfrm>
            <a:custGeom>
              <a:avLst/>
              <a:gdLst/>
              <a:ahLst/>
              <a:cxnLst/>
              <a:rect l="l" t="t" r="r" b="b"/>
              <a:pathLst>
                <a:path w="2964" h="1703" extrusionOk="0">
                  <a:moveTo>
                    <a:pt x="1543" y="1"/>
                  </a:moveTo>
                  <a:cubicBezTo>
                    <a:pt x="1463" y="1"/>
                    <a:pt x="1384" y="13"/>
                    <a:pt x="1322" y="38"/>
                  </a:cubicBezTo>
                  <a:lnTo>
                    <a:pt x="123" y="748"/>
                  </a:lnTo>
                  <a:cubicBezTo>
                    <a:pt x="0" y="821"/>
                    <a:pt x="0" y="919"/>
                    <a:pt x="123" y="993"/>
                  </a:cubicBezTo>
                  <a:lnTo>
                    <a:pt x="1347" y="1703"/>
                  </a:lnTo>
                  <a:lnTo>
                    <a:pt x="2963" y="748"/>
                  </a:lnTo>
                  <a:lnTo>
                    <a:pt x="1763" y="38"/>
                  </a:lnTo>
                  <a:cubicBezTo>
                    <a:pt x="1702" y="13"/>
                    <a:pt x="1622" y="1"/>
                    <a:pt x="1543" y="1"/>
                  </a:cubicBezTo>
                  <a:close/>
                </a:path>
              </a:pathLst>
            </a:custGeom>
            <a:solidFill>
              <a:srgbClr val="606B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" name="Google Shape;1161;p34"/>
            <p:cNvSpPr/>
            <p:nvPr/>
          </p:nvSpPr>
          <p:spPr>
            <a:xfrm>
              <a:off x="3950475" y="1859900"/>
              <a:ext cx="40450" cy="50850"/>
            </a:xfrm>
            <a:custGeom>
              <a:avLst/>
              <a:gdLst/>
              <a:ahLst/>
              <a:cxnLst/>
              <a:rect l="l" t="t" r="r" b="b"/>
              <a:pathLst>
                <a:path w="1618" h="2034" extrusionOk="0">
                  <a:moveTo>
                    <a:pt x="1617" y="1"/>
                  </a:moveTo>
                  <a:lnTo>
                    <a:pt x="1" y="956"/>
                  </a:lnTo>
                  <a:lnTo>
                    <a:pt x="1" y="2033"/>
                  </a:lnTo>
                  <a:lnTo>
                    <a:pt x="1617" y="1102"/>
                  </a:lnTo>
                  <a:lnTo>
                    <a:pt x="161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" name="Google Shape;1162;p34"/>
            <p:cNvSpPr/>
            <p:nvPr/>
          </p:nvSpPr>
          <p:spPr>
            <a:xfrm>
              <a:off x="3929050" y="1871525"/>
              <a:ext cx="21450" cy="39225"/>
            </a:xfrm>
            <a:custGeom>
              <a:avLst/>
              <a:gdLst/>
              <a:ahLst/>
              <a:cxnLst/>
              <a:rect l="l" t="t" r="r" b="b"/>
              <a:pathLst>
                <a:path w="858" h="1569" extrusionOk="0">
                  <a:moveTo>
                    <a:pt x="1" y="1"/>
                  </a:moveTo>
                  <a:lnTo>
                    <a:pt x="1" y="1078"/>
                  </a:lnTo>
                  <a:lnTo>
                    <a:pt x="858" y="1568"/>
                  </a:lnTo>
                  <a:lnTo>
                    <a:pt x="858" y="49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EC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" name="Google Shape;1163;p34"/>
            <p:cNvSpPr/>
            <p:nvPr/>
          </p:nvSpPr>
          <p:spPr>
            <a:xfrm>
              <a:off x="3929050" y="1847650"/>
              <a:ext cx="61875" cy="36150"/>
            </a:xfrm>
            <a:custGeom>
              <a:avLst/>
              <a:gdLst/>
              <a:ahLst/>
              <a:cxnLst/>
              <a:rect l="l" t="t" r="r" b="b"/>
              <a:pathLst>
                <a:path w="2475" h="1446" extrusionOk="0">
                  <a:moveTo>
                    <a:pt x="1617" y="1"/>
                  </a:moveTo>
                  <a:lnTo>
                    <a:pt x="1" y="956"/>
                  </a:lnTo>
                  <a:lnTo>
                    <a:pt x="858" y="1446"/>
                  </a:lnTo>
                  <a:lnTo>
                    <a:pt x="2474" y="491"/>
                  </a:lnTo>
                  <a:lnTo>
                    <a:pt x="161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" name="Google Shape;1164;p34"/>
            <p:cNvSpPr/>
            <p:nvPr/>
          </p:nvSpPr>
          <p:spPr>
            <a:xfrm>
              <a:off x="3950475" y="1880725"/>
              <a:ext cx="72900" cy="49150"/>
            </a:xfrm>
            <a:custGeom>
              <a:avLst/>
              <a:gdLst/>
              <a:ahLst/>
              <a:cxnLst/>
              <a:rect l="l" t="t" r="r" b="b"/>
              <a:pathLst>
                <a:path w="2916" h="1966" extrusionOk="0">
                  <a:moveTo>
                    <a:pt x="2915" y="0"/>
                  </a:moveTo>
                  <a:cubicBezTo>
                    <a:pt x="2915" y="49"/>
                    <a:pt x="2891" y="98"/>
                    <a:pt x="2842" y="123"/>
                  </a:cubicBezTo>
                  <a:lnTo>
                    <a:pt x="1642" y="833"/>
                  </a:lnTo>
                  <a:cubicBezTo>
                    <a:pt x="1580" y="857"/>
                    <a:pt x="1501" y="869"/>
                    <a:pt x="1421" y="869"/>
                  </a:cubicBezTo>
                  <a:cubicBezTo>
                    <a:pt x="1342" y="869"/>
                    <a:pt x="1262" y="857"/>
                    <a:pt x="1201" y="833"/>
                  </a:cubicBezTo>
                  <a:lnTo>
                    <a:pt x="1" y="123"/>
                  </a:lnTo>
                  <a:lnTo>
                    <a:pt x="1" y="1200"/>
                  </a:lnTo>
                  <a:lnTo>
                    <a:pt x="1201" y="1910"/>
                  </a:lnTo>
                  <a:cubicBezTo>
                    <a:pt x="1262" y="1947"/>
                    <a:pt x="1342" y="1965"/>
                    <a:pt x="1418" y="1965"/>
                  </a:cubicBezTo>
                  <a:cubicBezTo>
                    <a:pt x="1495" y="1965"/>
                    <a:pt x="1568" y="1947"/>
                    <a:pt x="1617" y="1910"/>
                  </a:cubicBezTo>
                  <a:lnTo>
                    <a:pt x="2842" y="1200"/>
                  </a:lnTo>
                  <a:cubicBezTo>
                    <a:pt x="2891" y="1176"/>
                    <a:pt x="2915" y="1127"/>
                    <a:pt x="2915" y="1078"/>
                  </a:cubicBezTo>
                  <a:lnTo>
                    <a:pt x="2915" y="0"/>
                  </a:lnTo>
                  <a:close/>
                </a:path>
              </a:pathLst>
            </a:custGeom>
            <a:solidFill>
              <a:srgbClr val="D3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" name="Google Shape;1165;p34"/>
            <p:cNvSpPr/>
            <p:nvPr/>
          </p:nvSpPr>
          <p:spPr>
            <a:xfrm>
              <a:off x="3950475" y="1859900"/>
              <a:ext cx="74125" cy="42575"/>
            </a:xfrm>
            <a:custGeom>
              <a:avLst/>
              <a:gdLst/>
              <a:ahLst/>
              <a:cxnLst/>
              <a:rect l="l" t="t" r="r" b="b"/>
              <a:pathLst>
                <a:path w="2965" h="1703" extrusionOk="0">
                  <a:moveTo>
                    <a:pt x="1617" y="1"/>
                  </a:moveTo>
                  <a:lnTo>
                    <a:pt x="1" y="956"/>
                  </a:lnTo>
                  <a:lnTo>
                    <a:pt x="1201" y="1666"/>
                  </a:lnTo>
                  <a:cubicBezTo>
                    <a:pt x="1262" y="1690"/>
                    <a:pt x="1342" y="1702"/>
                    <a:pt x="1421" y="1702"/>
                  </a:cubicBezTo>
                  <a:cubicBezTo>
                    <a:pt x="1501" y="1702"/>
                    <a:pt x="1580" y="1690"/>
                    <a:pt x="1642" y="1666"/>
                  </a:cubicBezTo>
                  <a:lnTo>
                    <a:pt x="2842" y="956"/>
                  </a:lnTo>
                  <a:cubicBezTo>
                    <a:pt x="2964" y="882"/>
                    <a:pt x="2964" y="784"/>
                    <a:pt x="2842" y="711"/>
                  </a:cubicBezTo>
                  <a:lnTo>
                    <a:pt x="1617" y="1"/>
                  </a:lnTo>
                  <a:close/>
                </a:path>
              </a:pathLst>
            </a:custGeom>
            <a:solidFill>
              <a:srgbClr val="EC82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" name="Google Shape;1166;p34"/>
            <p:cNvSpPr/>
            <p:nvPr/>
          </p:nvSpPr>
          <p:spPr>
            <a:xfrm>
              <a:off x="3168100" y="1619625"/>
              <a:ext cx="747525" cy="427925"/>
            </a:xfrm>
            <a:custGeom>
              <a:avLst/>
              <a:gdLst/>
              <a:ahLst/>
              <a:cxnLst/>
              <a:rect l="l" t="t" r="r" b="b"/>
              <a:pathLst>
                <a:path w="29901" h="17117" extrusionOk="0">
                  <a:moveTo>
                    <a:pt x="18434" y="0"/>
                  </a:moveTo>
                  <a:cubicBezTo>
                    <a:pt x="18186" y="0"/>
                    <a:pt x="17951" y="51"/>
                    <a:pt x="17779" y="159"/>
                  </a:cubicBezTo>
                  <a:lnTo>
                    <a:pt x="417" y="10175"/>
                  </a:lnTo>
                  <a:cubicBezTo>
                    <a:pt x="0" y="10420"/>
                    <a:pt x="49" y="10811"/>
                    <a:pt x="515" y="11081"/>
                  </a:cubicBezTo>
                  <a:lnTo>
                    <a:pt x="10579" y="16884"/>
                  </a:lnTo>
                  <a:cubicBezTo>
                    <a:pt x="10839" y="17035"/>
                    <a:pt x="11168" y="17117"/>
                    <a:pt x="11481" y="17117"/>
                  </a:cubicBezTo>
                  <a:cubicBezTo>
                    <a:pt x="11727" y="17117"/>
                    <a:pt x="11963" y="17066"/>
                    <a:pt x="12146" y="16958"/>
                  </a:cubicBezTo>
                  <a:lnTo>
                    <a:pt x="29508" y="6942"/>
                  </a:lnTo>
                  <a:cubicBezTo>
                    <a:pt x="29900" y="6697"/>
                    <a:pt x="29851" y="6306"/>
                    <a:pt x="29386" y="6036"/>
                  </a:cubicBezTo>
                  <a:lnTo>
                    <a:pt x="19346" y="233"/>
                  </a:lnTo>
                  <a:cubicBezTo>
                    <a:pt x="19086" y="82"/>
                    <a:pt x="18749" y="0"/>
                    <a:pt x="184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" name="Google Shape;1167;p34"/>
            <p:cNvSpPr/>
            <p:nvPr/>
          </p:nvSpPr>
          <p:spPr>
            <a:xfrm>
              <a:off x="3650500" y="1688475"/>
              <a:ext cx="194725" cy="112075"/>
            </a:xfrm>
            <a:custGeom>
              <a:avLst/>
              <a:gdLst/>
              <a:ahLst/>
              <a:cxnLst/>
              <a:rect l="l" t="t" r="r" b="b"/>
              <a:pathLst>
                <a:path w="7789" h="4483" extrusionOk="0">
                  <a:moveTo>
                    <a:pt x="1152" y="1"/>
                  </a:moveTo>
                  <a:lnTo>
                    <a:pt x="1" y="638"/>
                  </a:lnTo>
                  <a:lnTo>
                    <a:pt x="6637" y="4482"/>
                  </a:lnTo>
                  <a:lnTo>
                    <a:pt x="7788" y="3821"/>
                  </a:lnTo>
                  <a:lnTo>
                    <a:pt x="115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" name="Google Shape;1168;p34"/>
            <p:cNvSpPr/>
            <p:nvPr/>
          </p:nvSpPr>
          <p:spPr>
            <a:xfrm>
              <a:off x="3589300" y="1723375"/>
              <a:ext cx="194700" cy="112675"/>
            </a:xfrm>
            <a:custGeom>
              <a:avLst/>
              <a:gdLst/>
              <a:ahLst/>
              <a:cxnLst/>
              <a:rect l="l" t="t" r="r" b="b"/>
              <a:pathLst>
                <a:path w="7788" h="4507" extrusionOk="0">
                  <a:moveTo>
                    <a:pt x="1151" y="1"/>
                  </a:moveTo>
                  <a:lnTo>
                    <a:pt x="0" y="662"/>
                  </a:lnTo>
                  <a:lnTo>
                    <a:pt x="6661" y="4507"/>
                  </a:lnTo>
                  <a:lnTo>
                    <a:pt x="7787" y="3845"/>
                  </a:lnTo>
                  <a:lnTo>
                    <a:pt x="115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" name="Google Shape;1169;p34"/>
            <p:cNvSpPr/>
            <p:nvPr/>
          </p:nvSpPr>
          <p:spPr>
            <a:xfrm>
              <a:off x="3528075" y="1758900"/>
              <a:ext cx="194700" cy="112050"/>
            </a:xfrm>
            <a:custGeom>
              <a:avLst/>
              <a:gdLst/>
              <a:ahLst/>
              <a:cxnLst/>
              <a:rect l="l" t="t" r="r" b="b"/>
              <a:pathLst>
                <a:path w="7788" h="4482" extrusionOk="0">
                  <a:moveTo>
                    <a:pt x="1151" y="0"/>
                  </a:moveTo>
                  <a:lnTo>
                    <a:pt x="0" y="661"/>
                  </a:lnTo>
                  <a:lnTo>
                    <a:pt x="6661" y="4481"/>
                  </a:lnTo>
                  <a:lnTo>
                    <a:pt x="7787" y="3845"/>
                  </a:lnTo>
                  <a:lnTo>
                    <a:pt x="115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" name="Google Shape;1170;p34"/>
            <p:cNvSpPr/>
            <p:nvPr/>
          </p:nvSpPr>
          <p:spPr>
            <a:xfrm>
              <a:off x="3467450" y="1793775"/>
              <a:ext cx="194725" cy="112675"/>
            </a:xfrm>
            <a:custGeom>
              <a:avLst/>
              <a:gdLst/>
              <a:ahLst/>
              <a:cxnLst/>
              <a:rect l="l" t="t" r="r" b="b"/>
              <a:pathLst>
                <a:path w="7789" h="4507" extrusionOk="0">
                  <a:moveTo>
                    <a:pt x="1127" y="1"/>
                  </a:moveTo>
                  <a:lnTo>
                    <a:pt x="1" y="662"/>
                  </a:lnTo>
                  <a:lnTo>
                    <a:pt x="6637" y="4507"/>
                  </a:lnTo>
                  <a:lnTo>
                    <a:pt x="7788" y="3845"/>
                  </a:lnTo>
                  <a:lnTo>
                    <a:pt x="112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" name="Google Shape;1171;p34"/>
            <p:cNvSpPr/>
            <p:nvPr/>
          </p:nvSpPr>
          <p:spPr>
            <a:xfrm>
              <a:off x="3406250" y="1829300"/>
              <a:ext cx="194700" cy="112650"/>
            </a:xfrm>
            <a:custGeom>
              <a:avLst/>
              <a:gdLst/>
              <a:ahLst/>
              <a:cxnLst/>
              <a:rect l="l" t="t" r="r" b="b"/>
              <a:pathLst>
                <a:path w="7788" h="4506" extrusionOk="0">
                  <a:moveTo>
                    <a:pt x="1127" y="0"/>
                  </a:moveTo>
                  <a:lnTo>
                    <a:pt x="0" y="661"/>
                  </a:lnTo>
                  <a:lnTo>
                    <a:pt x="6636" y="4506"/>
                  </a:lnTo>
                  <a:lnTo>
                    <a:pt x="7787" y="3845"/>
                  </a:lnTo>
                  <a:lnTo>
                    <a:pt x="112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" name="Google Shape;1172;p34"/>
            <p:cNvSpPr/>
            <p:nvPr/>
          </p:nvSpPr>
          <p:spPr>
            <a:xfrm>
              <a:off x="3650500" y="1688475"/>
              <a:ext cx="69825" cy="40450"/>
            </a:xfrm>
            <a:custGeom>
              <a:avLst/>
              <a:gdLst/>
              <a:ahLst/>
              <a:cxnLst/>
              <a:rect l="l" t="t" r="r" b="b"/>
              <a:pathLst>
                <a:path w="2793" h="1618" extrusionOk="0">
                  <a:moveTo>
                    <a:pt x="1152" y="1"/>
                  </a:moveTo>
                  <a:lnTo>
                    <a:pt x="1" y="638"/>
                  </a:lnTo>
                  <a:lnTo>
                    <a:pt x="1666" y="1617"/>
                  </a:lnTo>
                  <a:lnTo>
                    <a:pt x="2793" y="956"/>
                  </a:lnTo>
                  <a:lnTo>
                    <a:pt x="1152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" name="Google Shape;1173;p34"/>
            <p:cNvSpPr/>
            <p:nvPr/>
          </p:nvSpPr>
          <p:spPr>
            <a:xfrm>
              <a:off x="3589300" y="1723375"/>
              <a:ext cx="125525" cy="72275"/>
            </a:xfrm>
            <a:custGeom>
              <a:avLst/>
              <a:gdLst/>
              <a:ahLst/>
              <a:cxnLst/>
              <a:rect l="l" t="t" r="r" b="b"/>
              <a:pathLst>
                <a:path w="5021" h="2891" extrusionOk="0">
                  <a:moveTo>
                    <a:pt x="1151" y="1"/>
                  </a:moveTo>
                  <a:lnTo>
                    <a:pt x="0" y="662"/>
                  </a:lnTo>
                  <a:lnTo>
                    <a:pt x="3869" y="2890"/>
                  </a:lnTo>
                  <a:lnTo>
                    <a:pt x="5020" y="2254"/>
                  </a:lnTo>
                  <a:lnTo>
                    <a:pt x="115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" name="Google Shape;1174;p34"/>
            <p:cNvSpPr/>
            <p:nvPr/>
          </p:nvSpPr>
          <p:spPr>
            <a:xfrm>
              <a:off x="3528075" y="1758900"/>
              <a:ext cx="99200" cy="56950"/>
            </a:xfrm>
            <a:custGeom>
              <a:avLst/>
              <a:gdLst/>
              <a:ahLst/>
              <a:cxnLst/>
              <a:rect l="l" t="t" r="r" b="b"/>
              <a:pathLst>
                <a:path w="3968" h="2278" extrusionOk="0">
                  <a:moveTo>
                    <a:pt x="1151" y="0"/>
                  </a:moveTo>
                  <a:lnTo>
                    <a:pt x="0" y="661"/>
                  </a:lnTo>
                  <a:lnTo>
                    <a:pt x="2841" y="2277"/>
                  </a:lnTo>
                  <a:lnTo>
                    <a:pt x="3967" y="1616"/>
                  </a:lnTo>
                  <a:lnTo>
                    <a:pt x="1151" y="0"/>
                  </a:lnTo>
                  <a:close/>
                </a:path>
              </a:pathLst>
            </a:custGeom>
            <a:solidFill>
              <a:srgbClr val="606B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" name="Google Shape;1175;p34"/>
            <p:cNvSpPr/>
            <p:nvPr/>
          </p:nvSpPr>
          <p:spPr>
            <a:xfrm>
              <a:off x="3467450" y="1793775"/>
              <a:ext cx="148200" cy="85750"/>
            </a:xfrm>
            <a:custGeom>
              <a:avLst/>
              <a:gdLst/>
              <a:ahLst/>
              <a:cxnLst/>
              <a:rect l="l" t="t" r="r" b="b"/>
              <a:pathLst>
                <a:path w="5928" h="3430" extrusionOk="0">
                  <a:moveTo>
                    <a:pt x="1127" y="1"/>
                  </a:moveTo>
                  <a:lnTo>
                    <a:pt x="1" y="662"/>
                  </a:lnTo>
                  <a:lnTo>
                    <a:pt x="4801" y="3429"/>
                  </a:lnTo>
                  <a:lnTo>
                    <a:pt x="5927" y="2768"/>
                  </a:lnTo>
                  <a:lnTo>
                    <a:pt x="112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" name="Google Shape;1176;p34"/>
            <p:cNvSpPr/>
            <p:nvPr/>
          </p:nvSpPr>
          <p:spPr>
            <a:xfrm>
              <a:off x="3406250" y="1829300"/>
              <a:ext cx="169600" cy="97975"/>
            </a:xfrm>
            <a:custGeom>
              <a:avLst/>
              <a:gdLst/>
              <a:ahLst/>
              <a:cxnLst/>
              <a:rect l="l" t="t" r="r" b="b"/>
              <a:pathLst>
                <a:path w="6784" h="3919" extrusionOk="0">
                  <a:moveTo>
                    <a:pt x="1127" y="0"/>
                  </a:moveTo>
                  <a:lnTo>
                    <a:pt x="0" y="661"/>
                  </a:lnTo>
                  <a:lnTo>
                    <a:pt x="5657" y="3918"/>
                  </a:lnTo>
                  <a:lnTo>
                    <a:pt x="6783" y="3257"/>
                  </a:lnTo>
                  <a:lnTo>
                    <a:pt x="1127" y="0"/>
                  </a:lnTo>
                  <a:close/>
                </a:path>
              </a:pathLst>
            </a:custGeom>
            <a:solidFill>
              <a:srgbClr val="EC82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" name="Google Shape;1177;p34"/>
            <p:cNvSpPr/>
            <p:nvPr/>
          </p:nvSpPr>
          <p:spPr>
            <a:xfrm>
              <a:off x="3440525" y="1950500"/>
              <a:ext cx="104100" cy="60650"/>
            </a:xfrm>
            <a:custGeom>
              <a:avLst/>
              <a:gdLst/>
              <a:ahLst/>
              <a:cxnLst/>
              <a:rect l="l" t="t" r="r" b="b"/>
              <a:pathLst>
                <a:path w="4164" h="2426" extrusionOk="0">
                  <a:moveTo>
                    <a:pt x="3698" y="1"/>
                  </a:moveTo>
                  <a:lnTo>
                    <a:pt x="1" y="2131"/>
                  </a:lnTo>
                  <a:lnTo>
                    <a:pt x="466" y="2425"/>
                  </a:lnTo>
                  <a:lnTo>
                    <a:pt x="4163" y="295"/>
                  </a:lnTo>
                  <a:lnTo>
                    <a:pt x="369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" name="Google Shape;1178;p34"/>
            <p:cNvSpPr/>
            <p:nvPr/>
          </p:nvSpPr>
          <p:spPr>
            <a:xfrm>
              <a:off x="3412975" y="1934600"/>
              <a:ext cx="104100" cy="60625"/>
            </a:xfrm>
            <a:custGeom>
              <a:avLst/>
              <a:gdLst/>
              <a:ahLst/>
              <a:cxnLst/>
              <a:rect l="l" t="t" r="r" b="b"/>
              <a:pathLst>
                <a:path w="4164" h="2425" extrusionOk="0">
                  <a:moveTo>
                    <a:pt x="3674" y="0"/>
                  </a:moveTo>
                  <a:lnTo>
                    <a:pt x="1" y="2130"/>
                  </a:lnTo>
                  <a:lnTo>
                    <a:pt x="466" y="2424"/>
                  </a:lnTo>
                  <a:lnTo>
                    <a:pt x="4164" y="294"/>
                  </a:lnTo>
                  <a:lnTo>
                    <a:pt x="36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" name="Google Shape;1179;p34"/>
            <p:cNvSpPr/>
            <p:nvPr/>
          </p:nvSpPr>
          <p:spPr>
            <a:xfrm>
              <a:off x="3384825" y="1918675"/>
              <a:ext cx="104700" cy="60625"/>
            </a:xfrm>
            <a:custGeom>
              <a:avLst/>
              <a:gdLst/>
              <a:ahLst/>
              <a:cxnLst/>
              <a:rect l="l" t="t" r="r" b="b"/>
              <a:pathLst>
                <a:path w="4188" h="2425" extrusionOk="0">
                  <a:moveTo>
                    <a:pt x="3698" y="0"/>
                  </a:moveTo>
                  <a:lnTo>
                    <a:pt x="0" y="2131"/>
                  </a:lnTo>
                  <a:lnTo>
                    <a:pt x="490" y="2425"/>
                  </a:lnTo>
                  <a:lnTo>
                    <a:pt x="4188" y="270"/>
                  </a:lnTo>
                  <a:lnTo>
                    <a:pt x="369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" name="Google Shape;1180;p34"/>
            <p:cNvSpPr/>
            <p:nvPr/>
          </p:nvSpPr>
          <p:spPr>
            <a:xfrm>
              <a:off x="3357275" y="1902750"/>
              <a:ext cx="104700" cy="60025"/>
            </a:xfrm>
            <a:custGeom>
              <a:avLst/>
              <a:gdLst/>
              <a:ahLst/>
              <a:cxnLst/>
              <a:rect l="l" t="t" r="r" b="b"/>
              <a:pathLst>
                <a:path w="4188" h="2401" extrusionOk="0">
                  <a:moveTo>
                    <a:pt x="3698" y="1"/>
                  </a:moveTo>
                  <a:lnTo>
                    <a:pt x="0" y="2131"/>
                  </a:lnTo>
                  <a:lnTo>
                    <a:pt x="490" y="2400"/>
                  </a:lnTo>
                  <a:lnTo>
                    <a:pt x="4188" y="270"/>
                  </a:lnTo>
                  <a:lnTo>
                    <a:pt x="369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" name="Google Shape;1181;p34"/>
            <p:cNvSpPr/>
            <p:nvPr/>
          </p:nvSpPr>
          <p:spPr>
            <a:xfrm>
              <a:off x="3329725" y="1886850"/>
              <a:ext cx="104100" cy="60000"/>
            </a:xfrm>
            <a:custGeom>
              <a:avLst/>
              <a:gdLst/>
              <a:ahLst/>
              <a:cxnLst/>
              <a:rect l="l" t="t" r="r" b="b"/>
              <a:pathLst>
                <a:path w="4164" h="2400" extrusionOk="0">
                  <a:moveTo>
                    <a:pt x="3698" y="0"/>
                  </a:moveTo>
                  <a:lnTo>
                    <a:pt x="0" y="2130"/>
                  </a:lnTo>
                  <a:lnTo>
                    <a:pt x="465" y="2400"/>
                  </a:lnTo>
                  <a:lnTo>
                    <a:pt x="4163" y="269"/>
                  </a:lnTo>
                  <a:lnTo>
                    <a:pt x="369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" name="Google Shape;1182;p34"/>
            <p:cNvSpPr/>
            <p:nvPr/>
          </p:nvSpPr>
          <p:spPr>
            <a:xfrm>
              <a:off x="3302175" y="1870925"/>
              <a:ext cx="104100" cy="60025"/>
            </a:xfrm>
            <a:custGeom>
              <a:avLst/>
              <a:gdLst/>
              <a:ahLst/>
              <a:cxnLst/>
              <a:rect l="l" t="t" r="r" b="b"/>
              <a:pathLst>
                <a:path w="4164" h="2401" extrusionOk="0">
                  <a:moveTo>
                    <a:pt x="3673" y="0"/>
                  </a:moveTo>
                  <a:lnTo>
                    <a:pt x="0" y="2131"/>
                  </a:lnTo>
                  <a:lnTo>
                    <a:pt x="466" y="2400"/>
                  </a:lnTo>
                  <a:lnTo>
                    <a:pt x="4163" y="270"/>
                  </a:lnTo>
                  <a:lnTo>
                    <a:pt x="367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" name="Google Shape;1183;p34"/>
            <p:cNvSpPr/>
            <p:nvPr/>
          </p:nvSpPr>
          <p:spPr>
            <a:xfrm>
              <a:off x="3274625" y="1838475"/>
              <a:ext cx="76550" cy="44100"/>
            </a:xfrm>
            <a:custGeom>
              <a:avLst/>
              <a:gdLst/>
              <a:ahLst/>
              <a:cxnLst/>
              <a:rect l="l" t="t" r="r" b="b"/>
              <a:pathLst>
                <a:path w="3062" h="1764" extrusionOk="0">
                  <a:moveTo>
                    <a:pt x="2572" y="0"/>
                  </a:moveTo>
                  <a:lnTo>
                    <a:pt x="0" y="1494"/>
                  </a:lnTo>
                  <a:lnTo>
                    <a:pt x="466" y="1764"/>
                  </a:lnTo>
                  <a:lnTo>
                    <a:pt x="3061" y="294"/>
                  </a:lnTo>
                  <a:lnTo>
                    <a:pt x="257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" name="Google Shape;1184;p34"/>
            <p:cNvSpPr/>
            <p:nvPr/>
          </p:nvSpPr>
          <p:spPr>
            <a:xfrm>
              <a:off x="3274000" y="1855000"/>
              <a:ext cx="104725" cy="60025"/>
            </a:xfrm>
            <a:custGeom>
              <a:avLst/>
              <a:gdLst/>
              <a:ahLst/>
              <a:cxnLst/>
              <a:rect l="l" t="t" r="r" b="b"/>
              <a:pathLst>
                <a:path w="4189" h="2401" extrusionOk="0">
                  <a:moveTo>
                    <a:pt x="3698" y="1"/>
                  </a:moveTo>
                  <a:lnTo>
                    <a:pt x="1" y="2131"/>
                  </a:lnTo>
                  <a:lnTo>
                    <a:pt x="491" y="2400"/>
                  </a:lnTo>
                  <a:lnTo>
                    <a:pt x="4188" y="270"/>
                  </a:lnTo>
                  <a:lnTo>
                    <a:pt x="369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" name="Google Shape;1185;p34"/>
            <p:cNvSpPr/>
            <p:nvPr/>
          </p:nvSpPr>
          <p:spPr>
            <a:xfrm>
              <a:off x="3376850" y="1671350"/>
              <a:ext cx="285325" cy="164700"/>
            </a:xfrm>
            <a:custGeom>
              <a:avLst/>
              <a:gdLst/>
              <a:ahLst/>
              <a:cxnLst/>
              <a:rect l="l" t="t" r="r" b="b"/>
              <a:pathLst>
                <a:path w="11413" h="6588" extrusionOk="0">
                  <a:moveTo>
                    <a:pt x="10922" y="0"/>
                  </a:moveTo>
                  <a:lnTo>
                    <a:pt x="1" y="6294"/>
                  </a:lnTo>
                  <a:lnTo>
                    <a:pt x="491" y="6588"/>
                  </a:lnTo>
                  <a:lnTo>
                    <a:pt x="11412" y="294"/>
                  </a:lnTo>
                  <a:lnTo>
                    <a:pt x="1092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" name="Google Shape;1186;p34"/>
            <p:cNvSpPr/>
            <p:nvPr/>
          </p:nvSpPr>
          <p:spPr>
            <a:xfrm>
              <a:off x="3636425" y="1899700"/>
              <a:ext cx="304900" cy="175725"/>
            </a:xfrm>
            <a:custGeom>
              <a:avLst/>
              <a:gdLst/>
              <a:ahLst/>
              <a:cxnLst/>
              <a:rect l="l" t="t" r="r" b="b"/>
              <a:pathLst>
                <a:path w="12196" h="7029" extrusionOk="0">
                  <a:moveTo>
                    <a:pt x="7763" y="0"/>
                  </a:moveTo>
                  <a:lnTo>
                    <a:pt x="1" y="4482"/>
                  </a:lnTo>
                  <a:lnTo>
                    <a:pt x="4409" y="7028"/>
                  </a:lnTo>
                  <a:lnTo>
                    <a:pt x="12196" y="2547"/>
                  </a:lnTo>
                  <a:lnTo>
                    <a:pt x="77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7" name="Google Shape;1187;p34"/>
            <p:cNvSpPr/>
            <p:nvPr/>
          </p:nvSpPr>
          <p:spPr>
            <a:xfrm>
              <a:off x="3746625" y="1963350"/>
              <a:ext cx="194700" cy="112075"/>
            </a:xfrm>
            <a:custGeom>
              <a:avLst/>
              <a:gdLst/>
              <a:ahLst/>
              <a:cxnLst/>
              <a:rect l="l" t="t" r="r" b="b"/>
              <a:pathLst>
                <a:path w="7788" h="4483" extrusionOk="0">
                  <a:moveTo>
                    <a:pt x="7788" y="1"/>
                  </a:moveTo>
                  <a:lnTo>
                    <a:pt x="858" y="515"/>
                  </a:lnTo>
                  <a:lnTo>
                    <a:pt x="1" y="4482"/>
                  </a:lnTo>
                  <a:lnTo>
                    <a:pt x="7788" y="1"/>
                  </a:lnTo>
                  <a:close/>
                </a:path>
              </a:pathLst>
            </a:custGeom>
            <a:solidFill>
              <a:srgbClr val="EFB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" name="Google Shape;1188;p34"/>
            <p:cNvSpPr/>
            <p:nvPr/>
          </p:nvSpPr>
          <p:spPr>
            <a:xfrm>
              <a:off x="3636425" y="1899700"/>
              <a:ext cx="194100" cy="112050"/>
            </a:xfrm>
            <a:custGeom>
              <a:avLst/>
              <a:gdLst/>
              <a:ahLst/>
              <a:cxnLst/>
              <a:rect l="l" t="t" r="r" b="b"/>
              <a:pathLst>
                <a:path w="7764" h="4482" extrusionOk="0">
                  <a:moveTo>
                    <a:pt x="7763" y="0"/>
                  </a:moveTo>
                  <a:lnTo>
                    <a:pt x="1" y="4482"/>
                  </a:lnTo>
                  <a:lnTo>
                    <a:pt x="6882" y="3967"/>
                  </a:lnTo>
                  <a:lnTo>
                    <a:pt x="7763" y="0"/>
                  </a:lnTo>
                  <a:close/>
                </a:path>
              </a:pathLst>
            </a:custGeom>
            <a:solidFill>
              <a:srgbClr val="FFDC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" name="Google Shape;1189;p34"/>
            <p:cNvSpPr/>
            <p:nvPr/>
          </p:nvSpPr>
          <p:spPr>
            <a:xfrm>
              <a:off x="4286575" y="2159875"/>
              <a:ext cx="759775" cy="438350"/>
            </a:xfrm>
            <a:custGeom>
              <a:avLst/>
              <a:gdLst/>
              <a:ahLst/>
              <a:cxnLst/>
              <a:rect l="l" t="t" r="r" b="b"/>
              <a:pathLst>
                <a:path w="30391" h="17534" extrusionOk="0">
                  <a:moveTo>
                    <a:pt x="16947" y="1"/>
                  </a:moveTo>
                  <a:lnTo>
                    <a:pt x="1" y="9796"/>
                  </a:lnTo>
                  <a:lnTo>
                    <a:pt x="13420" y="17534"/>
                  </a:lnTo>
                  <a:lnTo>
                    <a:pt x="30390" y="7763"/>
                  </a:lnTo>
                  <a:lnTo>
                    <a:pt x="1694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" name="Google Shape;1190;p34"/>
            <p:cNvSpPr/>
            <p:nvPr/>
          </p:nvSpPr>
          <p:spPr>
            <a:xfrm>
              <a:off x="4619625" y="24066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rgbClr val="EC82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" name="Google Shape;1191;p34"/>
            <p:cNvSpPr/>
            <p:nvPr/>
          </p:nvSpPr>
          <p:spPr>
            <a:xfrm>
              <a:off x="4523500" y="2332525"/>
              <a:ext cx="96150" cy="74100"/>
            </a:xfrm>
            <a:custGeom>
              <a:avLst/>
              <a:gdLst/>
              <a:ahLst/>
              <a:cxnLst/>
              <a:rect l="l" t="t" r="r" b="b"/>
              <a:pathLst>
                <a:path w="3846" h="2964" extrusionOk="0">
                  <a:moveTo>
                    <a:pt x="1984" y="0"/>
                  </a:moveTo>
                  <a:cubicBezTo>
                    <a:pt x="1250" y="147"/>
                    <a:pt x="564" y="392"/>
                    <a:pt x="1" y="735"/>
                  </a:cubicBezTo>
                  <a:lnTo>
                    <a:pt x="3845" y="2963"/>
                  </a:lnTo>
                  <a:lnTo>
                    <a:pt x="1984" y="0"/>
                  </a:lnTo>
                  <a:close/>
                </a:path>
              </a:pathLst>
            </a:custGeom>
            <a:solidFill>
              <a:srgbClr val="EC82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" name="Google Shape;1192;p34"/>
            <p:cNvSpPr/>
            <p:nvPr/>
          </p:nvSpPr>
          <p:spPr>
            <a:xfrm>
              <a:off x="4573100" y="2328000"/>
              <a:ext cx="142650" cy="78625"/>
            </a:xfrm>
            <a:custGeom>
              <a:avLst/>
              <a:gdLst/>
              <a:ahLst/>
              <a:cxnLst/>
              <a:rect l="l" t="t" r="r" b="b"/>
              <a:pathLst>
                <a:path w="5706" h="3145" extrusionOk="0">
                  <a:moveTo>
                    <a:pt x="1846" y="0"/>
                  </a:moveTo>
                  <a:cubicBezTo>
                    <a:pt x="1221" y="0"/>
                    <a:pt x="595" y="61"/>
                    <a:pt x="0" y="181"/>
                  </a:cubicBezTo>
                  <a:lnTo>
                    <a:pt x="1861" y="3144"/>
                  </a:lnTo>
                  <a:lnTo>
                    <a:pt x="5706" y="916"/>
                  </a:lnTo>
                  <a:cubicBezTo>
                    <a:pt x="4655" y="305"/>
                    <a:pt x="3252" y="0"/>
                    <a:pt x="1846" y="0"/>
                  </a:cubicBezTo>
                  <a:close/>
                </a:path>
              </a:pathLst>
            </a:custGeom>
            <a:solidFill>
              <a:srgbClr val="495D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" name="Google Shape;1193;p34"/>
            <p:cNvSpPr/>
            <p:nvPr/>
          </p:nvSpPr>
          <p:spPr>
            <a:xfrm>
              <a:off x="4479425" y="2396175"/>
              <a:ext cx="140225" cy="65550"/>
            </a:xfrm>
            <a:custGeom>
              <a:avLst/>
              <a:gdLst/>
              <a:ahLst/>
              <a:cxnLst/>
              <a:rect l="l" t="t" r="r" b="b"/>
              <a:pathLst>
                <a:path w="5609" h="2622" extrusionOk="0">
                  <a:moveTo>
                    <a:pt x="196" y="1"/>
                  </a:moveTo>
                  <a:lnTo>
                    <a:pt x="196" y="1"/>
                  </a:lnTo>
                  <a:cubicBezTo>
                    <a:pt x="1" y="980"/>
                    <a:pt x="564" y="1935"/>
                    <a:pt x="1764" y="2621"/>
                  </a:cubicBezTo>
                  <a:lnTo>
                    <a:pt x="5608" y="417"/>
                  </a:lnTo>
                  <a:lnTo>
                    <a:pt x="196" y="1"/>
                  </a:lnTo>
                  <a:close/>
                </a:path>
              </a:pathLst>
            </a:custGeom>
            <a:solidFill>
              <a:srgbClr val="EC82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" name="Google Shape;1194;p34"/>
            <p:cNvSpPr/>
            <p:nvPr/>
          </p:nvSpPr>
          <p:spPr>
            <a:xfrm>
              <a:off x="4619625" y="2350875"/>
              <a:ext cx="149400" cy="129200"/>
            </a:xfrm>
            <a:custGeom>
              <a:avLst/>
              <a:gdLst/>
              <a:ahLst/>
              <a:cxnLst/>
              <a:rect l="l" t="t" r="r" b="b"/>
              <a:pathLst>
                <a:path w="5976" h="5168" extrusionOk="0">
                  <a:moveTo>
                    <a:pt x="3845" y="1"/>
                  </a:moveTo>
                  <a:lnTo>
                    <a:pt x="0" y="2229"/>
                  </a:lnTo>
                  <a:lnTo>
                    <a:pt x="1861" y="5168"/>
                  </a:lnTo>
                  <a:cubicBezTo>
                    <a:pt x="2596" y="5021"/>
                    <a:pt x="3282" y="4776"/>
                    <a:pt x="3845" y="4433"/>
                  </a:cubicBezTo>
                  <a:cubicBezTo>
                    <a:pt x="5975" y="3233"/>
                    <a:pt x="5975" y="1225"/>
                    <a:pt x="3845" y="1"/>
                  </a:cubicBezTo>
                  <a:close/>
                </a:path>
              </a:pathLst>
            </a:custGeom>
            <a:solidFill>
              <a:srgbClr val="606B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" name="Google Shape;1195;p34"/>
            <p:cNvSpPr/>
            <p:nvPr/>
          </p:nvSpPr>
          <p:spPr>
            <a:xfrm>
              <a:off x="4523500" y="2406600"/>
              <a:ext cx="142675" cy="78000"/>
            </a:xfrm>
            <a:custGeom>
              <a:avLst/>
              <a:gdLst/>
              <a:ahLst/>
              <a:cxnLst/>
              <a:rect l="l" t="t" r="r" b="b"/>
              <a:pathLst>
                <a:path w="5707" h="3120" extrusionOk="0">
                  <a:moveTo>
                    <a:pt x="3845" y="0"/>
                  </a:moveTo>
                  <a:lnTo>
                    <a:pt x="1" y="2204"/>
                  </a:lnTo>
                  <a:cubicBezTo>
                    <a:pt x="1052" y="2814"/>
                    <a:pt x="2455" y="3120"/>
                    <a:pt x="3861" y="3120"/>
                  </a:cubicBezTo>
                  <a:cubicBezTo>
                    <a:pt x="4486" y="3120"/>
                    <a:pt x="5111" y="3059"/>
                    <a:pt x="5706" y="2939"/>
                  </a:cubicBezTo>
                  <a:lnTo>
                    <a:pt x="384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" name="Google Shape;1196;p34"/>
            <p:cNvSpPr/>
            <p:nvPr/>
          </p:nvSpPr>
          <p:spPr>
            <a:xfrm>
              <a:off x="4636150" y="2244325"/>
              <a:ext cx="261425" cy="153725"/>
            </a:xfrm>
            <a:custGeom>
              <a:avLst/>
              <a:gdLst/>
              <a:ahLst/>
              <a:cxnLst/>
              <a:rect l="l" t="t" r="r" b="b"/>
              <a:pathLst>
                <a:path w="10457" h="6149" extrusionOk="0">
                  <a:moveTo>
                    <a:pt x="186" y="1"/>
                  </a:moveTo>
                  <a:cubicBezTo>
                    <a:pt x="133" y="1"/>
                    <a:pt x="81" y="28"/>
                    <a:pt x="49" y="75"/>
                  </a:cubicBezTo>
                  <a:cubicBezTo>
                    <a:pt x="1" y="149"/>
                    <a:pt x="25" y="247"/>
                    <a:pt x="98" y="296"/>
                  </a:cubicBezTo>
                  <a:lnTo>
                    <a:pt x="10212" y="6124"/>
                  </a:lnTo>
                  <a:cubicBezTo>
                    <a:pt x="10236" y="6148"/>
                    <a:pt x="10261" y="6148"/>
                    <a:pt x="10285" y="6148"/>
                  </a:cubicBezTo>
                  <a:cubicBezTo>
                    <a:pt x="10334" y="6148"/>
                    <a:pt x="10383" y="6124"/>
                    <a:pt x="10408" y="6075"/>
                  </a:cubicBezTo>
                  <a:cubicBezTo>
                    <a:pt x="10457" y="6001"/>
                    <a:pt x="10432" y="5903"/>
                    <a:pt x="10359" y="5855"/>
                  </a:cubicBezTo>
                  <a:lnTo>
                    <a:pt x="270" y="26"/>
                  </a:lnTo>
                  <a:cubicBezTo>
                    <a:pt x="244" y="9"/>
                    <a:pt x="215" y="1"/>
                    <a:pt x="186" y="1"/>
                  </a:cubicBezTo>
                  <a:close/>
                </a:path>
              </a:pathLst>
            </a:custGeom>
            <a:solidFill>
              <a:srgbClr val="CEC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" name="Google Shape;1197;p34"/>
            <p:cNvSpPr/>
            <p:nvPr/>
          </p:nvSpPr>
          <p:spPr>
            <a:xfrm>
              <a:off x="4666150" y="2227200"/>
              <a:ext cx="261425" cy="153700"/>
            </a:xfrm>
            <a:custGeom>
              <a:avLst/>
              <a:gdLst/>
              <a:ahLst/>
              <a:cxnLst/>
              <a:rect l="l" t="t" r="r" b="b"/>
              <a:pathLst>
                <a:path w="10457" h="6148" extrusionOk="0">
                  <a:moveTo>
                    <a:pt x="161" y="0"/>
                  </a:moveTo>
                  <a:cubicBezTo>
                    <a:pt x="109" y="0"/>
                    <a:pt x="57" y="27"/>
                    <a:pt x="25" y="75"/>
                  </a:cubicBezTo>
                  <a:cubicBezTo>
                    <a:pt x="0" y="148"/>
                    <a:pt x="25" y="246"/>
                    <a:pt x="98" y="295"/>
                  </a:cubicBezTo>
                  <a:lnTo>
                    <a:pt x="10187" y="6123"/>
                  </a:lnTo>
                  <a:cubicBezTo>
                    <a:pt x="10212" y="6148"/>
                    <a:pt x="10236" y="6148"/>
                    <a:pt x="10261" y="6148"/>
                  </a:cubicBezTo>
                  <a:cubicBezTo>
                    <a:pt x="10334" y="6148"/>
                    <a:pt x="10383" y="6123"/>
                    <a:pt x="10408" y="6074"/>
                  </a:cubicBezTo>
                  <a:cubicBezTo>
                    <a:pt x="10457" y="6001"/>
                    <a:pt x="10432" y="5903"/>
                    <a:pt x="10359" y="5854"/>
                  </a:cubicBezTo>
                  <a:lnTo>
                    <a:pt x="245" y="26"/>
                  </a:lnTo>
                  <a:cubicBezTo>
                    <a:pt x="219" y="8"/>
                    <a:pt x="190" y="0"/>
                    <a:pt x="161" y="0"/>
                  </a:cubicBezTo>
                  <a:close/>
                </a:path>
              </a:pathLst>
            </a:custGeom>
            <a:solidFill>
              <a:srgbClr val="CEC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" name="Google Shape;1198;p34"/>
            <p:cNvSpPr/>
            <p:nvPr/>
          </p:nvSpPr>
          <p:spPr>
            <a:xfrm>
              <a:off x="4695525" y="2210050"/>
              <a:ext cx="261450" cy="153725"/>
            </a:xfrm>
            <a:custGeom>
              <a:avLst/>
              <a:gdLst/>
              <a:ahLst/>
              <a:cxnLst/>
              <a:rect l="l" t="t" r="r" b="b"/>
              <a:pathLst>
                <a:path w="10458" h="6149" extrusionOk="0">
                  <a:moveTo>
                    <a:pt x="169" y="1"/>
                  </a:moveTo>
                  <a:cubicBezTo>
                    <a:pt x="123" y="1"/>
                    <a:pt x="81" y="28"/>
                    <a:pt x="50" y="75"/>
                  </a:cubicBezTo>
                  <a:cubicBezTo>
                    <a:pt x="1" y="149"/>
                    <a:pt x="25" y="246"/>
                    <a:pt x="99" y="295"/>
                  </a:cubicBezTo>
                  <a:lnTo>
                    <a:pt x="10212" y="6124"/>
                  </a:lnTo>
                  <a:cubicBezTo>
                    <a:pt x="10237" y="6148"/>
                    <a:pt x="10261" y="6148"/>
                    <a:pt x="10286" y="6148"/>
                  </a:cubicBezTo>
                  <a:cubicBezTo>
                    <a:pt x="10335" y="6148"/>
                    <a:pt x="10384" y="6124"/>
                    <a:pt x="10408" y="6075"/>
                  </a:cubicBezTo>
                  <a:cubicBezTo>
                    <a:pt x="10457" y="6001"/>
                    <a:pt x="10433" y="5903"/>
                    <a:pt x="10359" y="5854"/>
                  </a:cubicBezTo>
                  <a:lnTo>
                    <a:pt x="246" y="26"/>
                  </a:lnTo>
                  <a:cubicBezTo>
                    <a:pt x="220" y="9"/>
                    <a:pt x="194" y="1"/>
                    <a:pt x="169" y="1"/>
                  </a:cubicBezTo>
                  <a:close/>
                </a:path>
              </a:pathLst>
            </a:custGeom>
            <a:solidFill>
              <a:srgbClr val="CEC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" name="Google Shape;1199;p34"/>
            <p:cNvSpPr/>
            <p:nvPr/>
          </p:nvSpPr>
          <p:spPr>
            <a:xfrm>
              <a:off x="4965525" y="2614750"/>
              <a:ext cx="12875" cy="64300"/>
            </a:xfrm>
            <a:custGeom>
              <a:avLst/>
              <a:gdLst/>
              <a:ahLst/>
              <a:cxnLst/>
              <a:rect l="l" t="t" r="r" b="b"/>
              <a:pathLst>
                <a:path w="515" h="2572" extrusionOk="0">
                  <a:moveTo>
                    <a:pt x="514" y="0"/>
                  </a:moveTo>
                  <a:lnTo>
                    <a:pt x="514" y="14"/>
                  </a:lnTo>
                  <a:lnTo>
                    <a:pt x="514" y="14"/>
                  </a:lnTo>
                  <a:cubicBezTo>
                    <a:pt x="514" y="9"/>
                    <a:pt x="514" y="5"/>
                    <a:pt x="514" y="0"/>
                  </a:cubicBezTo>
                  <a:close/>
                  <a:moveTo>
                    <a:pt x="514" y="14"/>
                  </a:moveTo>
                  <a:cubicBezTo>
                    <a:pt x="508" y="254"/>
                    <a:pt x="337" y="494"/>
                    <a:pt x="25" y="686"/>
                  </a:cubicBezTo>
                  <a:lnTo>
                    <a:pt x="0" y="2571"/>
                  </a:lnTo>
                  <a:cubicBezTo>
                    <a:pt x="343" y="2375"/>
                    <a:pt x="490" y="2131"/>
                    <a:pt x="490" y="1861"/>
                  </a:cubicBezTo>
                  <a:lnTo>
                    <a:pt x="514" y="14"/>
                  </a:lnTo>
                  <a:close/>
                </a:path>
              </a:pathLst>
            </a:custGeom>
            <a:solidFill>
              <a:srgbClr val="EFB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0" name="Google Shape;1200;p34"/>
            <p:cNvSpPr/>
            <p:nvPr/>
          </p:nvSpPr>
          <p:spPr>
            <a:xfrm>
              <a:off x="4503925" y="2614125"/>
              <a:ext cx="12875" cy="64925"/>
            </a:xfrm>
            <a:custGeom>
              <a:avLst/>
              <a:gdLst/>
              <a:ahLst/>
              <a:cxnLst/>
              <a:rect l="l" t="t" r="r" b="b"/>
              <a:pathLst>
                <a:path w="515" h="2597" extrusionOk="0">
                  <a:moveTo>
                    <a:pt x="25" y="1"/>
                  </a:moveTo>
                  <a:lnTo>
                    <a:pt x="25" y="1"/>
                  </a:lnTo>
                  <a:cubicBezTo>
                    <a:pt x="22" y="30"/>
                    <a:pt x="22" y="58"/>
                    <a:pt x="23" y="87"/>
                  </a:cubicBezTo>
                  <a:lnTo>
                    <a:pt x="23" y="87"/>
                  </a:lnTo>
                  <a:lnTo>
                    <a:pt x="25" y="1"/>
                  </a:lnTo>
                  <a:close/>
                  <a:moveTo>
                    <a:pt x="23" y="87"/>
                  </a:moveTo>
                  <a:lnTo>
                    <a:pt x="0" y="1886"/>
                  </a:lnTo>
                  <a:cubicBezTo>
                    <a:pt x="0" y="2131"/>
                    <a:pt x="172" y="2400"/>
                    <a:pt x="514" y="2596"/>
                  </a:cubicBezTo>
                  <a:lnTo>
                    <a:pt x="514" y="711"/>
                  </a:lnTo>
                  <a:cubicBezTo>
                    <a:pt x="208" y="536"/>
                    <a:pt x="39" y="322"/>
                    <a:pt x="23" y="87"/>
                  </a:cubicBezTo>
                  <a:close/>
                </a:path>
              </a:pathLst>
            </a:custGeom>
            <a:solidFill>
              <a:srgbClr val="FFDC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" name="Google Shape;1201;p34"/>
            <p:cNvSpPr/>
            <p:nvPr/>
          </p:nvSpPr>
          <p:spPr>
            <a:xfrm>
              <a:off x="4772050" y="2631875"/>
              <a:ext cx="194100" cy="159825"/>
            </a:xfrm>
            <a:custGeom>
              <a:avLst/>
              <a:gdLst/>
              <a:ahLst/>
              <a:cxnLst/>
              <a:rect l="l" t="t" r="r" b="b"/>
              <a:pathLst>
                <a:path w="7764" h="6393" extrusionOk="0">
                  <a:moveTo>
                    <a:pt x="7764" y="1"/>
                  </a:moveTo>
                  <a:lnTo>
                    <a:pt x="1" y="4506"/>
                  </a:lnTo>
                  <a:lnTo>
                    <a:pt x="1" y="6392"/>
                  </a:lnTo>
                  <a:lnTo>
                    <a:pt x="7739" y="1886"/>
                  </a:lnTo>
                  <a:lnTo>
                    <a:pt x="7764" y="1"/>
                  </a:lnTo>
                  <a:close/>
                </a:path>
              </a:pathLst>
            </a:custGeom>
            <a:solidFill>
              <a:srgbClr val="EFB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" name="Google Shape;1202;p34"/>
            <p:cNvSpPr/>
            <p:nvPr/>
          </p:nvSpPr>
          <p:spPr>
            <a:xfrm>
              <a:off x="4516775" y="2631875"/>
              <a:ext cx="195325" cy="159825"/>
            </a:xfrm>
            <a:custGeom>
              <a:avLst/>
              <a:gdLst/>
              <a:ahLst/>
              <a:cxnLst/>
              <a:rect l="l" t="t" r="r" b="b"/>
              <a:pathLst>
                <a:path w="7813" h="6393" extrusionOk="0">
                  <a:moveTo>
                    <a:pt x="0" y="1"/>
                  </a:moveTo>
                  <a:lnTo>
                    <a:pt x="0" y="1886"/>
                  </a:lnTo>
                  <a:lnTo>
                    <a:pt x="7812" y="6392"/>
                  </a:lnTo>
                  <a:lnTo>
                    <a:pt x="7812" y="450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DC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" name="Google Shape;1203;p34"/>
            <p:cNvSpPr/>
            <p:nvPr/>
          </p:nvSpPr>
          <p:spPr>
            <a:xfrm>
              <a:off x="4712075" y="2744525"/>
              <a:ext cx="60000" cy="53900"/>
            </a:xfrm>
            <a:custGeom>
              <a:avLst/>
              <a:gdLst/>
              <a:ahLst/>
              <a:cxnLst/>
              <a:rect l="l" t="t" r="r" b="b"/>
              <a:pathLst>
                <a:path w="2400" h="2156" extrusionOk="0">
                  <a:moveTo>
                    <a:pt x="0" y="0"/>
                  </a:moveTo>
                  <a:lnTo>
                    <a:pt x="0" y="1886"/>
                  </a:lnTo>
                  <a:cubicBezTo>
                    <a:pt x="318" y="2082"/>
                    <a:pt x="759" y="2155"/>
                    <a:pt x="1200" y="2155"/>
                  </a:cubicBezTo>
                  <a:cubicBezTo>
                    <a:pt x="1616" y="2155"/>
                    <a:pt x="2057" y="2082"/>
                    <a:pt x="2400" y="1886"/>
                  </a:cubicBezTo>
                  <a:lnTo>
                    <a:pt x="2400" y="0"/>
                  </a:lnTo>
                  <a:cubicBezTo>
                    <a:pt x="2057" y="196"/>
                    <a:pt x="1616" y="294"/>
                    <a:pt x="1200" y="294"/>
                  </a:cubicBezTo>
                  <a:cubicBezTo>
                    <a:pt x="759" y="294"/>
                    <a:pt x="318" y="196"/>
                    <a:pt x="0" y="0"/>
                  </a:cubicBezTo>
                  <a:close/>
                </a:path>
              </a:pathLst>
            </a:custGeom>
            <a:solidFill>
              <a:srgbClr val="FFDC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" name="Google Shape;1204;p34"/>
            <p:cNvSpPr/>
            <p:nvPr/>
          </p:nvSpPr>
          <p:spPr>
            <a:xfrm>
              <a:off x="4500250" y="2477000"/>
              <a:ext cx="482425" cy="274900"/>
            </a:xfrm>
            <a:custGeom>
              <a:avLst/>
              <a:gdLst/>
              <a:ahLst/>
              <a:cxnLst/>
              <a:rect l="l" t="t" r="r" b="b"/>
              <a:pathLst>
                <a:path w="19297" h="10996" extrusionOk="0">
                  <a:moveTo>
                    <a:pt x="9599" y="0"/>
                  </a:moveTo>
                  <a:cubicBezTo>
                    <a:pt x="9165" y="0"/>
                    <a:pt x="8730" y="98"/>
                    <a:pt x="8400" y="294"/>
                  </a:cubicBezTo>
                  <a:lnTo>
                    <a:pt x="661" y="4800"/>
                  </a:lnTo>
                  <a:cubicBezTo>
                    <a:pt x="0" y="5192"/>
                    <a:pt x="0" y="5804"/>
                    <a:pt x="661" y="6196"/>
                  </a:cubicBezTo>
                  <a:lnTo>
                    <a:pt x="8473" y="10701"/>
                  </a:lnTo>
                  <a:cubicBezTo>
                    <a:pt x="8804" y="10897"/>
                    <a:pt x="9238" y="10995"/>
                    <a:pt x="9673" y="10995"/>
                  </a:cubicBezTo>
                  <a:cubicBezTo>
                    <a:pt x="10108" y="10995"/>
                    <a:pt x="10542" y="10897"/>
                    <a:pt x="10873" y="10701"/>
                  </a:cubicBezTo>
                  <a:lnTo>
                    <a:pt x="18636" y="6196"/>
                  </a:lnTo>
                  <a:cubicBezTo>
                    <a:pt x="19297" y="5804"/>
                    <a:pt x="19272" y="5192"/>
                    <a:pt x="18611" y="4800"/>
                  </a:cubicBezTo>
                  <a:lnTo>
                    <a:pt x="10799" y="294"/>
                  </a:lnTo>
                  <a:cubicBezTo>
                    <a:pt x="10469" y="98"/>
                    <a:pt x="10034" y="0"/>
                    <a:pt x="95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" name="Google Shape;1205;p34"/>
            <p:cNvSpPr/>
            <p:nvPr/>
          </p:nvSpPr>
          <p:spPr>
            <a:xfrm>
              <a:off x="5356100" y="2480675"/>
              <a:ext cx="12875" cy="64300"/>
            </a:xfrm>
            <a:custGeom>
              <a:avLst/>
              <a:gdLst/>
              <a:ahLst/>
              <a:cxnLst/>
              <a:rect l="l" t="t" r="r" b="b"/>
              <a:pathLst>
                <a:path w="515" h="2572" extrusionOk="0">
                  <a:moveTo>
                    <a:pt x="515" y="0"/>
                  </a:moveTo>
                  <a:lnTo>
                    <a:pt x="514" y="17"/>
                  </a:lnTo>
                  <a:lnTo>
                    <a:pt x="514" y="17"/>
                  </a:lnTo>
                  <a:cubicBezTo>
                    <a:pt x="515" y="11"/>
                    <a:pt x="515" y="6"/>
                    <a:pt x="515" y="0"/>
                  </a:cubicBezTo>
                  <a:close/>
                  <a:moveTo>
                    <a:pt x="514" y="17"/>
                  </a:moveTo>
                  <a:lnTo>
                    <a:pt x="514" y="17"/>
                  </a:lnTo>
                  <a:cubicBezTo>
                    <a:pt x="508" y="280"/>
                    <a:pt x="336" y="518"/>
                    <a:pt x="0" y="710"/>
                  </a:cubicBezTo>
                  <a:lnTo>
                    <a:pt x="0" y="2571"/>
                  </a:lnTo>
                  <a:cubicBezTo>
                    <a:pt x="343" y="2400"/>
                    <a:pt x="490" y="2131"/>
                    <a:pt x="490" y="1886"/>
                  </a:cubicBezTo>
                  <a:lnTo>
                    <a:pt x="514" y="1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" name="Google Shape;1206;p34"/>
            <p:cNvSpPr/>
            <p:nvPr/>
          </p:nvSpPr>
          <p:spPr>
            <a:xfrm>
              <a:off x="4894500" y="2480675"/>
              <a:ext cx="12875" cy="64300"/>
            </a:xfrm>
            <a:custGeom>
              <a:avLst/>
              <a:gdLst/>
              <a:ahLst/>
              <a:cxnLst/>
              <a:rect l="l" t="t" r="r" b="b"/>
              <a:pathLst>
                <a:path w="515" h="2572" extrusionOk="0">
                  <a:moveTo>
                    <a:pt x="0" y="0"/>
                  </a:moveTo>
                  <a:lnTo>
                    <a:pt x="0" y="1886"/>
                  </a:lnTo>
                  <a:cubicBezTo>
                    <a:pt x="0" y="2131"/>
                    <a:pt x="172" y="2376"/>
                    <a:pt x="515" y="2571"/>
                  </a:cubicBezTo>
                  <a:lnTo>
                    <a:pt x="515" y="710"/>
                  </a:lnTo>
                  <a:cubicBezTo>
                    <a:pt x="172" y="514"/>
                    <a:pt x="0" y="245"/>
                    <a:pt x="0" y="0"/>
                  </a:cubicBezTo>
                  <a:close/>
                </a:path>
              </a:pathLst>
            </a:custGeom>
            <a:solidFill>
              <a:srgbClr val="F498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" name="Google Shape;1207;p34"/>
            <p:cNvSpPr/>
            <p:nvPr/>
          </p:nvSpPr>
          <p:spPr>
            <a:xfrm>
              <a:off x="5162650" y="2498425"/>
              <a:ext cx="193475" cy="159200"/>
            </a:xfrm>
            <a:custGeom>
              <a:avLst/>
              <a:gdLst/>
              <a:ahLst/>
              <a:cxnLst/>
              <a:rect l="l" t="t" r="r" b="b"/>
              <a:pathLst>
                <a:path w="7739" h="6368" extrusionOk="0">
                  <a:moveTo>
                    <a:pt x="7738" y="0"/>
                  </a:moveTo>
                  <a:lnTo>
                    <a:pt x="0" y="4506"/>
                  </a:lnTo>
                  <a:lnTo>
                    <a:pt x="0" y="6367"/>
                  </a:lnTo>
                  <a:lnTo>
                    <a:pt x="7738" y="1861"/>
                  </a:lnTo>
                  <a:lnTo>
                    <a:pt x="773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" name="Google Shape;1208;p34"/>
            <p:cNvSpPr/>
            <p:nvPr/>
          </p:nvSpPr>
          <p:spPr>
            <a:xfrm>
              <a:off x="4907350" y="2498425"/>
              <a:ext cx="195325" cy="159200"/>
            </a:xfrm>
            <a:custGeom>
              <a:avLst/>
              <a:gdLst/>
              <a:ahLst/>
              <a:cxnLst/>
              <a:rect l="l" t="t" r="r" b="b"/>
              <a:pathLst>
                <a:path w="7813" h="6368" extrusionOk="0">
                  <a:moveTo>
                    <a:pt x="1" y="0"/>
                  </a:moveTo>
                  <a:lnTo>
                    <a:pt x="1" y="1861"/>
                  </a:lnTo>
                  <a:lnTo>
                    <a:pt x="7812" y="6367"/>
                  </a:lnTo>
                  <a:lnTo>
                    <a:pt x="7812" y="450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498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" name="Google Shape;1209;p34"/>
            <p:cNvSpPr/>
            <p:nvPr/>
          </p:nvSpPr>
          <p:spPr>
            <a:xfrm>
              <a:off x="5102650" y="2611075"/>
              <a:ext cx="60025" cy="53900"/>
            </a:xfrm>
            <a:custGeom>
              <a:avLst/>
              <a:gdLst/>
              <a:ahLst/>
              <a:cxnLst/>
              <a:rect l="l" t="t" r="r" b="b"/>
              <a:pathLst>
                <a:path w="2401" h="2156" extrusionOk="0">
                  <a:moveTo>
                    <a:pt x="0" y="0"/>
                  </a:moveTo>
                  <a:lnTo>
                    <a:pt x="0" y="1861"/>
                  </a:lnTo>
                  <a:cubicBezTo>
                    <a:pt x="319" y="2057"/>
                    <a:pt x="759" y="2155"/>
                    <a:pt x="1200" y="2155"/>
                  </a:cubicBezTo>
                  <a:cubicBezTo>
                    <a:pt x="1617" y="2155"/>
                    <a:pt x="2057" y="2057"/>
                    <a:pt x="2400" y="1861"/>
                  </a:cubicBezTo>
                  <a:lnTo>
                    <a:pt x="2400" y="0"/>
                  </a:lnTo>
                  <a:cubicBezTo>
                    <a:pt x="2057" y="172"/>
                    <a:pt x="1641" y="270"/>
                    <a:pt x="1200" y="270"/>
                  </a:cubicBezTo>
                  <a:cubicBezTo>
                    <a:pt x="759" y="270"/>
                    <a:pt x="319" y="172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" name="Google Shape;1210;p34"/>
            <p:cNvSpPr/>
            <p:nvPr/>
          </p:nvSpPr>
          <p:spPr>
            <a:xfrm>
              <a:off x="4890825" y="2343525"/>
              <a:ext cx="482425" cy="274450"/>
            </a:xfrm>
            <a:custGeom>
              <a:avLst/>
              <a:gdLst/>
              <a:ahLst/>
              <a:cxnLst/>
              <a:rect l="l" t="t" r="r" b="b"/>
              <a:pathLst>
                <a:path w="19297" h="10978" extrusionOk="0">
                  <a:moveTo>
                    <a:pt x="9600" y="1"/>
                  </a:moveTo>
                  <a:cubicBezTo>
                    <a:pt x="9165" y="1"/>
                    <a:pt x="8730" y="99"/>
                    <a:pt x="8400" y="295"/>
                  </a:cubicBezTo>
                  <a:lnTo>
                    <a:pt x="662" y="4801"/>
                  </a:lnTo>
                  <a:cubicBezTo>
                    <a:pt x="1" y="5168"/>
                    <a:pt x="1" y="5805"/>
                    <a:pt x="662" y="6196"/>
                  </a:cubicBezTo>
                  <a:lnTo>
                    <a:pt x="8473" y="10702"/>
                  </a:lnTo>
                  <a:cubicBezTo>
                    <a:pt x="8804" y="10886"/>
                    <a:pt x="9239" y="10978"/>
                    <a:pt x="9673" y="10978"/>
                  </a:cubicBezTo>
                  <a:cubicBezTo>
                    <a:pt x="10108" y="10978"/>
                    <a:pt x="10543" y="10886"/>
                    <a:pt x="10873" y="10702"/>
                  </a:cubicBezTo>
                  <a:lnTo>
                    <a:pt x="18611" y="6196"/>
                  </a:lnTo>
                  <a:cubicBezTo>
                    <a:pt x="19297" y="5805"/>
                    <a:pt x="19273" y="5168"/>
                    <a:pt x="18611" y="4801"/>
                  </a:cubicBezTo>
                  <a:lnTo>
                    <a:pt x="10800" y="295"/>
                  </a:lnTo>
                  <a:cubicBezTo>
                    <a:pt x="10469" y="99"/>
                    <a:pt x="10034" y="1"/>
                    <a:pt x="9600" y="1"/>
                  </a:cubicBezTo>
                  <a:close/>
                </a:path>
              </a:pathLst>
            </a:custGeom>
            <a:solidFill>
              <a:srgbClr val="EC82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" name="Google Shape;1211;p34"/>
            <p:cNvSpPr/>
            <p:nvPr/>
          </p:nvSpPr>
          <p:spPr>
            <a:xfrm>
              <a:off x="4777575" y="2624300"/>
              <a:ext cx="86950" cy="50450"/>
            </a:xfrm>
            <a:custGeom>
              <a:avLst/>
              <a:gdLst/>
              <a:ahLst/>
              <a:cxnLst/>
              <a:rect l="l" t="t" r="r" b="b"/>
              <a:pathLst>
                <a:path w="3478" h="2018" extrusionOk="0">
                  <a:moveTo>
                    <a:pt x="1665" y="402"/>
                  </a:moveTo>
                  <a:cubicBezTo>
                    <a:pt x="1886" y="426"/>
                    <a:pt x="2106" y="475"/>
                    <a:pt x="2327" y="598"/>
                  </a:cubicBezTo>
                  <a:lnTo>
                    <a:pt x="2522" y="720"/>
                  </a:lnTo>
                  <a:lnTo>
                    <a:pt x="1249" y="1455"/>
                  </a:lnTo>
                  <a:lnTo>
                    <a:pt x="1053" y="1357"/>
                  </a:lnTo>
                  <a:cubicBezTo>
                    <a:pt x="833" y="1210"/>
                    <a:pt x="710" y="1087"/>
                    <a:pt x="710" y="965"/>
                  </a:cubicBezTo>
                  <a:cubicBezTo>
                    <a:pt x="710" y="842"/>
                    <a:pt x="808" y="696"/>
                    <a:pt x="1004" y="598"/>
                  </a:cubicBezTo>
                  <a:cubicBezTo>
                    <a:pt x="1225" y="475"/>
                    <a:pt x="1445" y="402"/>
                    <a:pt x="1665" y="402"/>
                  </a:cubicBezTo>
                  <a:close/>
                  <a:moveTo>
                    <a:pt x="1341" y="0"/>
                  </a:moveTo>
                  <a:cubicBezTo>
                    <a:pt x="1206" y="0"/>
                    <a:pt x="1081" y="23"/>
                    <a:pt x="955" y="59"/>
                  </a:cubicBezTo>
                  <a:cubicBezTo>
                    <a:pt x="784" y="108"/>
                    <a:pt x="612" y="181"/>
                    <a:pt x="441" y="255"/>
                  </a:cubicBezTo>
                  <a:cubicBezTo>
                    <a:pt x="294" y="353"/>
                    <a:pt x="172" y="451"/>
                    <a:pt x="98" y="549"/>
                  </a:cubicBezTo>
                  <a:cubicBezTo>
                    <a:pt x="25" y="647"/>
                    <a:pt x="0" y="745"/>
                    <a:pt x="0" y="867"/>
                  </a:cubicBezTo>
                  <a:cubicBezTo>
                    <a:pt x="0" y="989"/>
                    <a:pt x="49" y="1112"/>
                    <a:pt x="172" y="1234"/>
                  </a:cubicBezTo>
                  <a:cubicBezTo>
                    <a:pt x="270" y="1357"/>
                    <a:pt x="490" y="1504"/>
                    <a:pt x="808" y="1675"/>
                  </a:cubicBezTo>
                  <a:lnTo>
                    <a:pt x="1372" y="2018"/>
                  </a:lnTo>
                  <a:lnTo>
                    <a:pt x="3478" y="793"/>
                  </a:lnTo>
                  <a:lnTo>
                    <a:pt x="2914" y="475"/>
                  </a:lnTo>
                  <a:cubicBezTo>
                    <a:pt x="2596" y="279"/>
                    <a:pt x="2327" y="157"/>
                    <a:pt x="2131" y="108"/>
                  </a:cubicBezTo>
                  <a:cubicBezTo>
                    <a:pt x="1935" y="34"/>
                    <a:pt x="1714" y="10"/>
                    <a:pt x="1494" y="10"/>
                  </a:cubicBezTo>
                  <a:cubicBezTo>
                    <a:pt x="1442" y="3"/>
                    <a:pt x="1391" y="0"/>
                    <a:pt x="13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" name="Google Shape;1212;p34"/>
            <p:cNvSpPr/>
            <p:nvPr/>
          </p:nvSpPr>
          <p:spPr>
            <a:xfrm>
              <a:off x="4735950" y="2589025"/>
              <a:ext cx="88175" cy="50850"/>
            </a:xfrm>
            <a:custGeom>
              <a:avLst/>
              <a:gdLst/>
              <a:ahLst/>
              <a:cxnLst/>
              <a:rect l="l" t="t" r="r" b="b"/>
              <a:pathLst>
                <a:path w="3527" h="2034" extrusionOk="0">
                  <a:moveTo>
                    <a:pt x="1347" y="907"/>
                  </a:moveTo>
                  <a:lnTo>
                    <a:pt x="1935" y="1249"/>
                  </a:lnTo>
                  <a:lnTo>
                    <a:pt x="808" y="1568"/>
                  </a:lnTo>
                  <a:lnTo>
                    <a:pt x="808" y="1568"/>
                  </a:lnTo>
                  <a:lnTo>
                    <a:pt x="1347" y="907"/>
                  </a:lnTo>
                  <a:close/>
                  <a:moveTo>
                    <a:pt x="1322" y="1"/>
                  </a:moveTo>
                  <a:lnTo>
                    <a:pt x="0" y="1666"/>
                  </a:lnTo>
                  <a:lnTo>
                    <a:pt x="637" y="2033"/>
                  </a:lnTo>
                  <a:lnTo>
                    <a:pt x="3526" y="1274"/>
                  </a:lnTo>
                  <a:lnTo>
                    <a:pt x="2963" y="956"/>
                  </a:lnTo>
                  <a:lnTo>
                    <a:pt x="2449" y="1103"/>
                  </a:lnTo>
                  <a:lnTo>
                    <a:pt x="1616" y="613"/>
                  </a:lnTo>
                  <a:lnTo>
                    <a:pt x="1861" y="319"/>
                  </a:lnTo>
                  <a:lnTo>
                    <a:pt x="132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" name="Google Shape;1213;p34"/>
            <p:cNvSpPr/>
            <p:nvPr/>
          </p:nvSpPr>
          <p:spPr>
            <a:xfrm>
              <a:off x="4684525" y="2580450"/>
              <a:ext cx="83275" cy="48400"/>
            </a:xfrm>
            <a:custGeom>
              <a:avLst/>
              <a:gdLst/>
              <a:ahLst/>
              <a:cxnLst/>
              <a:rect l="l" t="t" r="r" b="b"/>
              <a:pathLst>
                <a:path w="3331" h="1936" extrusionOk="0">
                  <a:moveTo>
                    <a:pt x="2792" y="1"/>
                  </a:moveTo>
                  <a:lnTo>
                    <a:pt x="1102" y="980"/>
                  </a:lnTo>
                  <a:lnTo>
                    <a:pt x="416" y="588"/>
                  </a:lnTo>
                  <a:lnTo>
                    <a:pt x="0" y="809"/>
                  </a:lnTo>
                  <a:lnTo>
                    <a:pt x="1935" y="1935"/>
                  </a:lnTo>
                  <a:lnTo>
                    <a:pt x="2351" y="1690"/>
                  </a:lnTo>
                  <a:lnTo>
                    <a:pt x="1641" y="1299"/>
                  </a:lnTo>
                  <a:lnTo>
                    <a:pt x="3330" y="319"/>
                  </a:lnTo>
                  <a:lnTo>
                    <a:pt x="279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" name="Google Shape;1214;p34"/>
            <p:cNvSpPr/>
            <p:nvPr/>
          </p:nvSpPr>
          <p:spPr>
            <a:xfrm>
              <a:off x="4666750" y="2549225"/>
              <a:ext cx="88200" cy="50850"/>
            </a:xfrm>
            <a:custGeom>
              <a:avLst/>
              <a:gdLst/>
              <a:ahLst/>
              <a:cxnLst/>
              <a:rect l="l" t="t" r="r" b="b"/>
              <a:pathLst>
                <a:path w="3528" h="2034" extrusionOk="0">
                  <a:moveTo>
                    <a:pt x="1372" y="907"/>
                  </a:moveTo>
                  <a:lnTo>
                    <a:pt x="1935" y="1250"/>
                  </a:lnTo>
                  <a:lnTo>
                    <a:pt x="809" y="1568"/>
                  </a:lnTo>
                  <a:lnTo>
                    <a:pt x="1372" y="907"/>
                  </a:lnTo>
                  <a:close/>
                  <a:moveTo>
                    <a:pt x="1323" y="1"/>
                  </a:moveTo>
                  <a:lnTo>
                    <a:pt x="1" y="1666"/>
                  </a:lnTo>
                  <a:lnTo>
                    <a:pt x="662" y="2033"/>
                  </a:lnTo>
                  <a:lnTo>
                    <a:pt x="3527" y="1274"/>
                  </a:lnTo>
                  <a:lnTo>
                    <a:pt x="2988" y="956"/>
                  </a:lnTo>
                  <a:lnTo>
                    <a:pt x="2474" y="1103"/>
                  </a:lnTo>
                  <a:lnTo>
                    <a:pt x="1617" y="613"/>
                  </a:lnTo>
                  <a:lnTo>
                    <a:pt x="1862" y="319"/>
                  </a:lnTo>
                  <a:lnTo>
                    <a:pt x="132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" name="Google Shape;1215;p34"/>
            <p:cNvSpPr/>
            <p:nvPr/>
          </p:nvSpPr>
          <p:spPr>
            <a:xfrm>
              <a:off x="5169375" y="2499025"/>
              <a:ext cx="103475" cy="60025"/>
            </a:xfrm>
            <a:custGeom>
              <a:avLst/>
              <a:gdLst/>
              <a:ahLst/>
              <a:cxnLst/>
              <a:rect l="l" t="t" r="r" b="b"/>
              <a:pathLst>
                <a:path w="4139" h="2401" extrusionOk="0">
                  <a:moveTo>
                    <a:pt x="1984" y="491"/>
                  </a:moveTo>
                  <a:cubicBezTo>
                    <a:pt x="2253" y="515"/>
                    <a:pt x="2523" y="589"/>
                    <a:pt x="2792" y="735"/>
                  </a:cubicBezTo>
                  <a:lnTo>
                    <a:pt x="3013" y="858"/>
                  </a:lnTo>
                  <a:lnTo>
                    <a:pt x="1494" y="1739"/>
                  </a:lnTo>
                  <a:lnTo>
                    <a:pt x="1274" y="1617"/>
                  </a:lnTo>
                  <a:cubicBezTo>
                    <a:pt x="1005" y="1470"/>
                    <a:pt x="858" y="1299"/>
                    <a:pt x="858" y="1152"/>
                  </a:cubicBezTo>
                  <a:cubicBezTo>
                    <a:pt x="858" y="1005"/>
                    <a:pt x="980" y="858"/>
                    <a:pt x="1225" y="711"/>
                  </a:cubicBezTo>
                  <a:cubicBezTo>
                    <a:pt x="1470" y="564"/>
                    <a:pt x="1715" y="491"/>
                    <a:pt x="1984" y="491"/>
                  </a:cubicBezTo>
                  <a:close/>
                  <a:moveTo>
                    <a:pt x="1788" y="1"/>
                  </a:moveTo>
                  <a:cubicBezTo>
                    <a:pt x="1568" y="1"/>
                    <a:pt x="1347" y="25"/>
                    <a:pt x="1151" y="74"/>
                  </a:cubicBezTo>
                  <a:cubicBezTo>
                    <a:pt x="931" y="148"/>
                    <a:pt x="735" y="221"/>
                    <a:pt x="564" y="319"/>
                  </a:cubicBezTo>
                  <a:cubicBezTo>
                    <a:pt x="368" y="442"/>
                    <a:pt x="221" y="540"/>
                    <a:pt x="147" y="662"/>
                  </a:cubicBezTo>
                  <a:cubicBezTo>
                    <a:pt x="49" y="784"/>
                    <a:pt x="1" y="907"/>
                    <a:pt x="1" y="1029"/>
                  </a:cubicBezTo>
                  <a:cubicBezTo>
                    <a:pt x="1" y="1201"/>
                    <a:pt x="74" y="1323"/>
                    <a:pt x="221" y="1470"/>
                  </a:cubicBezTo>
                  <a:cubicBezTo>
                    <a:pt x="343" y="1617"/>
                    <a:pt x="588" y="1788"/>
                    <a:pt x="980" y="2009"/>
                  </a:cubicBezTo>
                  <a:lnTo>
                    <a:pt x="1666" y="2401"/>
                  </a:lnTo>
                  <a:lnTo>
                    <a:pt x="4139" y="956"/>
                  </a:lnTo>
                  <a:lnTo>
                    <a:pt x="3478" y="564"/>
                  </a:lnTo>
                  <a:cubicBezTo>
                    <a:pt x="3086" y="344"/>
                    <a:pt x="2792" y="197"/>
                    <a:pt x="2547" y="123"/>
                  </a:cubicBezTo>
                  <a:cubicBezTo>
                    <a:pt x="2302" y="50"/>
                    <a:pt x="2058" y="1"/>
                    <a:pt x="178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" name="Google Shape;1216;p34"/>
            <p:cNvSpPr/>
            <p:nvPr/>
          </p:nvSpPr>
          <p:spPr>
            <a:xfrm>
              <a:off x="5120400" y="2457400"/>
              <a:ext cx="104100" cy="60625"/>
            </a:xfrm>
            <a:custGeom>
              <a:avLst/>
              <a:gdLst/>
              <a:ahLst/>
              <a:cxnLst/>
              <a:rect l="l" t="t" r="r" b="b"/>
              <a:pathLst>
                <a:path w="4164" h="2425" extrusionOk="0">
                  <a:moveTo>
                    <a:pt x="1617" y="1078"/>
                  </a:moveTo>
                  <a:lnTo>
                    <a:pt x="2302" y="1470"/>
                  </a:lnTo>
                  <a:lnTo>
                    <a:pt x="956" y="1862"/>
                  </a:lnTo>
                  <a:lnTo>
                    <a:pt x="1617" y="1078"/>
                  </a:lnTo>
                  <a:close/>
                  <a:moveTo>
                    <a:pt x="1568" y="1"/>
                  </a:moveTo>
                  <a:lnTo>
                    <a:pt x="0" y="1984"/>
                  </a:lnTo>
                  <a:lnTo>
                    <a:pt x="760" y="2425"/>
                  </a:lnTo>
                  <a:lnTo>
                    <a:pt x="4163" y="1519"/>
                  </a:lnTo>
                  <a:lnTo>
                    <a:pt x="3527" y="1127"/>
                  </a:lnTo>
                  <a:lnTo>
                    <a:pt x="2915" y="1299"/>
                  </a:lnTo>
                  <a:lnTo>
                    <a:pt x="1911" y="735"/>
                  </a:lnTo>
                  <a:lnTo>
                    <a:pt x="2204" y="368"/>
                  </a:lnTo>
                  <a:lnTo>
                    <a:pt x="156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" name="Google Shape;1217;p34"/>
            <p:cNvSpPr/>
            <p:nvPr/>
          </p:nvSpPr>
          <p:spPr>
            <a:xfrm>
              <a:off x="5059175" y="2447600"/>
              <a:ext cx="99200" cy="56975"/>
            </a:xfrm>
            <a:custGeom>
              <a:avLst/>
              <a:gdLst/>
              <a:ahLst/>
              <a:cxnLst/>
              <a:rect l="l" t="t" r="r" b="b"/>
              <a:pathLst>
                <a:path w="3968" h="2279" extrusionOk="0">
                  <a:moveTo>
                    <a:pt x="3331" y="1"/>
                  </a:moveTo>
                  <a:lnTo>
                    <a:pt x="1323" y="1152"/>
                  </a:lnTo>
                  <a:lnTo>
                    <a:pt x="490" y="687"/>
                  </a:lnTo>
                  <a:lnTo>
                    <a:pt x="1" y="956"/>
                  </a:lnTo>
                  <a:lnTo>
                    <a:pt x="2303" y="2278"/>
                  </a:lnTo>
                  <a:lnTo>
                    <a:pt x="2792" y="2009"/>
                  </a:lnTo>
                  <a:lnTo>
                    <a:pt x="1960" y="1519"/>
                  </a:lnTo>
                  <a:lnTo>
                    <a:pt x="3968" y="368"/>
                  </a:lnTo>
                  <a:lnTo>
                    <a:pt x="333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" name="Google Shape;1218;p34"/>
            <p:cNvSpPr/>
            <p:nvPr/>
          </p:nvSpPr>
          <p:spPr>
            <a:xfrm>
              <a:off x="5038375" y="2410275"/>
              <a:ext cx="104700" cy="60000"/>
            </a:xfrm>
            <a:custGeom>
              <a:avLst/>
              <a:gdLst/>
              <a:ahLst/>
              <a:cxnLst/>
              <a:rect l="l" t="t" r="r" b="b"/>
              <a:pathLst>
                <a:path w="4188" h="2400" extrusionOk="0">
                  <a:moveTo>
                    <a:pt x="1616" y="1078"/>
                  </a:moveTo>
                  <a:lnTo>
                    <a:pt x="2302" y="1469"/>
                  </a:lnTo>
                  <a:lnTo>
                    <a:pt x="955" y="1861"/>
                  </a:lnTo>
                  <a:lnTo>
                    <a:pt x="1616" y="1078"/>
                  </a:lnTo>
                  <a:close/>
                  <a:moveTo>
                    <a:pt x="1567" y="0"/>
                  </a:moveTo>
                  <a:lnTo>
                    <a:pt x="0" y="1959"/>
                  </a:lnTo>
                  <a:lnTo>
                    <a:pt x="759" y="2400"/>
                  </a:lnTo>
                  <a:lnTo>
                    <a:pt x="4188" y="1494"/>
                  </a:lnTo>
                  <a:lnTo>
                    <a:pt x="3526" y="1127"/>
                  </a:lnTo>
                  <a:lnTo>
                    <a:pt x="2914" y="1298"/>
                  </a:lnTo>
                  <a:lnTo>
                    <a:pt x="1910" y="710"/>
                  </a:lnTo>
                  <a:lnTo>
                    <a:pt x="2204" y="367"/>
                  </a:lnTo>
                  <a:lnTo>
                    <a:pt x="156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" name="Google Shape;1219;p34"/>
            <p:cNvSpPr/>
            <p:nvPr/>
          </p:nvSpPr>
          <p:spPr>
            <a:xfrm>
              <a:off x="5102650" y="2611075"/>
              <a:ext cx="30025" cy="53900"/>
            </a:xfrm>
            <a:custGeom>
              <a:avLst/>
              <a:gdLst/>
              <a:ahLst/>
              <a:cxnLst/>
              <a:rect l="l" t="t" r="r" b="b"/>
              <a:pathLst>
                <a:path w="1201" h="2156" extrusionOk="0">
                  <a:moveTo>
                    <a:pt x="0" y="0"/>
                  </a:moveTo>
                  <a:lnTo>
                    <a:pt x="0" y="1861"/>
                  </a:lnTo>
                  <a:cubicBezTo>
                    <a:pt x="319" y="2057"/>
                    <a:pt x="759" y="2155"/>
                    <a:pt x="1200" y="2155"/>
                  </a:cubicBezTo>
                  <a:lnTo>
                    <a:pt x="1200" y="270"/>
                  </a:lnTo>
                  <a:cubicBezTo>
                    <a:pt x="759" y="270"/>
                    <a:pt x="319" y="172"/>
                    <a:pt x="0" y="0"/>
                  </a:cubicBezTo>
                  <a:close/>
                </a:path>
              </a:pathLst>
            </a:custGeom>
            <a:solidFill>
              <a:srgbClr val="F498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" name="Google Shape;1220;p34"/>
            <p:cNvSpPr/>
            <p:nvPr/>
          </p:nvSpPr>
          <p:spPr>
            <a:xfrm>
              <a:off x="4742050" y="2744525"/>
              <a:ext cx="30025" cy="53900"/>
            </a:xfrm>
            <a:custGeom>
              <a:avLst/>
              <a:gdLst/>
              <a:ahLst/>
              <a:cxnLst/>
              <a:rect l="l" t="t" r="r" b="b"/>
              <a:pathLst>
                <a:path w="1201" h="2156" extrusionOk="0">
                  <a:moveTo>
                    <a:pt x="1201" y="0"/>
                  </a:moveTo>
                  <a:cubicBezTo>
                    <a:pt x="858" y="196"/>
                    <a:pt x="417" y="294"/>
                    <a:pt x="1" y="294"/>
                  </a:cubicBezTo>
                  <a:lnTo>
                    <a:pt x="1" y="2155"/>
                  </a:lnTo>
                  <a:cubicBezTo>
                    <a:pt x="417" y="2155"/>
                    <a:pt x="858" y="2082"/>
                    <a:pt x="1201" y="1886"/>
                  </a:cubicBezTo>
                  <a:lnTo>
                    <a:pt x="1201" y="0"/>
                  </a:lnTo>
                  <a:close/>
                </a:path>
              </a:pathLst>
            </a:custGeom>
            <a:solidFill>
              <a:srgbClr val="EFB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" name="Google Shape;1221;p34"/>
            <p:cNvSpPr/>
            <p:nvPr/>
          </p:nvSpPr>
          <p:spPr>
            <a:xfrm>
              <a:off x="5128350" y="2354550"/>
              <a:ext cx="238800" cy="280425"/>
            </a:xfrm>
            <a:custGeom>
              <a:avLst/>
              <a:gdLst/>
              <a:ahLst/>
              <a:cxnLst/>
              <a:rect l="l" t="t" r="r" b="b"/>
              <a:pathLst>
                <a:path w="9552" h="11217" extrusionOk="0">
                  <a:moveTo>
                    <a:pt x="2890" y="1911"/>
                  </a:moveTo>
                  <a:cubicBezTo>
                    <a:pt x="1397" y="2572"/>
                    <a:pt x="1" y="7567"/>
                    <a:pt x="833" y="9331"/>
                  </a:cubicBezTo>
                  <a:cubicBezTo>
                    <a:pt x="1642" y="11094"/>
                    <a:pt x="2964" y="11216"/>
                    <a:pt x="4605" y="10775"/>
                  </a:cubicBezTo>
                  <a:cubicBezTo>
                    <a:pt x="6245" y="10335"/>
                    <a:pt x="8106" y="8180"/>
                    <a:pt x="8719" y="6196"/>
                  </a:cubicBezTo>
                  <a:cubicBezTo>
                    <a:pt x="9551" y="3454"/>
                    <a:pt x="7151" y="1"/>
                    <a:pt x="2890" y="191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" name="Google Shape;1222;p34"/>
            <p:cNvSpPr/>
            <p:nvPr/>
          </p:nvSpPr>
          <p:spPr>
            <a:xfrm>
              <a:off x="4945300" y="3867900"/>
              <a:ext cx="211250" cy="63700"/>
            </a:xfrm>
            <a:custGeom>
              <a:avLst/>
              <a:gdLst/>
              <a:ahLst/>
              <a:cxnLst/>
              <a:rect l="l" t="t" r="r" b="b"/>
              <a:pathLst>
                <a:path w="8450" h="2548" extrusionOk="0">
                  <a:moveTo>
                    <a:pt x="8449" y="1690"/>
                  </a:moveTo>
                  <a:lnTo>
                    <a:pt x="8449" y="2082"/>
                  </a:lnTo>
                  <a:cubicBezTo>
                    <a:pt x="7666" y="2547"/>
                    <a:pt x="5903" y="2303"/>
                    <a:pt x="5437" y="2082"/>
                  </a:cubicBezTo>
                  <a:cubicBezTo>
                    <a:pt x="5119" y="1617"/>
                    <a:pt x="4311" y="1739"/>
                    <a:pt x="3846" y="1935"/>
                  </a:cubicBezTo>
                  <a:cubicBezTo>
                    <a:pt x="2082" y="2082"/>
                    <a:pt x="1421" y="1813"/>
                    <a:pt x="834" y="1397"/>
                  </a:cubicBezTo>
                  <a:cubicBezTo>
                    <a:pt x="540" y="1176"/>
                    <a:pt x="1" y="613"/>
                    <a:pt x="74" y="1"/>
                  </a:cubicBezTo>
                  <a:cubicBezTo>
                    <a:pt x="2156" y="490"/>
                    <a:pt x="8449" y="1690"/>
                    <a:pt x="8449" y="1690"/>
                  </a:cubicBez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" name="Google Shape;1223;p34"/>
            <p:cNvSpPr/>
            <p:nvPr/>
          </p:nvSpPr>
          <p:spPr>
            <a:xfrm>
              <a:off x="4941650" y="3833625"/>
              <a:ext cx="226525" cy="88175"/>
            </a:xfrm>
            <a:custGeom>
              <a:avLst/>
              <a:gdLst/>
              <a:ahLst/>
              <a:cxnLst/>
              <a:rect l="l" t="t" r="r" b="b"/>
              <a:pathLst>
                <a:path w="9061" h="3527" extrusionOk="0">
                  <a:moveTo>
                    <a:pt x="5583" y="0"/>
                  </a:moveTo>
                  <a:cubicBezTo>
                    <a:pt x="5583" y="0"/>
                    <a:pt x="3649" y="539"/>
                    <a:pt x="2498" y="711"/>
                  </a:cubicBezTo>
                  <a:cubicBezTo>
                    <a:pt x="1371" y="882"/>
                    <a:pt x="539" y="686"/>
                    <a:pt x="269" y="1102"/>
                  </a:cubicBezTo>
                  <a:cubicBezTo>
                    <a:pt x="0" y="1494"/>
                    <a:pt x="612" y="2547"/>
                    <a:pt x="1616" y="2914"/>
                  </a:cubicBezTo>
                  <a:cubicBezTo>
                    <a:pt x="2620" y="3257"/>
                    <a:pt x="4677" y="2865"/>
                    <a:pt x="5436" y="3012"/>
                  </a:cubicBezTo>
                  <a:cubicBezTo>
                    <a:pt x="6195" y="3184"/>
                    <a:pt x="8130" y="3527"/>
                    <a:pt x="8595" y="3061"/>
                  </a:cubicBezTo>
                  <a:cubicBezTo>
                    <a:pt x="9061" y="2596"/>
                    <a:pt x="8595" y="270"/>
                    <a:pt x="8595" y="270"/>
                  </a:cubicBez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" name="Google Shape;1224;p34"/>
            <p:cNvSpPr/>
            <p:nvPr/>
          </p:nvSpPr>
          <p:spPr>
            <a:xfrm>
              <a:off x="5191425" y="3661600"/>
              <a:ext cx="159800" cy="143275"/>
            </a:xfrm>
            <a:custGeom>
              <a:avLst/>
              <a:gdLst/>
              <a:ahLst/>
              <a:cxnLst/>
              <a:rect l="l" t="t" r="r" b="b"/>
              <a:pathLst>
                <a:path w="6392" h="5731" extrusionOk="0">
                  <a:moveTo>
                    <a:pt x="6293" y="4335"/>
                  </a:moveTo>
                  <a:lnTo>
                    <a:pt x="2841" y="466"/>
                  </a:lnTo>
                  <a:cubicBezTo>
                    <a:pt x="1445" y="74"/>
                    <a:pt x="0" y="0"/>
                    <a:pt x="196" y="1274"/>
                  </a:cubicBezTo>
                  <a:cubicBezTo>
                    <a:pt x="343" y="2400"/>
                    <a:pt x="2155" y="2890"/>
                    <a:pt x="3379" y="3992"/>
                  </a:cubicBezTo>
                  <a:lnTo>
                    <a:pt x="4530" y="4996"/>
                  </a:lnTo>
                  <a:cubicBezTo>
                    <a:pt x="5338" y="5730"/>
                    <a:pt x="6391" y="5094"/>
                    <a:pt x="6293" y="4335"/>
                  </a:cubicBez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" name="Google Shape;1225;p34"/>
            <p:cNvSpPr/>
            <p:nvPr/>
          </p:nvSpPr>
          <p:spPr>
            <a:xfrm>
              <a:off x="5171200" y="2559025"/>
              <a:ext cx="117575" cy="80850"/>
            </a:xfrm>
            <a:custGeom>
              <a:avLst/>
              <a:gdLst/>
              <a:ahLst/>
              <a:cxnLst/>
              <a:rect l="l" t="t" r="r" b="b"/>
              <a:pathLst>
                <a:path w="4703" h="3234" extrusionOk="0">
                  <a:moveTo>
                    <a:pt x="3821" y="1"/>
                  </a:moveTo>
                  <a:cubicBezTo>
                    <a:pt x="3699" y="148"/>
                    <a:pt x="3552" y="270"/>
                    <a:pt x="3405" y="392"/>
                  </a:cubicBezTo>
                  <a:cubicBezTo>
                    <a:pt x="2499" y="1078"/>
                    <a:pt x="1642" y="1494"/>
                    <a:pt x="540" y="1788"/>
                  </a:cubicBezTo>
                  <a:cubicBezTo>
                    <a:pt x="368" y="1837"/>
                    <a:pt x="172" y="1862"/>
                    <a:pt x="1" y="1911"/>
                  </a:cubicBezTo>
                  <a:lnTo>
                    <a:pt x="74" y="2915"/>
                  </a:lnTo>
                  <a:cubicBezTo>
                    <a:pt x="1250" y="3233"/>
                    <a:pt x="2376" y="2743"/>
                    <a:pt x="3184" y="2498"/>
                  </a:cubicBezTo>
                  <a:cubicBezTo>
                    <a:pt x="3772" y="2352"/>
                    <a:pt x="4703" y="2180"/>
                    <a:pt x="4703" y="1568"/>
                  </a:cubicBezTo>
                  <a:lnTo>
                    <a:pt x="382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" name="Google Shape;1226;p34"/>
            <p:cNvSpPr/>
            <p:nvPr/>
          </p:nvSpPr>
          <p:spPr>
            <a:xfrm>
              <a:off x="5195700" y="3692825"/>
              <a:ext cx="158575" cy="124300"/>
            </a:xfrm>
            <a:custGeom>
              <a:avLst/>
              <a:gdLst/>
              <a:ahLst/>
              <a:cxnLst/>
              <a:rect l="l" t="t" r="r" b="b"/>
              <a:pathLst>
                <a:path w="6343" h="4972" extrusionOk="0">
                  <a:moveTo>
                    <a:pt x="4359" y="3747"/>
                  </a:moveTo>
                  <a:lnTo>
                    <a:pt x="3208" y="2743"/>
                  </a:lnTo>
                  <a:cubicBezTo>
                    <a:pt x="1984" y="1641"/>
                    <a:pt x="172" y="1151"/>
                    <a:pt x="25" y="25"/>
                  </a:cubicBez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cubicBezTo>
                    <a:pt x="1" y="123"/>
                    <a:pt x="1" y="245"/>
                    <a:pt x="25" y="392"/>
                  </a:cubicBezTo>
                  <a:cubicBezTo>
                    <a:pt x="172" y="1518"/>
                    <a:pt x="1984" y="2008"/>
                    <a:pt x="3208" y="3110"/>
                  </a:cubicBezTo>
                  <a:lnTo>
                    <a:pt x="4359" y="4114"/>
                  </a:lnTo>
                  <a:cubicBezTo>
                    <a:pt x="5314" y="4971"/>
                    <a:pt x="6343" y="4359"/>
                    <a:pt x="6122" y="3086"/>
                  </a:cubicBezTo>
                  <a:cubicBezTo>
                    <a:pt x="6220" y="3845"/>
                    <a:pt x="5167" y="4481"/>
                    <a:pt x="4359" y="3747"/>
                  </a:cubicBez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" name="Google Shape;1227;p34"/>
            <p:cNvSpPr/>
            <p:nvPr/>
          </p:nvSpPr>
          <p:spPr>
            <a:xfrm>
              <a:off x="5189575" y="3055525"/>
              <a:ext cx="188575" cy="734050"/>
            </a:xfrm>
            <a:custGeom>
              <a:avLst/>
              <a:gdLst/>
              <a:ahLst/>
              <a:cxnLst/>
              <a:rect l="l" t="t" r="r" b="b"/>
              <a:pathLst>
                <a:path w="7543" h="29362" extrusionOk="0">
                  <a:moveTo>
                    <a:pt x="6343" y="1714"/>
                  </a:moveTo>
                  <a:cubicBezTo>
                    <a:pt x="7543" y="3404"/>
                    <a:pt x="4555" y="8081"/>
                    <a:pt x="5363" y="13885"/>
                  </a:cubicBezTo>
                  <a:cubicBezTo>
                    <a:pt x="5927" y="17827"/>
                    <a:pt x="7004" y="24464"/>
                    <a:pt x="6735" y="28186"/>
                  </a:cubicBezTo>
                  <a:cubicBezTo>
                    <a:pt x="6686" y="28872"/>
                    <a:pt x="4041" y="29361"/>
                    <a:pt x="3306" y="26080"/>
                  </a:cubicBezTo>
                  <a:cubicBezTo>
                    <a:pt x="2082" y="20472"/>
                    <a:pt x="539" y="16970"/>
                    <a:pt x="1" y="12612"/>
                  </a:cubicBezTo>
                  <a:lnTo>
                    <a:pt x="294" y="0"/>
                  </a:lnTo>
                  <a:close/>
                </a:path>
              </a:pathLst>
            </a:custGeom>
            <a:solidFill>
              <a:srgbClr val="3030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" name="Google Shape;1228;p34"/>
            <p:cNvSpPr/>
            <p:nvPr/>
          </p:nvSpPr>
          <p:spPr>
            <a:xfrm>
              <a:off x="5008375" y="3083075"/>
              <a:ext cx="252850" cy="802600"/>
            </a:xfrm>
            <a:custGeom>
              <a:avLst/>
              <a:gdLst/>
              <a:ahLst/>
              <a:cxnLst/>
              <a:rect l="l" t="t" r="r" b="b"/>
              <a:pathLst>
                <a:path w="10114" h="32104" extrusionOk="0">
                  <a:moveTo>
                    <a:pt x="9771" y="0"/>
                  </a:moveTo>
                  <a:cubicBezTo>
                    <a:pt x="10114" y="5241"/>
                    <a:pt x="6343" y="11657"/>
                    <a:pt x="6587" y="15868"/>
                  </a:cubicBezTo>
                  <a:cubicBezTo>
                    <a:pt x="6857" y="20252"/>
                    <a:pt x="6367" y="25541"/>
                    <a:pt x="6367" y="30267"/>
                  </a:cubicBezTo>
                  <a:cubicBezTo>
                    <a:pt x="6367" y="30267"/>
                    <a:pt x="2498" y="32104"/>
                    <a:pt x="2327" y="29263"/>
                  </a:cubicBezTo>
                  <a:cubicBezTo>
                    <a:pt x="1763" y="20031"/>
                    <a:pt x="0" y="17142"/>
                    <a:pt x="2400" y="221"/>
                  </a:cubicBezTo>
                  <a:close/>
                </a:path>
              </a:pathLst>
            </a:custGeom>
            <a:solidFill>
              <a:srgbClr val="4646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" name="Google Shape;1229;p34"/>
            <p:cNvSpPr/>
            <p:nvPr/>
          </p:nvSpPr>
          <p:spPr>
            <a:xfrm>
              <a:off x="5029800" y="2597600"/>
              <a:ext cx="366125" cy="644050"/>
            </a:xfrm>
            <a:custGeom>
              <a:avLst/>
              <a:gdLst/>
              <a:ahLst/>
              <a:cxnLst/>
              <a:rect l="l" t="t" r="r" b="b"/>
              <a:pathLst>
                <a:path w="14645" h="25762" extrusionOk="0">
                  <a:moveTo>
                    <a:pt x="1935" y="14350"/>
                  </a:moveTo>
                  <a:cubicBezTo>
                    <a:pt x="1788" y="9306"/>
                    <a:pt x="2743" y="4310"/>
                    <a:pt x="2743" y="4310"/>
                  </a:cubicBezTo>
                  <a:cubicBezTo>
                    <a:pt x="3184" y="3674"/>
                    <a:pt x="3747" y="3110"/>
                    <a:pt x="4384" y="2645"/>
                  </a:cubicBezTo>
                  <a:lnTo>
                    <a:pt x="5608" y="1151"/>
                  </a:lnTo>
                  <a:cubicBezTo>
                    <a:pt x="6490" y="931"/>
                    <a:pt x="7371" y="686"/>
                    <a:pt x="8204" y="417"/>
                  </a:cubicBezTo>
                  <a:cubicBezTo>
                    <a:pt x="9600" y="0"/>
                    <a:pt x="11093" y="0"/>
                    <a:pt x="12465" y="417"/>
                  </a:cubicBezTo>
                  <a:cubicBezTo>
                    <a:pt x="14277" y="1200"/>
                    <a:pt x="14644" y="2425"/>
                    <a:pt x="13836" y="4776"/>
                  </a:cubicBezTo>
                  <a:cubicBezTo>
                    <a:pt x="13836" y="4873"/>
                    <a:pt x="12220" y="11338"/>
                    <a:pt x="12024" y="13322"/>
                  </a:cubicBezTo>
                  <a:cubicBezTo>
                    <a:pt x="11999" y="13518"/>
                    <a:pt x="13395" y="18734"/>
                    <a:pt x="13714" y="20889"/>
                  </a:cubicBezTo>
                  <a:cubicBezTo>
                    <a:pt x="13714" y="20889"/>
                    <a:pt x="12367" y="22088"/>
                    <a:pt x="11999" y="22407"/>
                  </a:cubicBezTo>
                  <a:cubicBezTo>
                    <a:pt x="9306" y="25762"/>
                    <a:pt x="466" y="21697"/>
                    <a:pt x="123" y="19909"/>
                  </a:cubicBezTo>
                  <a:cubicBezTo>
                    <a:pt x="0" y="19223"/>
                    <a:pt x="1078" y="17166"/>
                    <a:pt x="1935" y="1435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0" name="Google Shape;1230;p34"/>
            <p:cNvSpPr/>
            <p:nvPr/>
          </p:nvSpPr>
          <p:spPr>
            <a:xfrm>
              <a:off x="5157750" y="2363750"/>
              <a:ext cx="222250" cy="265700"/>
            </a:xfrm>
            <a:custGeom>
              <a:avLst/>
              <a:gdLst/>
              <a:ahLst/>
              <a:cxnLst/>
              <a:rect l="l" t="t" r="r" b="b"/>
              <a:pathLst>
                <a:path w="8890" h="10628" extrusionOk="0">
                  <a:moveTo>
                    <a:pt x="1151" y="1837"/>
                  </a:moveTo>
                  <a:cubicBezTo>
                    <a:pt x="1151" y="1837"/>
                    <a:pt x="710" y="2253"/>
                    <a:pt x="441" y="3134"/>
                  </a:cubicBezTo>
                  <a:cubicBezTo>
                    <a:pt x="172" y="3992"/>
                    <a:pt x="245" y="4579"/>
                    <a:pt x="221" y="5045"/>
                  </a:cubicBezTo>
                  <a:cubicBezTo>
                    <a:pt x="196" y="5485"/>
                    <a:pt x="0" y="5730"/>
                    <a:pt x="98" y="5951"/>
                  </a:cubicBezTo>
                  <a:cubicBezTo>
                    <a:pt x="196" y="6171"/>
                    <a:pt x="735" y="4971"/>
                    <a:pt x="1249" y="4824"/>
                  </a:cubicBezTo>
                  <a:cubicBezTo>
                    <a:pt x="1788" y="4702"/>
                    <a:pt x="1714" y="6293"/>
                    <a:pt x="563" y="6734"/>
                  </a:cubicBezTo>
                  <a:cubicBezTo>
                    <a:pt x="74" y="7469"/>
                    <a:pt x="466" y="9330"/>
                    <a:pt x="735" y="9722"/>
                  </a:cubicBezTo>
                  <a:cubicBezTo>
                    <a:pt x="1004" y="10114"/>
                    <a:pt x="2694" y="10628"/>
                    <a:pt x="4139" y="10138"/>
                  </a:cubicBezTo>
                  <a:cubicBezTo>
                    <a:pt x="5584" y="9624"/>
                    <a:pt x="6514" y="8179"/>
                    <a:pt x="7714" y="6293"/>
                  </a:cubicBezTo>
                  <a:cubicBezTo>
                    <a:pt x="8889" y="4383"/>
                    <a:pt x="7714" y="3012"/>
                    <a:pt x="7714" y="3012"/>
                  </a:cubicBezTo>
                  <a:cubicBezTo>
                    <a:pt x="8302" y="1714"/>
                    <a:pt x="3845" y="49"/>
                    <a:pt x="2008" y="0"/>
                  </a:cubicBezTo>
                  <a:cubicBezTo>
                    <a:pt x="857" y="25"/>
                    <a:pt x="1151" y="1837"/>
                    <a:pt x="1151" y="1837"/>
                  </a:cubicBez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1" name="Google Shape;1231;p34"/>
            <p:cNvSpPr/>
            <p:nvPr/>
          </p:nvSpPr>
          <p:spPr>
            <a:xfrm>
              <a:off x="5053675" y="2640150"/>
              <a:ext cx="197925" cy="376225"/>
            </a:xfrm>
            <a:custGeom>
              <a:avLst/>
              <a:gdLst/>
              <a:ahLst/>
              <a:cxnLst/>
              <a:rect l="l" t="t" r="r" b="b"/>
              <a:pathLst>
                <a:path w="7917" h="15049" extrusionOk="0">
                  <a:moveTo>
                    <a:pt x="4494" y="0"/>
                  </a:moveTo>
                  <a:cubicBezTo>
                    <a:pt x="4269" y="0"/>
                    <a:pt x="4043" y="35"/>
                    <a:pt x="3820" y="111"/>
                  </a:cubicBezTo>
                  <a:cubicBezTo>
                    <a:pt x="3110" y="331"/>
                    <a:pt x="2523" y="576"/>
                    <a:pt x="2155" y="1188"/>
                  </a:cubicBezTo>
                  <a:cubicBezTo>
                    <a:pt x="1249" y="2706"/>
                    <a:pt x="1102" y="7922"/>
                    <a:pt x="343" y="11081"/>
                  </a:cubicBezTo>
                  <a:cubicBezTo>
                    <a:pt x="245" y="11106"/>
                    <a:pt x="123" y="11106"/>
                    <a:pt x="0" y="11130"/>
                  </a:cubicBezTo>
                  <a:cubicBezTo>
                    <a:pt x="1200" y="12771"/>
                    <a:pt x="1763" y="13579"/>
                    <a:pt x="2841" y="15048"/>
                  </a:cubicBezTo>
                  <a:cubicBezTo>
                    <a:pt x="2939" y="15024"/>
                    <a:pt x="3037" y="14999"/>
                    <a:pt x="3061" y="14975"/>
                  </a:cubicBezTo>
                  <a:cubicBezTo>
                    <a:pt x="3380" y="14803"/>
                    <a:pt x="7396" y="3906"/>
                    <a:pt x="7396" y="3882"/>
                  </a:cubicBezTo>
                  <a:cubicBezTo>
                    <a:pt x="7917" y="2124"/>
                    <a:pt x="6245" y="0"/>
                    <a:pt x="449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" name="Google Shape;1232;p34"/>
            <p:cNvSpPr/>
            <p:nvPr/>
          </p:nvSpPr>
          <p:spPr>
            <a:xfrm>
              <a:off x="2923225" y="4243800"/>
              <a:ext cx="238775" cy="105325"/>
            </a:xfrm>
            <a:custGeom>
              <a:avLst/>
              <a:gdLst/>
              <a:ahLst/>
              <a:cxnLst/>
              <a:rect l="l" t="t" r="r" b="b"/>
              <a:pathLst>
                <a:path w="9551" h="4213" extrusionOk="0">
                  <a:moveTo>
                    <a:pt x="490" y="294"/>
                  </a:moveTo>
                  <a:lnTo>
                    <a:pt x="3722" y="0"/>
                  </a:lnTo>
                  <a:cubicBezTo>
                    <a:pt x="3722" y="0"/>
                    <a:pt x="5804" y="588"/>
                    <a:pt x="7028" y="759"/>
                  </a:cubicBezTo>
                  <a:cubicBezTo>
                    <a:pt x="8253" y="931"/>
                    <a:pt x="9134" y="735"/>
                    <a:pt x="9428" y="1176"/>
                  </a:cubicBezTo>
                  <a:cubicBezTo>
                    <a:pt x="9477" y="1249"/>
                    <a:pt x="9502" y="1347"/>
                    <a:pt x="9502" y="1470"/>
                  </a:cubicBezTo>
                  <a:lnTo>
                    <a:pt x="9502" y="1470"/>
                  </a:lnTo>
                  <a:cubicBezTo>
                    <a:pt x="9502" y="1470"/>
                    <a:pt x="9502" y="1470"/>
                    <a:pt x="9502" y="1470"/>
                  </a:cubicBezTo>
                  <a:cubicBezTo>
                    <a:pt x="9550" y="2131"/>
                    <a:pt x="8987" y="2718"/>
                    <a:pt x="8669" y="2963"/>
                  </a:cubicBezTo>
                  <a:cubicBezTo>
                    <a:pt x="8032" y="3429"/>
                    <a:pt x="7347" y="3698"/>
                    <a:pt x="5437" y="3551"/>
                  </a:cubicBezTo>
                  <a:cubicBezTo>
                    <a:pt x="4947" y="3355"/>
                    <a:pt x="4065" y="3208"/>
                    <a:pt x="3722" y="3698"/>
                  </a:cubicBezTo>
                  <a:cubicBezTo>
                    <a:pt x="3233" y="3943"/>
                    <a:pt x="1347" y="4212"/>
                    <a:pt x="490" y="3698"/>
                  </a:cubicBezTo>
                  <a:lnTo>
                    <a:pt x="490" y="3282"/>
                  </a:lnTo>
                  <a:cubicBezTo>
                    <a:pt x="0" y="2767"/>
                    <a:pt x="490" y="294"/>
                    <a:pt x="490" y="294"/>
                  </a:cubicBez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" name="Google Shape;1233;p34"/>
            <p:cNvSpPr/>
            <p:nvPr/>
          </p:nvSpPr>
          <p:spPr>
            <a:xfrm>
              <a:off x="2873025" y="3504875"/>
              <a:ext cx="230825" cy="781175"/>
            </a:xfrm>
            <a:custGeom>
              <a:avLst/>
              <a:gdLst/>
              <a:ahLst/>
              <a:cxnLst/>
              <a:rect l="l" t="t" r="r" b="b"/>
              <a:pathLst>
                <a:path w="9233" h="31247" extrusionOk="0">
                  <a:moveTo>
                    <a:pt x="1078" y="0"/>
                  </a:moveTo>
                  <a:cubicBezTo>
                    <a:pt x="0" y="5510"/>
                    <a:pt x="3845" y="11559"/>
                    <a:pt x="3526" y="16015"/>
                  </a:cubicBezTo>
                  <a:cubicBezTo>
                    <a:pt x="3086" y="22113"/>
                    <a:pt x="2865" y="24782"/>
                    <a:pt x="2229" y="29778"/>
                  </a:cubicBezTo>
                  <a:cubicBezTo>
                    <a:pt x="2229" y="29778"/>
                    <a:pt x="4702" y="31247"/>
                    <a:pt x="6538" y="29557"/>
                  </a:cubicBezTo>
                  <a:cubicBezTo>
                    <a:pt x="8424" y="19811"/>
                    <a:pt x="9232" y="18048"/>
                    <a:pt x="8987" y="22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" name="Google Shape;1234;p34"/>
            <p:cNvSpPr/>
            <p:nvPr/>
          </p:nvSpPr>
          <p:spPr>
            <a:xfrm>
              <a:off x="3086675" y="2778800"/>
              <a:ext cx="217975" cy="317775"/>
            </a:xfrm>
            <a:custGeom>
              <a:avLst/>
              <a:gdLst/>
              <a:ahLst/>
              <a:cxnLst/>
              <a:rect l="l" t="t" r="r" b="b"/>
              <a:pathLst>
                <a:path w="8719" h="12711" extrusionOk="0">
                  <a:moveTo>
                    <a:pt x="7616" y="3650"/>
                  </a:moveTo>
                  <a:cubicBezTo>
                    <a:pt x="8718" y="4923"/>
                    <a:pt x="7788" y="10163"/>
                    <a:pt x="6269" y="11437"/>
                  </a:cubicBezTo>
                  <a:cubicBezTo>
                    <a:pt x="4727" y="12710"/>
                    <a:pt x="3453" y="12269"/>
                    <a:pt x="2106" y="11143"/>
                  </a:cubicBezTo>
                  <a:cubicBezTo>
                    <a:pt x="784" y="9992"/>
                    <a:pt x="0" y="7176"/>
                    <a:pt x="319" y="5045"/>
                  </a:cubicBezTo>
                  <a:cubicBezTo>
                    <a:pt x="760" y="2156"/>
                    <a:pt x="4506" y="1"/>
                    <a:pt x="7616" y="3650"/>
                  </a:cubicBezTo>
                  <a:close/>
                </a:path>
              </a:pathLst>
            </a:custGeom>
            <a:solidFill>
              <a:srgbClr val="F2AD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" name="Google Shape;1235;p34"/>
            <p:cNvSpPr/>
            <p:nvPr/>
          </p:nvSpPr>
          <p:spPr>
            <a:xfrm>
              <a:off x="3079325" y="2801450"/>
              <a:ext cx="234500" cy="275525"/>
            </a:xfrm>
            <a:custGeom>
              <a:avLst/>
              <a:gdLst/>
              <a:ahLst/>
              <a:cxnLst/>
              <a:rect l="l" t="t" r="r" b="b"/>
              <a:pathLst>
                <a:path w="9380" h="11021" extrusionOk="0">
                  <a:moveTo>
                    <a:pt x="8302" y="3282"/>
                  </a:moveTo>
                  <a:cubicBezTo>
                    <a:pt x="8302" y="3282"/>
                    <a:pt x="8522" y="3845"/>
                    <a:pt x="8400" y="4776"/>
                  </a:cubicBezTo>
                  <a:cubicBezTo>
                    <a:pt x="8278" y="5707"/>
                    <a:pt x="7935" y="6221"/>
                    <a:pt x="7763" y="6637"/>
                  </a:cubicBezTo>
                  <a:cubicBezTo>
                    <a:pt x="7592" y="7078"/>
                    <a:pt x="7641" y="7396"/>
                    <a:pt x="7469" y="7568"/>
                  </a:cubicBezTo>
                  <a:cubicBezTo>
                    <a:pt x="7274" y="7715"/>
                    <a:pt x="7298" y="6343"/>
                    <a:pt x="6882" y="6000"/>
                  </a:cubicBezTo>
                  <a:cubicBezTo>
                    <a:pt x="6441" y="5658"/>
                    <a:pt x="5829" y="7151"/>
                    <a:pt x="6686" y="8057"/>
                  </a:cubicBezTo>
                  <a:cubicBezTo>
                    <a:pt x="6808" y="8988"/>
                    <a:pt x="5633" y="10506"/>
                    <a:pt x="5217" y="10776"/>
                  </a:cubicBezTo>
                  <a:cubicBezTo>
                    <a:pt x="4776" y="11020"/>
                    <a:pt x="2988" y="10751"/>
                    <a:pt x="1862" y="9649"/>
                  </a:cubicBezTo>
                  <a:cubicBezTo>
                    <a:pt x="760" y="8547"/>
                    <a:pt x="515" y="6784"/>
                    <a:pt x="246" y="4507"/>
                  </a:cubicBezTo>
                  <a:cubicBezTo>
                    <a:pt x="1" y="2229"/>
                    <a:pt x="1690" y="1470"/>
                    <a:pt x="1690" y="1470"/>
                  </a:cubicBezTo>
                  <a:cubicBezTo>
                    <a:pt x="1715" y="1"/>
                    <a:pt x="6588" y="417"/>
                    <a:pt x="8327" y="1176"/>
                  </a:cubicBezTo>
                  <a:cubicBezTo>
                    <a:pt x="9380" y="1715"/>
                    <a:pt x="8302" y="3282"/>
                    <a:pt x="8302" y="328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" name="Google Shape;1236;p34"/>
            <p:cNvSpPr/>
            <p:nvPr/>
          </p:nvSpPr>
          <p:spPr>
            <a:xfrm>
              <a:off x="3078100" y="4317250"/>
              <a:ext cx="239400" cy="105325"/>
            </a:xfrm>
            <a:custGeom>
              <a:avLst/>
              <a:gdLst/>
              <a:ahLst/>
              <a:cxnLst/>
              <a:rect l="l" t="t" r="r" b="b"/>
              <a:pathLst>
                <a:path w="9576" h="4213" extrusionOk="0">
                  <a:moveTo>
                    <a:pt x="490" y="295"/>
                  </a:moveTo>
                  <a:lnTo>
                    <a:pt x="3747" y="1"/>
                  </a:lnTo>
                  <a:cubicBezTo>
                    <a:pt x="3747" y="1"/>
                    <a:pt x="5829" y="589"/>
                    <a:pt x="7053" y="760"/>
                  </a:cubicBezTo>
                  <a:cubicBezTo>
                    <a:pt x="8278" y="931"/>
                    <a:pt x="9159" y="735"/>
                    <a:pt x="9453" y="1176"/>
                  </a:cubicBezTo>
                  <a:cubicBezTo>
                    <a:pt x="9502" y="1250"/>
                    <a:pt x="9526" y="1348"/>
                    <a:pt x="9502" y="1470"/>
                  </a:cubicBezTo>
                  <a:lnTo>
                    <a:pt x="9502" y="1470"/>
                  </a:lnTo>
                  <a:lnTo>
                    <a:pt x="9502" y="1470"/>
                  </a:lnTo>
                  <a:cubicBezTo>
                    <a:pt x="9575" y="2131"/>
                    <a:pt x="9012" y="2743"/>
                    <a:pt x="8694" y="2964"/>
                  </a:cubicBezTo>
                  <a:cubicBezTo>
                    <a:pt x="8057" y="3429"/>
                    <a:pt x="7347" y="3698"/>
                    <a:pt x="5461" y="3552"/>
                  </a:cubicBezTo>
                  <a:cubicBezTo>
                    <a:pt x="4947" y="3356"/>
                    <a:pt x="4066" y="3209"/>
                    <a:pt x="3747" y="3698"/>
                  </a:cubicBezTo>
                  <a:cubicBezTo>
                    <a:pt x="3258" y="3943"/>
                    <a:pt x="1347" y="4213"/>
                    <a:pt x="490" y="3698"/>
                  </a:cubicBezTo>
                  <a:lnTo>
                    <a:pt x="490" y="3282"/>
                  </a:lnTo>
                  <a:cubicBezTo>
                    <a:pt x="1" y="2768"/>
                    <a:pt x="490" y="295"/>
                    <a:pt x="490" y="295"/>
                  </a:cubicBez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" name="Google Shape;1237;p34"/>
            <p:cNvSpPr/>
            <p:nvPr/>
          </p:nvSpPr>
          <p:spPr>
            <a:xfrm>
              <a:off x="2952600" y="3539775"/>
              <a:ext cx="271225" cy="849750"/>
            </a:xfrm>
            <a:custGeom>
              <a:avLst/>
              <a:gdLst/>
              <a:ahLst/>
              <a:cxnLst/>
              <a:rect l="l" t="t" r="r" b="b"/>
              <a:pathLst>
                <a:path w="10849" h="33990" extrusionOk="0">
                  <a:moveTo>
                    <a:pt x="343" y="0"/>
                  </a:moveTo>
                  <a:cubicBezTo>
                    <a:pt x="1" y="5632"/>
                    <a:pt x="4604" y="11779"/>
                    <a:pt x="4874" y="16334"/>
                  </a:cubicBezTo>
                  <a:cubicBezTo>
                    <a:pt x="5241" y="22554"/>
                    <a:pt x="5241" y="26961"/>
                    <a:pt x="5266" y="32030"/>
                  </a:cubicBezTo>
                  <a:cubicBezTo>
                    <a:pt x="5266" y="32030"/>
                    <a:pt x="9404" y="33989"/>
                    <a:pt x="9600" y="30953"/>
                  </a:cubicBezTo>
                  <a:cubicBezTo>
                    <a:pt x="10212" y="21035"/>
                    <a:pt x="10849" y="18415"/>
                    <a:pt x="8278" y="22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" name="Google Shape;1238;p34"/>
            <p:cNvSpPr/>
            <p:nvPr/>
          </p:nvSpPr>
          <p:spPr>
            <a:xfrm>
              <a:off x="2884025" y="2980225"/>
              <a:ext cx="407750" cy="670375"/>
            </a:xfrm>
            <a:custGeom>
              <a:avLst/>
              <a:gdLst/>
              <a:ahLst/>
              <a:cxnLst/>
              <a:rect l="l" t="t" r="r" b="b"/>
              <a:pathLst>
                <a:path w="16310" h="26815" extrusionOk="0">
                  <a:moveTo>
                    <a:pt x="13935" y="4310"/>
                  </a:moveTo>
                  <a:cubicBezTo>
                    <a:pt x="11633" y="3159"/>
                    <a:pt x="7886" y="0"/>
                    <a:pt x="4825" y="4139"/>
                  </a:cubicBezTo>
                  <a:cubicBezTo>
                    <a:pt x="1936" y="8008"/>
                    <a:pt x="760" y="19664"/>
                    <a:pt x="442" y="21990"/>
                  </a:cubicBezTo>
                  <a:cubicBezTo>
                    <a:pt x="1" y="25125"/>
                    <a:pt x="8743" y="26815"/>
                    <a:pt x="10702" y="26717"/>
                  </a:cubicBezTo>
                  <a:cubicBezTo>
                    <a:pt x="11143" y="26717"/>
                    <a:pt x="11412" y="26496"/>
                    <a:pt x="11535" y="26080"/>
                  </a:cubicBezTo>
                  <a:cubicBezTo>
                    <a:pt x="11706" y="25492"/>
                    <a:pt x="11241" y="25076"/>
                    <a:pt x="11363" y="24562"/>
                  </a:cubicBezTo>
                  <a:cubicBezTo>
                    <a:pt x="11437" y="24243"/>
                    <a:pt x="11633" y="23998"/>
                    <a:pt x="11829" y="23754"/>
                  </a:cubicBezTo>
                  <a:cubicBezTo>
                    <a:pt x="12000" y="23509"/>
                    <a:pt x="12196" y="23239"/>
                    <a:pt x="12245" y="22945"/>
                  </a:cubicBezTo>
                  <a:cubicBezTo>
                    <a:pt x="12318" y="22431"/>
                    <a:pt x="12000" y="21966"/>
                    <a:pt x="11951" y="21476"/>
                  </a:cubicBezTo>
                  <a:cubicBezTo>
                    <a:pt x="11902" y="21109"/>
                    <a:pt x="12000" y="20742"/>
                    <a:pt x="12098" y="20374"/>
                  </a:cubicBezTo>
                  <a:cubicBezTo>
                    <a:pt x="12882" y="17436"/>
                    <a:pt x="14277" y="14693"/>
                    <a:pt x="15037" y="11706"/>
                  </a:cubicBezTo>
                  <a:cubicBezTo>
                    <a:pt x="15551" y="9698"/>
                    <a:pt x="16310" y="6490"/>
                    <a:pt x="14645" y="4824"/>
                  </a:cubicBezTo>
                  <a:cubicBezTo>
                    <a:pt x="14473" y="4653"/>
                    <a:pt x="14179" y="4384"/>
                    <a:pt x="13935" y="43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" name="Google Shape;1239;p34"/>
            <p:cNvSpPr/>
            <p:nvPr/>
          </p:nvSpPr>
          <p:spPr>
            <a:xfrm>
              <a:off x="3159525" y="3069000"/>
              <a:ext cx="333050" cy="513025"/>
            </a:xfrm>
            <a:custGeom>
              <a:avLst/>
              <a:gdLst/>
              <a:ahLst/>
              <a:cxnLst/>
              <a:rect l="l" t="t" r="r" b="b"/>
              <a:pathLst>
                <a:path w="13322" h="20521" extrusionOk="0">
                  <a:moveTo>
                    <a:pt x="4335" y="2326"/>
                  </a:moveTo>
                  <a:cubicBezTo>
                    <a:pt x="6196" y="8203"/>
                    <a:pt x="6367" y="11118"/>
                    <a:pt x="8180" y="13444"/>
                  </a:cubicBezTo>
                  <a:cubicBezTo>
                    <a:pt x="8326" y="13615"/>
                    <a:pt x="13322" y="18978"/>
                    <a:pt x="13322" y="18978"/>
                  </a:cubicBezTo>
                  <a:cubicBezTo>
                    <a:pt x="13322" y="18978"/>
                    <a:pt x="12661" y="20203"/>
                    <a:pt x="10898" y="20521"/>
                  </a:cubicBezTo>
                  <a:cubicBezTo>
                    <a:pt x="8106" y="19321"/>
                    <a:pt x="4947" y="14913"/>
                    <a:pt x="4090" y="13958"/>
                  </a:cubicBezTo>
                  <a:cubicBezTo>
                    <a:pt x="3600" y="13419"/>
                    <a:pt x="833" y="8350"/>
                    <a:pt x="417" y="5779"/>
                  </a:cubicBezTo>
                  <a:cubicBezTo>
                    <a:pt x="1" y="3208"/>
                    <a:pt x="3576" y="0"/>
                    <a:pt x="4335" y="232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" name="Google Shape;1240;p34"/>
            <p:cNvSpPr/>
            <p:nvPr/>
          </p:nvSpPr>
          <p:spPr>
            <a:xfrm>
              <a:off x="5046325" y="2820425"/>
              <a:ext cx="161650" cy="239400"/>
            </a:xfrm>
            <a:custGeom>
              <a:avLst/>
              <a:gdLst/>
              <a:ahLst/>
              <a:cxnLst/>
              <a:rect l="l" t="t" r="r" b="b"/>
              <a:pathLst>
                <a:path w="6466" h="9576" extrusionOk="0">
                  <a:moveTo>
                    <a:pt x="294" y="8180"/>
                  </a:moveTo>
                  <a:cubicBezTo>
                    <a:pt x="2302" y="8057"/>
                    <a:pt x="3355" y="7764"/>
                    <a:pt x="3355" y="7764"/>
                  </a:cubicBezTo>
                  <a:cubicBezTo>
                    <a:pt x="3355" y="7764"/>
                    <a:pt x="5804" y="2523"/>
                    <a:pt x="6465" y="1"/>
                  </a:cubicBezTo>
                  <a:cubicBezTo>
                    <a:pt x="6465" y="1"/>
                    <a:pt x="5584" y="5388"/>
                    <a:pt x="4996" y="7127"/>
                  </a:cubicBezTo>
                  <a:cubicBezTo>
                    <a:pt x="4384" y="8890"/>
                    <a:pt x="3551" y="9576"/>
                    <a:pt x="2278" y="9404"/>
                  </a:cubicBezTo>
                  <a:cubicBezTo>
                    <a:pt x="980" y="9257"/>
                    <a:pt x="0" y="9013"/>
                    <a:pt x="0" y="9013"/>
                  </a:cubicBezTo>
                  <a:close/>
                </a:path>
              </a:pathLst>
            </a:custGeom>
            <a:solidFill>
              <a:srgbClr val="3030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1126F78A-28F2-D54B-99C0-ECA79787F502}"/>
              </a:ext>
            </a:extLst>
          </p:cNvPr>
          <p:cNvSpPr txBox="1"/>
          <p:nvPr/>
        </p:nvSpPr>
        <p:spPr>
          <a:xfrm>
            <a:off x="7996518" y="4312024"/>
            <a:ext cx="6364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LY" dirty="0"/>
              <a:t>2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29"/>
          <p:cNvSpPr txBox="1">
            <a:spLocks noGrp="1"/>
          </p:cNvSpPr>
          <p:nvPr>
            <p:ph type="title"/>
          </p:nvPr>
        </p:nvSpPr>
        <p:spPr>
          <a:xfrm>
            <a:off x="5486100" y="1496400"/>
            <a:ext cx="29379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l"/>
            <a:r>
              <a:rPr lang="en-US" b="1" i="1" dirty="0"/>
              <a:t>Introduction</a:t>
            </a:r>
            <a:endParaRPr dirty="0">
              <a:solidFill>
                <a:schemeClr val="accent1"/>
              </a:solidFill>
              <a:latin typeface="Overpass SemiBold"/>
              <a:ea typeface="Overpass SemiBold"/>
              <a:cs typeface="Overpass SemiBold"/>
              <a:sym typeface="Overpass SemiBold"/>
            </a:endParaRPr>
          </a:p>
        </p:txBody>
      </p:sp>
      <p:sp>
        <p:nvSpPr>
          <p:cNvPr id="359" name="Google Shape;359;p29"/>
          <p:cNvSpPr txBox="1">
            <a:spLocks noGrp="1"/>
          </p:cNvSpPr>
          <p:nvPr>
            <p:ph type="subTitle" idx="1"/>
          </p:nvPr>
        </p:nvSpPr>
        <p:spPr>
          <a:xfrm>
            <a:off x="4427084" y="2991116"/>
            <a:ext cx="3996916" cy="65598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>
              <a:spcAft>
                <a:spcPts val="1600"/>
              </a:spcAft>
            </a:pPr>
            <a:r>
              <a:rPr lang="en-GB" i="1" dirty="0"/>
              <a:t>Accountability</a:t>
            </a:r>
            <a:r>
              <a:rPr lang="en-GB" dirty="0"/>
              <a:t> is the state of being</a:t>
            </a:r>
            <a:r>
              <a:rPr lang="en-GB" b="1" i="1" dirty="0">
                <a:latin typeface="+mj-lt"/>
              </a:rPr>
              <a:t> </a:t>
            </a:r>
            <a:r>
              <a:rPr lang="en-GB" dirty="0">
                <a:latin typeface="+mj-lt"/>
              </a:rPr>
              <a:t>accountable </a:t>
            </a:r>
            <a:r>
              <a:rPr lang="en-GB" dirty="0"/>
              <a:t>, meaning responsible for something or obligated to answer to someone, such as a person with more authority, like a boss. In other words , we can say it is the obligation to answer to the performance of duties.</a:t>
            </a:r>
            <a:endParaRPr dirty="0"/>
          </a:p>
        </p:txBody>
      </p:sp>
      <p:grpSp>
        <p:nvGrpSpPr>
          <p:cNvPr id="360" name="Google Shape;360;p29"/>
          <p:cNvGrpSpPr/>
          <p:nvPr/>
        </p:nvGrpSpPr>
        <p:grpSpPr>
          <a:xfrm flipH="1">
            <a:off x="720011" y="544670"/>
            <a:ext cx="3420241" cy="4058814"/>
            <a:chOff x="4380325" y="1801525"/>
            <a:chExt cx="1537325" cy="1824350"/>
          </a:xfrm>
        </p:grpSpPr>
        <p:sp>
          <p:nvSpPr>
            <p:cNvPr id="361" name="Google Shape;361;p29"/>
            <p:cNvSpPr/>
            <p:nvPr/>
          </p:nvSpPr>
          <p:spPr>
            <a:xfrm>
              <a:off x="5511325" y="3181325"/>
              <a:ext cx="113575" cy="198025"/>
            </a:xfrm>
            <a:custGeom>
              <a:avLst/>
              <a:gdLst/>
              <a:ahLst/>
              <a:cxnLst/>
              <a:rect l="l" t="t" r="r" b="b"/>
              <a:pathLst>
                <a:path w="4543" h="7921" extrusionOk="0">
                  <a:moveTo>
                    <a:pt x="1" y="0"/>
                  </a:moveTo>
                  <a:lnTo>
                    <a:pt x="1" y="5296"/>
                  </a:lnTo>
                  <a:lnTo>
                    <a:pt x="4543" y="7921"/>
                  </a:lnTo>
                  <a:lnTo>
                    <a:pt x="4543" y="262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BBCEE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62" name="Google Shape;362;p29"/>
            <p:cNvGrpSpPr/>
            <p:nvPr/>
          </p:nvGrpSpPr>
          <p:grpSpPr>
            <a:xfrm>
              <a:off x="4380325" y="1801525"/>
              <a:ext cx="1537325" cy="1824350"/>
              <a:chOff x="4380325" y="1801525"/>
              <a:chExt cx="1537325" cy="1824350"/>
            </a:xfrm>
          </p:grpSpPr>
          <p:sp>
            <p:nvSpPr>
              <p:cNvPr id="363" name="Google Shape;363;p29"/>
              <p:cNvSpPr/>
              <p:nvPr/>
            </p:nvSpPr>
            <p:spPr>
              <a:xfrm>
                <a:off x="4580050" y="2872050"/>
                <a:ext cx="639700" cy="371350"/>
              </a:xfrm>
              <a:custGeom>
                <a:avLst/>
                <a:gdLst/>
                <a:ahLst/>
                <a:cxnLst/>
                <a:rect l="l" t="t" r="r" b="b"/>
                <a:pathLst>
                  <a:path w="25588" h="14854" extrusionOk="0">
                    <a:moveTo>
                      <a:pt x="7875" y="0"/>
                    </a:moveTo>
                    <a:cubicBezTo>
                      <a:pt x="7710" y="0"/>
                      <a:pt x="7545" y="46"/>
                      <a:pt x="7396" y="137"/>
                    </a:cubicBezTo>
                    <a:lnTo>
                      <a:pt x="252" y="4268"/>
                    </a:lnTo>
                    <a:cubicBezTo>
                      <a:pt x="1" y="4428"/>
                      <a:pt x="1" y="4793"/>
                      <a:pt x="252" y="4930"/>
                    </a:cubicBezTo>
                    <a:lnTo>
                      <a:pt x="17165" y="14700"/>
                    </a:lnTo>
                    <a:cubicBezTo>
                      <a:pt x="17337" y="14802"/>
                      <a:pt x="17536" y="14854"/>
                      <a:pt x="17739" y="14854"/>
                    </a:cubicBezTo>
                    <a:cubicBezTo>
                      <a:pt x="17941" y="14854"/>
                      <a:pt x="18147" y="14802"/>
                      <a:pt x="18329" y="14700"/>
                    </a:cubicBezTo>
                    <a:lnTo>
                      <a:pt x="25291" y="10637"/>
                    </a:lnTo>
                    <a:cubicBezTo>
                      <a:pt x="25588" y="10477"/>
                      <a:pt x="25588" y="10066"/>
                      <a:pt x="25291" y="9906"/>
                    </a:cubicBezTo>
                    <a:lnTo>
                      <a:pt x="8355" y="137"/>
                    </a:lnTo>
                    <a:cubicBezTo>
                      <a:pt x="8206" y="46"/>
                      <a:pt x="8041" y="0"/>
                      <a:pt x="787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4" name="Google Shape;364;p29"/>
              <p:cNvSpPr/>
              <p:nvPr/>
            </p:nvSpPr>
            <p:spPr>
              <a:xfrm>
                <a:off x="4581775" y="2987300"/>
                <a:ext cx="636275" cy="277775"/>
              </a:xfrm>
              <a:custGeom>
                <a:avLst/>
                <a:gdLst/>
                <a:ahLst/>
                <a:cxnLst/>
                <a:rect l="l" t="t" r="r" b="b"/>
                <a:pathLst>
                  <a:path w="25451" h="11111" extrusionOk="0">
                    <a:moveTo>
                      <a:pt x="0" y="1"/>
                    </a:moveTo>
                    <a:lnTo>
                      <a:pt x="0" y="868"/>
                    </a:lnTo>
                    <a:cubicBezTo>
                      <a:pt x="0" y="982"/>
                      <a:pt x="46" y="1119"/>
                      <a:pt x="183" y="1188"/>
                    </a:cubicBezTo>
                    <a:lnTo>
                      <a:pt x="17096" y="10957"/>
                    </a:lnTo>
                    <a:cubicBezTo>
                      <a:pt x="17268" y="11060"/>
                      <a:pt x="17467" y="11111"/>
                      <a:pt x="17670" y="11111"/>
                    </a:cubicBezTo>
                    <a:cubicBezTo>
                      <a:pt x="17872" y="11111"/>
                      <a:pt x="18078" y="11060"/>
                      <a:pt x="18260" y="10957"/>
                    </a:cubicBezTo>
                    <a:lnTo>
                      <a:pt x="25222" y="6894"/>
                    </a:lnTo>
                    <a:cubicBezTo>
                      <a:pt x="25359" y="6826"/>
                      <a:pt x="25428" y="6689"/>
                      <a:pt x="25450" y="6529"/>
                    </a:cubicBezTo>
                    <a:lnTo>
                      <a:pt x="25450" y="5661"/>
                    </a:lnTo>
                    <a:cubicBezTo>
                      <a:pt x="25450" y="5798"/>
                      <a:pt x="25359" y="5958"/>
                      <a:pt x="25222" y="6027"/>
                    </a:cubicBezTo>
                    <a:lnTo>
                      <a:pt x="18260" y="10090"/>
                    </a:lnTo>
                    <a:cubicBezTo>
                      <a:pt x="18078" y="10192"/>
                      <a:pt x="17872" y="10244"/>
                      <a:pt x="17670" y="10244"/>
                    </a:cubicBezTo>
                    <a:cubicBezTo>
                      <a:pt x="17467" y="10244"/>
                      <a:pt x="17268" y="10192"/>
                      <a:pt x="17096" y="10090"/>
                    </a:cubicBezTo>
                    <a:lnTo>
                      <a:pt x="183" y="320"/>
                    </a:lnTo>
                    <a:cubicBezTo>
                      <a:pt x="46" y="252"/>
                      <a:pt x="0" y="115"/>
                      <a:pt x="0" y="1"/>
                    </a:cubicBezTo>
                    <a:close/>
                  </a:path>
                </a:pathLst>
              </a:custGeom>
              <a:solidFill>
                <a:srgbClr val="A7BCC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5" name="Google Shape;365;p29"/>
              <p:cNvSpPr/>
              <p:nvPr/>
            </p:nvSpPr>
            <p:spPr>
              <a:xfrm>
                <a:off x="4581775" y="2987300"/>
                <a:ext cx="440550" cy="277350"/>
              </a:xfrm>
              <a:custGeom>
                <a:avLst/>
                <a:gdLst/>
                <a:ahLst/>
                <a:cxnLst/>
                <a:rect l="l" t="t" r="r" b="b"/>
                <a:pathLst>
                  <a:path w="17622" h="11094" extrusionOk="0">
                    <a:moveTo>
                      <a:pt x="0" y="1"/>
                    </a:moveTo>
                    <a:lnTo>
                      <a:pt x="0" y="868"/>
                    </a:lnTo>
                    <a:cubicBezTo>
                      <a:pt x="0" y="982"/>
                      <a:pt x="46" y="1119"/>
                      <a:pt x="183" y="1188"/>
                    </a:cubicBezTo>
                    <a:lnTo>
                      <a:pt x="17096" y="10957"/>
                    </a:lnTo>
                    <a:cubicBezTo>
                      <a:pt x="17256" y="11048"/>
                      <a:pt x="17439" y="11094"/>
                      <a:pt x="17621" y="11094"/>
                    </a:cubicBezTo>
                    <a:lnTo>
                      <a:pt x="17621" y="10226"/>
                    </a:lnTo>
                    <a:cubicBezTo>
                      <a:pt x="17439" y="10226"/>
                      <a:pt x="17256" y="10181"/>
                      <a:pt x="17096" y="10090"/>
                    </a:cubicBezTo>
                    <a:lnTo>
                      <a:pt x="183" y="320"/>
                    </a:lnTo>
                    <a:cubicBezTo>
                      <a:pt x="46" y="252"/>
                      <a:pt x="0" y="115"/>
                      <a:pt x="0" y="1"/>
                    </a:cubicBez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6" name="Google Shape;366;p29"/>
              <p:cNvSpPr/>
              <p:nvPr/>
            </p:nvSpPr>
            <p:spPr>
              <a:xfrm>
                <a:off x="4380325" y="2029775"/>
                <a:ext cx="999775" cy="1315925"/>
              </a:xfrm>
              <a:custGeom>
                <a:avLst/>
                <a:gdLst/>
                <a:ahLst/>
                <a:cxnLst/>
                <a:rect l="l" t="t" r="r" b="b"/>
                <a:pathLst>
                  <a:path w="39991" h="52637" extrusionOk="0">
                    <a:moveTo>
                      <a:pt x="1" y="29331"/>
                    </a:moveTo>
                    <a:lnTo>
                      <a:pt x="39991" y="52636"/>
                    </a:lnTo>
                    <a:lnTo>
                      <a:pt x="39991" y="23191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7" name="Google Shape;367;p29"/>
              <p:cNvSpPr/>
              <p:nvPr/>
            </p:nvSpPr>
            <p:spPr>
              <a:xfrm>
                <a:off x="5380075" y="2589575"/>
                <a:ext cx="33125" cy="756125"/>
              </a:xfrm>
              <a:custGeom>
                <a:avLst/>
                <a:gdLst/>
                <a:ahLst/>
                <a:cxnLst/>
                <a:rect l="l" t="t" r="r" b="b"/>
                <a:pathLst>
                  <a:path w="1325" h="30245" extrusionOk="0">
                    <a:moveTo>
                      <a:pt x="1325" y="1"/>
                    </a:moveTo>
                    <a:lnTo>
                      <a:pt x="1" y="799"/>
                    </a:lnTo>
                    <a:lnTo>
                      <a:pt x="1" y="30244"/>
                    </a:lnTo>
                    <a:lnTo>
                      <a:pt x="1325" y="29422"/>
                    </a:lnTo>
                    <a:lnTo>
                      <a:pt x="1325" y="1"/>
                    </a:lnTo>
                    <a:close/>
                  </a:path>
                </a:pathLst>
              </a:custGeom>
              <a:solidFill>
                <a:srgbClr val="A7BCC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8" name="Google Shape;368;p29"/>
              <p:cNvSpPr/>
              <p:nvPr/>
            </p:nvSpPr>
            <p:spPr>
              <a:xfrm>
                <a:off x="4380325" y="2009825"/>
                <a:ext cx="1032875" cy="599750"/>
              </a:xfrm>
              <a:custGeom>
                <a:avLst/>
                <a:gdLst/>
                <a:ahLst/>
                <a:cxnLst/>
                <a:rect l="l" t="t" r="r" b="b"/>
                <a:pathLst>
                  <a:path w="41315" h="23990" extrusionOk="0">
                    <a:moveTo>
                      <a:pt x="1348" y="0"/>
                    </a:moveTo>
                    <a:lnTo>
                      <a:pt x="1" y="799"/>
                    </a:lnTo>
                    <a:lnTo>
                      <a:pt x="39991" y="23989"/>
                    </a:lnTo>
                    <a:lnTo>
                      <a:pt x="41315" y="23191"/>
                    </a:lnTo>
                    <a:lnTo>
                      <a:pt x="134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9" name="Google Shape;369;p29"/>
              <p:cNvSpPr/>
              <p:nvPr/>
            </p:nvSpPr>
            <p:spPr>
              <a:xfrm>
                <a:off x="4380325" y="2029775"/>
                <a:ext cx="999775" cy="1315925"/>
              </a:xfrm>
              <a:custGeom>
                <a:avLst/>
                <a:gdLst/>
                <a:ahLst/>
                <a:cxnLst/>
                <a:rect l="l" t="t" r="r" b="b"/>
                <a:pathLst>
                  <a:path w="39991" h="52637" extrusionOk="0">
                    <a:moveTo>
                      <a:pt x="937" y="1644"/>
                    </a:moveTo>
                    <a:lnTo>
                      <a:pt x="39032" y="23739"/>
                    </a:lnTo>
                    <a:lnTo>
                      <a:pt x="39032" y="50970"/>
                    </a:lnTo>
                    <a:lnTo>
                      <a:pt x="937" y="28784"/>
                    </a:lnTo>
                    <a:lnTo>
                      <a:pt x="937" y="1644"/>
                    </a:lnTo>
                    <a:close/>
                    <a:moveTo>
                      <a:pt x="1" y="1"/>
                    </a:moveTo>
                    <a:lnTo>
                      <a:pt x="1" y="29331"/>
                    </a:lnTo>
                    <a:lnTo>
                      <a:pt x="39991" y="52636"/>
                    </a:lnTo>
                    <a:lnTo>
                      <a:pt x="39991" y="23191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0" name="Google Shape;370;p29"/>
              <p:cNvSpPr/>
              <p:nvPr/>
            </p:nvSpPr>
            <p:spPr>
              <a:xfrm>
                <a:off x="5512475" y="2220950"/>
                <a:ext cx="376625" cy="667100"/>
              </a:xfrm>
              <a:custGeom>
                <a:avLst/>
                <a:gdLst/>
                <a:ahLst/>
                <a:cxnLst/>
                <a:rect l="l" t="t" r="r" b="b"/>
                <a:pathLst>
                  <a:path w="15065" h="26684" extrusionOk="0">
                    <a:moveTo>
                      <a:pt x="0" y="0"/>
                    </a:moveTo>
                    <a:lnTo>
                      <a:pt x="0" y="17964"/>
                    </a:lnTo>
                    <a:lnTo>
                      <a:pt x="15065" y="26683"/>
                    </a:lnTo>
                    <a:lnTo>
                      <a:pt x="15065" y="86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1" name="Google Shape;371;p29"/>
              <p:cNvSpPr/>
              <p:nvPr/>
            </p:nvSpPr>
            <p:spPr>
              <a:xfrm>
                <a:off x="5889100" y="2420675"/>
                <a:ext cx="28550" cy="467375"/>
              </a:xfrm>
              <a:custGeom>
                <a:avLst/>
                <a:gdLst/>
                <a:ahLst/>
                <a:cxnLst/>
                <a:rect l="l" t="t" r="r" b="b"/>
                <a:pathLst>
                  <a:path w="1142" h="18695" extrusionOk="0">
                    <a:moveTo>
                      <a:pt x="1141" y="0"/>
                    </a:moveTo>
                    <a:lnTo>
                      <a:pt x="0" y="685"/>
                    </a:lnTo>
                    <a:lnTo>
                      <a:pt x="0" y="18694"/>
                    </a:lnTo>
                    <a:lnTo>
                      <a:pt x="1141" y="18009"/>
                    </a:lnTo>
                    <a:lnTo>
                      <a:pt x="1141" y="0"/>
                    </a:lnTo>
                    <a:close/>
                  </a:path>
                </a:pathLst>
              </a:custGeom>
              <a:solidFill>
                <a:srgbClr val="A7BCC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2" name="Google Shape;372;p29"/>
              <p:cNvSpPr/>
              <p:nvPr/>
            </p:nvSpPr>
            <p:spPr>
              <a:xfrm>
                <a:off x="5512475" y="2204400"/>
                <a:ext cx="405175" cy="233425"/>
              </a:xfrm>
              <a:custGeom>
                <a:avLst/>
                <a:gdLst/>
                <a:ahLst/>
                <a:cxnLst/>
                <a:rect l="l" t="t" r="r" b="b"/>
                <a:pathLst>
                  <a:path w="16207" h="9337" extrusionOk="0">
                    <a:moveTo>
                      <a:pt x="1164" y="0"/>
                    </a:moveTo>
                    <a:lnTo>
                      <a:pt x="0" y="662"/>
                    </a:lnTo>
                    <a:lnTo>
                      <a:pt x="15065" y="9336"/>
                    </a:lnTo>
                    <a:lnTo>
                      <a:pt x="16206" y="8651"/>
                    </a:lnTo>
                    <a:lnTo>
                      <a:pt x="116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3" name="Google Shape;373;p29"/>
              <p:cNvSpPr/>
              <p:nvPr/>
            </p:nvSpPr>
            <p:spPr>
              <a:xfrm>
                <a:off x="5544425" y="2277450"/>
                <a:ext cx="313300" cy="554100"/>
              </a:xfrm>
              <a:custGeom>
                <a:avLst/>
                <a:gdLst/>
                <a:ahLst/>
                <a:cxnLst/>
                <a:rect l="l" t="t" r="r" b="b"/>
                <a:pathLst>
                  <a:path w="12532" h="22164" extrusionOk="0">
                    <a:moveTo>
                      <a:pt x="1" y="0"/>
                    </a:moveTo>
                    <a:lnTo>
                      <a:pt x="1" y="14905"/>
                    </a:lnTo>
                    <a:lnTo>
                      <a:pt x="12532" y="22163"/>
                    </a:lnTo>
                    <a:lnTo>
                      <a:pt x="12532" y="719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4" name="Google Shape;374;p29"/>
              <p:cNvSpPr/>
              <p:nvPr/>
            </p:nvSpPr>
            <p:spPr>
              <a:xfrm>
                <a:off x="5567250" y="2531375"/>
                <a:ext cx="57100" cy="134125"/>
              </a:xfrm>
              <a:custGeom>
                <a:avLst/>
                <a:gdLst/>
                <a:ahLst/>
                <a:cxnLst/>
                <a:rect l="l" t="t" r="r" b="b"/>
                <a:pathLst>
                  <a:path w="2284" h="5365" extrusionOk="0">
                    <a:moveTo>
                      <a:pt x="1" y="0"/>
                    </a:moveTo>
                    <a:lnTo>
                      <a:pt x="1" y="4063"/>
                    </a:lnTo>
                    <a:lnTo>
                      <a:pt x="2283" y="5364"/>
                    </a:lnTo>
                    <a:lnTo>
                      <a:pt x="2283" y="130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5" name="Google Shape;375;p29"/>
              <p:cNvSpPr/>
              <p:nvPr/>
            </p:nvSpPr>
            <p:spPr>
              <a:xfrm>
                <a:off x="5538725" y="2607275"/>
                <a:ext cx="17700" cy="20000"/>
              </a:xfrm>
              <a:custGeom>
                <a:avLst/>
                <a:gdLst/>
                <a:ahLst/>
                <a:cxnLst/>
                <a:rect l="l" t="t" r="r" b="b"/>
                <a:pathLst>
                  <a:path w="708" h="800" extrusionOk="0">
                    <a:moveTo>
                      <a:pt x="0" y="0"/>
                    </a:moveTo>
                    <a:lnTo>
                      <a:pt x="0" y="388"/>
                    </a:lnTo>
                    <a:lnTo>
                      <a:pt x="708" y="799"/>
                    </a:lnTo>
                    <a:lnTo>
                      <a:pt x="708" y="4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6" name="Google Shape;376;p29"/>
              <p:cNvSpPr/>
              <p:nvPr/>
            </p:nvSpPr>
            <p:spPr>
              <a:xfrm>
                <a:off x="5538725" y="2569600"/>
                <a:ext cx="17700" cy="20000"/>
              </a:xfrm>
              <a:custGeom>
                <a:avLst/>
                <a:gdLst/>
                <a:ahLst/>
                <a:cxnLst/>
                <a:rect l="l" t="t" r="r" b="b"/>
                <a:pathLst>
                  <a:path w="708" h="800" extrusionOk="0">
                    <a:moveTo>
                      <a:pt x="0" y="1"/>
                    </a:moveTo>
                    <a:lnTo>
                      <a:pt x="0" y="389"/>
                    </a:lnTo>
                    <a:lnTo>
                      <a:pt x="708" y="800"/>
                    </a:lnTo>
                    <a:lnTo>
                      <a:pt x="708" y="41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7" name="Google Shape;377;p29"/>
              <p:cNvSpPr/>
              <p:nvPr/>
            </p:nvSpPr>
            <p:spPr>
              <a:xfrm>
                <a:off x="5538725" y="2531950"/>
                <a:ext cx="17700" cy="20000"/>
              </a:xfrm>
              <a:custGeom>
                <a:avLst/>
                <a:gdLst/>
                <a:ahLst/>
                <a:cxnLst/>
                <a:rect l="l" t="t" r="r" b="b"/>
                <a:pathLst>
                  <a:path w="708" h="800" extrusionOk="0">
                    <a:moveTo>
                      <a:pt x="0" y="0"/>
                    </a:moveTo>
                    <a:lnTo>
                      <a:pt x="0" y="388"/>
                    </a:lnTo>
                    <a:lnTo>
                      <a:pt x="708" y="799"/>
                    </a:lnTo>
                    <a:lnTo>
                      <a:pt x="708" y="4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8" name="Google Shape;378;p29"/>
              <p:cNvSpPr/>
              <p:nvPr/>
            </p:nvSpPr>
            <p:spPr>
              <a:xfrm>
                <a:off x="5538725" y="2494275"/>
                <a:ext cx="17700" cy="20000"/>
              </a:xfrm>
              <a:custGeom>
                <a:avLst/>
                <a:gdLst/>
                <a:ahLst/>
                <a:cxnLst/>
                <a:rect l="l" t="t" r="r" b="b"/>
                <a:pathLst>
                  <a:path w="708" h="800" extrusionOk="0">
                    <a:moveTo>
                      <a:pt x="0" y="1"/>
                    </a:moveTo>
                    <a:lnTo>
                      <a:pt x="0" y="389"/>
                    </a:lnTo>
                    <a:lnTo>
                      <a:pt x="708" y="800"/>
                    </a:lnTo>
                    <a:lnTo>
                      <a:pt x="708" y="41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9" name="Google Shape;379;p29"/>
              <p:cNvSpPr/>
              <p:nvPr/>
            </p:nvSpPr>
            <p:spPr>
              <a:xfrm>
                <a:off x="5538725" y="2456625"/>
                <a:ext cx="17700" cy="20000"/>
              </a:xfrm>
              <a:custGeom>
                <a:avLst/>
                <a:gdLst/>
                <a:ahLst/>
                <a:cxnLst/>
                <a:rect l="l" t="t" r="r" b="b"/>
                <a:pathLst>
                  <a:path w="708" h="800" extrusionOk="0">
                    <a:moveTo>
                      <a:pt x="0" y="0"/>
                    </a:moveTo>
                    <a:lnTo>
                      <a:pt x="0" y="388"/>
                    </a:lnTo>
                    <a:lnTo>
                      <a:pt x="708" y="799"/>
                    </a:lnTo>
                    <a:lnTo>
                      <a:pt x="708" y="4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0" name="Google Shape;380;p29"/>
              <p:cNvSpPr/>
              <p:nvPr/>
            </p:nvSpPr>
            <p:spPr>
              <a:xfrm>
                <a:off x="5538725" y="2418950"/>
                <a:ext cx="17700" cy="20000"/>
              </a:xfrm>
              <a:custGeom>
                <a:avLst/>
                <a:gdLst/>
                <a:ahLst/>
                <a:cxnLst/>
                <a:rect l="l" t="t" r="r" b="b"/>
                <a:pathLst>
                  <a:path w="708" h="800" extrusionOk="0">
                    <a:moveTo>
                      <a:pt x="0" y="1"/>
                    </a:moveTo>
                    <a:lnTo>
                      <a:pt x="0" y="389"/>
                    </a:lnTo>
                    <a:lnTo>
                      <a:pt x="708" y="800"/>
                    </a:lnTo>
                    <a:lnTo>
                      <a:pt x="708" y="41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1" name="Google Shape;381;p29"/>
              <p:cNvSpPr/>
              <p:nvPr/>
            </p:nvSpPr>
            <p:spPr>
              <a:xfrm>
                <a:off x="5538725" y="2381300"/>
                <a:ext cx="17700" cy="20000"/>
              </a:xfrm>
              <a:custGeom>
                <a:avLst/>
                <a:gdLst/>
                <a:ahLst/>
                <a:cxnLst/>
                <a:rect l="l" t="t" r="r" b="b"/>
                <a:pathLst>
                  <a:path w="708" h="800" extrusionOk="0">
                    <a:moveTo>
                      <a:pt x="0" y="0"/>
                    </a:moveTo>
                    <a:lnTo>
                      <a:pt x="0" y="388"/>
                    </a:lnTo>
                    <a:lnTo>
                      <a:pt x="708" y="799"/>
                    </a:lnTo>
                    <a:lnTo>
                      <a:pt x="708" y="4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2" name="Google Shape;382;p29"/>
              <p:cNvSpPr/>
              <p:nvPr/>
            </p:nvSpPr>
            <p:spPr>
              <a:xfrm>
                <a:off x="5538725" y="2343625"/>
                <a:ext cx="17700" cy="20000"/>
              </a:xfrm>
              <a:custGeom>
                <a:avLst/>
                <a:gdLst/>
                <a:ahLst/>
                <a:cxnLst/>
                <a:rect l="l" t="t" r="r" b="b"/>
                <a:pathLst>
                  <a:path w="708" h="800" extrusionOk="0">
                    <a:moveTo>
                      <a:pt x="0" y="1"/>
                    </a:moveTo>
                    <a:lnTo>
                      <a:pt x="0" y="389"/>
                    </a:lnTo>
                    <a:lnTo>
                      <a:pt x="708" y="800"/>
                    </a:lnTo>
                    <a:lnTo>
                      <a:pt x="708" y="41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3" name="Google Shape;383;p29"/>
              <p:cNvSpPr/>
              <p:nvPr/>
            </p:nvSpPr>
            <p:spPr>
              <a:xfrm>
                <a:off x="5637450" y="2487425"/>
                <a:ext cx="57075" cy="218575"/>
              </a:xfrm>
              <a:custGeom>
                <a:avLst/>
                <a:gdLst/>
                <a:ahLst/>
                <a:cxnLst/>
                <a:rect l="l" t="t" r="r" b="b"/>
                <a:pathLst>
                  <a:path w="2283" h="8743" extrusionOk="0">
                    <a:moveTo>
                      <a:pt x="0" y="1"/>
                    </a:moveTo>
                    <a:lnTo>
                      <a:pt x="0" y="7442"/>
                    </a:lnTo>
                    <a:lnTo>
                      <a:pt x="2283" y="8743"/>
                    </a:lnTo>
                    <a:lnTo>
                      <a:pt x="2283" y="130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4" name="Google Shape;384;p29"/>
              <p:cNvSpPr/>
              <p:nvPr/>
            </p:nvSpPr>
            <p:spPr>
              <a:xfrm>
                <a:off x="5707625" y="2553050"/>
                <a:ext cx="57100" cy="194050"/>
              </a:xfrm>
              <a:custGeom>
                <a:avLst/>
                <a:gdLst/>
                <a:ahLst/>
                <a:cxnLst/>
                <a:rect l="l" t="t" r="r" b="b"/>
                <a:pathLst>
                  <a:path w="2284" h="7762" extrusionOk="0">
                    <a:moveTo>
                      <a:pt x="1" y="1"/>
                    </a:moveTo>
                    <a:lnTo>
                      <a:pt x="1" y="6437"/>
                    </a:lnTo>
                    <a:lnTo>
                      <a:pt x="2283" y="7761"/>
                    </a:lnTo>
                    <a:lnTo>
                      <a:pt x="2283" y="1325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5" name="Google Shape;385;p29"/>
              <p:cNvSpPr/>
              <p:nvPr/>
            </p:nvSpPr>
            <p:spPr>
              <a:xfrm>
                <a:off x="5777825" y="2496575"/>
                <a:ext cx="57075" cy="291025"/>
              </a:xfrm>
              <a:custGeom>
                <a:avLst/>
                <a:gdLst/>
                <a:ahLst/>
                <a:cxnLst/>
                <a:rect l="l" t="t" r="r" b="b"/>
                <a:pathLst>
                  <a:path w="2283" h="11641" extrusionOk="0">
                    <a:moveTo>
                      <a:pt x="0" y="0"/>
                    </a:moveTo>
                    <a:lnTo>
                      <a:pt x="0" y="10340"/>
                    </a:lnTo>
                    <a:lnTo>
                      <a:pt x="2283" y="11641"/>
                    </a:lnTo>
                    <a:lnTo>
                      <a:pt x="2283" y="13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6" name="Google Shape;386;p29"/>
              <p:cNvSpPr/>
              <p:nvPr/>
            </p:nvSpPr>
            <p:spPr>
              <a:xfrm>
                <a:off x="5051975" y="1818075"/>
                <a:ext cx="376625" cy="666525"/>
              </a:xfrm>
              <a:custGeom>
                <a:avLst/>
                <a:gdLst/>
                <a:ahLst/>
                <a:cxnLst/>
                <a:rect l="l" t="t" r="r" b="b"/>
                <a:pathLst>
                  <a:path w="15065" h="26661" extrusionOk="0">
                    <a:moveTo>
                      <a:pt x="0" y="1"/>
                    </a:moveTo>
                    <a:lnTo>
                      <a:pt x="0" y="17941"/>
                    </a:lnTo>
                    <a:lnTo>
                      <a:pt x="15065" y="26661"/>
                    </a:lnTo>
                    <a:lnTo>
                      <a:pt x="15065" y="865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7" name="Google Shape;387;p29"/>
              <p:cNvSpPr/>
              <p:nvPr/>
            </p:nvSpPr>
            <p:spPr>
              <a:xfrm>
                <a:off x="5428575" y="2017225"/>
                <a:ext cx="28575" cy="467375"/>
              </a:xfrm>
              <a:custGeom>
                <a:avLst/>
                <a:gdLst/>
                <a:ahLst/>
                <a:cxnLst/>
                <a:rect l="l" t="t" r="r" b="b"/>
                <a:pathLst>
                  <a:path w="1143" h="18695" extrusionOk="0">
                    <a:moveTo>
                      <a:pt x="1142" y="1"/>
                    </a:moveTo>
                    <a:lnTo>
                      <a:pt x="1" y="686"/>
                    </a:lnTo>
                    <a:lnTo>
                      <a:pt x="1" y="18695"/>
                    </a:lnTo>
                    <a:lnTo>
                      <a:pt x="1142" y="18010"/>
                    </a:lnTo>
                    <a:lnTo>
                      <a:pt x="1142" y="1"/>
                    </a:lnTo>
                    <a:close/>
                  </a:path>
                </a:pathLst>
              </a:custGeom>
              <a:solidFill>
                <a:srgbClr val="A7BCC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8" name="Google Shape;388;p29"/>
              <p:cNvSpPr/>
              <p:nvPr/>
            </p:nvSpPr>
            <p:spPr>
              <a:xfrm>
                <a:off x="5051975" y="1801525"/>
                <a:ext cx="405175" cy="232850"/>
              </a:xfrm>
              <a:custGeom>
                <a:avLst/>
                <a:gdLst/>
                <a:ahLst/>
                <a:cxnLst/>
                <a:rect l="l" t="t" r="r" b="b"/>
                <a:pathLst>
                  <a:path w="16207" h="9314" extrusionOk="0">
                    <a:moveTo>
                      <a:pt x="1164" y="1"/>
                    </a:moveTo>
                    <a:lnTo>
                      <a:pt x="0" y="663"/>
                    </a:lnTo>
                    <a:lnTo>
                      <a:pt x="15065" y="9314"/>
                    </a:lnTo>
                    <a:lnTo>
                      <a:pt x="16206" y="8629"/>
                    </a:lnTo>
                    <a:lnTo>
                      <a:pt x="1164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9" name="Google Shape;389;p29"/>
              <p:cNvSpPr/>
              <p:nvPr/>
            </p:nvSpPr>
            <p:spPr>
              <a:xfrm>
                <a:off x="5083925" y="1874000"/>
                <a:ext cx="313300" cy="554100"/>
              </a:xfrm>
              <a:custGeom>
                <a:avLst/>
                <a:gdLst/>
                <a:ahLst/>
                <a:cxnLst/>
                <a:rect l="l" t="t" r="r" b="b"/>
                <a:pathLst>
                  <a:path w="12532" h="22164" extrusionOk="0">
                    <a:moveTo>
                      <a:pt x="1" y="1"/>
                    </a:moveTo>
                    <a:lnTo>
                      <a:pt x="1" y="14928"/>
                    </a:lnTo>
                    <a:lnTo>
                      <a:pt x="12532" y="22164"/>
                    </a:lnTo>
                    <a:lnTo>
                      <a:pt x="12532" y="7213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0" name="Google Shape;390;p29"/>
              <p:cNvSpPr/>
              <p:nvPr/>
            </p:nvSpPr>
            <p:spPr>
              <a:xfrm>
                <a:off x="5078225" y="2203825"/>
                <a:ext cx="17700" cy="20000"/>
              </a:xfrm>
              <a:custGeom>
                <a:avLst/>
                <a:gdLst/>
                <a:ahLst/>
                <a:cxnLst/>
                <a:rect l="l" t="t" r="r" b="b"/>
                <a:pathLst>
                  <a:path w="708" h="800" extrusionOk="0">
                    <a:moveTo>
                      <a:pt x="0" y="1"/>
                    </a:moveTo>
                    <a:lnTo>
                      <a:pt x="0" y="389"/>
                    </a:lnTo>
                    <a:lnTo>
                      <a:pt x="708" y="800"/>
                    </a:lnTo>
                    <a:lnTo>
                      <a:pt x="708" y="41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1" name="Google Shape;391;p29"/>
              <p:cNvSpPr/>
              <p:nvPr/>
            </p:nvSpPr>
            <p:spPr>
              <a:xfrm>
                <a:off x="5078225" y="2166175"/>
                <a:ext cx="17700" cy="20000"/>
              </a:xfrm>
              <a:custGeom>
                <a:avLst/>
                <a:gdLst/>
                <a:ahLst/>
                <a:cxnLst/>
                <a:rect l="l" t="t" r="r" b="b"/>
                <a:pathLst>
                  <a:path w="708" h="800" extrusionOk="0">
                    <a:moveTo>
                      <a:pt x="0" y="0"/>
                    </a:moveTo>
                    <a:lnTo>
                      <a:pt x="0" y="388"/>
                    </a:lnTo>
                    <a:lnTo>
                      <a:pt x="708" y="799"/>
                    </a:lnTo>
                    <a:lnTo>
                      <a:pt x="708" y="4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2" name="Google Shape;392;p29"/>
              <p:cNvSpPr/>
              <p:nvPr/>
            </p:nvSpPr>
            <p:spPr>
              <a:xfrm>
                <a:off x="5078225" y="2128500"/>
                <a:ext cx="17700" cy="20000"/>
              </a:xfrm>
              <a:custGeom>
                <a:avLst/>
                <a:gdLst/>
                <a:ahLst/>
                <a:cxnLst/>
                <a:rect l="l" t="t" r="r" b="b"/>
                <a:pathLst>
                  <a:path w="708" h="800" extrusionOk="0">
                    <a:moveTo>
                      <a:pt x="0" y="1"/>
                    </a:moveTo>
                    <a:lnTo>
                      <a:pt x="0" y="389"/>
                    </a:lnTo>
                    <a:lnTo>
                      <a:pt x="708" y="800"/>
                    </a:lnTo>
                    <a:lnTo>
                      <a:pt x="708" y="41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" name="Google Shape;393;p29"/>
              <p:cNvSpPr/>
              <p:nvPr/>
            </p:nvSpPr>
            <p:spPr>
              <a:xfrm>
                <a:off x="5078225" y="2090850"/>
                <a:ext cx="17700" cy="20550"/>
              </a:xfrm>
              <a:custGeom>
                <a:avLst/>
                <a:gdLst/>
                <a:ahLst/>
                <a:cxnLst/>
                <a:rect l="l" t="t" r="r" b="b"/>
                <a:pathLst>
                  <a:path w="708" h="822" extrusionOk="0">
                    <a:moveTo>
                      <a:pt x="0" y="0"/>
                    </a:moveTo>
                    <a:lnTo>
                      <a:pt x="0" y="388"/>
                    </a:lnTo>
                    <a:lnTo>
                      <a:pt x="708" y="822"/>
                    </a:lnTo>
                    <a:lnTo>
                      <a:pt x="708" y="4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4" name="Google Shape;394;p29"/>
              <p:cNvSpPr/>
              <p:nvPr/>
            </p:nvSpPr>
            <p:spPr>
              <a:xfrm>
                <a:off x="5078225" y="2053175"/>
                <a:ext cx="17700" cy="20575"/>
              </a:xfrm>
              <a:custGeom>
                <a:avLst/>
                <a:gdLst/>
                <a:ahLst/>
                <a:cxnLst/>
                <a:rect l="l" t="t" r="r" b="b"/>
                <a:pathLst>
                  <a:path w="708" h="823" extrusionOk="0">
                    <a:moveTo>
                      <a:pt x="0" y="1"/>
                    </a:moveTo>
                    <a:lnTo>
                      <a:pt x="0" y="412"/>
                    </a:lnTo>
                    <a:lnTo>
                      <a:pt x="708" y="823"/>
                    </a:lnTo>
                    <a:lnTo>
                      <a:pt x="708" y="41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5" name="Google Shape;395;p29"/>
              <p:cNvSpPr/>
              <p:nvPr/>
            </p:nvSpPr>
            <p:spPr>
              <a:xfrm>
                <a:off x="5078225" y="2015525"/>
                <a:ext cx="17700" cy="20575"/>
              </a:xfrm>
              <a:custGeom>
                <a:avLst/>
                <a:gdLst/>
                <a:ahLst/>
                <a:cxnLst/>
                <a:rect l="l" t="t" r="r" b="b"/>
                <a:pathLst>
                  <a:path w="708" h="823" extrusionOk="0">
                    <a:moveTo>
                      <a:pt x="0" y="0"/>
                    </a:moveTo>
                    <a:lnTo>
                      <a:pt x="0" y="411"/>
                    </a:lnTo>
                    <a:lnTo>
                      <a:pt x="708" y="822"/>
                    </a:lnTo>
                    <a:lnTo>
                      <a:pt x="708" y="4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6" name="Google Shape;396;p29"/>
              <p:cNvSpPr/>
              <p:nvPr/>
            </p:nvSpPr>
            <p:spPr>
              <a:xfrm>
                <a:off x="5078225" y="1977850"/>
                <a:ext cx="17700" cy="20575"/>
              </a:xfrm>
              <a:custGeom>
                <a:avLst/>
                <a:gdLst/>
                <a:ahLst/>
                <a:cxnLst/>
                <a:rect l="l" t="t" r="r" b="b"/>
                <a:pathLst>
                  <a:path w="708" h="823" extrusionOk="0">
                    <a:moveTo>
                      <a:pt x="0" y="1"/>
                    </a:moveTo>
                    <a:lnTo>
                      <a:pt x="0" y="412"/>
                    </a:lnTo>
                    <a:lnTo>
                      <a:pt x="708" y="823"/>
                    </a:lnTo>
                    <a:lnTo>
                      <a:pt x="708" y="41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7" name="Google Shape;397;p29"/>
              <p:cNvSpPr/>
              <p:nvPr/>
            </p:nvSpPr>
            <p:spPr>
              <a:xfrm>
                <a:off x="5078225" y="1940200"/>
                <a:ext cx="17700" cy="20575"/>
              </a:xfrm>
              <a:custGeom>
                <a:avLst/>
                <a:gdLst/>
                <a:ahLst/>
                <a:cxnLst/>
                <a:rect l="l" t="t" r="r" b="b"/>
                <a:pathLst>
                  <a:path w="708" h="823" extrusionOk="0">
                    <a:moveTo>
                      <a:pt x="0" y="0"/>
                    </a:moveTo>
                    <a:lnTo>
                      <a:pt x="0" y="411"/>
                    </a:lnTo>
                    <a:lnTo>
                      <a:pt x="708" y="822"/>
                    </a:lnTo>
                    <a:lnTo>
                      <a:pt x="708" y="4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8" name="Google Shape;398;p29"/>
              <p:cNvSpPr/>
              <p:nvPr/>
            </p:nvSpPr>
            <p:spPr>
              <a:xfrm>
                <a:off x="5511325" y="3113425"/>
                <a:ext cx="231700" cy="133550"/>
              </a:xfrm>
              <a:custGeom>
                <a:avLst/>
                <a:gdLst/>
                <a:ahLst/>
                <a:cxnLst/>
                <a:rect l="l" t="t" r="r" b="b"/>
                <a:pathLst>
                  <a:path w="9268" h="5342" extrusionOk="0">
                    <a:moveTo>
                      <a:pt x="4703" y="0"/>
                    </a:moveTo>
                    <a:lnTo>
                      <a:pt x="1" y="2716"/>
                    </a:lnTo>
                    <a:lnTo>
                      <a:pt x="4543" y="5341"/>
                    </a:lnTo>
                    <a:lnTo>
                      <a:pt x="9268" y="2648"/>
                    </a:lnTo>
                    <a:lnTo>
                      <a:pt x="470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9" name="Google Shape;399;p29"/>
              <p:cNvSpPr/>
              <p:nvPr/>
            </p:nvSpPr>
            <p:spPr>
              <a:xfrm>
                <a:off x="5624875" y="3179600"/>
                <a:ext cx="118150" cy="199750"/>
              </a:xfrm>
              <a:custGeom>
                <a:avLst/>
                <a:gdLst/>
                <a:ahLst/>
                <a:cxnLst/>
                <a:rect l="l" t="t" r="r" b="b"/>
                <a:pathLst>
                  <a:path w="4726" h="7990" extrusionOk="0">
                    <a:moveTo>
                      <a:pt x="4726" y="1"/>
                    </a:moveTo>
                    <a:lnTo>
                      <a:pt x="1" y="2694"/>
                    </a:lnTo>
                    <a:lnTo>
                      <a:pt x="1" y="7990"/>
                    </a:lnTo>
                    <a:lnTo>
                      <a:pt x="4726" y="5274"/>
                    </a:lnTo>
                    <a:lnTo>
                      <a:pt x="4726" y="1"/>
                    </a:lnTo>
                    <a:close/>
                  </a:path>
                </a:pathLst>
              </a:custGeom>
              <a:solidFill>
                <a:srgbClr val="A7BCC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0" name="Google Shape;400;p29"/>
              <p:cNvSpPr/>
              <p:nvPr/>
            </p:nvSpPr>
            <p:spPr>
              <a:xfrm>
                <a:off x="5122725" y="2107350"/>
                <a:ext cx="241400" cy="162175"/>
              </a:xfrm>
              <a:custGeom>
                <a:avLst/>
                <a:gdLst/>
                <a:ahLst/>
                <a:cxnLst/>
                <a:rect l="l" t="t" r="r" b="b"/>
                <a:pathLst>
                  <a:path w="9656" h="6487" extrusionOk="0">
                    <a:moveTo>
                      <a:pt x="484" y="0"/>
                    </a:moveTo>
                    <a:cubicBezTo>
                      <a:pt x="197" y="0"/>
                      <a:pt x="1" y="228"/>
                      <a:pt x="1" y="618"/>
                    </a:cubicBezTo>
                    <a:cubicBezTo>
                      <a:pt x="1" y="1166"/>
                      <a:pt x="389" y="1828"/>
                      <a:pt x="868" y="2102"/>
                    </a:cubicBezTo>
                    <a:cubicBezTo>
                      <a:pt x="1000" y="2190"/>
                      <a:pt x="1122" y="2231"/>
                      <a:pt x="1235" y="2231"/>
                    </a:cubicBezTo>
                    <a:cubicBezTo>
                      <a:pt x="1298" y="2231"/>
                      <a:pt x="1358" y="2218"/>
                      <a:pt x="1416" y="2193"/>
                    </a:cubicBezTo>
                    <a:lnTo>
                      <a:pt x="3356" y="4750"/>
                    </a:lnTo>
                    <a:cubicBezTo>
                      <a:pt x="3356" y="4796"/>
                      <a:pt x="3356" y="4841"/>
                      <a:pt x="3356" y="4887"/>
                    </a:cubicBezTo>
                    <a:cubicBezTo>
                      <a:pt x="3356" y="5435"/>
                      <a:pt x="3721" y="6097"/>
                      <a:pt x="4200" y="6370"/>
                    </a:cubicBezTo>
                    <a:cubicBezTo>
                      <a:pt x="4338" y="6449"/>
                      <a:pt x="4469" y="6487"/>
                      <a:pt x="4585" y="6487"/>
                    </a:cubicBezTo>
                    <a:cubicBezTo>
                      <a:pt x="4871" y="6487"/>
                      <a:pt x="5068" y="6258"/>
                      <a:pt x="5068" y="5868"/>
                    </a:cubicBezTo>
                    <a:cubicBezTo>
                      <a:pt x="5068" y="5640"/>
                      <a:pt x="4999" y="5412"/>
                      <a:pt x="4885" y="5161"/>
                    </a:cubicBezTo>
                    <a:lnTo>
                      <a:pt x="8400" y="1851"/>
                    </a:lnTo>
                    <a:cubicBezTo>
                      <a:pt x="8514" y="1965"/>
                      <a:pt x="8651" y="2079"/>
                      <a:pt x="8788" y="2171"/>
                    </a:cubicBezTo>
                    <a:cubicBezTo>
                      <a:pt x="8926" y="2249"/>
                      <a:pt x="9057" y="2287"/>
                      <a:pt x="9172" y="2287"/>
                    </a:cubicBezTo>
                    <a:cubicBezTo>
                      <a:pt x="9459" y="2287"/>
                      <a:pt x="9656" y="2059"/>
                      <a:pt x="9656" y="1668"/>
                    </a:cubicBezTo>
                    <a:cubicBezTo>
                      <a:pt x="9656" y="1121"/>
                      <a:pt x="9268" y="459"/>
                      <a:pt x="8788" y="185"/>
                    </a:cubicBezTo>
                    <a:cubicBezTo>
                      <a:pt x="8650" y="106"/>
                      <a:pt x="8520" y="69"/>
                      <a:pt x="8404" y="69"/>
                    </a:cubicBezTo>
                    <a:cubicBezTo>
                      <a:pt x="8118" y="69"/>
                      <a:pt x="7921" y="297"/>
                      <a:pt x="7921" y="687"/>
                    </a:cubicBezTo>
                    <a:cubicBezTo>
                      <a:pt x="7921" y="938"/>
                      <a:pt x="8012" y="1212"/>
                      <a:pt x="8149" y="1486"/>
                    </a:cubicBezTo>
                    <a:lnTo>
                      <a:pt x="4657" y="4796"/>
                    </a:lnTo>
                    <a:cubicBezTo>
                      <a:pt x="4543" y="4613"/>
                      <a:pt x="4383" y="4476"/>
                      <a:pt x="4223" y="4385"/>
                    </a:cubicBezTo>
                    <a:cubicBezTo>
                      <a:pt x="4081" y="4307"/>
                      <a:pt x="3946" y="4266"/>
                      <a:pt x="3826" y="4266"/>
                    </a:cubicBezTo>
                    <a:cubicBezTo>
                      <a:pt x="3735" y="4266"/>
                      <a:pt x="3653" y="4290"/>
                      <a:pt x="3584" y="4339"/>
                    </a:cubicBezTo>
                    <a:lnTo>
                      <a:pt x="1690" y="1851"/>
                    </a:lnTo>
                    <a:cubicBezTo>
                      <a:pt x="1713" y="1783"/>
                      <a:pt x="1713" y="1714"/>
                      <a:pt x="1713" y="1623"/>
                    </a:cubicBezTo>
                    <a:cubicBezTo>
                      <a:pt x="1735" y="1075"/>
                      <a:pt x="1347" y="390"/>
                      <a:pt x="868" y="116"/>
                    </a:cubicBezTo>
                    <a:cubicBezTo>
                      <a:pt x="730" y="38"/>
                      <a:pt x="600" y="0"/>
                      <a:pt x="4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1" name="Google Shape;401;p29"/>
              <p:cNvSpPr/>
              <p:nvPr/>
            </p:nvSpPr>
            <p:spPr>
              <a:xfrm>
                <a:off x="5178650" y="3121400"/>
                <a:ext cx="152375" cy="103325"/>
              </a:xfrm>
              <a:custGeom>
                <a:avLst/>
                <a:gdLst/>
                <a:ahLst/>
                <a:cxnLst/>
                <a:rect l="l" t="t" r="r" b="b"/>
                <a:pathLst>
                  <a:path w="6095" h="4133" extrusionOk="0">
                    <a:moveTo>
                      <a:pt x="1" y="1"/>
                    </a:moveTo>
                    <a:lnTo>
                      <a:pt x="1" y="594"/>
                    </a:lnTo>
                    <a:lnTo>
                      <a:pt x="6095" y="4132"/>
                    </a:lnTo>
                    <a:lnTo>
                      <a:pt x="6095" y="3539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2" name="Google Shape;402;p29"/>
              <p:cNvSpPr/>
              <p:nvPr/>
            </p:nvSpPr>
            <p:spPr>
              <a:xfrm>
                <a:off x="5002900" y="3019825"/>
                <a:ext cx="152950" cy="103325"/>
              </a:xfrm>
              <a:custGeom>
                <a:avLst/>
                <a:gdLst/>
                <a:ahLst/>
                <a:cxnLst/>
                <a:rect l="l" t="t" r="r" b="b"/>
                <a:pathLst>
                  <a:path w="6118" h="4133" extrusionOk="0">
                    <a:moveTo>
                      <a:pt x="0" y="1"/>
                    </a:moveTo>
                    <a:lnTo>
                      <a:pt x="0" y="594"/>
                    </a:lnTo>
                    <a:lnTo>
                      <a:pt x="6117" y="4132"/>
                    </a:lnTo>
                    <a:lnTo>
                      <a:pt x="6117" y="3539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3" name="Google Shape;403;p29"/>
              <p:cNvSpPr/>
              <p:nvPr/>
            </p:nvSpPr>
            <p:spPr>
              <a:xfrm>
                <a:off x="5002900" y="3044950"/>
                <a:ext cx="152950" cy="103300"/>
              </a:xfrm>
              <a:custGeom>
                <a:avLst/>
                <a:gdLst/>
                <a:ahLst/>
                <a:cxnLst/>
                <a:rect l="l" t="t" r="r" b="b"/>
                <a:pathLst>
                  <a:path w="6118" h="4132" extrusionOk="0">
                    <a:moveTo>
                      <a:pt x="0" y="0"/>
                    </a:moveTo>
                    <a:lnTo>
                      <a:pt x="0" y="594"/>
                    </a:lnTo>
                    <a:lnTo>
                      <a:pt x="6117" y="4131"/>
                    </a:lnTo>
                    <a:lnTo>
                      <a:pt x="6117" y="35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4" name="Google Shape;404;p29"/>
              <p:cNvSpPr/>
              <p:nvPr/>
            </p:nvSpPr>
            <p:spPr>
              <a:xfrm>
                <a:off x="4827700" y="2918250"/>
                <a:ext cx="152400" cy="103325"/>
              </a:xfrm>
              <a:custGeom>
                <a:avLst/>
                <a:gdLst/>
                <a:ahLst/>
                <a:cxnLst/>
                <a:rect l="l" t="t" r="r" b="b"/>
                <a:pathLst>
                  <a:path w="6096" h="4133" extrusionOk="0">
                    <a:moveTo>
                      <a:pt x="1" y="1"/>
                    </a:moveTo>
                    <a:lnTo>
                      <a:pt x="1" y="594"/>
                    </a:lnTo>
                    <a:lnTo>
                      <a:pt x="6095" y="4132"/>
                    </a:lnTo>
                    <a:lnTo>
                      <a:pt x="6095" y="3539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5" name="Google Shape;405;p29"/>
              <p:cNvSpPr/>
              <p:nvPr/>
            </p:nvSpPr>
            <p:spPr>
              <a:xfrm>
                <a:off x="4827700" y="2943375"/>
                <a:ext cx="152400" cy="103300"/>
              </a:xfrm>
              <a:custGeom>
                <a:avLst/>
                <a:gdLst/>
                <a:ahLst/>
                <a:cxnLst/>
                <a:rect l="l" t="t" r="r" b="b"/>
                <a:pathLst>
                  <a:path w="6096" h="4132" extrusionOk="0">
                    <a:moveTo>
                      <a:pt x="1" y="0"/>
                    </a:moveTo>
                    <a:lnTo>
                      <a:pt x="1" y="594"/>
                    </a:lnTo>
                    <a:lnTo>
                      <a:pt x="6095" y="4132"/>
                    </a:lnTo>
                    <a:lnTo>
                      <a:pt x="6095" y="3538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6" name="Google Shape;406;p29"/>
              <p:cNvSpPr/>
              <p:nvPr/>
            </p:nvSpPr>
            <p:spPr>
              <a:xfrm>
                <a:off x="4651950" y="2816675"/>
                <a:ext cx="152400" cy="103325"/>
              </a:xfrm>
              <a:custGeom>
                <a:avLst/>
                <a:gdLst/>
                <a:ahLst/>
                <a:cxnLst/>
                <a:rect l="l" t="t" r="r" b="b"/>
                <a:pathLst>
                  <a:path w="6096" h="4133" extrusionOk="0">
                    <a:moveTo>
                      <a:pt x="1" y="1"/>
                    </a:moveTo>
                    <a:lnTo>
                      <a:pt x="1" y="594"/>
                    </a:lnTo>
                    <a:lnTo>
                      <a:pt x="6095" y="4132"/>
                    </a:lnTo>
                    <a:lnTo>
                      <a:pt x="6095" y="3539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7" name="Google Shape;407;p29"/>
              <p:cNvSpPr/>
              <p:nvPr/>
            </p:nvSpPr>
            <p:spPr>
              <a:xfrm>
                <a:off x="4651950" y="2841800"/>
                <a:ext cx="152400" cy="103300"/>
              </a:xfrm>
              <a:custGeom>
                <a:avLst/>
                <a:gdLst/>
                <a:ahLst/>
                <a:cxnLst/>
                <a:rect l="l" t="t" r="r" b="b"/>
                <a:pathLst>
                  <a:path w="6096" h="4132" extrusionOk="0">
                    <a:moveTo>
                      <a:pt x="1" y="0"/>
                    </a:moveTo>
                    <a:lnTo>
                      <a:pt x="1" y="594"/>
                    </a:lnTo>
                    <a:lnTo>
                      <a:pt x="6095" y="4132"/>
                    </a:lnTo>
                    <a:lnTo>
                      <a:pt x="6095" y="3538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8" name="Google Shape;408;p29"/>
              <p:cNvSpPr/>
              <p:nvPr/>
            </p:nvSpPr>
            <p:spPr>
              <a:xfrm>
                <a:off x="4609150" y="2221525"/>
                <a:ext cx="721875" cy="950700"/>
              </a:xfrm>
              <a:custGeom>
                <a:avLst/>
                <a:gdLst/>
                <a:ahLst/>
                <a:cxnLst/>
                <a:rect l="l" t="t" r="r" b="b"/>
                <a:pathLst>
                  <a:path w="28875" h="38028" extrusionOk="0">
                    <a:moveTo>
                      <a:pt x="1" y="0"/>
                    </a:moveTo>
                    <a:lnTo>
                      <a:pt x="1" y="21205"/>
                    </a:lnTo>
                    <a:lnTo>
                      <a:pt x="28875" y="38027"/>
                    </a:lnTo>
                    <a:lnTo>
                      <a:pt x="28875" y="1675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9" name="Google Shape;409;p29"/>
              <p:cNvSpPr/>
              <p:nvPr/>
            </p:nvSpPr>
            <p:spPr>
              <a:xfrm>
                <a:off x="4626850" y="2721975"/>
                <a:ext cx="681350" cy="402875"/>
              </a:xfrm>
              <a:custGeom>
                <a:avLst/>
                <a:gdLst/>
                <a:ahLst/>
                <a:cxnLst/>
                <a:rect l="l" t="t" r="r" b="b"/>
                <a:pathLst>
                  <a:path w="27254" h="16115" extrusionOk="0">
                    <a:moveTo>
                      <a:pt x="0" y="0"/>
                    </a:moveTo>
                    <a:lnTo>
                      <a:pt x="0" y="251"/>
                    </a:lnTo>
                    <a:lnTo>
                      <a:pt x="27254" y="16115"/>
                    </a:lnTo>
                    <a:lnTo>
                      <a:pt x="27254" y="158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0" name="Google Shape;410;p29"/>
              <p:cNvSpPr/>
              <p:nvPr/>
            </p:nvSpPr>
            <p:spPr>
              <a:xfrm>
                <a:off x="4626850" y="2659775"/>
                <a:ext cx="681350" cy="402875"/>
              </a:xfrm>
              <a:custGeom>
                <a:avLst/>
                <a:gdLst/>
                <a:ahLst/>
                <a:cxnLst/>
                <a:rect l="l" t="t" r="r" b="b"/>
                <a:pathLst>
                  <a:path w="27254" h="16115" extrusionOk="0">
                    <a:moveTo>
                      <a:pt x="0" y="0"/>
                    </a:moveTo>
                    <a:lnTo>
                      <a:pt x="0" y="251"/>
                    </a:lnTo>
                    <a:lnTo>
                      <a:pt x="27254" y="16115"/>
                    </a:lnTo>
                    <a:lnTo>
                      <a:pt x="27254" y="158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1" name="Google Shape;411;p29"/>
              <p:cNvSpPr/>
              <p:nvPr/>
            </p:nvSpPr>
            <p:spPr>
              <a:xfrm>
                <a:off x="4626850" y="2597575"/>
                <a:ext cx="681350" cy="402875"/>
              </a:xfrm>
              <a:custGeom>
                <a:avLst/>
                <a:gdLst/>
                <a:ahLst/>
                <a:cxnLst/>
                <a:rect l="l" t="t" r="r" b="b"/>
                <a:pathLst>
                  <a:path w="27254" h="16115" extrusionOk="0">
                    <a:moveTo>
                      <a:pt x="0" y="0"/>
                    </a:moveTo>
                    <a:lnTo>
                      <a:pt x="0" y="251"/>
                    </a:lnTo>
                    <a:lnTo>
                      <a:pt x="27254" y="16115"/>
                    </a:lnTo>
                    <a:lnTo>
                      <a:pt x="27254" y="1588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2" name="Google Shape;412;p29"/>
              <p:cNvSpPr/>
              <p:nvPr/>
            </p:nvSpPr>
            <p:spPr>
              <a:xfrm>
                <a:off x="4626850" y="2535925"/>
                <a:ext cx="681350" cy="402325"/>
              </a:xfrm>
              <a:custGeom>
                <a:avLst/>
                <a:gdLst/>
                <a:ahLst/>
                <a:cxnLst/>
                <a:rect l="l" t="t" r="r" b="b"/>
                <a:pathLst>
                  <a:path w="27254" h="16093" extrusionOk="0">
                    <a:moveTo>
                      <a:pt x="0" y="1"/>
                    </a:moveTo>
                    <a:lnTo>
                      <a:pt x="0" y="229"/>
                    </a:lnTo>
                    <a:lnTo>
                      <a:pt x="27254" y="16093"/>
                    </a:lnTo>
                    <a:lnTo>
                      <a:pt x="27254" y="15865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3" name="Google Shape;413;p29"/>
              <p:cNvSpPr/>
              <p:nvPr/>
            </p:nvSpPr>
            <p:spPr>
              <a:xfrm>
                <a:off x="4626850" y="2473750"/>
                <a:ext cx="681350" cy="402300"/>
              </a:xfrm>
              <a:custGeom>
                <a:avLst/>
                <a:gdLst/>
                <a:ahLst/>
                <a:cxnLst/>
                <a:rect l="l" t="t" r="r" b="b"/>
                <a:pathLst>
                  <a:path w="27254" h="16092" extrusionOk="0">
                    <a:moveTo>
                      <a:pt x="0" y="0"/>
                    </a:moveTo>
                    <a:lnTo>
                      <a:pt x="0" y="228"/>
                    </a:lnTo>
                    <a:lnTo>
                      <a:pt x="27254" y="16092"/>
                    </a:lnTo>
                    <a:lnTo>
                      <a:pt x="27254" y="158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4" name="Google Shape;414;p29"/>
              <p:cNvSpPr/>
              <p:nvPr/>
            </p:nvSpPr>
            <p:spPr>
              <a:xfrm>
                <a:off x="4626850" y="2411550"/>
                <a:ext cx="681350" cy="402300"/>
              </a:xfrm>
              <a:custGeom>
                <a:avLst/>
                <a:gdLst/>
                <a:ahLst/>
                <a:cxnLst/>
                <a:rect l="l" t="t" r="r" b="b"/>
                <a:pathLst>
                  <a:path w="27254" h="16092" extrusionOk="0">
                    <a:moveTo>
                      <a:pt x="0" y="0"/>
                    </a:moveTo>
                    <a:lnTo>
                      <a:pt x="0" y="228"/>
                    </a:lnTo>
                    <a:lnTo>
                      <a:pt x="27254" y="16092"/>
                    </a:lnTo>
                    <a:lnTo>
                      <a:pt x="27254" y="158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5" name="Google Shape;415;p29"/>
              <p:cNvSpPr/>
              <p:nvPr/>
            </p:nvSpPr>
            <p:spPr>
              <a:xfrm>
                <a:off x="4626850" y="2349350"/>
                <a:ext cx="681350" cy="402300"/>
              </a:xfrm>
              <a:custGeom>
                <a:avLst/>
                <a:gdLst/>
                <a:ahLst/>
                <a:cxnLst/>
                <a:rect l="l" t="t" r="r" b="b"/>
                <a:pathLst>
                  <a:path w="27254" h="16092" extrusionOk="0">
                    <a:moveTo>
                      <a:pt x="0" y="0"/>
                    </a:moveTo>
                    <a:lnTo>
                      <a:pt x="0" y="228"/>
                    </a:lnTo>
                    <a:lnTo>
                      <a:pt x="27254" y="16092"/>
                    </a:lnTo>
                    <a:lnTo>
                      <a:pt x="27254" y="158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6" name="Google Shape;416;p29"/>
              <p:cNvSpPr/>
              <p:nvPr/>
            </p:nvSpPr>
            <p:spPr>
              <a:xfrm>
                <a:off x="4692475" y="2328800"/>
                <a:ext cx="5150" cy="434850"/>
              </a:xfrm>
              <a:custGeom>
                <a:avLst/>
                <a:gdLst/>
                <a:ahLst/>
                <a:cxnLst/>
                <a:rect l="l" t="t" r="r" b="b"/>
                <a:pathLst>
                  <a:path w="206" h="17394" extrusionOk="0">
                    <a:moveTo>
                      <a:pt x="0" y="0"/>
                    </a:moveTo>
                    <a:lnTo>
                      <a:pt x="0" y="17256"/>
                    </a:lnTo>
                    <a:lnTo>
                      <a:pt x="206" y="17393"/>
                    </a:lnTo>
                    <a:lnTo>
                      <a:pt x="20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7" name="Google Shape;417;p29"/>
              <p:cNvSpPr/>
              <p:nvPr/>
            </p:nvSpPr>
            <p:spPr>
              <a:xfrm>
                <a:off x="4758100" y="2367025"/>
                <a:ext cx="5150" cy="434850"/>
              </a:xfrm>
              <a:custGeom>
                <a:avLst/>
                <a:gdLst/>
                <a:ahLst/>
                <a:cxnLst/>
                <a:rect l="l" t="t" r="r" b="b"/>
                <a:pathLst>
                  <a:path w="206" h="17394" extrusionOk="0">
                    <a:moveTo>
                      <a:pt x="0" y="1"/>
                    </a:moveTo>
                    <a:lnTo>
                      <a:pt x="0" y="17257"/>
                    </a:lnTo>
                    <a:lnTo>
                      <a:pt x="206" y="17394"/>
                    </a:lnTo>
                    <a:lnTo>
                      <a:pt x="206" y="115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8" name="Google Shape;418;p29"/>
              <p:cNvSpPr/>
              <p:nvPr/>
            </p:nvSpPr>
            <p:spPr>
              <a:xfrm>
                <a:off x="4823150" y="2405250"/>
                <a:ext cx="5725" cy="434850"/>
              </a:xfrm>
              <a:custGeom>
                <a:avLst/>
                <a:gdLst/>
                <a:ahLst/>
                <a:cxnLst/>
                <a:rect l="l" t="t" r="r" b="b"/>
                <a:pathLst>
                  <a:path w="229" h="17394" extrusionOk="0">
                    <a:moveTo>
                      <a:pt x="0" y="1"/>
                    </a:moveTo>
                    <a:lnTo>
                      <a:pt x="0" y="17280"/>
                    </a:lnTo>
                    <a:lnTo>
                      <a:pt x="229" y="17394"/>
                    </a:lnTo>
                    <a:lnTo>
                      <a:pt x="229" y="138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9" name="Google Shape;419;p29"/>
              <p:cNvSpPr/>
              <p:nvPr/>
            </p:nvSpPr>
            <p:spPr>
              <a:xfrm>
                <a:off x="4888775" y="2443500"/>
                <a:ext cx="5725" cy="434850"/>
              </a:xfrm>
              <a:custGeom>
                <a:avLst/>
                <a:gdLst/>
                <a:ahLst/>
                <a:cxnLst/>
                <a:rect l="l" t="t" r="r" b="b"/>
                <a:pathLst>
                  <a:path w="229" h="17394" extrusionOk="0">
                    <a:moveTo>
                      <a:pt x="0" y="0"/>
                    </a:moveTo>
                    <a:lnTo>
                      <a:pt x="0" y="17279"/>
                    </a:lnTo>
                    <a:lnTo>
                      <a:pt x="229" y="17393"/>
                    </a:lnTo>
                    <a:lnTo>
                      <a:pt x="229" y="1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0" name="Google Shape;420;p29"/>
              <p:cNvSpPr/>
              <p:nvPr/>
            </p:nvSpPr>
            <p:spPr>
              <a:xfrm>
                <a:off x="4954400" y="2481725"/>
                <a:ext cx="5725" cy="434850"/>
              </a:xfrm>
              <a:custGeom>
                <a:avLst/>
                <a:gdLst/>
                <a:ahLst/>
                <a:cxnLst/>
                <a:rect l="l" t="t" r="r" b="b"/>
                <a:pathLst>
                  <a:path w="229" h="17394" extrusionOk="0">
                    <a:moveTo>
                      <a:pt x="0" y="1"/>
                    </a:moveTo>
                    <a:lnTo>
                      <a:pt x="0" y="17279"/>
                    </a:lnTo>
                    <a:lnTo>
                      <a:pt x="228" y="17393"/>
                    </a:lnTo>
                    <a:lnTo>
                      <a:pt x="228" y="138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1" name="Google Shape;421;p29"/>
              <p:cNvSpPr/>
              <p:nvPr/>
            </p:nvSpPr>
            <p:spPr>
              <a:xfrm>
                <a:off x="5020025" y="2519950"/>
                <a:ext cx="5150" cy="434850"/>
              </a:xfrm>
              <a:custGeom>
                <a:avLst/>
                <a:gdLst/>
                <a:ahLst/>
                <a:cxnLst/>
                <a:rect l="l" t="t" r="r" b="b"/>
                <a:pathLst>
                  <a:path w="206" h="17394" extrusionOk="0">
                    <a:moveTo>
                      <a:pt x="0" y="1"/>
                    </a:moveTo>
                    <a:lnTo>
                      <a:pt x="0" y="17280"/>
                    </a:lnTo>
                    <a:lnTo>
                      <a:pt x="205" y="17394"/>
                    </a:lnTo>
                    <a:lnTo>
                      <a:pt x="205" y="138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2" name="Google Shape;422;p29"/>
              <p:cNvSpPr/>
              <p:nvPr/>
            </p:nvSpPr>
            <p:spPr>
              <a:xfrm>
                <a:off x="5085625" y="2558200"/>
                <a:ext cx="5175" cy="434825"/>
              </a:xfrm>
              <a:custGeom>
                <a:avLst/>
                <a:gdLst/>
                <a:ahLst/>
                <a:cxnLst/>
                <a:rect l="l" t="t" r="r" b="b"/>
                <a:pathLst>
                  <a:path w="207" h="17393" extrusionOk="0">
                    <a:moveTo>
                      <a:pt x="1" y="0"/>
                    </a:moveTo>
                    <a:lnTo>
                      <a:pt x="1" y="17279"/>
                    </a:lnTo>
                    <a:lnTo>
                      <a:pt x="206" y="17393"/>
                    </a:lnTo>
                    <a:lnTo>
                      <a:pt x="206" y="137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3" name="Google Shape;423;p29"/>
              <p:cNvSpPr/>
              <p:nvPr/>
            </p:nvSpPr>
            <p:spPr>
              <a:xfrm>
                <a:off x="5151250" y="2597000"/>
                <a:ext cx="5175" cy="434275"/>
              </a:xfrm>
              <a:custGeom>
                <a:avLst/>
                <a:gdLst/>
                <a:ahLst/>
                <a:cxnLst/>
                <a:rect l="l" t="t" r="r" b="b"/>
                <a:pathLst>
                  <a:path w="207" h="17371" extrusionOk="0">
                    <a:moveTo>
                      <a:pt x="1" y="0"/>
                    </a:moveTo>
                    <a:lnTo>
                      <a:pt x="1" y="17256"/>
                    </a:lnTo>
                    <a:lnTo>
                      <a:pt x="206" y="17370"/>
                    </a:lnTo>
                    <a:lnTo>
                      <a:pt x="206" y="11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4" name="Google Shape;424;p29"/>
              <p:cNvSpPr/>
              <p:nvPr/>
            </p:nvSpPr>
            <p:spPr>
              <a:xfrm>
                <a:off x="5216875" y="2635225"/>
                <a:ext cx="5175" cy="434850"/>
              </a:xfrm>
              <a:custGeom>
                <a:avLst/>
                <a:gdLst/>
                <a:ahLst/>
                <a:cxnLst/>
                <a:rect l="l" t="t" r="r" b="b"/>
                <a:pathLst>
                  <a:path w="207" h="17394" extrusionOk="0">
                    <a:moveTo>
                      <a:pt x="1" y="1"/>
                    </a:moveTo>
                    <a:lnTo>
                      <a:pt x="1" y="17256"/>
                    </a:lnTo>
                    <a:lnTo>
                      <a:pt x="206" y="17393"/>
                    </a:lnTo>
                    <a:lnTo>
                      <a:pt x="206" y="115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5" name="Google Shape;425;p29"/>
              <p:cNvSpPr/>
              <p:nvPr/>
            </p:nvSpPr>
            <p:spPr>
              <a:xfrm>
                <a:off x="5281925" y="2673450"/>
                <a:ext cx="5750" cy="434850"/>
              </a:xfrm>
              <a:custGeom>
                <a:avLst/>
                <a:gdLst/>
                <a:ahLst/>
                <a:cxnLst/>
                <a:rect l="l" t="t" r="r" b="b"/>
                <a:pathLst>
                  <a:path w="230" h="17394" extrusionOk="0">
                    <a:moveTo>
                      <a:pt x="1" y="1"/>
                    </a:moveTo>
                    <a:lnTo>
                      <a:pt x="1" y="17257"/>
                    </a:lnTo>
                    <a:lnTo>
                      <a:pt x="229" y="17394"/>
                    </a:lnTo>
                    <a:lnTo>
                      <a:pt x="229" y="115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6" name="Google Shape;426;p29"/>
              <p:cNvSpPr/>
              <p:nvPr/>
            </p:nvSpPr>
            <p:spPr>
              <a:xfrm>
                <a:off x="4747250" y="2660950"/>
                <a:ext cx="26850" cy="34175"/>
              </a:xfrm>
              <a:custGeom>
                <a:avLst/>
                <a:gdLst/>
                <a:ahLst/>
                <a:cxnLst/>
                <a:rect l="l" t="t" r="r" b="b"/>
                <a:pathLst>
                  <a:path w="1074" h="1367" extrusionOk="0">
                    <a:moveTo>
                      <a:pt x="305" y="1"/>
                    </a:moveTo>
                    <a:cubicBezTo>
                      <a:pt x="130" y="1"/>
                      <a:pt x="1" y="141"/>
                      <a:pt x="1" y="387"/>
                    </a:cubicBezTo>
                    <a:cubicBezTo>
                      <a:pt x="1" y="729"/>
                      <a:pt x="229" y="1140"/>
                      <a:pt x="526" y="1300"/>
                    </a:cubicBezTo>
                    <a:cubicBezTo>
                      <a:pt x="610" y="1345"/>
                      <a:pt x="691" y="1367"/>
                      <a:pt x="763" y="1367"/>
                    </a:cubicBezTo>
                    <a:cubicBezTo>
                      <a:pt x="945" y="1367"/>
                      <a:pt x="1073" y="1232"/>
                      <a:pt x="1073" y="1003"/>
                    </a:cubicBezTo>
                    <a:cubicBezTo>
                      <a:pt x="1073" y="661"/>
                      <a:pt x="822" y="250"/>
                      <a:pt x="526" y="67"/>
                    </a:cubicBezTo>
                    <a:cubicBezTo>
                      <a:pt x="448" y="22"/>
                      <a:pt x="373" y="1"/>
                      <a:pt x="305" y="1"/>
                    </a:cubicBezTo>
                    <a:close/>
                  </a:path>
                </a:pathLst>
              </a:custGeom>
              <a:solidFill>
                <a:srgbClr val="ED556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7" name="Google Shape;427;p29"/>
              <p:cNvSpPr/>
              <p:nvPr/>
            </p:nvSpPr>
            <p:spPr>
              <a:xfrm>
                <a:off x="4747250" y="2597825"/>
                <a:ext cx="26850" cy="34325"/>
              </a:xfrm>
              <a:custGeom>
                <a:avLst/>
                <a:gdLst/>
                <a:ahLst/>
                <a:cxnLst/>
                <a:rect l="l" t="t" r="r" b="b"/>
                <a:pathLst>
                  <a:path w="1074" h="1373" extrusionOk="0">
                    <a:moveTo>
                      <a:pt x="290" y="0"/>
                    </a:moveTo>
                    <a:cubicBezTo>
                      <a:pt x="123" y="0"/>
                      <a:pt x="1" y="139"/>
                      <a:pt x="1" y="378"/>
                    </a:cubicBezTo>
                    <a:cubicBezTo>
                      <a:pt x="1" y="721"/>
                      <a:pt x="229" y="1131"/>
                      <a:pt x="526" y="1291"/>
                    </a:cubicBezTo>
                    <a:cubicBezTo>
                      <a:pt x="615" y="1346"/>
                      <a:pt x="701" y="1372"/>
                      <a:pt x="776" y="1372"/>
                    </a:cubicBezTo>
                    <a:cubicBezTo>
                      <a:pt x="951" y="1372"/>
                      <a:pt x="1073" y="1233"/>
                      <a:pt x="1073" y="994"/>
                    </a:cubicBezTo>
                    <a:cubicBezTo>
                      <a:pt x="1073" y="652"/>
                      <a:pt x="822" y="241"/>
                      <a:pt x="526" y="81"/>
                    </a:cubicBezTo>
                    <a:cubicBezTo>
                      <a:pt x="443" y="26"/>
                      <a:pt x="362" y="0"/>
                      <a:pt x="290" y="0"/>
                    </a:cubicBezTo>
                    <a:close/>
                  </a:path>
                </a:pathLst>
              </a:custGeom>
              <a:solidFill>
                <a:srgbClr val="F9AE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8" name="Google Shape;428;p29"/>
              <p:cNvSpPr/>
              <p:nvPr/>
            </p:nvSpPr>
            <p:spPr>
              <a:xfrm>
                <a:off x="4878500" y="2739900"/>
                <a:ext cx="26275" cy="34325"/>
              </a:xfrm>
              <a:custGeom>
                <a:avLst/>
                <a:gdLst/>
                <a:ahLst/>
                <a:cxnLst/>
                <a:rect l="l" t="t" r="r" b="b"/>
                <a:pathLst>
                  <a:path w="1051" h="1373" extrusionOk="0">
                    <a:moveTo>
                      <a:pt x="280" y="1"/>
                    </a:moveTo>
                    <a:cubicBezTo>
                      <a:pt x="112" y="1"/>
                      <a:pt x="0" y="140"/>
                      <a:pt x="0" y="379"/>
                    </a:cubicBezTo>
                    <a:cubicBezTo>
                      <a:pt x="0" y="721"/>
                      <a:pt x="229" y="1132"/>
                      <a:pt x="525" y="1292"/>
                    </a:cubicBezTo>
                    <a:cubicBezTo>
                      <a:pt x="615" y="1347"/>
                      <a:pt x="698" y="1373"/>
                      <a:pt x="771" y="1373"/>
                    </a:cubicBezTo>
                    <a:cubicBezTo>
                      <a:pt x="939" y="1373"/>
                      <a:pt x="1050" y="1234"/>
                      <a:pt x="1050" y="995"/>
                    </a:cubicBezTo>
                    <a:cubicBezTo>
                      <a:pt x="1050" y="653"/>
                      <a:pt x="822" y="242"/>
                      <a:pt x="525" y="82"/>
                    </a:cubicBezTo>
                    <a:cubicBezTo>
                      <a:pt x="436" y="27"/>
                      <a:pt x="352" y="1"/>
                      <a:pt x="280" y="1"/>
                    </a:cubicBezTo>
                    <a:close/>
                  </a:path>
                </a:pathLst>
              </a:custGeom>
              <a:solidFill>
                <a:srgbClr val="F9AE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9" name="Google Shape;429;p29"/>
              <p:cNvSpPr/>
              <p:nvPr/>
            </p:nvSpPr>
            <p:spPr>
              <a:xfrm>
                <a:off x="4944125" y="2651250"/>
                <a:ext cx="26275" cy="34275"/>
              </a:xfrm>
              <a:custGeom>
                <a:avLst/>
                <a:gdLst/>
                <a:ahLst/>
                <a:cxnLst/>
                <a:rect l="l" t="t" r="r" b="b"/>
                <a:pathLst>
                  <a:path w="1051" h="1371" extrusionOk="0">
                    <a:moveTo>
                      <a:pt x="295" y="1"/>
                    </a:moveTo>
                    <a:cubicBezTo>
                      <a:pt x="118" y="1"/>
                      <a:pt x="0" y="141"/>
                      <a:pt x="0" y="387"/>
                    </a:cubicBezTo>
                    <a:cubicBezTo>
                      <a:pt x="0" y="729"/>
                      <a:pt x="229" y="1140"/>
                      <a:pt x="525" y="1300"/>
                    </a:cubicBezTo>
                    <a:cubicBezTo>
                      <a:pt x="614" y="1348"/>
                      <a:pt x="697" y="1371"/>
                      <a:pt x="769" y="1371"/>
                    </a:cubicBezTo>
                    <a:cubicBezTo>
                      <a:pt x="938" y="1371"/>
                      <a:pt x="1050" y="1243"/>
                      <a:pt x="1050" y="1003"/>
                    </a:cubicBezTo>
                    <a:cubicBezTo>
                      <a:pt x="1050" y="661"/>
                      <a:pt x="822" y="250"/>
                      <a:pt x="525" y="67"/>
                    </a:cubicBezTo>
                    <a:cubicBezTo>
                      <a:pt x="442" y="22"/>
                      <a:pt x="364" y="1"/>
                      <a:pt x="295" y="1"/>
                    </a:cubicBezTo>
                    <a:close/>
                  </a:path>
                </a:pathLst>
              </a:custGeom>
              <a:solidFill>
                <a:srgbClr val="F9AE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0" name="Google Shape;430;p29"/>
              <p:cNvSpPr/>
              <p:nvPr/>
            </p:nvSpPr>
            <p:spPr>
              <a:xfrm>
                <a:off x="5008600" y="2626725"/>
                <a:ext cx="26850" cy="34175"/>
              </a:xfrm>
              <a:custGeom>
                <a:avLst/>
                <a:gdLst/>
                <a:ahLst/>
                <a:cxnLst/>
                <a:rect l="l" t="t" r="r" b="b"/>
                <a:pathLst>
                  <a:path w="1074" h="1367" extrusionOk="0">
                    <a:moveTo>
                      <a:pt x="318" y="0"/>
                    </a:moveTo>
                    <a:cubicBezTo>
                      <a:pt x="141" y="0"/>
                      <a:pt x="23" y="140"/>
                      <a:pt x="23" y="386"/>
                    </a:cubicBezTo>
                    <a:cubicBezTo>
                      <a:pt x="1" y="729"/>
                      <a:pt x="252" y="1139"/>
                      <a:pt x="548" y="1299"/>
                    </a:cubicBezTo>
                    <a:cubicBezTo>
                      <a:pt x="633" y="1345"/>
                      <a:pt x="712" y="1366"/>
                      <a:pt x="782" y="1366"/>
                    </a:cubicBezTo>
                    <a:cubicBezTo>
                      <a:pt x="957" y="1366"/>
                      <a:pt x="1073" y="1231"/>
                      <a:pt x="1073" y="1002"/>
                    </a:cubicBezTo>
                    <a:cubicBezTo>
                      <a:pt x="1073" y="660"/>
                      <a:pt x="845" y="249"/>
                      <a:pt x="548" y="67"/>
                    </a:cubicBezTo>
                    <a:cubicBezTo>
                      <a:pt x="465" y="22"/>
                      <a:pt x="387" y="0"/>
                      <a:pt x="318" y="0"/>
                    </a:cubicBezTo>
                    <a:close/>
                  </a:path>
                </a:pathLst>
              </a:custGeom>
              <a:solidFill>
                <a:srgbClr val="F9AE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1" name="Google Shape;431;p29"/>
              <p:cNvSpPr/>
              <p:nvPr/>
            </p:nvSpPr>
            <p:spPr>
              <a:xfrm>
                <a:off x="5140425" y="2766525"/>
                <a:ext cx="26825" cy="34275"/>
              </a:xfrm>
              <a:custGeom>
                <a:avLst/>
                <a:gdLst/>
                <a:ahLst/>
                <a:cxnLst/>
                <a:rect l="l" t="t" r="r" b="b"/>
                <a:pathLst>
                  <a:path w="1073" h="1371" extrusionOk="0">
                    <a:moveTo>
                      <a:pt x="304" y="0"/>
                    </a:moveTo>
                    <a:cubicBezTo>
                      <a:pt x="130" y="0"/>
                      <a:pt x="0" y="140"/>
                      <a:pt x="0" y="386"/>
                    </a:cubicBezTo>
                    <a:cubicBezTo>
                      <a:pt x="0" y="729"/>
                      <a:pt x="228" y="1140"/>
                      <a:pt x="525" y="1299"/>
                    </a:cubicBezTo>
                    <a:cubicBezTo>
                      <a:pt x="614" y="1347"/>
                      <a:pt x="699" y="1370"/>
                      <a:pt x="774" y="1370"/>
                    </a:cubicBezTo>
                    <a:cubicBezTo>
                      <a:pt x="950" y="1370"/>
                      <a:pt x="1073" y="1243"/>
                      <a:pt x="1073" y="1003"/>
                    </a:cubicBezTo>
                    <a:cubicBezTo>
                      <a:pt x="1073" y="660"/>
                      <a:pt x="822" y="249"/>
                      <a:pt x="525" y="67"/>
                    </a:cubicBezTo>
                    <a:cubicBezTo>
                      <a:pt x="448" y="22"/>
                      <a:pt x="373" y="0"/>
                      <a:pt x="304" y="0"/>
                    </a:cubicBezTo>
                    <a:close/>
                  </a:path>
                </a:pathLst>
              </a:custGeom>
              <a:solidFill>
                <a:srgbClr val="F9AE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2" name="Google Shape;432;p29"/>
              <p:cNvSpPr/>
              <p:nvPr/>
            </p:nvSpPr>
            <p:spPr>
              <a:xfrm>
                <a:off x="5074800" y="2852900"/>
                <a:ext cx="26850" cy="34325"/>
              </a:xfrm>
              <a:custGeom>
                <a:avLst/>
                <a:gdLst/>
                <a:ahLst/>
                <a:cxnLst/>
                <a:rect l="l" t="t" r="r" b="b"/>
                <a:pathLst>
                  <a:path w="1074" h="1373" extrusionOk="0">
                    <a:moveTo>
                      <a:pt x="297" y="0"/>
                    </a:moveTo>
                    <a:cubicBezTo>
                      <a:pt x="123" y="0"/>
                      <a:pt x="0" y="139"/>
                      <a:pt x="0" y="378"/>
                    </a:cubicBezTo>
                    <a:cubicBezTo>
                      <a:pt x="0" y="720"/>
                      <a:pt x="251" y="1131"/>
                      <a:pt x="525" y="1291"/>
                    </a:cubicBezTo>
                    <a:cubicBezTo>
                      <a:pt x="615" y="1346"/>
                      <a:pt x="700" y="1372"/>
                      <a:pt x="776" y="1372"/>
                    </a:cubicBezTo>
                    <a:cubicBezTo>
                      <a:pt x="951" y="1372"/>
                      <a:pt x="1073" y="1233"/>
                      <a:pt x="1073" y="994"/>
                    </a:cubicBezTo>
                    <a:cubicBezTo>
                      <a:pt x="1073" y="652"/>
                      <a:pt x="845" y="241"/>
                      <a:pt x="548" y="81"/>
                    </a:cubicBezTo>
                    <a:cubicBezTo>
                      <a:pt x="458" y="26"/>
                      <a:pt x="373" y="0"/>
                      <a:pt x="297" y="0"/>
                    </a:cubicBezTo>
                    <a:close/>
                  </a:path>
                </a:pathLst>
              </a:custGeom>
              <a:solidFill>
                <a:srgbClr val="F9AE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3" name="Google Shape;433;p29"/>
              <p:cNvSpPr/>
              <p:nvPr/>
            </p:nvSpPr>
            <p:spPr>
              <a:xfrm>
                <a:off x="5206050" y="2737625"/>
                <a:ext cx="26825" cy="34325"/>
              </a:xfrm>
              <a:custGeom>
                <a:avLst/>
                <a:gdLst/>
                <a:ahLst/>
                <a:cxnLst/>
                <a:rect l="l" t="t" r="r" b="b"/>
                <a:pathLst>
                  <a:path w="1073" h="1373" extrusionOk="0">
                    <a:moveTo>
                      <a:pt x="279" y="0"/>
                    </a:moveTo>
                    <a:cubicBezTo>
                      <a:pt x="111" y="0"/>
                      <a:pt x="0" y="139"/>
                      <a:pt x="0" y="378"/>
                    </a:cubicBezTo>
                    <a:cubicBezTo>
                      <a:pt x="0" y="721"/>
                      <a:pt x="228" y="1132"/>
                      <a:pt x="525" y="1291"/>
                    </a:cubicBezTo>
                    <a:cubicBezTo>
                      <a:pt x="615" y="1346"/>
                      <a:pt x="700" y="1372"/>
                      <a:pt x="776" y="1372"/>
                    </a:cubicBezTo>
                    <a:cubicBezTo>
                      <a:pt x="951" y="1372"/>
                      <a:pt x="1073" y="1234"/>
                      <a:pt x="1073" y="995"/>
                    </a:cubicBezTo>
                    <a:cubicBezTo>
                      <a:pt x="1073" y="652"/>
                      <a:pt x="822" y="241"/>
                      <a:pt x="525" y="82"/>
                    </a:cubicBezTo>
                    <a:cubicBezTo>
                      <a:pt x="435" y="26"/>
                      <a:pt x="352" y="0"/>
                      <a:pt x="279" y="0"/>
                    </a:cubicBezTo>
                    <a:close/>
                  </a:path>
                </a:pathLst>
              </a:custGeom>
              <a:solidFill>
                <a:srgbClr val="F9AE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4" name="Google Shape;434;p29"/>
              <p:cNvSpPr/>
              <p:nvPr/>
            </p:nvSpPr>
            <p:spPr>
              <a:xfrm>
                <a:off x="4812875" y="2734575"/>
                <a:ext cx="26850" cy="34525"/>
              </a:xfrm>
              <a:custGeom>
                <a:avLst/>
                <a:gdLst/>
                <a:ahLst/>
                <a:cxnLst/>
                <a:rect l="l" t="t" r="r" b="b"/>
                <a:pathLst>
                  <a:path w="1074" h="1381" extrusionOk="0">
                    <a:moveTo>
                      <a:pt x="295" y="0"/>
                    </a:moveTo>
                    <a:cubicBezTo>
                      <a:pt x="118" y="0"/>
                      <a:pt x="0" y="140"/>
                      <a:pt x="0" y="386"/>
                    </a:cubicBezTo>
                    <a:cubicBezTo>
                      <a:pt x="0" y="729"/>
                      <a:pt x="229" y="1139"/>
                      <a:pt x="525" y="1299"/>
                    </a:cubicBezTo>
                    <a:cubicBezTo>
                      <a:pt x="615" y="1354"/>
                      <a:pt x="701" y="1380"/>
                      <a:pt x="776" y="1380"/>
                    </a:cubicBezTo>
                    <a:cubicBezTo>
                      <a:pt x="951" y="1380"/>
                      <a:pt x="1073" y="1241"/>
                      <a:pt x="1073" y="1002"/>
                    </a:cubicBezTo>
                    <a:cubicBezTo>
                      <a:pt x="1073" y="660"/>
                      <a:pt x="822" y="249"/>
                      <a:pt x="525" y="67"/>
                    </a:cubicBezTo>
                    <a:cubicBezTo>
                      <a:pt x="442" y="22"/>
                      <a:pt x="364" y="0"/>
                      <a:pt x="295" y="0"/>
                    </a:cubicBezTo>
                    <a:close/>
                  </a:path>
                </a:pathLst>
              </a:custGeom>
              <a:solidFill>
                <a:srgbClr val="ED556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5" name="Google Shape;435;p29"/>
              <p:cNvSpPr/>
              <p:nvPr/>
            </p:nvSpPr>
            <p:spPr>
              <a:xfrm>
                <a:off x="4878500" y="2678075"/>
                <a:ext cx="26275" cy="34175"/>
              </a:xfrm>
              <a:custGeom>
                <a:avLst/>
                <a:gdLst/>
                <a:ahLst/>
                <a:cxnLst/>
                <a:rect l="l" t="t" r="r" b="b"/>
                <a:pathLst>
                  <a:path w="1051" h="1367" extrusionOk="0">
                    <a:moveTo>
                      <a:pt x="295" y="1"/>
                    </a:moveTo>
                    <a:cubicBezTo>
                      <a:pt x="118" y="1"/>
                      <a:pt x="0" y="140"/>
                      <a:pt x="0" y="386"/>
                    </a:cubicBezTo>
                    <a:cubicBezTo>
                      <a:pt x="0" y="729"/>
                      <a:pt x="229" y="1140"/>
                      <a:pt x="525" y="1299"/>
                    </a:cubicBezTo>
                    <a:cubicBezTo>
                      <a:pt x="610" y="1345"/>
                      <a:pt x="689" y="1366"/>
                      <a:pt x="759" y="1366"/>
                    </a:cubicBezTo>
                    <a:cubicBezTo>
                      <a:pt x="934" y="1366"/>
                      <a:pt x="1050" y="1231"/>
                      <a:pt x="1050" y="1003"/>
                    </a:cubicBezTo>
                    <a:cubicBezTo>
                      <a:pt x="1050" y="660"/>
                      <a:pt x="822" y="250"/>
                      <a:pt x="525" y="67"/>
                    </a:cubicBezTo>
                    <a:cubicBezTo>
                      <a:pt x="442" y="22"/>
                      <a:pt x="364" y="1"/>
                      <a:pt x="295" y="1"/>
                    </a:cubicBezTo>
                    <a:close/>
                  </a:path>
                </a:pathLst>
              </a:custGeom>
              <a:solidFill>
                <a:srgbClr val="ED556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6" name="Google Shape;436;p29"/>
              <p:cNvSpPr/>
              <p:nvPr/>
            </p:nvSpPr>
            <p:spPr>
              <a:xfrm>
                <a:off x="5008600" y="2784775"/>
                <a:ext cx="26850" cy="34175"/>
              </a:xfrm>
              <a:custGeom>
                <a:avLst/>
                <a:gdLst/>
                <a:ahLst/>
                <a:cxnLst/>
                <a:rect l="l" t="t" r="r" b="b"/>
                <a:pathLst>
                  <a:path w="1074" h="1367" extrusionOk="0">
                    <a:moveTo>
                      <a:pt x="315" y="0"/>
                    </a:moveTo>
                    <a:cubicBezTo>
                      <a:pt x="140" y="0"/>
                      <a:pt x="23" y="135"/>
                      <a:pt x="23" y="364"/>
                    </a:cubicBezTo>
                    <a:cubicBezTo>
                      <a:pt x="1" y="706"/>
                      <a:pt x="252" y="1117"/>
                      <a:pt x="548" y="1300"/>
                    </a:cubicBezTo>
                    <a:cubicBezTo>
                      <a:pt x="632" y="1345"/>
                      <a:pt x="710" y="1366"/>
                      <a:pt x="779" y="1366"/>
                    </a:cubicBezTo>
                    <a:cubicBezTo>
                      <a:pt x="955" y="1366"/>
                      <a:pt x="1073" y="1226"/>
                      <a:pt x="1073" y="980"/>
                    </a:cubicBezTo>
                    <a:cubicBezTo>
                      <a:pt x="1073" y="661"/>
                      <a:pt x="845" y="250"/>
                      <a:pt x="548" y="67"/>
                    </a:cubicBezTo>
                    <a:cubicBezTo>
                      <a:pt x="464" y="22"/>
                      <a:pt x="385" y="0"/>
                      <a:pt x="315" y="0"/>
                    </a:cubicBezTo>
                    <a:close/>
                  </a:path>
                </a:pathLst>
              </a:custGeom>
              <a:solidFill>
                <a:srgbClr val="ED556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7" name="Google Shape;437;p29"/>
              <p:cNvSpPr/>
              <p:nvPr/>
            </p:nvSpPr>
            <p:spPr>
              <a:xfrm>
                <a:off x="5074800" y="2708200"/>
                <a:ext cx="26850" cy="34275"/>
              </a:xfrm>
              <a:custGeom>
                <a:avLst/>
                <a:gdLst/>
                <a:ahLst/>
                <a:cxnLst/>
                <a:rect l="l" t="t" r="r" b="b"/>
                <a:pathLst>
                  <a:path w="1074" h="1371" extrusionOk="0">
                    <a:moveTo>
                      <a:pt x="300" y="1"/>
                    </a:moveTo>
                    <a:cubicBezTo>
                      <a:pt x="124" y="1"/>
                      <a:pt x="0" y="128"/>
                      <a:pt x="0" y="368"/>
                    </a:cubicBezTo>
                    <a:cubicBezTo>
                      <a:pt x="0" y="711"/>
                      <a:pt x="251" y="1122"/>
                      <a:pt x="525" y="1304"/>
                    </a:cubicBezTo>
                    <a:cubicBezTo>
                      <a:pt x="609" y="1349"/>
                      <a:pt x="689" y="1371"/>
                      <a:pt x="760" y="1371"/>
                    </a:cubicBezTo>
                    <a:cubicBezTo>
                      <a:pt x="943" y="1371"/>
                      <a:pt x="1073" y="1231"/>
                      <a:pt x="1073" y="985"/>
                    </a:cubicBezTo>
                    <a:cubicBezTo>
                      <a:pt x="1073" y="642"/>
                      <a:pt x="845" y="231"/>
                      <a:pt x="548" y="72"/>
                    </a:cubicBezTo>
                    <a:cubicBezTo>
                      <a:pt x="459" y="24"/>
                      <a:pt x="375" y="1"/>
                      <a:pt x="300" y="1"/>
                    </a:cubicBezTo>
                    <a:close/>
                  </a:path>
                </a:pathLst>
              </a:custGeom>
              <a:solidFill>
                <a:srgbClr val="ED556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8" name="Google Shape;438;p29"/>
              <p:cNvSpPr/>
              <p:nvPr/>
            </p:nvSpPr>
            <p:spPr>
              <a:xfrm>
                <a:off x="5206050" y="2682075"/>
                <a:ext cx="26825" cy="34525"/>
              </a:xfrm>
              <a:custGeom>
                <a:avLst/>
                <a:gdLst/>
                <a:ahLst/>
                <a:cxnLst/>
                <a:rect l="l" t="t" r="r" b="b"/>
                <a:pathLst>
                  <a:path w="1073" h="1381" extrusionOk="0">
                    <a:moveTo>
                      <a:pt x="294" y="0"/>
                    </a:moveTo>
                    <a:cubicBezTo>
                      <a:pt x="118" y="0"/>
                      <a:pt x="0" y="140"/>
                      <a:pt x="0" y="386"/>
                    </a:cubicBezTo>
                    <a:cubicBezTo>
                      <a:pt x="0" y="729"/>
                      <a:pt x="228" y="1139"/>
                      <a:pt x="525" y="1299"/>
                    </a:cubicBezTo>
                    <a:cubicBezTo>
                      <a:pt x="615" y="1354"/>
                      <a:pt x="700" y="1380"/>
                      <a:pt x="776" y="1380"/>
                    </a:cubicBezTo>
                    <a:cubicBezTo>
                      <a:pt x="951" y="1380"/>
                      <a:pt x="1073" y="1242"/>
                      <a:pt x="1073" y="1003"/>
                    </a:cubicBezTo>
                    <a:cubicBezTo>
                      <a:pt x="1073" y="660"/>
                      <a:pt x="822" y="249"/>
                      <a:pt x="525" y="67"/>
                    </a:cubicBezTo>
                    <a:cubicBezTo>
                      <a:pt x="442" y="22"/>
                      <a:pt x="364" y="0"/>
                      <a:pt x="294" y="0"/>
                    </a:cubicBezTo>
                    <a:close/>
                  </a:path>
                </a:pathLst>
              </a:custGeom>
              <a:solidFill>
                <a:srgbClr val="ED556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9" name="Google Shape;439;p29"/>
              <p:cNvSpPr/>
              <p:nvPr/>
            </p:nvSpPr>
            <p:spPr>
              <a:xfrm>
                <a:off x="4694175" y="2675175"/>
                <a:ext cx="525575" cy="130125"/>
              </a:xfrm>
              <a:custGeom>
                <a:avLst/>
                <a:gdLst/>
                <a:ahLst/>
                <a:cxnLst/>
                <a:rect l="l" t="t" r="r" b="b"/>
                <a:pathLst>
                  <a:path w="21023" h="5205" extrusionOk="0">
                    <a:moveTo>
                      <a:pt x="2694" y="0"/>
                    </a:moveTo>
                    <a:lnTo>
                      <a:pt x="1" y="1027"/>
                    </a:lnTo>
                    <a:lnTo>
                      <a:pt x="69" y="1233"/>
                    </a:lnTo>
                    <a:lnTo>
                      <a:pt x="2626" y="251"/>
                    </a:lnTo>
                    <a:lnTo>
                      <a:pt x="5273" y="3219"/>
                    </a:lnTo>
                    <a:lnTo>
                      <a:pt x="7898" y="936"/>
                    </a:lnTo>
                    <a:lnTo>
                      <a:pt x="13125" y="5204"/>
                    </a:lnTo>
                    <a:lnTo>
                      <a:pt x="15819" y="2100"/>
                    </a:lnTo>
                    <a:lnTo>
                      <a:pt x="21023" y="1073"/>
                    </a:lnTo>
                    <a:lnTo>
                      <a:pt x="20977" y="868"/>
                    </a:lnTo>
                    <a:lnTo>
                      <a:pt x="15705" y="1918"/>
                    </a:lnTo>
                    <a:lnTo>
                      <a:pt x="13103" y="4931"/>
                    </a:lnTo>
                    <a:lnTo>
                      <a:pt x="7898" y="662"/>
                    </a:lnTo>
                    <a:lnTo>
                      <a:pt x="5296" y="2922"/>
                    </a:lnTo>
                    <a:lnTo>
                      <a:pt x="269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0" name="Google Shape;440;p29"/>
              <p:cNvSpPr/>
              <p:nvPr/>
            </p:nvSpPr>
            <p:spPr>
              <a:xfrm>
                <a:off x="4690750" y="2610700"/>
                <a:ext cx="529575" cy="265350"/>
              </a:xfrm>
              <a:custGeom>
                <a:avLst/>
                <a:gdLst/>
                <a:ahLst/>
                <a:cxnLst/>
                <a:rect l="l" t="t" r="r" b="b"/>
                <a:pathLst>
                  <a:path w="21183" h="10614" extrusionOk="0">
                    <a:moveTo>
                      <a:pt x="2786" y="0"/>
                    </a:moveTo>
                    <a:lnTo>
                      <a:pt x="1" y="3675"/>
                    </a:lnTo>
                    <a:lnTo>
                      <a:pt x="161" y="3812"/>
                    </a:lnTo>
                    <a:lnTo>
                      <a:pt x="2808" y="342"/>
                    </a:lnTo>
                    <a:lnTo>
                      <a:pt x="7967" y="5935"/>
                    </a:lnTo>
                    <a:lnTo>
                      <a:pt x="8035" y="6026"/>
                    </a:lnTo>
                    <a:lnTo>
                      <a:pt x="10729" y="2397"/>
                    </a:lnTo>
                    <a:lnTo>
                      <a:pt x="13194" y="1461"/>
                    </a:lnTo>
                    <a:lnTo>
                      <a:pt x="15864" y="10614"/>
                    </a:lnTo>
                    <a:lnTo>
                      <a:pt x="18581" y="7007"/>
                    </a:lnTo>
                    <a:lnTo>
                      <a:pt x="21183" y="5935"/>
                    </a:lnTo>
                    <a:lnTo>
                      <a:pt x="21091" y="5729"/>
                    </a:lnTo>
                    <a:lnTo>
                      <a:pt x="18467" y="6825"/>
                    </a:lnTo>
                    <a:lnTo>
                      <a:pt x="15933" y="10157"/>
                    </a:lnTo>
                    <a:lnTo>
                      <a:pt x="13354" y="1301"/>
                    </a:lnTo>
                    <a:lnTo>
                      <a:pt x="13331" y="1187"/>
                    </a:lnTo>
                    <a:lnTo>
                      <a:pt x="10592" y="2214"/>
                    </a:lnTo>
                    <a:lnTo>
                      <a:pt x="8035" y="5684"/>
                    </a:lnTo>
                    <a:lnTo>
                      <a:pt x="278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1" name="Google Shape;441;p29"/>
              <p:cNvSpPr/>
              <p:nvPr/>
            </p:nvSpPr>
            <p:spPr>
              <a:xfrm>
                <a:off x="4681625" y="2686275"/>
                <a:ext cx="26850" cy="34325"/>
              </a:xfrm>
              <a:custGeom>
                <a:avLst/>
                <a:gdLst/>
                <a:ahLst/>
                <a:cxnLst/>
                <a:rect l="l" t="t" r="r" b="b"/>
                <a:pathLst>
                  <a:path w="1074" h="1373" extrusionOk="0">
                    <a:moveTo>
                      <a:pt x="298" y="0"/>
                    </a:moveTo>
                    <a:cubicBezTo>
                      <a:pt x="123" y="0"/>
                      <a:pt x="1" y="139"/>
                      <a:pt x="1" y="378"/>
                    </a:cubicBezTo>
                    <a:cubicBezTo>
                      <a:pt x="1" y="720"/>
                      <a:pt x="252" y="1131"/>
                      <a:pt x="526" y="1291"/>
                    </a:cubicBezTo>
                    <a:cubicBezTo>
                      <a:pt x="615" y="1346"/>
                      <a:pt x="701" y="1372"/>
                      <a:pt x="776" y="1372"/>
                    </a:cubicBezTo>
                    <a:cubicBezTo>
                      <a:pt x="951" y="1372"/>
                      <a:pt x="1073" y="1233"/>
                      <a:pt x="1073" y="994"/>
                    </a:cubicBezTo>
                    <a:cubicBezTo>
                      <a:pt x="1073" y="652"/>
                      <a:pt x="822" y="241"/>
                      <a:pt x="548" y="81"/>
                    </a:cubicBezTo>
                    <a:cubicBezTo>
                      <a:pt x="459" y="26"/>
                      <a:pt x="373" y="0"/>
                      <a:pt x="298" y="0"/>
                    </a:cubicBezTo>
                    <a:close/>
                  </a:path>
                </a:pathLst>
              </a:custGeom>
              <a:solidFill>
                <a:srgbClr val="ED556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2" name="Google Shape;442;p29"/>
              <p:cNvSpPr/>
              <p:nvPr/>
            </p:nvSpPr>
            <p:spPr>
              <a:xfrm>
                <a:off x="5762975" y="2798075"/>
                <a:ext cx="67075" cy="83700"/>
              </a:xfrm>
              <a:custGeom>
                <a:avLst/>
                <a:gdLst/>
                <a:ahLst/>
                <a:cxnLst/>
                <a:rect l="l" t="t" r="r" b="b"/>
                <a:pathLst>
                  <a:path w="2683" h="3348" extrusionOk="0">
                    <a:moveTo>
                      <a:pt x="1809" y="1"/>
                    </a:moveTo>
                    <a:cubicBezTo>
                      <a:pt x="1769" y="1"/>
                      <a:pt x="1736" y="19"/>
                      <a:pt x="1713" y="60"/>
                    </a:cubicBezTo>
                    <a:cubicBezTo>
                      <a:pt x="1553" y="357"/>
                      <a:pt x="1347" y="973"/>
                      <a:pt x="1165" y="1224"/>
                    </a:cubicBezTo>
                    <a:cubicBezTo>
                      <a:pt x="1086" y="1322"/>
                      <a:pt x="995" y="1361"/>
                      <a:pt x="913" y="1361"/>
                    </a:cubicBezTo>
                    <a:cubicBezTo>
                      <a:pt x="804" y="1361"/>
                      <a:pt x="711" y="1293"/>
                      <a:pt x="685" y="1202"/>
                    </a:cubicBezTo>
                    <a:cubicBezTo>
                      <a:pt x="628" y="1068"/>
                      <a:pt x="619" y="646"/>
                      <a:pt x="510" y="646"/>
                    </a:cubicBezTo>
                    <a:cubicBezTo>
                      <a:pt x="489" y="646"/>
                      <a:pt x="464" y="662"/>
                      <a:pt x="434" y="699"/>
                    </a:cubicBezTo>
                    <a:cubicBezTo>
                      <a:pt x="252" y="928"/>
                      <a:pt x="138" y="1635"/>
                      <a:pt x="92" y="1818"/>
                    </a:cubicBezTo>
                    <a:cubicBezTo>
                      <a:pt x="46" y="2000"/>
                      <a:pt x="1" y="2548"/>
                      <a:pt x="1" y="2548"/>
                    </a:cubicBezTo>
                    <a:lnTo>
                      <a:pt x="777" y="3347"/>
                    </a:lnTo>
                    <a:cubicBezTo>
                      <a:pt x="936" y="3164"/>
                      <a:pt x="1439" y="3073"/>
                      <a:pt x="1849" y="2731"/>
                    </a:cubicBezTo>
                    <a:cubicBezTo>
                      <a:pt x="2260" y="2366"/>
                      <a:pt x="2489" y="1932"/>
                      <a:pt x="2603" y="1361"/>
                    </a:cubicBezTo>
                    <a:cubicBezTo>
                      <a:pt x="2682" y="864"/>
                      <a:pt x="2085" y="1"/>
                      <a:pt x="1809" y="1"/>
                    </a:cubicBezTo>
                    <a:close/>
                  </a:path>
                </a:pathLst>
              </a:custGeom>
              <a:solidFill>
                <a:srgbClr val="F4C5A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3" name="Google Shape;443;p29"/>
              <p:cNvSpPr/>
              <p:nvPr/>
            </p:nvSpPr>
            <p:spPr>
              <a:xfrm>
                <a:off x="5430875" y="3545250"/>
                <a:ext cx="140975" cy="64000"/>
              </a:xfrm>
              <a:custGeom>
                <a:avLst/>
                <a:gdLst/>
                <a:ahLst/>
                <a:cxnLst/>
                <a:rect l="l" t="t" r="r" b="b"/>
                <a:pathLst>
                  <a:path w="5639" h="2560" extrusionOk="0">
                    <a:moveTo>
                      <a:pt x="1923" y="1"/>
                    </a:moveTo>
                    <a:cubicBezTo>
                      <a:pt x="1299" y="1"/>
                      <a:pt x="376" y="97"/>
                      <a:pt x="183" y="645"/>
                    </a:cubicBezTo>
                    <a:cubicBezTo>
                      <a:pt x="0" y="1238"/>
                      <a:pt x="23" y="1809"/>
                      <a:pt x="69" y="2106"/>
                    </a:cubicBezTo>
                    <a:cubicBezTo>
                      <a:pt x="92" y="2266"/>
                      <a:pt x="206" y="2334"/>
                      <a:pt x="365" y="2357"/>
                    </a:cubicBezTo>
                    <a:cubicBezTo>
                      <a:pt x="944" y="2479"/>
                      <a:pt x="1836" y="2560"/>
                      <a:pt x="2631" y="2560"/>
                    </a:cubicBezTo>
                    <a:cubicBezTo>
                      <a:pt x="3028" y="2560"/>
                      <a:pt x="3401" y="2539"/>
                      <a:pt x="3698" y="2494"/>
                    </a:cubicBezTo>
                    <a:cubicBezTo>
                      <a:pt x="4748" y="2357"/>
                      <a:pt x="5638" y="1626"/>
                      <a:pt x="5501" y="987"/>
                    </a:cubicBezTo>
                    <a:cubicBezTo>
                      <a:pt x="5387" y="371"/>
                      <a:pt x="4360" y="371"/>
                      <a:pt x="3401" y="303"/>
                    </a:cubicBezTo>
                    <a:cubicBezTo>
                      <a:pt x="2443" y="257"/>
                      <a:pt x="2511" y="29"/>
                      <a:pt x="2511" y="29"/>
                    </a:cubicBezTo>
                    <a:cubicBezTo>
                      <a:pt x="2511" y="29"/>
                      <a:pt x="2261" y="1"/>
                      <a:pt x="192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4" name="Google Shape;444;p29"/>
              <p:cNvSpPr/>
              <p:nvPr/>
            </p:nvSpPr>
            <p:spPr>
              <a:xfrm>
                <a:off x="5497075" y="3563525"/>
                <a:ext cx="140400" cy="62350"/>
              </a:xfrm>
              <a:custGeom>
                <a:avLst/>
                <a:gdLst/>
                <a:ahLst/>
                <a:cxnLst/>
                <a:rect l="l" t="t" r="r" b="b"/>
                <a:pathLst>
                  <a:path w="5616" h="2494" extrusionOk="0">
                    <a:moveTo>
                      <a:pt x="2231" y="1"/>
                    </a:moveTo>
                    <a:cubicBezTo>
                      <a:pt x="1615" y="1"/>
                      <a:pt x="100" y="73"/>
                      <a:pt x="46" y="781"/>
                    </a:cubicBezTo>
                    <a:cubicBezTo>
                      <a:pt x="0" y="1375"/>
                      <a:pt x="68" y="1923"/>
                      <a:pt x="91" y="2242"/>
                    </a:cubicBezTo>
                    <a:cubicBezTo>
                      <a:pt x="114" y="2379"/>
                      <a:pt x="251" y="2493"/>
                      <a:pt x="388" y="2493"/>
                    </a:cubicBezTo>
                    <a:cubicBezTo>
                      <a:pt x="1118" y="2448"/>
                      <a:pt x="2922" y="2379"/>
                      <a:pt x="3835" y="2242"/>
                    </a:cubicBezTo>
                    <a:cubicBezTo>
                      <a:pt x="4885" y="2105"/>
                      <a:pt x="5615" y="1603"/>
                      <a:pt x="5501" y="964"/>
                    </a:cubicBezTo>
                    <a:cubicBezTo>
                      <a:pt x="5364" y="348"/>
                      <a:pt x="4337" y="348"/>
                      <a:pt x="3378" y="302"/>
                    </a:cubicBezTo>
                    <a:cubicBezTo>
                      <a:pt x="2420" y="234"/>
                      <a:pt x="2488" y="5"/>
                      <a:pt x="2488" y="5"/>
                    </a:cubicBezTo>
                    <a:cubicBezTo>
                      <a:pt x="2488" y="5"/>
                      <a:pt x="2389" y="1"/>
                      <a:pt x="223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5" name="Google Shape;445;p29"/>
              <p:cNvSpPr/>
              <p:nvPr/>
            </p:nvSpPr>
            <p:spPr>
              <a:xfrm>
                <a:off x="5429150" y="3174475"/>
                <a:ext cx="89625" cy="394000"/>
              </a:xfrm>
              <a:custGeom>
                <a:avLst/>
                <a:gdLst/>
                <a:ahLst/>
                <a:cxnLst/>
                <a:rect l="l" t="t" r="r" b="b"/>
                <a:pathLst>
                  <a:path w="3585" h="15760" extrusionOk="0">
                    <a:moveTo>
                      <a:pt x="457" y="0"/>
                    </a:moveTo>
                    <a:cubicBezTo>
                      <a:pt x="457" y="0"/>
                      <a:pt x="343" y="7715"/>
                      <a:pt x="275" y="8674"/>
                    </a:cubicBezTo>
                    <a:cubicBezTo>
                      <a:pt x="206" y="9610"/>
                      <a:pt x="1" y="15316"/>
                      <a:pt x="1" y="15316"/>
                    </a:cubicBezTo>
                    <a:cubicBezTo>
                      <a:pt x="1" y="15316"/>
                      <a:pt x="900" y="15759"/>
                      <a:pt x="1877" y="15759"/>
                    </a:cubicBezTo>
                    <a:cubicBezTo>
                      <a:pt x="2212" y="15759"/>
                      <a:pt x="2556" y="15707"/>
                      <a:pt x="2877" y="15567"/>
                    </a:cubicBezTo>
                    <a:lnTo>
                      <a:pt x="3584" y="868"/>
                    </a:lnTo>
                    <a:lnTo>
                      <a:pt x="457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6" name="Google Shape;446;p29"/>
              <p:cNvSpPr/>
              <p:nvPr/>
            </p:nvSpPr>
            <p:spPr>
              <a:xfrm>
                <a:off x="5491925" y="3178475"/>
                <a:ext cx="91900" cy="407575"/>
              </a:xfrm>
              <a:custGeom>
                <a:avLst/>
                <a:gdLst/>
                <a:ahLst/>
                <a:cxnLst/>
                <a:rect l="l" t="t" r="r" b="b"/>
                <a:pathLst>
                  <a:path w="3676" h="16303" extrusionOk="0">
                    <a:moveTo>
                      <a:pt x="3675" y="0"/>
                    </a:moveTo>
                    <a:lnTo>
                      <a:pt x="206" y="320"/>
                    </a:lnTo>
                    <a:lnTo>
                      <a:pt x="206" y="8058"/>
                    </a:lnTo>
                    <a:cubicBezTo>
                      <a:pt x="138" y="10340"/>
                      <a:pt x="1" y="16275"/>
                      <a:pt x="1" y="16275"/>
                    </a:cubicBezTo>
                    <a:cubicBezTo>
                      <a:pt x="172" y="16294"/>
                      <a:pt x="338" y="16302"/>
                      <a:pt x="497" y="16302"/>
                    </a:cubicBezTo>
                    <a:cubicBezTo>
                      <a:pt x="2055" y="16302"/>
                      <a:pt x="3014" y="15476"/>
                      <a:pt x="3014" y="15476"/>
                    </a:cubicBezTo>
                    <a:cubicBezTo>
                      <a:pt x="2922" y="14471"/>
                      <a:pt x="3014" y="8742"/>
                      <a:pt x="3014" y="8742"/>
                    </a:cubicBezTo>
                    <a:cubicBezTo>
                      <a:pt x="3402" y="5775"/>
                      <a:pt x="3630" y="1027"/>
                      <a:pt x="3675" y="137"/>
                    </a:cubicBezTo>
                    <a:cubicBezTo>
                      <a:pt x="3675" y="46"/>
                      <a:pt x="3675" y="0"/>
                      <a:pt x="3675" y="0"/>
                    </a:cubicBezTo>
                    <a:close/>
                  </a:path>
                </a:pathLst>
              </a:custGeom>
              <a:solidFill>
                <a:srgbClr val="EC82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7" name="Google Shape;447;p29"/>
              <p:cNvSpPr/>
              <p:nvPr/>
            </p:nvSpPr>
            <p:spPr>
              <a:xfrm>
                <a:off x="5382925" y="2901150"/>
                <a:ext cx="57675" cy="174050"/>
              </a:xfrm>
              <a:custGeom>
                <a:avLst/>
                <a:gdLst/>
                <a:ahLst/>
                <a:cxnLst/>
                <a:rect l="l" t="t" r="r" b="b"/>
                <a:pathLst>
                  <a:path w="2307" h="6962" extrusionOk="0">
                    <a:moveTo>
                      <a:pt x="1188" y="0"/>
                    </a:moveTo>
                    <a:cubicBezTo>
                      <a:pt x="1188" y="0"/>
                      <a:pt x="1" y="3698"/>
                      <a:pt x="252" y="5638"/>
                    </a:cubicBezTo>
                    <a:cubicBezTo>
                      <a:pt x="252" y="5638"/>
                      <a:pt x="1211" y="6460"/>
                      <a:pt x="2306" y="6962"/>
                    </a:cubicBezTo>
                    <a:lnTo>
                      <a:pt x="1188" y="0"/>
                    </a:lnTo>
                    <a:close/>
                  </a:path>
                </a:pathLst>
              </a:custGeom>
              <a:solidFill>
                <a:srgbClr val="46467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8" name="Google Shape;448;p29"/>
              <p:cNvSpPr/>
              <p:nvPr/>
            </p:nvSpPr>
            <p:spPr>
              <a:xfrm>
                <a:off x="5469100" y="2751625"/>
                <a:ext cx="104450" cy="128425"/>
              </a:xfrm>
              <a:custGeom>
                <a:avLst/>
                <a:gdLst/>
                <a:ahLst/>
                <a:cxnLst/>
                <a:rect l="l" t="t" r="r" b="b"/>
                <a:pathLst>
                  <a:path w="4178" h="5137" extrusionOk="0">
                    <a:moveTo>
                      <a:pt x="2101" y="1"/>
                    </a:moveTo>
                    <a:cubicBezTo>
                      <a:pt x="936" y="1"/>
                      <a:pt x="1" y="1142"/>
                      <a:pt x="1" y="2580"/>
                    </a:cubicBezTo>
                    <a:cubicBezTo>
                      <a:pt x="1" y="3995"/>
                      <a:pt x="936" y="5137"/>
                      <a:pt x="2078" y="5137"/>
                    </a:cubicBezTo>
                    <a:cubicBezTo>
                      <a:pt x="3242" y="5137"/>
                      <a:pt x="4178" y="3995"/>
                      <a:pt x="4178" y="2580"/>
                    </a:cubicBezTo>
                    <a:cubicBezTo>
                      <a:pt x="4178" y="1165"/>
                      <a:pt x="3242" y="1"/>
                      <a:pt x="2101" y="1"/>
                    </a:cubicBezTo>
                    <a:close/>
                  </a:path>
                </a:pathLst>
              </a:custGeom>
              <a:solidFill>
                <a:srgbClr val="FED4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9" name="Google Shape;449;p29"/>
              <p:cNvSpPr/>
              <p:nvPr/>
            </p:nvSpPr>
            <p:spPr>
              <a:xfrm>
                <a:off x="5412600" y="2865675"/>
                <a:ext cx="196325" cy="338300"/>
              </a:xfrm>
              <a:custGeom>
                <a:avLst/>
                <a:gdLst/>
                <a:ahLst/>
                <a:cxnLst/>
                <a:rect l="l" t="t" r="r" b="b"/>
                <a:pathLst>
                  <a:path w="7853" h="13532" extrusionOk="0">
                    <a:moveTo>
                      <a:pt x="2992" y="1"/>
                    </a:moveTo>
                    <a:cubicBezTo>
                      <a:pt x="2904" y="1"/>
                      <a:pt x="2854" y="4"/>
                      <a:pt x="2854" y="4"/>
                    </a:cubicBezTo>
                    <a:cubicBezTo>
                      <a:pt x="663" y="597"/>
                      <a:pt x="1" y="1419"/>
                      <a:pt x="1" y="1419"/>
                    </a:cubicBezTo>
                    <a:cubicBezTo>
                      <a:pt x="252" y="3542"/>
                      <a:pt x="823" y="12649"/>
                      <a:pt x="823" y="12649"/>
                    </a:cubicBezTo>
                    <a:cubicBezTo>
                      <a:pt x="2146" y="13311"/>
                      <a:pt x="3313" y="13532"/>
                      <a:pt x="4280" y="13532"/>
                    </a:cubicBezTo>
                    <a:cubicBezTo>
                      <a:pt x="6214" y="13532"/>
                      <a:pt x="7351" y="12649"/>
                      <a:pt x="7351" y="12649"/>
                    </a:cubicBezTo>
                    <a:cubicBezTo>
                      <a:pt x="6757" y="9317"/>
                      <a:pt x="7853" y="1944"/>
                      <a:pt x="7853" y="1944"/>
                    </a:cubicBezTo>
                    <a:cubicBezTo>
                      <a:pt x="7853" y="1944"/>
                      <a:pt x="6095" y="1282"/>
                      <a:pt x="5867" y="1122"/>
                    </a:cubicBezTo>
                    <a:cubicBezTo>
                      <a:pt x="5616" y="985"/>
                      <a:pt x="5547" y="734"/>
                      <a:pt x="5547" y="734"/>
                    </a:cubicBezTo>
                    <a:cubicBezTo>
                      <a:pt x="4576" y="62"/>
                      <a:pt x="3391" y="1"/>
                      <a:pt x="2992" y="1"/>
                    </a:cubicBezTo>
                    <a:close/>
                  </a:path>
                </a:pathLst>
              </a:custGeom>
              <a:solidFill>
                <a:srgbClr val="46467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0" name="Google Shape;450;p29"/>
              <p:cNvSpPr/>
              <p:nvPr/>
            </p:nvSpPr>
            <p:spPr>
              <a:xfrm>
                <a:off x="5556975" y="2850925"/>
                <a:ext cx="238550" cy="139825"/>
              </a:xfrm>
              <a:custGeom>
                <a:avLst/>
                <a:gdLst/>
                <a:ahLst/>
                <a:cxnLst/>
                <a:rect l="l" t="t" r="r" b="b"/>
                <a:pathLst>
                  <a:path w="9542" h="5593" extrusionOk="0">
                    <a:moveTo>
                      <a:pt x="8195" y="1"/>
                    </a:moveTo>
                    <a:lnTo>
                      <a:pt x="5045" y="3219"/>
                    </a:lnTo>
                    <a:lnTo>
                      <a:pt x="2078" y="2534"/>
                    </a:lnTo>
                    <a:cubicBezTo>
                      <a:pt x="1" y="2876"/>
                      <a:pt x="1119" y="5182"/>
                      <a:pt x="1119" y="5182"/>
                    </a:cubicBezTo>
                    <a:lnTo>
                      <a:pt x="5753" y="5593"/>
                    </a:lnTo>
                    <a:lnTo>
                      <a:pt x="9542" y="1302"/>
                    </a:lnTo>
                    <a:cubicBezTo>
                      <a:pt x="9313" y="343"/>
                      <a:pt x="8195" y="1"/>
                      <a:pt x="8195" y="1"/>
                    </a:cubicBezTo>
                    <a:close/>
                  </a:path>
                </a:pathLst>
              </a:custGeom>
              <a:solidFill>
                <a:srgbClr val="46467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1" name="Google Shape;451;p29"/>
              <p:cNvSpPr/>
              <p:nvPr/>
            </p:nvSpPr>
            <p:spPr>
              <a:xfrm>
                <a:off x="5425175" y="2747525"/>
                <a:ext cx="156375" cy="116125"/>
              </a:xfrm>
              <a:custGeom>
                <a:avLst/>
                <a:gdLst/>
                <a:ahLst/>
                <a:cxnLst/>
                <a:rect l="l" t="t" r="r" b="b"/>
                <a:pathLst>
                  <a:path w="6255" h="4645" extrusionOk="0">
                    <a:moveTo>
                      <a:pt x="3981" y="1"/>
                    </a:moveTo>
                    <a:cubicBezTo>
                      <a:pt x="3309" y="1"/>
                      <a:pt x="2830" y="165"/>
                      <a:pt x="2830" y="165"/>
                    </a:cubicBezTo>
                    <a:cubicBezTo>
                      <a:pt x="0" y="1603"/>
                      <a:pt x="2328" y="4639"/>
                      <a:pt x="2328" y="4639"/>
                    </a:cubicBezTo>
                    <a:cubicBezTo>
                      <a:pt x="2392" y="4642"/>
                      <a:pt x="2453" y="4644"/>
                      <a:pt x="2513" y="4644"/>
                    </a:cubicBezTo>
                    <a:cubicBezTo>
                      <a:pt x="3878" y="4644"/>
                      <a:pt x="4109" y="3680"/>
                      <a:pt x="4109" y="3680"/>
                    </a:cubicBezTo>
                    <a:cubicBezTo>
                      <a:pt x="4976" y="3383"/>
                      <a:pt x="4725" y="2242"/>
                      <a:pt x="4725" y="2242"/>
                    </a:cubicBezTo>
                    <a:lnTo>
                      <a:pt x="6254" y="1740"/>
                    </a:lnTo>
                    <a:cubicBezTo>
                      <a:pt x="6231" y="370"/>
                      <a:pt x="4611" y="51"/>
                      <a:pt x="4611" y="51"/>
                    </a:cubicBezTo>
                    <a:cubicBezTo>
                      <a:pt x="4389" y="15"/>
                      <a:pt x="4177" y="1"/>
                      <a:pt x="3981" y="1"/>
                    </a:cubicBezTo>
                    <a:close/>
                  </a:path>
                </a:pathLst>
              </a:custGeom>
              <a:solidFill>
                <a:srgbClr val="0B3B5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52" name="Google Shape;452;p29"/>
            <p:cNvSpPr/>
            <p:nvPr/>
          </p:nvSpPr>
          <p:spPr>
            <a:xfrm>
              <a:off x="4428275" y="2117100"/>
              <a:ext cx="152375" cy="103300"/>
            </a:xfrm>
            <a:custGeom>
              <a:avLst/>
              <a:gdLst/>
              <a:ahLst/>
              <a:cxnLst/>
              <a:rect l="l" t="t" r="r" b="b"/>
              <a:pathLst>
                <a:path w="6095" h="4132" extrusionOk="0">
                  <a:moveTo>
                    <a:pt x="0" y="0"/>
                  </a:moveTo>
                  <a:lnTo>
                    <a:pt x="0" y="594"/>
                  </a:lnTo>
                  <a:lnTo>
                    <a:pt x="6095" y="4132"/>
                  </a:lnTo>
                  <a:lnTo>
                    <a:pt x="6095" y="35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29"/>
            <p:cNvSpPr/>
            <p:nvPr/>
          </p:nvSpPr>
          <p:spPr>
            <a:xfrm>
              <a:off x="4428275" y="2142200"/>
              <a:ext cx="152375" cy="103300"/>
            </a:xfrm>
            <a:custGeom>
              <a:avLst/>
              <a:gdLst/>
              <a:ahLst/>
              <a:cxnLst/>
              <a:rect l="l" t="t" r="r" b="b"/>
              <a:pathLst>
                <a:path w="6095" h="4132" extrusionOk="0">
                  <a:moveTo>
                    <a:pt x="0" y="1"/>
                  </a:moveTo>
                  <a:lnTo>
                    <a:pt x="0" y="594"/>
                  </a:lnTo>
                  <a:lnTo>
                    <a:pt x="6095" y="4132"/>
                  </a:lnTo>
                  <a:lnTo>
                    <a:pt x="6095" y="353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29"/>
            <p:cNvSpPr/>
            <p:nvPr/>
          </p:nvSpPr>
          <p:spPr>
            <a:xfrm>
              <a:off x="4428275" y="2167300"/>
              <a:ext cx="152375" cy="102750"/>
            </a:xfrm>
            <a:custGeom>
              <a:avLst/>
              <a:gdLst/>
              <a:ahLst/>
              <a:cxnLst/>
              <a:rect l="l" t="t" r="r" b="b"/>
              <a:pathLst>
                <a:path w="6095" h="4110" extrusionOk="0">
                  <a:moveTo>
                    <a:pt x="0" y="1"/>
                  </a:moveTo>
                  <a:lnTo>
                    <a:pt x="0" y="594"/>
                  </a:lnTo>
                  <a:lnTo>
                    <a:pt x="6095" y="4109"/>
                  </a:lnTo>
                  <a:lnTo>
                    <a:pt x="6095" y="351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29"/>
            <p:cNvSpPr/>
            <p:nvPr/>
          </p:nvSpPr>
          <p:spPr>
            <a:xfrm>
              <a:off x="4428275" y="2191850"/>
              <a:ext cx="152375" cy="103300"/>
            </a:xfrm>
            <a:custGeom>
              <a:avLst/>
              <a:gdLst/>
              <a:ahLst/>
              <a:cxnLst/>
              <a:rect l="l" t="t" r="r" b="b"/>
              <a:pathLst>
                <a:path w="6095" h="4132" extrusionOk="0">
                  <a:moveTo>
                    <a:pt x="0" y="0"/>
                  </a:moveTo>
                  <a:lnTo>
                    <a:pt x="0" y="594"/>
                  </a:lnTo>
                  <a:lnTo>
                    <a:pt x="6095" y="4132"/>
                  </a:lnTo>
                  <a:lnTo>
                    <a:pt x="6095" y="35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29"/>
            <p:cNvSpPr/>
            <p:nvPr/>
          </p:nvSpPr>
          <p:spPr>
            <a:xfrm>
              <a:off x="4428275" y="2216950"/>
              <a:ext cx="152375" cy="103325"/>
            </a:xfrm>
            <a:custGeom>
              <a:avLst/>
              <a:gdLst/>
              <a:ahLst/>
              <a:cxnLst/>
              <a:rect l="l" t="t" r="r" b="b"/>
              <a:pathLst>
                <a:path w="6095" h="4133" extrusionOk="0">
                  <a:moveTo>
                    <a:pt x="0" y="1"/>
                  </a:moveTo>
                  <a:lnTo>
                    <a:pt x="0" y="594"/>
                  </a:lnTo>
                  <a:lnTo>
                    <a:pt x="6095" y="4132"/>
                  </a:lnTo>
                  <a:lnTo>
                    <a:pt x="6095" y="353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29"/>
            <p:cNvSpPr/>
            <p:nvPr/>
          </p:nvSpPr>
          <p:spPr>
            <a:xfrm>
              <a:off x="4428275" y="2242050"/>
              <a:ext cx="152375" cy="103325"/>
            </a:xfrm>
            <a:custGeom>
              <a:avLst/>
              <a:gdLst/>
              <a:ahLst/>
              <a:cxnLst/>
              <a:rect l="l" t="t" r="r" b="b"/>
              <a:pathLst>
                <a:path w="6095" h="4133" extrusionOk="0">
                  <a:moveTo>
                    <a:pt x="0" y="1"/>
                  </a:moveTo>
                  <a:lnTo>
                    <a:pt x="0" y="594"/>
                  </a:lnTo>
                  <a:lnTo>
                    <a:pt x="6095" y="4132"/>
                  </a:lnTo>
                  <a:lnTo>
                    <a:pt x="6095" y="353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29"/>
            <p:cNvSpPr/>
            <p:nvPr/>
          </p:nvSpPr>
          <p:spPr>
            <a:xfrm>
              <a:off x="4428275" y="2267175"/>
              <a:ext cx="152375" cy="102725"/>
            </a:xfrm>
            <a:custGeom>
              <a:avLst/>
              <a:gdLst/>
              <a:ahLst/>
              <a:cxnLst/>
              <a:rect l="l" t="t" r="r" b="b"/>
              <a:pathLst>
                <a:path w="6095" h="4109" extrusionOk="0">
                  <a:moveTo>
                    <a:pt x="0" y="0"/>
                  </a:moveTo>
                  <a:lnTo>
                    <a:pt x="0" y="594"/>
                  </a:lnTo>
                  <a:lnTo>
                    <a:pt x="6095" y="4109"/>
                  </a:lnTo>
                  <a:lnTo>
                    <a:pt x="6095" y="35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29"/>
            <p:cNvSpPr/>
            <p:nvPr/>
          </p:nvSpPr>
          <p:spPr>
            <a:xfrm>
              <a:off x="4428275" y="2292275"/>
              <a:ext cx="152375" cy="102750"/>
            </a:xfrm>
            <a:custGeom>
              <a:avLst/>
              <a:gdLst/>
              <a:ahLst/>
              <a:cxnLst/>
              <a:rect l="l" t="t" r="r" b="b"/>
              <a:pathLst>
                <a:path w="6095" h="4110" extrusionOk="0">
                  <a:moveTo>
                    <a:pt x="0" y="1"/>
                  </a:moveTo>
                  <a:lnTo>
                    <a:pt x="0" y="594"/>
                  </a:lnTo>
                  <a:lnTo>
                    <a:pt x="6095" y="4109"/>
                  </a:lnTo>
                  <a:lnTo>
                    <a:pt x="6095" y="351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29"/>
            <p:cNvSpPr/>
            <p:nvPr/>
          </p:nvSpPr>
          <p:spPr>
            <a:xfrm>
              <a:off x="4428275" y="2316825"/>
              <a:ext cx="152375" cy="103300"/>
            </a:xfrm>
            <a:custGeom>
              <a:avLst/>
              <a:gdLst/>
              <a:ahLst/>
              <a:cxnLst/>
              <a:rect l="l" t="t" r="r" b="b"/>
              <a:pathLst>
                <a:path w="6095" h="4132" extrusionOk="0">
                  <a:moveTo>
                    <a:pt x="0" y="0"/>
                  </a:moveTo>
                  <a:lnTo>
                    <a:pt x="0" y="594"/>
                  </a:lnTo>
                  <a:lnTo>
                    <a:pt x="6095" y="4131"/>
                  </a:lnTo>
                  <a:lnTo>
                    <a:pt x="6095" y="35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29"/>
            <p:cNvSpPr/>
            <p:nvPr/>
          </p:nvSpPr>
          <p:spPr>
            <a:xfrm>
              <a:off x="4428275" y="2341925"/>
              <a:ext cx="152375" cy="103300"/>
            </a:xfrm>
            <a:custGeom>
              <a:avLst/>
              <a:gdLst/>
              <a:ahLst/>
              <a:cxnLst/>
              <a:rect l="l" t="t" r="r" b="b"/>
              <a:pathLst>
                <a:path w="6095" h="4132" extrusionOk="0">
                  <a:moveTo>
                    <a:pt x="0" y="0"/>
                  </a:moveTo>
                  <a:lnTo>
                    <a:pt x="0" y="594"/>
                  </a:lnTo>
                  <a:lnTo>
                    <a:pt x="6095" y="4132"/>
                  </a:lnTo>
                  <a:lnTo>
                    <a:pt x="6095" y="35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29"/>
            <p:cNvSpPr/>
            <p:nvPr/>
          </p:nvSpPr>
          <p:spPr>
            <a:xfrm>
              <a:off x="4428275" y="2367025"/>
              <a:ext cx="152375" cy="103325"/>
            </a:xfrm>
            <a:custGeom>
              <a:avLst/>
              <a:gdLst/>
              <a:ahLst/>
              <a:cxnLst/>
              <a:rect l="l" t="t" r="r" b="b"/>
              <a:pathLst>
                <a:path w="6095" h="4133" extrusionOk="0">
                  <a:moveTo>
                    <a:pt x="0" y="1"/>
                  </a:moveTo>
                  <a:lnTo>
                    <a:pt x="0" y="594"/>
                  </a:lnTo>
                  <a:lnTo>
                    <a:pt x="6095" y="4132"/>
                  </a:lnTo>
                  <a:lnTo>
                    <a:pt x="6095" y="353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29"/>
            <p:cNvSpPr/>
            <p:nvPr/>
          </p:nvSpPr>
          <p:spPr>
            <a:xfrm>
              <a:off x="4428275" y="2392150"/>
              <a:ext cx="152375" cy="102725"/>
            </a:xfrm>
            <a:custGeom>
              <a:avLst/>
              <a:gdLst/>
              <a:ahLst/>
              <a:cxnLst/>
              <a:rect l="l" t="t" r="r" b="b"/>
              <a:pathLst>
                <a:path w="6095" h="4109" extrusionOk="0">
                  <a:moveTo>
                    <a:pt x="0" y="0"/>
                  </a:moveTo>
                  <a:lnTo>
                    <a:pt x="0" y="593"/>
                  </a:lnTo>
                  <a:lnTo>
                    <a:pt x="6095" y="4109"/>
                  </a:lnTo>
                  <a:lnTo>
                    <a:pt x="6095" y="3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29"/>
            <p:cNvSpPr/>
            <p:nvPr/>
          </p:nvSpPr>
          <p:spPr>
            <a:xfrm>
              <a:off x="4428275" y="2416675"/>
              <a:ext cx="152375" cy="103300"/>
            </a:xfrm>
            <a:custGeom>
              <a:avLst/>
              <a:gdLst/>
              <a:ahLst/>
              <a:cxnLst/>
              <a:rect l="l" t="t" r="r" b="b"/>
              <a:pathLst>
                <a:path w="6095" h="4132" extrusionOk="0">
                  <a:moveTo>
                    <a:pt x="0" y="0"/>
                  </a:moveTo>
                  <a:lnTo>
                    <a:pt x="0" y="594"/>
                  </a:lnTo>
                  <a:lnTo>
                    <a:pt x="6095" y="4132"/>
                  </a:lnTo>
                  <a:lnTo>
                    <a:pt x="6095" y="35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29"/>
            <p:cNvSpPr/>
            <p:nvPr/>
          </p:nvSpPr>
          <p:spPr>
            <a:xfrm>
              <a:off x="4428275" y="2441775"/>
              <a:ext cx="152375" cy="103325"/>
            </a:xfrm>
            <a:custGeom>
              <a:avLst/>
              <a:gdLst/>
              <a:ahLst/>
              <a:cxnLst/>
              <a:rect l="l" t="t" r="r" b="b"/>
              <a:pathLst>
                <a:path w="6095" h="4133" extrusionOk="0">
                  <a:moveTo>
                    <a:pt x="0" y="1"/>
                  </a:moveTo>
                  <a:lnTo>
                    <a:pt x="0" y="594"/>
                  </a:lnTo>
                  <a:lnTo>
                    <a:pt x="6095" y="4132"/>
                  </a:lnTo>
                  <a:lnTo>
                    <a:pt x="6095" y="353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29"/>
            <p:cNvSpPr/>
            <p:nvPr/>
          </p:nvSpPr>
          <p:spPr>
            <a:xfrm>
              <a:off x="4428275" y="2466900"/>
              <a:ext cx="152375" cy="103300"/>
            </a:xfrm>
            <a:custGeom>
              <a:avLst/>
              <a:gdLst/>
              <a:ahLst/>
              <a:cxnLst/>
              <a:rect l="l" t="t" r="r" b="b"/>
              <a:pathLst>
                <a:path w="6095" h="4132" extrusionOk="0">
                  <a:moveTo>
                    <a:pt x="0" y="0"/>
                  </a:moveTo>
                  <a:lnTo>
                    <a:pt x="0" y="594"/>
                  </a:lnTo>
                  <a:lnTo>
                    <a:pt x="6095" y="4131"/>
                  </a:lnTo>
                  <a:lnTo>
                    <a:pt x="6095" y="35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29"/>
            <p:cNvSpPr/>
            <p:nvPr/>
          </p:nvSpPr>
          <p:spPr>
            <a:xfrm>
              <a:off x="4428275" y="2492000"/>
              <a:ext cx="152375" cy="102725"/>
            </a:xfrm>
            <a:custGeom>
              <a:avLst/>
              <a:gdLst/>
              <a:ahLst/>
              <a:cxnLst/>
              <a:rect l="l" t="t" r="r" b="b"/>
              <a:pathLst>
                <a:path w="6095" h="4109" extrusionOk="0">
                  <a:moveTo>
                    <a:pt x="0" y="0"/>
                  </a:moveTo>
                  <a:lnTo>
                    <a:pt x="0" y="594"/>
                  </a:lnTo>
                  <a:lnTo>
                    <a:pt x="6095" y="4109"/>
                  </a:lnTo>
                  <a:lnTo>
                    <a:pt x="6095" y="35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29"/>
            <p:cNvSpPr/>
            <p:nvPr/>
          </p:nvSpPr>
          <p:spPr>
            <a:xfrm>
              <a:off x="4428275" y="2516525"/>
              <a:ext cx="152375" cy="103325"/>
            </a:xfrm>
            <a:custGeom>
              <a:avLst/>
              <a:gdLst/>
              <a:ahLst/>
              <a:cxnLst/>
              <a:rect l="l" t="t" r="r" b="b"/>
              <a:pathLst>
                <a:path w="6095" h="4133" extrusionOk="0">
                  <a:moveTo>
                    <a:pt x="0" y="1"/>
                  </a:moveTo>
                  <a:lnTo>
                    <a:pt x="0" y="594"/>
                  </a:lnTo>
                  <a:lnTo>
                    <a:pt x="6095" y="4132"/>
                  </a:lnTo>
                  <a:lnTo>
                    <a:pt x="6095" y="353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DACFC689-F8DE-5A4B-B308-51CE1B53FF65}"/>
              </a:ext>
            </a:extLst>
          </p:cNvPr>
          <p:cNvSpPr txBox="1"/>
          <p:nvPr/>
        </p:nvSpPr>
        <p:spPr>
          <a:xfrm>
            <a:off x="8166847" y="4475780"/>
            <a:ext cx="5916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LY" dirty="0"/>
              <a:t>3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p31"/>
          <p:cNvSpPr txBox="1">
            <a:spLocks noGrp="1"/>
          </p:cNvSpPr>
          <p:nvPr>
            <p:ph type="title"/>
          </p:nvPr>
        </p:nvSpPr>
        <p:spPr>
          <a:xfrm>
            <a:off x="12750" y="1112725"/>
            <a:ext cx="5751556" cy="183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GB" sz="2000" b="1" i="1" dirty="0"/>
              <a:t>The Process of Accountability In Private Sector</a:t>
            </a:r>
            <a:br>
              <a:rPr lang="en-GB" b="1" i="1" dirty="0"/>
            </a:br>
            <a:endParaRPr lang="en-GB" b="1" i="1" dirty="0">
              <a:solidFill>
                <a:schemeClr val="accent1"/>
              </a:solidFill>
              <a:latin typeface="Overpass SemiBold"/>
              <a:ea typeface="Overpass SemiBold"/>
              <a:cs typeface="Overpass SemiBold"/>
              <a:sym typeface="Overpass SemiBold"/>
            </a:endParaRPr>
          </a:p>
        </p:txBody>
      </p:sp>
      <p:sp>
        <p:nvSpPr>
          <p:cNvPr id="543" name="Google Shape;543;p31"/>
          <p:cNvSpPr txBox="1">
            <a:spLocks noGrp="1"/>
          </p:cNvSpPr>
          <p:nvPr>
            <p:ph type="subTitle" idx="1"/>
          </p:nvPr>
        </p:nvSpPr>
        <p:spPr>
          <a:xfrm>
            <a:off x="-528918" y="3227075"/>
            <a:ext cx="5465232" cy="803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/>
            <a:r>
              <a:rPr lang="en-GB" b="1" dirty="0">
                <a:latin typeface="+mj-lt"/>
              </a:rPr>
              <a:t>The process of accountability in private sector will not be like the public sector.</a:t>
            </a:r>
            <a:br>
              <a:rPr lang="en-GB" b="1" dirty="0">
                <a:latin typeface="+mj-lt"/>
              </a:rPr>
            </a:br>
            <a:r>
              <a:rPr lang="en-GB" b="1" dirty="0">
                <a:latin typeface="+mj-lt"/>
              </a:rPr>
              <a:t>Here the process between the owners and the Senior job holders in business.</a:t>
            </a:r>
            <a:br>
              <a:rPr lang="en-GB" b="1" dirty="0">
                <a:latin typeface="+mj-lt"/>
              </a:rPr>
            </a:br>
            <a:r>
              <a:rPr lang="en-GB" b="1" dirty="0">
                <a:latin typeface="+mj-lt"/>
              </a:rPr>
              <a:t>It’s the process that tells us how we do with an employee who did an error in his work or his department, and also what we should do with a an employee who made a great work for the business or the company.</a:t>
            </a:r>
            <a:endParaRPr b="1" dirty="0">
              <a:latin typeface="+mj-lt"/>
            </a:endParaRPr>
          </a:p>
        </p:txBody>
      </p:sp>
      <p:pic>
        <p:nvPicPr>
          <p:cNvPr id="544" name="Google Shape;544;p31"/>
          <p:cNvPicPr preferRelativeResize="0"/>
          <p:nvPr/>
        </p:nvPicPr>
        <p:blipFill rotWithShape="1">
          <a:blip r:embed="rId3">
            <a:alphaModFix/>
          </a:blip>
          <a:srcRect l="17049" t="37387" r="17998" b="-16613"/>
          <a:stretch/>
        </p:blipFill>
        <p:spPr>
          <a:xfrm rot="5400000" flipH="1">
            <a:off x="4457469" y="469719"/>
            <a:ext cx="5152626" cy="4194936"/>
          </a:xfrm>
          <a:prstGeom prst="flowChartDocumen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D526486-9F5C-C34C-B454-DE3E8E1DB650}"/>
              </a:ext>
            </a:extLst>
          </p:cNvPr>
          <p:cNvSpPr txBox="1"/>
          <p:nvPr/>
        </p:nvSpPr>
        <p:spPr>
          <a:xfrm>
            <a:off x="8095129" y="4383741"/>
            <a:ext cx="5737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LY" dirty="0"/>
              <a:t>4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27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GB" b="1" dirty="0"/>
              <a:t>The Benefits of Strong Accountability</a:t>
            </a:r>
            <a:br>
              <a:rPr lang="en-GB" b="1" dirty="0"/>
            </a:br>
            <a:endParaRPr dirty="0">
              <a:solidFill>
                <a:schemeClr val="accent1"/>
              </a:solidFill>
              <a:latin typeface="Overpass SemiBold"/>
              <a:ea typeface="Overpass SemiBold"/>
              <a:cs typeface="Overpass SemiBold"/>
              <a:sym typeface="Overpass SemiBold"/>
            </a:endParaRPr>
          </a:p>
        </p:txBody>
      </p:sp>
      <p:sp>
        <p:nvSpPr>
          <p:cNvPr id="336" name="Google Shape;336;p27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040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GB" sz="2000" b="1" i="1" dirty="0"/>
              <a:t>At its heart, accountability is about a relationship between those responsible for something, and those who have a role in passing judgement on how well that responsibility has been discharged. When accountability works well, it enables a degree of feedback between the shareholders and the management of the business.</a:t>
            </a:r>
          </a:p>
          <a:p>
            <a:endParaRPr lang="en-GB" sz="2000" b="1" i="1" dirty="0"/>
          </a:p>
          <a:p>
            <a:endParaRPr lang="en-GB" sz="2000" b="1" i="1" dirty="0"/>
          </a:p>
          <a:p>
            <a:r>
              <a:rPr lang="en-GB" sz="2000" b="1" i="1" dirty="0"/>
              <a:t>We have 4 steps that help us to make a strong accountability in the business: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BEA6EEF-7393-8A4F-906F-3C562644C9F4}"/>
              </a:ext>
            </a:extLst>
          </p:cNvPr>
          <p:cNvSpPr txBox="1"/>
          <p:nvPr/>
        </p:nvSpPr>
        <p:spPr>
          <a:xfrm>
            <a:off x="8424000" y="4329953"/>
            <a:ext cx="5048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LY" dirty="0"/>
              <a:t>5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8" name="Google Shape;1278;p36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i="1" dirty="0"/>
              <a:t>To Have Strong Accountability</a:t>
            </a:r>
          </a:p>
        </p:txBody>
      </p:sp>
      <p:grpSp>
        <p:nvGrpSpPr>
          <p:cNvPr id="1279" name="Google Shape;1279;p36"/>
          <p:cNvGrpSpPr/>
          <p:nvPr/>
        </p:nvGrpSpPr>
        <p:grpSpPr>
          <a:xfrm>
            <a:off x="1465514" y="1908099"/>
            <a:ext cx="2263406" cy="2695409"/>
            <a:chOff x="5478525" y="1622525"/>
            <a:chExt cx="2045554" cy="2435977"/>
          </a:xfrm>
        </p:grpSpPr>
        <p:sp>
          <p:nvSpPr>
            <p:cNvPr id="1280" name="Google Shape;1280;p36"/>
            <p:cNvSpPr/>
            <p:nvPr/>
          </p:nvSpPr>
          <p:spPr>
            <a:xfrm>
              <a:off x="5478525" y="1622525"/>
              <a:ext cx="2045534" cy="2435977"/>
            </a:xfrm>
            <a:custGeom>
              <a:avLst/>
              <a:gdLst/>
              <a:ahLst/>
              <a:cxnLst/>
              <a:rect l="l" t="t" r="r" b="b"/>
              <a:pathLst>
                <a:path w="59667" h="71056" extrusionOk="0">
                  <a:moveTo>
                    <a:pt x="29834" y="71056"/>
                  </a:moveTo>
                  <a:lnTo>
                    <a:pt x="1" y="56858"/>
                  </a:lnTo>
                  <a:lnTo>
                    <a:pt x="29834" y="1"/>
                  </a:lnTo>
                  <a:lnTo>
                    <a:pt x="59666" y="56858"/>
                  </a:lnTo>
                  <a:close/>
                </a:path>
              </a:pathLst>
            </a:custGeom>
            <a:solidFill>
              <a:srgbClr val="F9AE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1" name="Google Shape;1281;p36"/>
            <p:cNvSpPr/>
            <p:nvPr/>
          </p:nvSpPr>
          <p:spPr>
            <a:xfrm>
              <a:off x="5696875" y="1622525"/>
              <a:ext cx="1608843" cy="1916392"/>
            </a:xfrm>
            <a:custGeom>
              <a:avLst/>
              <a:gdLst/>
              <a:ahLst/>
              <a:cxnLst/>
              <a:rect l="l" t="t" r="r" b="b"/>
              <a:pathLst>
                <a:path w="46929" h="55900" extrusionOk="0">
                  <a:moveTo>
                    <a:pt x="0" y="44715"/>
                  </a:moveTo>
                  <a:lnTo>
                    <a:pt x="23465" y="1"/>
                  </a:lnTo>
                  <a:lnTo>
                    <a:pt x="46929" y="44715"/>
                  </a:lnTo>
                  <a:lnTo>
                    <a:pt x="23465" y="5590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" name="Google Shape;1282;p36"/>
            <p:cNvSpPr/>
            <p:nvPr/>
          </p:nvSpPr>
          <p:spPr>
            <a:xfrm>
              <a:off x="5912070" y="1622525"/>
              <a:ext cx="1178461" cy="1404657"/>
            </a:xfrm>
            <a:custGeom>
              <a:avLst/>
              <a:gdLst/>
              <a:ahLst/>
              <a:cxnLst/>
              <a:rect l="l" t="t" r="r" b="b"/>
              <a:pathLst>
                <a:path w="34375" h="40973" extrusionOk="0">
                  <a:moveTo>
                    <a:pt x="0" y="32778"/>
                  </a:moveTo>
                  <a:lnTo>
                    <a:pt x="17188" y="1"/>
                  </a:lnTo>
                  <a:lnTo>
                    <a:pt x="34375" y="32778"/>
                  </a:lnTo>
                  <a:lnTo>
                    <a:pt x="17188" y="4097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3" name="Google Shape;1283;p36"/>
            <p:cNvSpPr/>
            <p:nvPr/>
          </p:nvSpPr>
          <p:spPr>
            <a:xfrm>
              <a:off x="6110810" y="1622525"/>
              <a:ext cx="780990" cy="929673"/>
            </a:xfrm>
            <a:custGeom>
              <a:avLst/>
              <a:gdLst/>
              <a:ahLst/>
              <a:cxnLst/>
              <a:rect l="l" t="t" r="r" b="b"/>
              <a:pathLst>
                <a:path w="22781" h="27118" extrusionOk="0">
                  <a:moveTo>
                    <a:pt x="1" y="21685"/>
                  </a:moveTo>
                  <a:lnTo>
                    <a:pt x="11391" y="1"/>
                  </a:lnTo>
                  <a:lnTo>
                    <a:pt x="22780" y="21685"/>
                  </a:lnTo>
                  <a:lnTo>
                    <a:pt x="11391" y="27117"/>
                  </a:lnTo>
                  <a:close/>
                </a:path>
              </a:pathLst>
            </a:custGeom>
            <a:solidFill>
              <a:srgbClr val="C357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" name="Google Shape;1284;p36"/>
            <p:cNvSpPr/>
            <p:nvPr/>
          </p:nvSpPr>
          <p:spPr>
            <a:xfrm>
              <a:off x="6501295" y="1622525"/>
              <a:ext cx="1022784" cy="2435977"/>
            </a:xfrm>
            <a:custGeom>
              <a:avLst/>
              <a:gdLst/>
              <a:ahLst/>
              <a:cxnLst/>
              <a:rect l="l" t="t" r="r" b="b"/>
              <a:pathLst>
                <a:path w="29834" h="71056" extrusionOk="0">
                  <a:moveTo>
                    <a:pt x="29833" y="56858"/>
                  </a:moveTo>
                  <a:lnTo>
                    <a:pt x="1" y="1"/>
                  </a:lnTo>
                  <a:lnTo>
                    <a:pt x="1" y="7105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" name="Google Shape;1285;p36"/>
            <p:cNvSpPr/>
            <p:nvPr/>
          </p:nvSpPr>
          <p:spPr>
            <a:xfrm>
              <a:off x="6501295" y="1622525"/>
              <a:ext cx="804439" cy="1916392"/>
            </a:xfrm>
            <a:custGeom>
              <a:avLst/>
              <a:gdLst/>
              <a:ahLst/>
              <a:cxnLst/>
              <a:rect l="l" t="t" r="r" b="b"/>
              <a:pathLst>
                <a:path w="23465" h="55900" extrusionOk="0">
                  <a:moveTo>
                    <a:pt x="23465" y="44715"/>
                  </a:moveTo>
                  <a:lnTo>
                    <a:pt x="1" y="1"/>
                  </a:lnTo>
                  <a:lnTo>
                    <a:pt x="1" y="5590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6" name="Google Shape;1286;p36"/>
            <p:cNvSpPr/>
            <p:nvPr/>
          </p:nvSpPr>
          <p:spPr>
            <a:xfrm>
              <a:off x="6501295" y="1622525"/>
              <a:ext cx="589248" cy="1404657"/>
            </a:xfrm>
            <a:custGeom>
              <a:avLst/>
              <a:gdLst/>
              <a:ahLst/>
              <a:cxnLst/>
              <a:rect l="l" t="t" r="r" b="b"/>
              <a:pathLst>
                <a:path w="17188" h="40973" extrusionOk="0">
                  <a:moveTo>
                    <a:pt x="17188" y="32778"/>
                  </a:moveTo>
                  <a:lnTo>
                    <a:pt x="1" y="1"/>
                  </a:lnTo>
                  <a:lnTo>
                    <a:pt x="1" y="4097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7" name="Google Shape;1287;p36"/>
            <p:cNvSpPr/>
            <p:nvPr/>
          </p:nvSpPr>
          <p:spPr>
            <a:xfrm>
              <a:off x="6501295" y="1622525"/>
              <a:ext cx="390512" cy="929673"/>
            </a:xfrm>
            <a:custGeom>
              <a:avLst/>
              <a:gdLst/>
              <a:ahLst/>
              <a:cxnLst/>
              <a:rect l="l" t="t" r="r" b="b"/>
              <a:pathLst>
                <a:path w="11391" h="27118" extrusionOk="0">
                  <a:moveTo>
                    <a:pt x="11390" y="21685"/>
                  </a:moveTo>
                  <a:lnTo>
                    <a:pt x="1" y="1"/>
                  </a:lnTo>
                  <a:lnTo>
                    <a:pt x="1" y="2711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89" name="Google Shape;1289;p36"/>
          <p:cNvSpPr txBox="1"/>
          <p:nvPr/>
        </p:nvSpPr>
        <p:spPr>
          <a:xfrm>
            <a:off x="3462838" y="2603425"/>
            <a:ext cx="5628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02</a:t>
            </a:r>
            <a:endParaRPr sz="1600" dirty="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290" name="Google Shape;1290;p36"/>
          <p:cNvSpPr txBox="1"/>
          <p:nvPr/>
        </p:nvSpPr>
        <p:spPr>
          <a:xfrm>
            <a:off x="1329350" y="2090875"/>
            <a:ext cx="5628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01</a:t>
            </a:r>
            <a:endParaRPr sz="16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291" name="Google Shape;1291;p36"/>
          <p:cNvSpPr txBox="1"/>
          <p:nvPr/>
        </p:nvSpPr>
        <p:spPr>
          <a:xfrm>
            <a:off x="3905913" y="3657250"/>
            <a:ext cx="5628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04</a:t>
            </a:r>
            <a:endParaRPr sz="1600" dirty="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292" name="Google Shape;1292;p36"/>
          <p:cNvSpPr txBox="1"/>
          <p:nvPr/>
        </p:nvSpPr>
        <p:spPr>
          <a:xfrm>
            <a:off x="983200" y="3118575"/>
            <a:ext cx="5628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03</a:t>
            </a:r>
            <a:endParaRPr sz="16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1293" name="Google Shape;1293;p36"/>
          <p:cNvCxnSpPr>
            <a:stCxn id="1290" idx="3"/>
          </p:cNvCxnSpPr>
          <p:nvPr/>
        </p:nvCxnSpPr>
        <p:spPr>
          <a:xfrm>
            <a:off x="1892150" y="2267875"/>
            <a:ext cx="621300" cy="2604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1294" name="Google Shape;1294;p36"/>
          <p:cNvCxnSpPr>
            <a:stCxn id="1289" idx="1"/>
          </p:cNvCxnSpPr>
          <p:nvPr/>
        </p:nvCxnSpPr>
        <p:spPr>
          <a:xfrm flipH="1">
            <a:off x="2824738" y="2780425"/>
            <a:ext cx="638100" cy="2691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1295" name="Google Shape;1295;p36"/>
          <p:cNvCxnSpPr>
            <a:stCxn id="1292" idx="3"/>
          </p:cNvCxnSpPr>
          <p:nvPr/>
        </p:nvCxnSpPr>
        <p:spPr>
          <a:xfrm>
            <a:off x="1546000" y="3295575"/>
            <a:ext cx="811200" cy="3015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1296" name="Google Shape;1296;p36"/>
          <p:cNvCxnSpPr>
            <a:stCxn id="1291" idx="1"/>
          </p:cNvCxnSpPr>
          <p:nvPr/>
        </p:nvCxnSpPr>
        <p:spPr>
          <a:xfrm flipH="1">
            <a:off x="3059313" y="3834250"/>
            <a:ext cx="846600" cy="2667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1297" name="Google Shape;1297;p36"/>
          <p:cNvSpPr/>
          <p:nvPr/>
        </p:nvSpPr>
        <p:spPr>
          <a:xfrm>
            <a:off x="5164592" y="1888913"/>
            <a:ext cx="331272" cy="331272"/>
          </a:xfrm>
          <a:custGeom>
            <a:avLst/>
            <a:gdLst/>
            <a:ahLst/>
            <a:cxnLst/>
            <a:rect l="l" t="t" r="r" b="b"/>
            <a:pathLst>
              <a:path w="9109" h="9109" extrusionOk="0">
                <a:moveTo>
                  <a:pt x="4543" y="9108"/>
                </a:moveTo>
                <a:cubicBezTo>
                  <a:pt x="7054" y="9108"/>
                  <a:pt x="9108" y="7054"/>
                  <a:pt x="9108" y="4566"/>
                </a:cubicBezTo>
                <a:cubicBezTo>
                  <a:pt x="9108" y="2055"/>
                  <a:pt x="7054" y="1"/>
                  <a:pt x="4543" y="1"/>
                </a:cubicBezTo>
                <a:cubicBezTo>
                  <a:pt x="2055" y="1"/>
                  <a:pt x="1" y="2055"/>
                  <a:pt x="1" y="4566"/>
                </a:cubicBezTo>
                <a:cubicBezTo>
                  <a:pt x="1" y="7054"/>
                  <a:pt x="2055" y="9108"/>
                  <a:pt x="4543" y="910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2"/>
                </a:solidFill>
                <a:latin typeface="Overpass ExtraBold"/>
                <a:ea typeface="Overpass ExtraBold"/>
                <a:cs typeface="Overpass ExtraBold"/>
                <a:sym typeface="Overpass ExtraBold"/>
              </a:rPr>
              <a:t>1</a:t>
            </a:r>
            <a:endParaRPr>
              <a:solidFill>
                <a:schemeClr val="lt2"/>
              </a:solidFill>
              <a:latin typeface="Overpass ExtraBold"/>
              <a:ea typeface="Overpass ExtraBold"/>
              <a:cs typeface="Overpass ExtraBold"/>
              <a:sym typeface="Overpass ExtraBold"/>
            </a:endParaRPr>
          </a:p>
        </p:txBody>
      </p:sp>
      <p:sp>
        <p:nvSpPr>
          <p:cNvPr id="1298" name="Google Shape;1298;p36"/>
          <p:cNvSpPr/>
          <p:nvPr/>
        </p:nvSpPr>
        <p:spPr>
          <a:xfrm>
            <a:off x="5164592" y="2616932"/>
            <a:ext cx="331272" cy="330435"/>
          </a:xfrm>
          <a:custGeom>
            <a:avLst/>
            <a:gdLst/>
            <a:ahLst/>
            <a:cxnLst/>
            <a:rect l="l" t="t" r="r" b="b"/>
            <a:pathLst>
              <a:path w="9109" h="9086" extrusionOk="0">
                <a:moveTo>
                  <a:pt x="4543" y="9085"/>
                </a:moveTo>
                <a:cubicBezTo>
                  <a:pt x="7054" y="9085"/>
                  <a:pt x="9108" y="7054"/>
                  <a:pt x="9108" y="4543"/>
                </a:cubicBezTo>
                <a:cubicBezTo>
                  <a:pt x="9108" y="2032"/>
                  <a:pt x="7054" y="1"/>
                  <a:pt x="4543" y="1"/>
                </a:cubicBezTo>
                <a:cubicBezTo>
                  <a:pt x="2055" y="1"/>
                  <a:pt x="1" y="2032"/>
                  <a:pt x="1" y="4543"/>
                </a:cubicBezTo>
                <a:cubicBezTo>
                  <a:pt x="1" y="7054"/>
                  <a:pt x="2055" y="9085"/>
                  <a:pt x="4543" y="908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2"/>
                </a:solidFill>
                <a:latin typeface="Overpass ExtraBold"/>
                <a:ea typeface="Overpass ExtraBold"/>
                <a:cs typeface="Overpass ExtraBold"/>
                <a:sym typeface="Overpass ExtraBold"/>
              </a:rPr>
              <a:t>2</a:t>
            </a:r>
            <a:endParaRPr/>
          </a:p>
        </p:txBody>
      </p:sp>
      <p:sp>
        <p:nvSpPr>
          <p:cNvPr id="1299" name="Google Shape;1299;p36"/>
          <p:cNvSpPr/>
          <p:nvPr/>
        </p:nvSpPr>
        <p:spPr>
          <a:xfrm>
            <a:off x="5164592" y="3344114"/>
            <a:ext cx="331272" cy="331235"/>
          </a:xfrm>
          <a:custGeom>
            <a:avLst/>
            <a:gdLst/>
            <a:ahLst/>
            <a:cxnLst/>
            <a:rect l="l" t="t" r="r" b="b"/>
            <a:pathLst>
              <a:path w="9109" h="9108" extrusionOk="0">
                <a:moveTo>
                  <a:pt x="4543" y="9108"/>
                </a:moveTo>
                <a:cubicBezTo>
                  <a:pt x="7054" y="9108"/>
                  <a:pt x="9108" y="7054"/>
                  <a:pt x="9108" y="4566"/>
                </a:cubicBezTo>
                <a:cubicBezTo>
                  <a:pt x="9108" y="2055"/>
                  <a:pt x="7054" y="1"/>
                  <a:pt x="4543" y="1"/>
                </a:cubicBezTo>
                <a:cubicBezTo>
                  <a:pt x="2055" y="1"/>
                  <a:pt x="1" y="2055"/>
                  <a:pt x="1" y="4566"/>
                </a:cubicBezTo>
                <a:cubicBezTo>
                  <a:pt x="1" y="7054"/>
                  <a:pt x="2055" y="9108"/>
                  <a:pt x="4543" y="910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2"/>
                </a:solidFill>
                <a:latin typeface="Overpass ExtraBold"/>
                <a:ea typeface="Overpass ExtraBold"/>
                <a:cs typeface="Overpass ExtraBold"/>
                <a:sym typeface="Overpass ExtraBold"/>
              </a:rPr>
              <a:t>3</a:t>
            </a:r>
            <a:endParaRPr/>
          </a:p>
        </p:txBody>
      </p:sp>
      <p:sp>
        <p:nvSpPr>
          <p:cNvPr id="1300" name="Google Shape;1300;p36"/>
          <p:cNvSpPr/>
          <p:nvPr/>
        </p:nvSpPr>
        <p:spPr>
          <a:xfrm>
            <a:off x="5164592" y="4072133"/>
            <a:ext cx="331272" cy="330399"/>
          </a:xfrm>
          <a:custGeom>
            <a:avLst/>
            <a:gdLst/>
            <a:ahLst/>
            <a:cxnLst/>
            <a:rect l="l" t="t" r="r" b="b"/>
            <a:pathLst>
              <a:path w="9109" h="9085" extrusionOk="0">
                <a:moveTo>
                  <a:pt x="4543" y="9085"/>
                </a:moveTo>
                <a:cubicBezTo>
                  <a:pt x="7054" y="9085"/>
                  <a:pt x="9108" y="7053"/>
                  <a:pt x="9108" y="4543"/>
                </a:cubicBezTo>
                <a:cubicBezTo>
                  <a:pt x="9108" y="2032"/>
                  <a:pt x="7054" y="0"/>
                  <a:pt x="4543" y="0"/>
                </a:cubicBezTo>
                <a:cubicBezTo>
                  <a:pt x="2055" y="0"/>
                  <a:pt x="1" y="2032"/>
                  <a:pt x="1" y="4543"/>
                </a:cubicBezTo>
                <a:cubicBezTo>
                  <a:pt x="1" y="7053"/>
                  <a:pt x="2055" y="9085"/>
                  <a:pt x="4543" y="908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2"/>
                </a:solidFill>
                <a:latin typeface="Overpass ExtraBold"/>
                <a:ea typeface="Overpass ExtraBold"/>
                <a:cs typeface="Overpass ExtraBold"/>
                <a:sym typeface="Overpass ExtraBold"/>
              </a:rPr>
              <a:t>4</a:t>
            </a:r>
            <a:endParaRPr/>
          </a:p>
        </p:txBody>
      </p:sp>
      <p:sp>
        <p:nvSpPr>
          <p:cNvPr id="1301" name="Google Shape;1301;p36"/>
          <p:cNvSpPr txBox="1">
            <a:spLocks noGrp="1"/>
          </p:cNvSpPr>
          <p:nvPr>
            <p:ph type="subTitle" idx="4294967295"/>
          </p:nvPr>
        </p:nvSpPr>
        <p:spPr>
          <a:xfrm>
            <a:off x="5883188" y="2431863"/>
            <a:ext cx="2277600" cy="70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>
              <a:spcAft>
                <a:spcPts val="1600"/>
              </a:spcAft>
              <a:buNone/>
            </a:pPr>
            <a:r>
              <a:rPr lang="en-GB" sz="1400" b="1" i="1" dirty="0"/>
              <a:t>Proportionate Sanctions for Failure</a:t>
            </a:r>
          </a:p>
        </p:txBody>
      </p:sp>
      <p:sp>
        <p:nvSpPr>
          <p:cNvPr id="1302" name="Google Shape;1302;p36"/>
          <p:cNvSpPr txBox="1">
            <a:spLocks noGrp="1"/>
          </p:cNvSpPr>
          <p:nvPr>
            <p:ph type="subTitle" idx="4294967295"/>
          </p:nvPr>
        </p:nvSpPr>
        <p:spPr>
          <a:xfrm>
            <a:off x="5883188" y="3886638"/>
            <a:ext cx="3180130" cy="70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just">
              <a:spcAft>
                <a:spcPts val="1600"/>
              </a:spcAft>
              <a:buNone/>
            </a:pPr>
            <a:r>
              <a:rPr lang="en-GB" b="1" i="1" dirty="0"/>
              <a:t>Support For Responsible Individuals to Develop, So That They Are Able to Innovate and Take Appropriate Risks.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1303" name="Google Shape;1303;p36"/>
          <p:cNvSpPr txBox="1">
            <a:spLocks noGrp="1"/>
          </p:cNvSpPr>
          <p:nvPr>
            <p:ph type="subTitle" idx="4294967295"/>
          </p:nvPr>
        </p:nvSpPr>
        <p:spPr>
          <a:xfrm rot="10800000" flipV="1">
            <a:off x="5883175" y="1595226"/>
            <a:ext cx="2277600" cy="10947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just">
              <a:spcAft>
                <a:spcPts val="1600"/>
              </a:spcAft>
              <a:buNone/>
            </a:pPr>
            <a:r>
              <a:rPr lang="en-GB" b="1" i="1" dirty="0"/>
              <a:t>Proportionate Rewards for Good Performance.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1304" name="Google Shape;1304;p36"/>
          <p:cNvSpPr txBox="1">
            <a:spLocks noGrp="1"/>
          </p:cNvSpPr>
          <p:nvPr>
            <p:ph type="subTitle" idx="4294967295"/>
          </p:nvPr>
        </p:nvSpPr>
        <p:spPr>
          <a:xfrm rot="10800000" flipV="1">
            <a:off x="5883188" y="3049525"/>
            <a:ext cx="3180130" cy="10947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just">
              <a:spcAft>
                <a:spcPts val="1600"/>
              </a:spcAft>
              <a:buNone/>
            </a:pPr>
            <a:r>
              <a:rPr lang="en-GB" sz="1400" b="1" i="1" dirty="0"/>
              <a:t>A Greater Degree Of Learning Than The Current System Contains</a:t>
            </a:r>
            <a:r>
              <a:rPr lang="en-GB" b="1" i="1" dirty="0"/>
              <a:t>.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3A47D47-0FB1-BC4F-911D-E5C301F1E8F9}"/>
              </a:ext>
            </a:extLst>
          </p:cNvPr>
          <p:cNvSpPr txBox="1"/>
          <p:nvPr/>
        </p:nvSpPr>
        <p:spPr>
          <a:xfrm>
            <a:off x="8740588" y="4867835"/>
            <a:ext cx="3227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LY" dirty="0"/>
              <a:t>6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4" name="Google Shape;1804;p43"/>
          <p:cNvSpPr txBox="1">
            <a:spLocks noGrp="1"/>
          </p:cNvSpPr>
          <p:nvPr>
            <p:ph type="title"/>
          </p:nvPr>
        </p:nvSpPr>
        <p:spPr>
          <a:xfrm>
            <a:off x="720000" y="546552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i="1" dirty="0"/>
              <a:t>The best employees of this month </a:t>
            </a:r>
            <a:endParaRPr b="1" i="1" dirty="0"/>
          </a:p>
        </p:txBody>
      </p:sp>
      <p:sp>
        <p:nvSpPr>
          <p:cNvPr id="1805" name="Google Shape;1805;p43"/>
          <p:cNvSpPr txBox="1">
            <a:spLocks noGrp="1"/>
          </p:cNvSpPr>
          <p:nvPr>
            <p:ph type="subTitle" idx="1"/>
          </p:nvPr>
        </p:nvSpPr>
        <p:spPr>
          <a:xfrm>
            <a:off x="720000" y="3460366"/>
            <a:ext cx="2277600" cy="45700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i="1" dirty="0"/>
              <a:t>Derrar</a:t>
            </a:r>
            <a:r>
              <a:rPr lang="en-US" dirty="0"/>
              <a:t> </a:t>
            </a:r>
            <a:endParaRPr dirty="0"/>
          </a:p>
        </p:txBody>
      </p:sp>
      <p:sp>
        <p:nvSpPr>
          <p:cNvPr id="1806" name="Google Shape;1806;p43"/>
          <p:cNvSpPr txBox="1">
            <a:spLocks noGrp="1"/>
          </p:cNvSpPr>
          <p:nvPr>
            <p:ph type="subTitle" idx="2"/>
          </p:nvPr>
        </p:nvSpPr>
        <p:spPr>
          <a:xfrm>
            <a:off x="3433200" y="3460366"/>
            <a:ext cx="2277600" cy="42413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i="1" dirty="0"/>
              <a:t>Nahawand </a:t>
            </a:r>
            <a:endParaRPr b="1" i="1" dirty="0"/>
          </a:p>
        </p:txBody>
      </p:sp>
      <p:sp>
        <p:nvSpPr>
          <p:cNvPr id="1807" name="Google Shape;1807;p43"/>
          <p:cNvSpPr txBox="1">
            <a:spLocks noGrp="1"/>
          </p:cNvSpPr>
          <p:nvPr>
            <p:ph type="subTitle" idx="3"/>
          </p:nvPr>
        </p:nvSpPr>
        <p:spPr>
          <a:xfrm>
            <a:off x="6146400" y="3608292"/>
            <a:ext cx="2277600" cy="27620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i="1" dirty="0"/>
              <a:t>Salem </a:t>
            </a:r>
            <a:r>
              <a:rPr lang="en-US" dirty="0"/>
              <a:t> </a:t>
            </a:r>
            <a:endParaRPr dirty="0"/>
          </a:p>
        </p:txBody>
      </p:sp>
      <p:sp>
        <p:nvSpPr>
          <p:cNvPr id="1811" name="Google Shape;1811;p43"/>
          <p:cNvSpPr txBox="1">
            <a:spLocks noGrp="1"/>
          </p:cNvSpPr>
          <p:nvPr>
            <p:ph type="subTitle" idx="7"/>
          </p:nvPr>
        </p:nvSpPr>
        <p:spPr>
          <a:xfrm>
            <a:off x="720000" y="1989600"/>
            <a:ext cx="2277600" cy="35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i="1" dirty="0"/>
              <a:t>Sara </a:t>
            </a:r>
            <a:endParaRPr b="1" i="1" dirty="0"/>
          </a:p>
        </p:txBody>
      </p:sp>
      <p:sp>
        <p:nvSpPr>
          <p:cNvPr id="1812" name="Google Shape;1812;p43"/>
          <p:cNvSpPr txBox="1">
            <a:spLocks noGrp="1"/>
          </p:cNvSpPr>
          <p:nvPr>
            <p:ph type="subTitle" idx="8"/>
          </p:nvPr>
        </p:nvSpPr>
        <p:spPr>
          <a:xfrm>
            <a:off x="3433200" y="1989600"/>
            <a:ext cx="2277600" cy="35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i="1" dirty="0"/>
              <a:t>Shahed </a:t>
            </a:r>
            <a:endParaRPr b="1" i="1" dirty="0"/>
          </a:p>
        </p:txBody>
      </p:sp>
      <p:sp>
        <p:nvSpPr>
          <p:cNvPr id="1813" name="Google Shape;1813;p43"/>
          <p:cNvSpPr txBox="1">
            <a:spLocks noGrp="1"/>
          </p:cNvSpPr>
          <p:nvPr>
            <p:ph type="subTitle" idx="9"/>
          </p:nvPr>
        </p:nvSpPr>
        <p:spPr>
          <a:xfrm>
            <a:off x="6146400" y="1989600"/>
            <a:ext cx="2277600" cy="35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i="1" dirty="0"/>
              <a:t>Nouri</a:t>
            </a:r>
            <a:r>
              <a:rPr lang="en-US" dirty="0"/>
              <a:t> </a:t>
            </a:r>
            <a:endParaRPr dirty="0"/>
          </a:p>
        </p:txBody>
      </p:sp>
      <p:grpSp>
        <p:nvGrpSpPr>
          <p:cNvPr id="1817" name="Google Shape;1817;p43"/>
          <p:cNvGrpSpPr/>
          <p:nvPr/>
        </p:nvGrpSpPr>
        <p:grpSpPr>
          <a:xfrm>
            <a:off x="4247563" y="1259000"/>
            <a:ext cx="648900" cy="648900"/>
            <a:chOff x="4247563" y="1335200"/>
            <a:chExt cx="648900" cy="648900"/>
          </a:xfrm>
        </p:grpSpPr>
        <p:sp>
          <p:nvSpPr>
            <p:cNvPr id="1818" name="Google Shape;1818;p43"/>
            <p:cNvSpPr/>
            <p:nvPr/>
          </p:nvSpPr>
          <p:spPr>
            <a:xfrm>
              <a:off x="4247563" y="1335200"/>
              <a:ext cx="648900" cy="6489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819" name="Google Shape;1819;p43"/>
            <p:cNvGrpSpPr/>
            <p:nvPr/>
          </p:nvGrpSpPr>
          <p:grpSpPr>
            <a:xfrm>
              <a:off x="4387448" y="1411074"/>
              <a:ext cx="369117" cy="497152"/>
              <a:chOff x="8062968" y="2419290"/>
              <a:chExt cx="263316" cy="354728"/>
            </a:xfrm>
          </p:grpSpPr>
          <p:sp>
            <p:nvSpPr>
              <p:cNvPr id="1820" name="Google Shape;1820;p43"/>
              <p:cNvSpPr/>
              <p:nvPr/>
            </p:nvSpPr>
            <p:spPr>
              <a:xfrm>
                <a:off x="8080198" y="2436520"/>
                <a:ext cx="97434" cy="257320"/>
              </a:xfrm>
              <a:custGeom>
                <a:avLst/>
                <a:gdLst/>
                <a:ahLst/>
                <a:cxnLst/>
                <a:rect l="l" t="t" r="r" b="b"/>
                <a:pathLst>
                  <a:path w="3721" h="9827" extrusionOk="0">
                    <a:moveTo>
                      <a:pt x="2404" y="1"/>
                    </a:moveTo>
                    <a:cubicBezTo>
                      <a:pt x="878" y="869"/>
                      <a:pt x="0" y="2338"/>
                      <a:pt x="0" y="3988"/>
                    </a:cubicBezTo>
                    <a:cubicBezTo>
                      <a:pt x="0" y="6946"/>
                      <a:pt x="1527" y="9827"/>
                      <a:pt x="1527" y="9827"/>
                    </a:cubicBezTo>
                    <a:lnTo>
                      <a:pt x="3721" y="9827"/>
                    </a:lnTo>
                    <a:lnTo>
                      <a:pt x="3721" y="1"/>
                    </a:lnTo>
                    <a:close/>
                  </a:path>
                </a:pathLst>
              </a:custGeom>
              <a:solidFill>
                <a:srgbClr val="C3575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1" name="Google Shape;1821;p43"/>
              <p:cNvSpPr/>
              <p:nvPr/>
            </p:nvSpPr>
            <p:spPr>
              <a:xfrm>
                <a:off x="8131652" y="2419290"/>
                <a:ext cx="183138" cy="268815"/>
              </a:xfrm>
              <a:custGeom>
                <a:avLst/>
                <a:gdLst/>
                <a:ahLst/>
                <a:cxnLst/>
                <a:rect l="l" t="t" r="r" b="b"/>
                <a:pathLst>
                  <a:path w="6994" h="10266" extrusionOk="0">
                    <a:moveTo>
                      <a:pt x="1966" y="0"/>
                    </a:moveTo>
                    <a:cubicBezTo>
                      <a:pt x="878" y="0"/>
                      <a:pt x="1" y="687"/>
                      <a:pt x="1" y="1527"/>
                    </a:cubicBezTo>
                    <a:cubicBezTo>
                      <a:pt x="1" y="2013"/>
                      <a:pt x="392" y="2404"/>
                      <a:pt x="878" y="2404"/>
                    </a:cubicBezTo>
                    <a:lnTo>
                      <a:pt x="1756" y="2404"/>
                    </a:lnTo>
                    <a:lnTo>
                      <a:pt x="1756" y="10265"/>
                    </a:lnTo>
                    <a:lnTo>
                      <a:pt x="5248" y="10265"/>
                    </a:lnTo>
                    <a:cubicBezTo>
                      <a:pt x="5248" y="10265"/>
                      <a:pt x="6993" y="7432"/>
                      <a:pt x="6993" y="4589"/>
                    </a:cubicBezTo>
                    <a:cubicBezTo>
                      <a:pt x="6993" y="2051"/>
                      <a:pt x="4942" y="0"/>
                      <a:pt x="240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2" name="Google Shape;1822;p43"/>
              <p:cNvSpPr/>
              <p:nvPr/>
            </p:nvSpPr>
            <p:spPr>
              <a:xfrm>
                <a:off x="8103188" y="2562182"/>
                <a:ext cx="22755" cy="45928"/>
              </a:xfrm>
              <a:custGeom>
                <a:avLst/>
                <a:gdLst/>
                <a:ahLst/>
                <a:cxnLst/>
                <a:rect l="l" t="t" r="r" b="b"/>
                <a:pathLst>
                  <a:path w="869" h="1754" extrusionOk="0">
                    <a:moveTo>
                      <a:pt x="429" y="0"/>
                    </a:moveTo>
                    <a:cubicBezTo>
                      <a:pt x="429" y="0"/>
                      <a:pt x="0" y="878"/>
                      <a:pt x="0" y="1317"/>
                    </a:cubicBezTo>
                    <a:cubicBezTo>
                      <a:pt x="0" y="1608"/>
                      <a:pt x="217" y="1753"/>
                      <a:pt x="434" y="1753"/>
                    </a:cubicBezTo>
                    <a:cubicBezTo>
                      <a:pt x="651" y="1753"/>
                      <a:pt x="868" y="1608"/>
                      <a:pt x="868" y="1317"/>
                    </a:cubicBezTo>
                    <a:cubicBezTo>
                      <a:pt x="868" y="878"/>
                      <a:pt x="429" y="0"/>
                      <a:pt x="429" y="0"/>
                    </a:cubicBezTo>
                    <a:close/>
                  </a:path>
                </a:pathLst>
              </a:custGeom>
              <a:solidFill>
                <a:srgbClr val="F9AE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3" name="Google Shape;1823;p43"/>
              <p:cNvSpPr/>
              <p:nvPr/>
            </p:nvSpPr>
            <p:spPr>
              <a:xfrm>
                <a:off x="8103188" y="2562182"/>
                <a:ext cx="11495" cy="45981"/>
              </a:xfrm>
              <a:custGeom>
                <a:avLst/>
                <a:gdLst/>
                <a:ahLst/>
                <a:cxnLst/>
                <a:rect l="l" t="t" r="r" b="b"/>
                <a:pathLst>
                  <a:path w="439" h="1756" extrusionOk="0">
                    <a:moveTo>
                      <a:pt x="439" y="0"/>
                    </a:moveTo>
                    <a:cubicBezTo>
                      <a:pt x="439" y="0"/>
                      <a:pt x="0" y="878"/>
                      <a:pt x="0" y="1317"/>
                    </a:cubicBezTo>
                    <a:cubicBezTo>
                      <a:pt x="0" y="1555"/>
                      <a:pt x="191" y="1755"/>
                      <a:pt x="439" y="1755"/>
                    </a:cubicBezTo>
                    <a:lnTo>
                      <a:pt x="43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4" name="Google Shape;1824;p43"/>
              <p:cNvSpPr/>
              <p:nvPr/>
            </p:nvSpPr>
            <p:spPr>
              <a:xfrm>
                <a:off x="8263310" y="2562182"/>
                <a:ext cx="22755" cy="45928"/>
              </a:xfrm>
              <a:custGeom>
                <a:avLst/>
                <a:gdLst/>
                <a:ahLst/>
                <a:cxnLst/>
                <a:rect l="l" t="t" r="r" b="b"/>
                <a:pathLst>
                  <a:path w="869" h="1754" extrusionOk="0">
                    <a:moveTo>
                      <a:pt x="439" y="0"/>
                    </a:moveTo>
                    <a:cubicBezTo>
                      <a:pt x="439" y="0"/>
                      <a:pt x="0" y="878"/>
                      <a:pt x="0" y="1317"/>
                    </a:cubicBezTo>
                    <a:cubicBezTo>
                      <a:pt x="0" y="1608"/>
                      <a:pt x="217" y="1753"/>
                      <a:pt x="434" y="1753"/>
                    </a:cubicBezTo>
                    <a:cubicBezTo>
                      <a:pt x="651" y="1753"/>
                      <a:pt x="868" y="1608"/>
                      <a:pt x="868" y="1317"/>
                    </a:cubicBezTo>
                    <a:cubicBezTo>
                      <a:pt x="868" y="878"/>
                      <a:pt x="439" y="0"/>
                      <a:pt x="43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5" name="Google Shape;1825;p43"/>
              <p:cNvSpPr/>
              <p:nvPr/>
            </p:nvSpPr>
            <p:spPr>
              <a:xfrm>
                <a:off x="8263310" y="2562182"/>
                <a:ext cx="11495" cy="45981"/>
              </a:xfrm>
              <a:custGeom>
                <a:avLst/>
                <a:gdLst/>
                <a:ahLst/>
                <a:cxnLst/>
                <a:rect l="l" t="t" r="r" b="b"/>
                <a:pathLst>
                  <a:path w="439" h="1756" extrusionOk="0">
                    <a:moveTo>
                      <a:pt x="439" y="0"/>
                    </a:moveTo>
                    <a:cubicBezTo>
                      <a:pt x="439" y="0"/>
                      <a:pt x="0" y="878"/>
                      <a:pt x="0" y="1317"/>
                    </a:cubicBezTo>
                    <a:cubicBezTo>
                      <a:pt x="0" y="1555"/>
                      <a:pt x="191" y="1755"/>
                      <a:pt x="439" y="1755"/>
                    </a:cubicBezTo>
                    <a:lnTo>
                      <a:pt x="439" y="0"/>
                    </a:lnTo>
                    <a:close/>
                  </a:path>
                </a:pathLst>
              </a:custGeom>
              <a:solidFill>
                <a:srgbClr val="F9AE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6" name="Google Shape;1826;p43"/>
              <p:cNvSpPr/>
              <p:nvPr/>
            </p:nvSpPr>
            <p:spPr>
              <a:xfrm>
                <a:off x="8062968" y="2625131"/>
                <a:ext cx="263316" cy="148888"/>
              </a:xfrm>
              <a:custGeom>
                <a:avLst/>
                <a:gdLst/>
                <a:ahLst/>
                <a:cxnLst/>
                <a:rect l="l" t="t" r="r" b="b"/>
                <a:pathLst>
                  <a:path w="10056" h="5686" extrusionOk="0">
                    <a:moveTo>
                      <a:pt x="3711" y="0"/>
                    </a:moveTo>
                    <a:lnTo>
                      <a:pt x="3711" y="1135"/>
                    </a:lnTo>
                    <a:cubicBezTo>
                      <a:pt x="3711" y="1498"/>
                      <a:pt x="3482" y="1832"/>
                      <a:pt x="3129" y="1956"/>
                    </a:cubicBezTo>
                    <a:lnTo>
                      <a:pt x="878" y="2748"/>
                    </a:lnTo>
                    <a:cubicBezTo>
                      <a:pt x="353" y="2938"/>
                      <a:pt x="0" y="3435"/>
                      <a:pt x="0" y="3988"/>
                    </a:cubicBezTo>
                    <a:lnTo>
                      <a:pt x="0" y="5028"/>
                    </a:lnTo>
                    <a:cubicBezTo>
                      <a:pt x="0" y="5390"/>
                      <a:pt x="296" y="5686"/>
                      <a:pt x="658" y="5686"/>
                    </a:cubicBezTo>
                    <a:lnTo>
                      <a:pt x="9397" y="5686"/>
                    </a:lnTo>
                    <a:cubicBezTo>
                      <a:pt x="9759" y="5686"/>
                      <a:pt x="10055" y="5390"/>
                      <a:pt x="10055" y="5028"/>
                    </a:cubicBezTo>
                    <a:lnTo>
                      <a:pt x="10055" y="3988"/>
                    </a:lnTo>
                    <a:cubicBezTo>
                      <a:pt x="10046" y="3435"/>
                      <a:pt x="9702" y="2938"/>
                      <a:pt x="9178" y="2748"/>
                    </a:cubicBezTo>
                    <a:lnTo>
                      <a:pt x="6917" y="1956"/>
                    </a:lnTo>
                    <a:cubicBezTo>
                      <a:pt x="6573" y="1832"/>
                      <a:pt x="6335" y="1498"/>
                      <a:pt x="6335" y="1135"/>
                    </a:cubicBezTo>
                    <a:lnTo>
                      <a:pt x="6335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7" name="Google Shape;1827;p43"/>
              <p:cNvSpPr/>
              <p:nvPr/>
            </p:nvSpPr>
            <p:spPr>
              <a:xfrm>
                <a:off x="8160376" y="2625131"/>
                <a:ext cx="68736" cy="22990"/>
              </a:xfrm>
              <a:custGeom>
                <a:avLst/>
                <a:gdLst/>
                <a:ahLst/>
                <a:cxnLst/>
                <a:rect l="l" t="t" r="r" b="b"/>
                <a:pathLst>
                  <a:path w="2625" h="878" extrusionOk="0">
                    <a:moveTo>
                      <a:pt x="1" y="0"/>
                    </a:moveTo>
                    <a:lnTo>
                      <a:pt x="1" y="601"/>
                    </a:lnTo>
                    <a:cubicBezTo>
                      <a:pt x="411" y="782"/>
                      <a:pt x="859" y="878"/>
                      <a:pt x="1308" y="878"/>
                    </a:cubicBezTo>
                    <a:cubicBezTo>
                      <a:pt x="1756" y="878"/>
                      <a:pt x="2204" y="782"/>
                      <a:pt x="2624" y="601"/>
                    </a:cubicBezTo>
                    <a:lnTo>
                      <a:pt x="2624" y="0"/>
                    </a:lnTo>
                    <a:close/>
                  </a:path>
                </a:pathLst>
              </a:custGeom>
              <a:solidFill>
                <a:srgbClr val="F9BA9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8" name="Google Shape;1828;p43"/>
              <p:cNvSpPr/>
              <p:nvPr/>
            </p:nvSpPr>
            <p:spPr>
              <a:xfrm>
                <a:off x="8098187" y="2482239"/>
                <a:ext cx="192617" cy="154387"/>
              </a:xfrm>
              <a:custGeom>
                <a:avLst/>
                <a:gdLst/>
                <a:ahLst/>
                <a:cxnLst/>
                <a:rect l="l" t="t" r="r" b="b"/>
                <a:pathLst>
                  <a:path w="7356" h="5896" extrusionOk="0">
                    <a:moveTo>
                      <a:pt x="2156" y="0"/>
                    </a:moveTo>
                    <a:cubicBezTo>
                      <a:pt x="1431" y="0"/>
                      <a:pt x="840" y="582"/>
                      <a:pt x="840" y="1307"/>
                    </a:cubicBezTo>
                    <a:lnTo>
                      <a:pt x="840" y="2185"/>
                    </a:lnTo>
                    <a:lnTo>
                      <a:pt x="735" y="2185"/>
                    </a:lnTo>
                    <a:cubicBezTo>
                      <a:pt x="0" y="2185"/>
                      <a:pt x="0" y="3273"/>
                      <a:pt x="735" y="3273"/>
                    </a:cubicBezTo>
                    <a:lnTo>
                      <a:pt x="849" y="3273"/>
                    </a:lnTo>
                    <a:cubicBezTo>
                      <a:pt x="964" y="4751"/>
                      <a:pt x="2194" y="5896"/>
                      <a:pt x="3683" y="5896"/>
                    </a:cubicBezTo>
                    <a:cubicBezTo>
                      <a:pt x="5161" y="5896"/>
                      <a:pt x="6392" y="4751"/>
                      <a:pt x="6506" y="3273"/>
                    </a:cubicBezTo>
                    <a:lnTo>
                      <a:pt x="6630" y="3273"/>
                    </a:lnTo>
                    <a:cubicBezTo>
                      <a:pt x="7356" y="3273"/>
                      <a:pt x="7356" y="2185"/>
                      <a:pt x="6630" y="2185"/>
                    </a:cubicBezTo>
                    <a:lnTo>
                      <a:pt x="6526" y="2185"/>
                    </a:lnTo>
                    <a:lnTo>
                      <a:pt x="6526" y="1307"/>
                    </a:lnTo>
                    <a:cubicBezTo>
                      <a:pt x="6526" y="582"/>
                      <a:pt x="5934" y="0"/>
                      <a:pt x="520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9" name="Google Shape;1829;p43"/>
              <p:cNvSpPr/>
              <p:nvPr/>
            </p:nvSpPr>
            <p:spPr>
              <a:xfrm>
                <a:off x="8154642" y="2539872"/>
                <a:ext cx="11521" cy="17334"/>
              </a:xfrm>
              <a:custGeom>
                <a:avLst/>
                <a:gdLst/>
                <a:ahLst/>
                <a:cxnLst/>
                <a:rect l="l" t="t" r="r" b="b"/>
                <a:pathLst>
                  <a:path w="440" h="662" extrusionOk="0">
                    <a:moveTo>
                      <a:pt x="220" y="1"/>
                    </a:moveTo>
                    <a:cubicBezTo>
                      <a:pt x="110" y="1"/>
                      <a:pt x="0" y="75"/>
                      <a:pt x="0" y="222"/>
                    </a:cubicBezTo>
                    <a:lnTo>
                      <a:pt x="0" y="442"/>
                    </a:lnTo>
                    <a:cubicBezTo>
                      <a:pt x="0" y="556"/>
                      <a:pt x="96" y="661"/>
                      <a:pt x="220" y="661"/>
                    </a:cubicBezTo>
                    <a:cubicBezTo>
                      <a:pt x="334" y="652"/>
                      <a:pt x="439" y="556"/>
                      <a:pt x="439" y="442"/>
                    </a:cubicBezTo>
                    <a:lnTo>
                      <a:pt x="439" y="222"/>
                    </a:lnTo>
                    <a:cubicBezTo>
                      <a:pt x="439" y="75"/>
                      <a:pt x="329" y="1"/>
                      <a:pt x="220" y="1"/>
                    </a:cubicBezTo>
                    <a:close/>
                  </a:path>
                </a:pathLst>
              </a:custGeom>
              <a:solidFill>
                <a:srgbClr val="213B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0" name="Google Shape;1830;p43"/>
              <p:cNvSpPr/>
              <p:nvPr/>
            </p:nvSpPr>
            <p:spPr>
              <a:xfrm>
                <a:off x="8223325" y="2539872"/>
                <a:ext cx="11286" cy="17334"/>
              </a:xfrm>
              <a:custGeom>
                <a:avLst/>
                <a:gdLst/>
                <a:ahLst/>
                <a:cxnLst/>
                <a:rect l="l" t="t" r="r" b="b"/>
                <a:pathLst>
                  <a:path w="431" h="662" extrusionOk="0">
                    <a:moveTo>
                      <a:pt x="215" y="1"/>
                    </a:moveTo>
                    <a:cubicBezTo>
                      <a:pt x="108" y="1"/>
                      <a:pt x="1" y="75"/>
                      <a:pt x="1" y="222"/>
                    </a:cubicBezTo>
                    <a:lnTo>
                      <a:pt x="1" y="442"/>
                    </a:lnTo>
                    <a:cubicBezTo>
                      <a:pt x="1" y="556"/>
                      <a:pt x="96" y="661"/>
                      <a:pt x="220" y="661"/>
                    </a:cubicBezTo>
                    <a:cubicBezTo>
                      <a:pt x="335" y="652"/>
                      <a:pt x="430" y="556"/>
                      <a:pt x="430" y="442"/>
                    </a:cubicBezTo>
                    <a:lnTo>
                      <a:pt x="430" y="222"/>
                    </a:lnTo>
                    <a:cubicBezTo>
                      <a:pt x="430" y="75"/>
                      <a:pt x="323" y="1"/>
                      <a:pt x="215" y="1"/>
                    </a:cubicBezTo>
                    <a:close/>
                  </a:path>
                </a:pathLst>
              </a:custGeom>
              <a:solidFill>
                <a:srgbClr val="213B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1" name="Google Shape;1831;p43"/>
              <p:cNvSpPr/>
              <p:nvPr/>
            </p:nvSpPr>
            <p:spPr>
              <a:xfrm>
                <a:off x="8169358" y="2585094"/>
                <a:ext cx="50720" cy="17334"/>
              </a:xfrm>
              <a:custGeom>
                <a:avLst/>
                <a:gdLst/>
                <a:ahLst/>
                <a:cxnLst/>
                <a:rect l="l" t="t" r="r" b="b"/>
                <a:pathLst>
                  <a:path w="1937" h="662" extrusionOk="0">
                    <a:moveTo>
                      <a:pt x="310" y="0"/>
                    </a:moveTo>
                    <a:cubicBezTo>
                      <a:pt x="144" y="0"/>
                      <a:pt x="0" y="221"/>
                      <a:pt x="154" y="375"/>
                    </a:cubicBezTo>
                    <a:cubicBezTo>
                      <a:pt x="373" y="558"/>
                      <a:pt x="645" y="662"/>
                      <a:pt x="928" y="662"/>
                    </a:cubicBezTo>
                    <a:cubicBezTo>
                      <a:pt x="940" y="662"/>
                      <a:pt x="952" y="661"/>
                      <a:pt x="965" y="661"/>
                    </a:cubicBezTo>
                    <a:cubicBezTo>
                      <a:pt x="977" y="661"/>
                      <a:pt x="989" y="662"/>
                      <a:pt x="1002" y="662"/>
                    </a:cubicBezTo>
                    <a:cubicBezTo>
                      <a:pt x="1284" y="662"/>
                      <a:pt x="1556" y="558"/>
                      <a:pt x="1776" y="375"/>
                    </a:cubicBezTo>
                    <a:cubicBezTo>
                      <a:pt x="1936" y="221"/>
                      <a:pt x="1789" y="0"/>
                      <a:pt x="1621" y="0"/>
                    </a:cubicBezTo>
                    <a:cubicBezTo>
                      <a:pt x="1570" y="0"/>
                      <a:pt x="1517" y="21"/>
                      <a:pt x="1470" y="70"/>
                    </a:cubicBezTo>
                    <a:cubicBezTo>
                      <a:pt x="1318" y="170"/>
                      <a:pt x="1141" y="220"/>
                      <a:pt x="965" y="220"/>
                    </a:cubicBezTo>
                    <a:cubicBezTo>
                      <a:pt x="788" y="220"/>
                      <a:pt x="612" y="170"/>
                      <a:pt x="459" y="70"/>
                    </a:cubicBezTo>
                    <a:cubicBezTo>
                      <a:pt x="412" y="21"/>
                      <a:pt x="360" y="0"/>
                      <a:pt x="3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2" name="Google Shape;1832;p43"/>
              <p:cNvSpPr/>
              <p:nvPr/>
            </p:nvSpPr>
            <p:spPr>
              <a:xfrm>
                <a:off x="8146734" y="2519317"/>
                <a:ext cx="23017" cy="14664"/>
              </a:xfrm>
              <a:custGeom>
                <a:avLst/>
                <a:gdLst/>
                <a:ahLst/>
                <a:cxnLst/>
                <a:rect l="l" t="t" r="r" b="b"/>
                <a:pathLst>
                  <a:path w="879" h="560" extrusionOk="0">
                    <a:moveTo>
                      <a:pt x="566" y="1"/>
                    </a:moveTo>
                    <a:cubicBezTo>
                      <a:pt x="534" y="1"/>
                      <a:pt x="500" y="8"/>
                      <a:pt x="464" y="25"/>
                    </a:cubicBezTo>
                    <a:lnTo>
                      <a:pt x="207" y="149"/>
                    </a:lnTo>
                    <a:cubicBezTo>
                      <a:pt x="0" y="243"/>
                      <a:pt x="62" y="559"/>
                      <a:pt x="292" y="559"/>
                    </a:cubicBezTo>
                    <a:cubicBezTo>
                      <a:pt x="295" y="559"/>
                      <a:pt x="299" y="559"/>
                      <a:pt x="302" y="559"/>
                    </a:cubicBezTo>
                    <a:cubicBezTo>
                      <a:pt x="331" y="559"/>
                      <a:pt x="369" y="550"/>
                      <a:pt x="398" y="540"/>
                    </a:cubicBezTo>
                    <a:lnTo>
                      <a:pt x="655" y="426"/>
                    </a:lnTo>
                    <a:cubicBezTo>
                      <a:pt x="878" y="310"/>
                      <a:pt x="772" y="1"/>
                      <a:pt x="5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3" name="Google Shape;1833;p43"/>
              <p:cNvSpPr/>
              <p:nvPr/>
            </p:nvSpPr>
            <p:spPr>
              <a:xfrm>
                <a:off x="8219476" y="2519317"/>
                <a:ext cx="23278" cy="14664"/>
              </a:xfrm>
              <a:custGeom>
                <a:avLst/>
                <a:gdLst/>
                <a:ahLst/>
                <a:cxnLst/>
                <a:rect l="l" t="t" r="r" b="b"/>
                <a:pathLst>
                  <a:path w="889" h="560" extrusionOk="0">
                    <a:moveTo>
                      <a:pt x="313" y="1"/>
                    </a:moveTo>
                    <a:cubicBezTo>
                      <a:pt x="107" y="1"/>
                      <a:pt x="1" y="310"/>
                      <a:pt x="224" y="426"/>
                    </a:cubicBezTo>
                    <a:lnTo>
                      <a:pt x="491" y="540"/>
                    </a:lnTo>
                    <a:cubicBezTo>
                      <a:pt x="520" y="550"/>
                      <a:pt x="548" y="559"/>
                      <a:pt x="577" y="559"/>
                    </a:cubicBezTo>
                    <a:cubicBezTo>
                      <a:pt x="580" y="559"/>
                      <a:pt x="584" y="559"/>
                      <a:pt x="587" y="559"/>
                    </a:cubicBezTo>
                    <a:cubicBezTo>
                      <a:pt x="818" y="559"/>
                      <a:pt x="889" y="243"/>
                      <a:pt x="672" y="149"/>
                    </a:cubicBezTo>
                    <a:lnTo>
                      <a:pt x="415" y="25"/>
                    </a:lnTo>
                    <a:cubicBezTo>
                      <a:pt x="379" y="8"/>
                      <a:pt x="345" y="1"/>
                      <a:pt x="31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4" name="Google Shape;1834;p43"/>
              <p:cNvSpPr/>
              <p:nvPr/>
            </p:nvSpPr>
            <p:spPr>
              <a:xfrm>
                <a:off x="8062968" y="2692321"/>
                <a:ext cx="263316" cy="81697"/>
              </a:xfrm>
              <a:custGeom>
                <a:avLst/>
                <a:gdLst/>
                <a:ahLst/>
                <a:cxnLst/>
                <a:rect l="l" t="t" r="r" b="b"/>
                <a:pathLst>
                  <a:path w="10056" h="3120" extrusionOk="0">
                    <a:moveTo>
                      <a:pt x="1393" y="0"/>
                    </a:moveTo>
                    <a:lnTo>
                      <a:pt x="878" y="182"/>
                    </a:lnTo>
                    <a:cubicBezTo>
                      <a:pt x="353" y="372"/>
                      <a:pt x="0" y="869"/>
                      <a:pt x="0" y="1422"/>
                    </a:cubicBezTo>
                    <a:lnTo>
                      <a:pt x="0" y="2462"/>
                    </a:lnTo>
                    <a:cubicBezTo>
                      <a:pt x="0" y="2824"/>
                      <a:pt x="296" y="3120"/>
                      <a:pt x="658" y="3120"/>
                    </a:cubicBezTo>
                    <a:lnTo>
                      <a:pt x="9397" y="3120"/>
                    </a:lnTo>
                    <a:cubicBezTo>
                      <a:pt x="9759" y="3120"/>
                      <a:pt x="10055" y="2824"/>
                      <a:pt x="10055" y="2462"/>
                    </a:cubicBezTo>
                    <a:lnTo>
                      <a:pt x="10055" y="1422"/>
                    </a:lnTo>
                    <a:cubicBezTo>
                      <a:pt x="10055" y="869"/>
                      <a:pt x="9702" y="372"/>
                      <a:pt x="9178" y="182"/>
                    </a:cubicBezTo>
                    <a:lnTo>
                      <a:pt x="8662" y="0"/>
                    </a:lnTo>
                    <a:cubicBezTo>
                      <a:pt x="7747" y="1202"/>
                      <a:pt x="6387" y="1803"/>
                      <a:pt x="5028" y="1803"/>
                    </a:cubicBezTo>
                    <a:cubicBezTo>
                      <a:pt x="3668" y="1803"/>
                      <a:pt x="2309" y="1202"/>
                      <a:pt x="139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5" name="Google Shape;1835;p43"/>
              <p:cNvSpPr/>
              <p:nvPr/>
            </p:nvSpPr>
            <p:spPr>
              <a:xfrm>
                <a:off x="8087949" y="2692557"/>
                <a:ext cx="213355" cy="58550"/>
              </a:xfrm>
              <a:custGeom>
                <a:avLst/>
                <a:gdLst/>
                <a:ahLst/>
                <a:cxnLst/>
                <a:rect l="l" t="t" r="r" b="b"/>
                <a:pathLst>
                  <a:path w="8148" h="2236" extrusionOk="0">
                    <a:moveTo>
                      <a:pt x="439" y="1"/>
                    </a:moveTo>
                    <a:lnTo>
                      <a:pt x="0" y="154"/>
                    </a:lnTo>
                    <a:cubicBezTo>
                      <a:pt x="1002" y="1542"/>
                      <a:pt x="2538" y="2236"/>
                      <a:pt x="4074" y="2236"/>
                    </a:cubicBezTo>
                    <a:cubicBezTo>
                      <a:pt x="5610" y="2236"/>
                      <a:pt x="7146" y="1542"/>
                      <a:pt x="8147" y="154"/>
                    </a:cubicBezTo>
                    <a:lnTo>
                      <a:pt x="7708" y="1"/>
                    </a:lnTo>
                    <a:cubicBezTo>
                      <a:pt x="6850" y="1127"/>
                      <a:pt x="5505" y="1794"/>
                      <a:pt x="4074" y="1794"/>
                    </a:cubicBezTo>
                    <a:cubicBezTo>
                      <a:pt x="2652" y="1794"/>
                      <a:pt x="1307" y="1127"/>
                      <a:pt x="439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6" name="Google Shape;1836;p43"/>
              <p:cNvSpPr/>
              <p:nvPr/>
            </p:nvSpPr>
            <p:spPr>
              <a:xfrm>
                <a:off x="8102429" y="2482239"/>
                <a:ext cx="138152" cy="154387"/>
              </a:xfrm>
              <a:custGeom>
                <a:avLst/>
                <a:gdLst/>
                <a:ahLst/>
                <a:cxnLst/>
                <a:rect l="l" t="t" r="r" b="b"/>
                <a:pathLst>
                  <a:path w="5276" h="5896" extrusionOk="0">
                    <a:moveTo>
                      <a:pt x="1994" y="0"/>
                    </a:moveTo>
                    <a:cubicBezTo>
                      <a:pt x="1269" y="0"/>
                      <a:pt x="678" y="582"/>
                      <a:pt x="678" y="1307"/>
                    </a:cubicBezTo>
                    <a:lnTo>
                      <a:pt x="678" y="2185"/>
                    </a:lnTo>
                    <a:lnTo>
                      <a:pt x="611" y="2185"/>
                    </a:lnTo>
                    <a:cubicBezTo>
                      <a:pt x="604" y="2185"/>
                      <a:pt x="598" y="2185"/>
                      <a:pt x="592" y="2185"/>
                    </a:cubicBezTo>
                    <a:cubicBezTo>
                      <a:pt x="304" y="2185"/>
                      <a:pt x="66" y="2392"/>
                      <a:pt x="29" y="2672"/>
                    </a:cubicBezTo>
                    <a:cubicBezTo>
                      <a:pt x="0" y="2996"/>
                      <a:pt x="248" y="3273"/>
                      <a:pt x="573" y="3273"/>
                    </a:cubicBezTo>
                    <a:lnTo>
                      <a:pt x="697" y="3273"/>
                    </a:lnTo>
                    <a:cubicBezTo>
                      <a:pt x="800" y="4776"/>
                      <a:pt x="2054" y="5895"/>
                      <a:pt x="3501" y="5895"/>
                    </a:cubicBezTo>
                    <a:cubicBezTo>
                      <a:pt x="3652" y="5895"/>
                      <a:pt x="3805" y="5883"/>
                      <a:pt x="3959" y="5858"/>
                    </a:cubicBezTo>
                    <a:cubicBezTo>
                      <a:pt x="2576" y="5648"/>
                      <a:pt x="1555" y="4455"/>
                      <a:pt x="1555" y="3053"/>
                    </a:cubicBezTo>
                    <a:lnTo>
                      <a:pt x="1555" y="1307"/>
                    </a:lnTo>
                    <a:cubicBezTo>
                      <a:pt x="1555" y="830"/>
                      <a:pt x="1947" y="439"/>
                      <a:pt x="2433" y="439"/>
                    </a:cubicBezTo>
                    <a:lnTo>
                      <a:pt x="4837" y="439"/>
                    </a:lnTo>
                    <a:cubicBezTo>
                      <a:pt x="5076" y="439"/>
                      <a:pt x="5276" y="239"/>
                      <a:pt x="5276" y="0"/>
                    </a:cubicBezTo>
                    <a:close/>
                  </a:path>
                </a:pathLst>
              </a:custGeom>
              <a:solidFill>
                <a:srgbClr val="F9BA9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837" name="Google Shape;1837;p43"/>
          <p:cNvGrpSpPr/>
          <p:nvPr/>
        </p:nvGrpSpPr>
        <p:grpSpPr>
          <a:xfrm>
            <a:off x="1571146" y="2709515"/>
            <a:ext cx="648900" cy="648900"/>
            <a:chOff x="1534350" y="3087400"/>
            <a:chExt cx="648900" cy="648900"/>
          </a:xfrm>
        </p:grpSpPr>
        <p:sp>
          <p:nvSpPr>
            <p:cNvPr id="1838" name="Google Shape;1838;p43"/>
            <p:cNvSpPr/>
            <p:nvPr/>
          </p:nvSpPr>
          <p:spPr>
            <a:xfrm>
              <a:off x="1534350" y="3087400"/>
              <a:ext cx="648900" cy="6489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839" name="Google Shape;1839;p43"/>
            <p:cNvGrpSpPr/>
            <p:nvPr/>
          </p:nvGrpSpPr>
          <p:grpSpPr>
            <a:xfrm>
              <a:off x="1667061" y="3164132"/>
              <a:ext cx="383491" cy="495449"/>
              <a:chOff x="7606826" y="2419290"/>
              <a:chExt cx="274550" cy="354728"/>
            </a:xfrm>
          </p:grpSpPr>
          <p:sp>
            <p:nvSpPr>
              <p:cNvPr id="1840" name="Google Shape;1840;p43"/>
              <p:cNvSpPr/>
              <p:nvPr/>
            </p:nvSpPr>
            <p:spPr>
              <a:xfrm>
                <a:off x="7606826" y="2619370"/>
                <a:ext cx="274550" cy="154649"/>
              </a:xfrm>
              <a:custGeom>
                <a:avLst/>
                <a:gdLst/>
                <a:ahLst/>
                <a:cxnLst/>
                <a:rect l="l" t="t" r="r" b="b"/>
                <a:pathLst>
                  <a:path w="10485" h="5906" extrusionOk="0">
                    <a:moveTo>
                      <a:pt x="3711" y="1"/>
                    </a:moveTo>
                    <a:lnTo>
                      <a:pt x="3711" y="1041"/>
                    </a:lnTo>
                    <a:cubicBezTo>
                      <a:pt x="3711" y="1336"/>
                      <a:pt x="3520" y="1584"/>
                      <a:pt x="3244" y="1670"/>
                    </a:cubicBezTo>
                    <a:lnTo>
                      <a:pt x="935" y="2348"/>
                    </a:lnTo>
                    <a:cubicBezTo>
                      <a:pt x="382" y="2510"/>
                      <a:pt x="0" y="3025"/>
                      <a:pt x="0" y="3607"/>
                    </a:cubicBezTo>
                    <a:lnTo>
                      <a:pt x="0" y="5248"/>
                    </a:lnTo>
                    <a:cubicBezTo>
                      <a:pt x="0" y="5610"/>
                      <a:pt x="286" y="5906"/>
                      <a:pt x="649" y="5906"/>
                    </a:cubicBezTo>
                    <a:lnTo>
                      <a:pt x="9826" y="5906"/>
                    </a:lnTo>
                    <a:cubicBezTo>
                      <a:pt x="10189" y="5906"/>
                      <a:pt x="10485" y="5610"/>
                      <a:pt x="10485" y="5248"/>
                    </a:cubicBezTo>
                    <a:lnTo>
                      <a:pt x="10485" y="3607"/>
                    </a:lnTo>
                    <a:cubicBezTo>
                      <a:pt x="10485" y="3025"/>
                      <a:pt x="10093" y="2510"/>
                      <a:pt x="9540" y="2348"/>
                    </a:cubicBezTo>
                    <a:lnTo>
                      <a:pt x="7241" y="1670"/>
                    </a:lnTo>
                    <a:cubicBezTo>
                      <a:pt x="6955" y="1584"/>
                      <a:pt x="6764" y="1336"/>
                      <a:pt x="6764" y="1041"/>
                    </a:cubicBezTo>
                    <a:lnTo>
                      <a:pt x="6764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1" name="Google Shape;1841;p43"/>
              <p:cNvSpPr/>
              <p:nvPr/>
            </p:nvSpPr>
            <p:spPr>
              <a:xfrm>
                <a:off x="7606826" y="2667576"/>
                <a:ext cx="274550" cy="106442"/>
              </a:xfrm>
              <a:custGeom>
                <a:avLst/>
                <a:gdLst/>
                <a:ahLst/>
                <a:cxnLst/>
                <a:rect l="l" t="t" r="r" b="b"/>
                <a:pathLst>
                  <a:path w="10485" h="4065" extrusionOk="0">
                    <a:moveTo>
                      <a:pt x="2671" y="1"/>
                    </a:moveTo>
                    <a:lnTo>
                      <a:pt x="935" y="507"/>
                    </a:lnTo>
                    <a:cubicBezTo>
                      <a:pt x="382" y="669"/>
                      <a:pt x="0" y="1184"/>
                      <a:pt x="0" y="1766"/>
                    </a:cubicBezTo>
                    <a:lnTo>
                      <a:pt x="0" y="3407"/>
                    </a:lnTo>
                    <a:cubicBezTo>
                      <a:pt x="0" y="3769"/>
                      <a:pt x="286" y="4065"/>
                      <a:pt x="649" y="4065"/>
                    </a:cubicBezTo>
                    <a:lnTo>
                      <a:pt x="9826" y="4065"/>
                    </a:lnTo>
                    <a:cubicBezTo>
                      <a:pt x="10189" y="4065"/>
                      <a:pt x="10485" y="3769"/>
                      <a:pt x="10485" y="3407"/>
                    </a:cubicBezTo>
                    <a:lnTo>
                      <a:pt x="10485" y="1766"/>
                    </a:lnTo>
                    <a:cubicBezTo>
                      <a:pt x="10485" y="1184"/>
                      <a:pt x="10093" y="669"/>
                      <a:pt x="9540" y="507"/>
                    </a:cubicBezTo>
                    <a:lnTo>
                      <a:pt x="7804" y="1"/>
                    </a:lnTo>
                    <a:cubicBezTo>
                      <a:pt x="7556" y="1213"/>
                      <a:pt x="6478" y="2090"/>
                      <a:pt x="5238" y="2090"/>
                    </a:cubicBezTo>
                    <a:cubicBezTo>
                      <a:pt x="3997" y="2090"/>
                      <a:pt x="2919" y="1213"/>
                      <a:pt x="2671" y="1"/>
                    </a:cubicBezTo>
                    <a:close/>
                  </a:path>
                </a:pathLst>
              </a:custGeom>
              <a:solidFill>
                <a:srgbClr val="C3575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2" name="Google Shape;1842;p43"/>
              <p:cNvSpPr/>
              <p:nvPr/>
            </p:nvSpPr>
            <p:spPr>
              <a:xfrm>
                <a:off x="7703998" y="2619370"/>
                <a:ext cx="79943" cy="22886"/>
              </a:xfrm>
              <a:custGeom>
                <a:avLst/>
                <a:gdLst/>
                <a:ahLst/>
                <a:cxnLst/>
                <a:rect l="l" t="t" r="r" b="b"/>
                <a:pathLst>
                  <a:path w="3053" h="874" extrusionOk="0">
                    <a:moveTo>
                      <a:pt x="0" y="1"/>
                    </a:moveTo>
                    <a:lnTo>
                      <a:pt x="0" y="487"/>
                    </a:lnTo>
                    <a:cubicBezTo>
                      <a:pt x="477" y="745"/>
                      <a:pt x="1002" y="874"/>
                      <a:pt x="1527" y="874"/>
                    </a:cubicBezTo>
                    <a:cubicBezTo>
                      <a:pt x="2051" y="874"/>
                      <a:pt x="2576" y="745"/>
                      <a:pt x="3053" y="487"/>
                    </a:cubicBezTo>
                    <a:lnTo>
                      <a:pt x="3053" y="1"/>
                    </a:lnTo>
                    <a:close/>
                  </a:path>
                </a:pathLst>
              </a:custGeom>
              <a:solidFill>
                <a:srgbClr val="F9BA9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3" name="Google Shape;1843;p43"/>
              <p:cNvSpPr/>
              <p:nvPr/>
            </p:nvSpPr>
            <p:spPr>
              <a:xfrm>
                <a:off x="7647543" y="2470744"/>
                <a:ext cx="192617" cy="160147"/>
              </a:xfrm>
              <a:custGeom>
                <a:avLst/>
                <a:gdLst/>
                <a:ahLst/>
                <a:cxnLst/>
                <a:rect l="l" t="t" r="r" b="b"/>
                <a:pathLst>
                  <a:path w="7356" h="6116" extrusionOk="0">
                    <a:moveTo>
                      <a:pt x="840" y="1"/>
                    </a:moveTo>
                    <a:lnTo>
                      <a:pt x="840" y="2405"/>
                    </a:lnTo>
                    <a:lnTo>
                      <a:pt x="735" y="2405"/>
                    </a:lnTo>
                    <a:cubicBezTo>
                      <a:pt x="0" y="2405"/>
                      <a:pt x="0" y="3492"/>
                      <a:pt x="735" y="3492"/>
                    </a:cubicBezTo>
                    <a:lnTo>
                      <a:pt x="849" y="3492"/>
                    </a:lnTo>
                    <a:cubicBezTo>
                      <a:pt x="964" y="4971"/>
                      <a:pt x="2194" y="6116"/>
                      <a:pt x="3683" y="6116"/>
                    </a:cubicBezTo>
                    <a:cubicBezTo>
                      <a:pt x="5161" y="6116"/>
                      <a:pt x="6392" y="4971"/>
                      <a:pt x="6506" y="3492"/>
                    </a:cubicBezTo>
                    <a:lnTo>
                      <a:pt x="6630" y="3492"/>
                    </a:lnTo>
                    <a:cubicBezTo>
                      <a:pt x="7355" y="3492"/>
                      <a:pt x="7355" y="2405"/>
                      <a:pt x="6630" y="2405"/>
                    </a:cubicBezTo>
                    <a:lnTo>
                      <a:pt x="6525" y="2405"/>
                    </a:lnTo>
                    <a:lnTo>
                      <a:pt x="6525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4" name="Google Shape;1844;p43"/>
              <p:cNvSpPr/>
              <p:nvPr/>
            </p:nvSpPr>
            <p:spPr>
              <a:xfrm>
                <a:off x="7651785" y="2470744"/>
                <a:ext cx="166379" cy="160121"/>
              </a:xfrm>
              <a:custGeom>
                <a:avLst/>
                <a:gdLst/>
                <a:ahLst/>
                <a:cxnLst/>
                <a:rect l="l" t="t" r="r" b="b"/>
                <a:pathLst>
                  <a:path w="6354" h="6115" extrusionOk="0">
                    <a:moveTo>
                      <a:pt x="678" y="1"/>
                    </a:moveTo>
                    <a:lnTo>
                      <a:pt x="678" y="2405"/>
                    </a:lnTo>
                    <a:lnTo>
                      <a:pt x="601" y="2405"/>
                    </a:lnTo>
                    <a:cubicBezTo>
                      <a:pt x="595" y="2404"/>
                      <a:pt x="589" y="2404"/>
                      <a:pt x="583" y="2404"/>
                    </a:cubicBezTo>
                    <a:cubicBezTo>
                      <a:pt x="304" y="2404"/>
                      <a:pt x="66" y="2611"/>
                      <a:pt x="29" y="2891"/>
                    </a:cubicBezTo>
                    <a:cubicBezTo>
                      <a:pt x="0" y="3215"/>
                      <a:pt x="248" y="3492"/>
                      <a:pt x="573" y="3492"/>
                    </a:cubicBezTo>
                    <a:lnTo>
                      <a:pt x="687" y="3492"/>
                    </a:lnTo>
                    <a:cubicBezTo>
                      <a:pt x="800" y="4995"/>
                      <a:pt x="2046" y="6115"/>
                      <a:pt x="3499" y="6115"/>
                    </a:cubicBezTo>
                    <a:cubicBezTo>
                      <a:pt x="3650" y="6115"/>
                      <a:pt x="3804" y="6103"/>
                      <a:pt x="3959" y="6077"/>
                    </a:cubicBezTo>
                    <a:cubicBezTo>
                      <a:pt x="2576" y="5868"/>
                      <a:pt x="1555" y="4675"/>
                      <a:pt x="1555" y="3282"/>
                    </a:cubicBezTo>
                    <a:lnTo>
                      <a:pt x="1555" y="1527"/>
                    </a:lnTo>
                    <a:cubicBezTo>
                      <a:pt x="1555" y="1050"/>
                      <a:pt x="1946" y="659"/>
                      <a:pt x="2433" y="659"/>
                    </a:cubicBezTo>
                    <a:lnTo>
                      <a:pt x="3740" y="659"/>
                    </a:lnTo>
                    <a:cubicBezTo>
                      <a:pt x="3932" y="802"/>
                      <a:pt x="4163" y="875"/>
                      <a:pt x="4392" y="875"/>
                    </a:cubicBezTo>
                    <a:cubicBezTo>
                      <a:pt x="4562" y="875"/>
                      <a:pt x="4731" y="835"/>
                      <a:pt x="4885" y="754"/>
                    </a:cubicBezTo>
                    <a:cubicBezTo>
                      <a:pt x="5184" y="972"/>
                      <a:pt x="5547" y="1088"/>
                      <a:pt x="5914" y="1088"/>
                    </a:cubicBezTo>
                    <a:cubicBezTo>
                      <a:pt x="6061" y="1088"/>
                      <a:pt x="6209" y="1069"/>
                      <a:pt x="6354" y="1031"/>
                    </a:cubicBezTo>
                    <a:lnTo>
                      <a:pt x="6354" y="1"/>
                    </a:lnTo>
                    <a:close/>
                  </a:path>
                </a:pathLst>
              </a:custGeom>
              <a:solidFill>
                <a:srgbClr val="F9BA9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5" name="Google Shape;1845;p43"/>
              <p:cNvSpPr/>
              <p:nvPr/>
            </p:nvSpPr>
            <p:spPr>
              <a:xfrm>
                <a:off x="7654770" y="2419290"/>
                <a:ext cx="174156" cy="114428"/>
              </a:xfrm>
              <a:custGeom>
                <a:avLst/>
                <a:gdLst/>
                <a:ahLst/>
                <a:cxnLst/>
                <a:rect l="l" t="t" r="r" b="b"/>
                <a:pathLst>
                  <a:path w="6651" h="4370" extrusionOk="0">
                    <a:moveTo>
                      <a:pt x="1842" y="0"/>
                    </a:moveTo>
                    <a:cubicBezTo>
                      <a:pt x="812" y="0"/>
                      <a:pt x="1" y="897"/>
                      <a:pt x="106" y="1918"/>
                    </a:cubicBezTo>
                    <a:lnTo>
                      <a:pt x="344" y="4370"/>
                    </a:lnTo>
                    <a:lnTo>
                      <a:pt x="564" y="4370"/>
                    </a:lnTo>
                    <a:cubicBezTo>
                      <a:pt x="812" y="4370"/>
                      <a:pt x="1003" y="4169"/>
                      <a:pt x="1003" y="3931"/>
                    </a:cubicBezTo>
                    <a:lnTo>
                      <a:pt x="1003" y="2967"/>
                    </a:lnTo>
                    <a:cubicBezTo>
                      <a:pt x="1003" y="2481"/>
                      <a:pt x="1394" y="2090"/>
                      <a:pt x="1880" y="2090"/>
                    </a:cubicBezTo>
                    <a:lnTo>
                      <a:pt x="5811" y="2090"/>
                    </a:lnTo>
                    <a:lnTo>
                      <a:pt x="5811" y="3931"/>
                    </a:lnTo>
                    <a:cubicBezTo>
                      <a:pt x="5811" y="4169"/>
                      <a:pt x="6011" y="4370"/>
                      <a:pt x="6249" y="4370"/>
                    </a:cubicBezTo>
                    <a:lnTo>
                      <a:pt x="6469" y="4370"/>
                    </a:lnTo>
                    <a:lnTo>
                      <a:pt x="6650" y="2004"/>
                    </a:lnTo>
                    <a:lnTo>
                      <a:pt x="6631" y="2004"/>
                    </a:lnTo>
                    <a:lnTo>
                      <a:pt x="5811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6" name="Google Shape;1846;p43"/>
              <p:cNvSpPr/>
              <p:nvPr/>
            </p:nvSpPr>
            <p:spPr>
              <a:xfrm>
                <a:off x="7654770" y="2419290"/>
                <a:ext cx="71983" cy="114428"/>
              </a:xfrm>
              <a:custGeom>
                <a:avLst/>
                <a:gdLst/>
                <a:ahLst/>
                <a:cxnLst/>
                <a:rect l="l" t="t" r="r" b="b"/>
                <a:pathLst>
                  <a:path w="2749" h="4370" extrusionOk="0">
                    <a:moveTo>
                      <a:pt x="1842" y="0"/>
                    </a:moveTo>
                    <a:cubicBezTo>
                      <a:pt x="812" y="0"/>
                      <a:pt x="1" y="888"/>
                      <a:pt x="106" y="1918"/>
                    </a:cubicBezTo>
                    <a:lnTo>
                      <a:pt x="344" y="4370"/>
                    </a:lnTo>
                    <a:lnTo>
                      <a:pt x="564" y="4370"/>
                    </a:lnTo>
                    <a:cubicBezTo>
                      <a:pt x="812" y="4370"/>
                      <a:pt x="1003" y="4169"/>
                      <a:pt x="1003" y="3931"/>
                    </a:cubicBezTo>
                    <a:lnTo>
                      <a:pt x="1003" y="1756"/>
                    </a:lnTo>
                    <a:cubicBezTo>
                      <a:pt x="1003" y="783"/>
                      <a:pt x="1785" y="0"/>
                      <a:pt x="27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7" name="Google Shape;1847;p43"/>
              <p:cNvSpPr/>
              <p:nvPr/>
            </p:nvSpPr>
            <p:spPr>
              <a:xfrm>
                <a:off x="7703998" y="2533640"/>
                <a:ext cx="11495" cy="17308"/>
              </a:xfrm>
              <a:custGeom>
                <a:avLst/>
                <a:gdLst/>
                <a:ahLst/>
                <a:cxnLst/>
                <a:rect l="l" t="t" r="r" b="b"/>
                <a:pathLst>
                  <a:path w="439" h="661" extrusionOk="0">
                    <a:moveTo>
                      <a:pt x="220" y="0"/>
                    </a:moveTo>
                    <a:cubicBezTo>
                      <a:pt x="110" y="0"/>
                      <a:pt x="0" y="74"/>
                      <a:pt x="0" y="222"/>
                    </a:cubicBezTo>
                    <a:lnTo>
                      <a:pt x="0" y="441"/>
                    </a:lnTo>
                    <a:cubicBezTo>
                      <a:pt x="0" y="556"/>
                      <a:pt x="96" y="661"/>
                      <a:pt x="220" y="661"/>
                    </a:cubicBezTo>
                    <a:cubicBezTo>
                      <a:pt x="334" y="661"/>
                      <a:pt x="439" y="556"/>
                      <a:pt x="439" y="441"/>
                    </a:cubicBezTo>
                    <a:lnTo>
                      <a:pt x="439" y="222"/>
                    </a:lnTo>
                    <a:cubicBezTo>
                      <a:pt x="439" y="74"/>
                      <a:pt x="329" y="0"/>
                      <a:pt x="220" y="0"/>
                    </a:cubicBezTo>
                    <a:close/>
                  </a:path>
                </a:pathLst>
              </a:custGeom>
              <a:solidFill>
                <a:srgbClr val="213B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8" name="Google Shape;1848;p43"/>
              <p:cNvSpPr/>
              <p:nvPr/>
            </p:nvSpPr>
            <p:spPr>
              <a:xfrm>
                <a:off x="7772681" y="2533640"/>
                <a:ext cx="11260" cy="17308"/>
              </a:xfrm>
              <a:custGeom>
                <a:avLst/>
                <a:gdLst/>
                <a:ahLst/>
                <a:cxnLst/>
                <a:rect l="l" t="t" r="r" b="b"/>
                <a:pathLst>
                  <a:path w="430" h="661" extrusionOk="0">
                    <a:moveTo>
                      <a:pt x="215" y="0"/>
                    </a:moveTo>
                    <a:cubicBezTo>
                      <a:pt x="108" y="0"/>
                      <a:pt x="1" y="74"/>
                      <a:pt x="1" y="222"/>
                    </a:cubicBezTo>
                    <a:lnTo>
                      <a:pt x="1" y="441"/>
                    </a:lnTo>
                    <a:cubicBezTo>
                      <a:pt x="1" y="556"/>
                      <a:pt x="96" y="661"/>
                      <a:pt x="220" y="661"/>
                    </a:cubicBezTo>
                    <a:cubicBezTo>
                      <a:pt x="335" y="661"/>
                      <a:pt x="430" y="556"/>
                      <a:pt x="430" y="441"/>
                    </a:cubicBezTo>
                    <a:lnTo>
                      <a:pt x="430" y="222"/>
                    </a:lnTo>
                    <a:cubicBezTo>
                      <a:pt x="430" y="74"/>
                      <a:pt x="323" y="0"/>
                      <a:pt x="215" y="0"/>
                    </a:cubicBezTo>
                    <a:close/>
                  </a:path>
                </a:pathLst>
              </a:custGeom>
              <a:solidFill>
                <a:srgbClr val="213B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9" name="Google Shape;1849;p43"/>
              <p:cNvSpPr/>
              <p:nvPr/>
            </p:nvSpPr>
            <p:spPr>
              <a:xfrm>
                <a:off x="7718714" y="2573598"/>
                <a:ext cx="50720" cy="17334"/>
              </a:xfrm>
              <a:custGeom>
                <a:avLst/>
                <a:gdLst/>
                <a:ahLst/>
                <a:cxnLst/>
                <a:rect l="l" t="t" r="r" b="b"/>
                <a:pathLst>
                  <a:path w="1937" h="662" extrusionOk="0">
                    <a:moveTo>
                      <a:pt x="314" y="0"/>
                    </a:moveTo>
                    <a:cubicBezTo>
                      <a:pt x="144" y="0"/>
                      <a:pt x="0" y="221"/>
                      <a:pt x="154" y="375"/>
                    </a:cubicBezTo>
                    <a:cubicBezTo>
                      <a:pt x="372" y="566"/>
                      <a:pt x="643" y="662"/>
                      <a:pt x="924" y="662"/>
                    </a:cubicBezTo>
                    <a:cubicBezTo>
                      <a:pt x="938" y="662"/>
                      <a:pt x="951" y="662"/>
                      <a:pt x="965" y="661"/>
                    </a:cubicBezTo>
                    <a:cubicBezTo>
                      <a:pt x="978" y="662"/>
                      <a:pt x="991" y="662"/>
                      <a:pt x="1005" y="662"/>
                    </a:cubicBezTo>
                    <a:cubicBezTo>
                      <a:pt x="1286" y="662"/>
                      <a:pt x="1557" y="566"/>
                      <a:pt x="1775" y="375"/>
                    </a:cubicBezTo>
                    <a:cubicBezTo>
                      <a:pt x="1936" y="221"/>
                      <a:pt x="1789" y="0"/>
                      <a:pt x="1621" y="0"/>
                    </a:cubicBezTo>
                    <a:cubicBezTo>
                      <a:pt x="1570" y="0"/>
                      <a:pt x="1517" y="21"/>
                      <a:pt x="1470" y="70"/>
                    </a:cubicBezTo>
                    <a:cubicBezTo>
                      <a:pt x="1318" y="170"/>
                      <a:pt x="1141" y="220"/>
                      <a:pt x="966" y="220"/>
                    </a:cubicBezTo>
                    <a:cubicBezTo>
                      <a:pt x="790" y="220"/>
                      <a:pt x="616" y="170"/>
                      <a:pt x="469" y="70"/>
                    </a:cubicBezTo>
                    <a:cubicBezTo>
                      <a:pt x="420" y="21"/>
                      <a:pt x="365" y="0"/>
                      <a:pt x="31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0" name="Google Shape;1850;p43"/>
              <p:cNvSpPr/>
              <p:nvPr/>
            </p:nvSpPr>
            <p:spPr>
              <a:xfrm>
                <a:off x="7696483" y="2516463"/>
                <a:ext cx="26525" cy="11521"/>
              </a:xfrm>
              <a:custGeom>
                <a:avLst/>
                <a:gdLst/>
                <a:ahLst/>
                <a:cxnLst/>
                <a:rect l="l" t="t" r="r" b="b"/>
                <a:pathLst>
                  <a:path w="1013" h="440" extrusionOk="0">
                    <a:moveTo>
                      <a:pt x="287" y="0"/>
                    </a:moveTo>
                    <a:cubicBezTo>
                      <a:pt x="1" y="0"/>
                      <a:pt x="1" y="439"/>
                      <a:pt x="287" y="439"/>
                    </a:cubicBezTo>
                    <a:lnTo>
                      <a:pt x="726" y="439"/>
                    </a:lnTo>
                    <a:cubicBezTo>
                      <a:pt x="1012" y="439"/>
                      <a:pt x="1012" y="0"/>
                      <a:pt x="72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1" name="Google Shape;1851;p43"/>
              <p:cNvSpPr/>
              <p:nvPr/>
            </p:nvSpPr>
            <p:spPr>
              <a:xfrm>
                <a:off x="7764931" y="2516463"/>
                <a:ext cx="26761" cy="11521"/>
              </a:xfrm>
              <a:custGeom>
                <a:avLst/>
                <a:gdLst/>
                <a:ahLst/>
                <a:cxnLst/>
                <a:rect l="l" t="t" r="r" b="b"/>
                <a:pathLst>
                  <a:path w="1022" h="440" extrusionOk="0">
                    <a:moveTo>
                      <a:pt x="297" y="0"/>
                    </a:moveTo>
                    <a:cubicBezTo>
                      <a:pt x="1" y="0"/>
                      <a:pt x="1" y="439"/>
                      <a:pt x="297" y="439"/>
                    </a:cubicBezTo>
                    <a:lnTo>
                      <a:pt x="726" y="439"/>
                    </a:lnTo>
                    <a:cubicBezTo>
                      <a:pt x="1022" y="439"/>
                      <a:pt x="1022" y="0"/>
                      <a:pt x="72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2" name="Google Shape;1852;p43"/>
              <p:cNvSpPr/>
              <p:nvPr/>
            </p:nvSpPr>
            <p:spPr>
              <a:xfrm>
                <a:off x="7772681" y="2419290"/>
                <a:ext cx="68474" cy="68709"/>
              </a:xfrm>
              <a:custGeom>
                <a:avLst/>
                <a:gdLst/>
                <a:ahLst/>
                <a:cxnLst/>
                <a:rect l="l" t="t" r="r" b="b"/>
                <a:pathLst>
                  <a:path w="2615" h="2624" extrusionOk="0">
                    <a:moveTo>
                      <a:pt x="1308" y="0"/>
                    </a:moveTo>
                    <a:cubicBezTo>
                      <a:pt x="583" y="0"/>
                      <a:pt x="1" y="582"/>
                      <a:pt x="1" y="1307"/>
                    </a:cubicBezTo>
                    <a:cubicBezTo>
                      <a:pt x="1" y="2032"/>
                      <a:pt x="583" y="2624"/>
                      <a:pt x="1308" y="2624"/>
                    </a:cubicBezTo>
                    <a:cubicBezTo>
                      <a:pt x="2033" y="2624"/>
                      <a:pt x="2615" y="2032"/>
                      <a:pt x="2615" y="1307"/>
                    </a:cubicBezTo>
                    <a:cubicBezTo>
                      <a:pt x="2615" y="582"/>
                      <a:pt x="2033" y="0"/>
                      <a:pt x="130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3" name="Google Shape;1853;p43"/>
              <p:cNvSpPr/>
              <p:nvPr/>
            </p:nvSpPr>
            <p:spPr>
              <a:xfrm>
                <a:off x="7749717" y="2447753"/>
                <a:ext cx="34224" cy="34512"/>
              </a:xfrm>
              <a:custGeom>
                <a:avLst/>
                <a:gdLst/>
                <a:ahLst/>
                <a:cxnLst/>
                <a:rect l="l" t="t" r="r" b="b"/>
                <a:pathLst>
                  <a:path w="1307" h="1318" extrusionOk="0">
                    <a:moveTo>
                      <a:pt x="658" y="1"/>
                    </a:moveTo>
                    <a:cubicBezTo>
                      <a:pt x="296" y="1"/>
                      <a:pt x="0" y="297"/>
                      <a:pt x="0" y="659"/>
                    </a:cubicBezTo>
                    <a:cubicBezTo>
                      <a:pt x="0" y="1022"/>
                      <a:pt x="296" y="1317"/>
                      <a:pt x="658" y="1317"/>
                    </a:cubicBezTo>
                    <a:cubicBezTo>
                      <a:pt x="1021" y="1317"/>
                      <a:pt x="1307" y="1022"/>
                      <a:pt x="1307" y="659"/>
                    </a:cubicBezTo>
                    <a:cubicBezTo>
                      <a:pt x="1307" y="297"/>
                      <a:pt x="1021" y="1"/>
                      <a:pt x="658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4" name="Google Shape;1854;p43"/>
              <p:cNvSpPr/>
              <p:nvPr/>
            </p:nvSpPr>
            <p:spPr>
              <a:xfrm>
                <a:off x="7654770" y="2667576"/>
                <a:ext cx="178398" cy="77717"/>
              </a:xfrm>
              <a:custGeom>
                <a:avLst/>
                <a:gdLst/>
                <a:ahLst/>
                <a:cxnLst/>
                <a:rect l="l" t="t" r="r" b="b"/>
                <a:pathLst>
                  <a:path w="6813" h="2968" extrusionOk="0">
                    <a:moveTo>
                      <a:pt x="840" y="1"/>
                    </a:moveTo>
                    <a:lnTo>
                      <a:pt x="1" y="249"/>
                    </a:lnTo>
                    <a:cubicBezTo>
                      <a:pt x="363" y="1833"/>
                      <a:pt x="1775" y="2968"/>
                      <a:pt x="3407" y="2968"/>
                    </a:cubicBezTo>
                    <a:cubicBezTo>
                      <a:pt x="5038" y="2968"/>
                      <a:pt x="6459" y="1833"/>
                      <a:pt x="6812" y="249"/>
                    </a:cubicBezTo>
                    <a:lnTo>
                      <a:pt x="5982" y="1"/>
                    </a:lnTo>
                    <a:cubicBezTo>
                      <a:pt x="5725" y="1213"/>
                      <a:pt x="4656" y="2090"/>
                      <a:pt x="3416" y="2090"/>
                    </a:cubicBezTo>
                    <a:cubicBezTo>
                      <a:pt x="2166" y="2090"/>
                      <a:pt x="1098" y="1213"/>
                      <a:pt x="84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855" name="Google Shape;1855;p43"/>
          <p:cNvGrpSpPr/>
          <p:nvPr/>
        </p:nvGrpSpPr>
        <p:grpSpPr>
          <a:xfrm>
            <a:off x="1596785" y="1309065"/>
            <a:ext cx="648900" cy="648900"/>
            <a:chOff x="4247563" y="3087400"/>
            <a:chExt cx="648900" cy="648900"/>
          </a:xfrm>
        </p:grpSpPr>
        <p:sp>
          <p:nvSpPr>
            <p:cNvPr id="1856" name="Google Shape;1856;p43"/>
            <p:cNvSpPr/>
            <p:nvPr/>
          </p:nvSpPr>
          <p:spPr>
            <a:xfrm>
              <a:off x="4247563" y="3087400"/>
              <a:ext cx="648900" cy="6489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857" name="Google Shape;1857;p43"/>
            <p:cNvGrpSpPr/>
            <p:nvPr/>
          </p:nvGrpSpPr>
          <p:grpSpPr>
            <a:xfrm>
              <a:off x="4387448" y="3163274"/>
              <a:ext cx="369117" cy="497152"/>
              <a:chOff x="8062968" y="2419290"/>
              <a:chExt cx="263316" cy="354728"/>
            </a:xfrm>
          </p:grpSpPr>
          <p:sp>
            <p:nvSpPr>
              <p:cNvPr id="1858" name="Google Shape;1858;p43"/>
              <p:cNvSpPr/>
              <p:nvPr/>
            </p:nvSpPr>
            <p:spPr>
              <a:xfrm>
                <a:off x="8080198" y="2436520"/>
                <a:ext cx="97434" cy="257320"/>
              </a:xfrm>
              <a:custGeom>
                <a:avLst/>
                <a:gdLst/>
                <a:ahLst/>
                <a:cxnLst/>
                <a:rect l="l" t="t" r="r" b="b"/>
                <a:pathLst>
                  <a:path w="3721" h="9827" extrusionOk="0">
                    <a:moveTo>
                      <a:pt x="2404" y="1"/>
                    </a:moveTo>
                    <a:cubicBezTo>
                      <a:pt x="878" y="869"/>
                      <a:pt x="0" y="2338"/>
                      <a:pt x="0" y="3988"/>
                    </a:cubicBezTo>
                    <a:cubicBezTo>
                      <a:pt x="0" y="6946"/>
                      <a:pt x="1527" y="9827"/>
                      <a:pt x="1527" y="9827"/>
                    </a:cubicBezTo>
                    <a:lnTo>
                      <a:pt x="3721" y="9827"/>
                    </a:lnTo>
                    <a:lnTo>
                      <a:pt x="3721" y="1"/>
                    </a:lnTo>
                    <a:close/>
                  </a:path>
                </a:pathLst>
              </a:custGeom>
              <a:solidFill>
                <a:srgbClr val="F9AE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9" name="Google Shape;1859;p43"/>
              <p:cNvSpPr/>
              <p:nvPr/>
            </p:nvSpPr>
            <p:spPr>
              <a:xfrm>
                <a:off x="8131652" y="2419290"/>
                <a:ext cx="183138" cy="268815"/>
              </a:xfrm>
              <a:custGeom>
                <a:avLst/>
                <a:gdLst/>
                <a:ahLst/>
                <a:cxnLst/>
                <a:rect l="l" t="t" r="r" b="b"/>
                <a:pathLst>
                  <a:path w="6994" h="10266" extrusionOk="0">
                    <a:moveTo>
                      <a:pt x="1966" y="0"/>
                    </a:moveTo>
                    <a:cubicBezTo>
                      <a:pt x="878" y="0"/>
                      <a:pt x="1" y="687"/>
                      <a:pt x="1" y="1527"/>
                    </a:cubicBezTo>
                    <a:cubicBezTo>
                      <a:pt x="1" y="2013"/>
                      <a:pt x="392" y="2404"/>
                      <a:pt x="878" y="2404"/>
                    </a:cubicBezTo>
                    <a:lnTo>
                      <a:pt x="1756" y="2404"/>
                    </a:lnTo>
                    <a:lnTo>
                      <a:pt x="1756" y="10265"/>
                    </a:lnTo>
                    <a:lnTo>
                      <a:pt x="5248" y="10265"/>
                    </a:lnTo>
                    <a:cubicBezTo>
                      <a:pt x="5248" y="10265"/>
                      <a:pt x="6993" y="7432"/>
                      <a:pt x="6993" y="4589"/>
                    </a:cubicBezTo>
                    <a:cubicBezTo>
                      <a:pt x="6993" y="2051"/>
                      <a:pt x="4942" y="0"/>
                      <a:pt x="240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0" name="Google Shape;1860;p43"/>
              <p:cNvSpPr/>
              <p:nvPr/>
            </p:nvSpPr>
            <p:spPr>
              <a:xfrm>
                <a:off x="8103188" y="2562182"/>
                <a:ext cx="22755" cy="45928"/>
              </a:xfrm>
              <a:custGeom>
                <a:avLst/>
                <a:gdLst/>
                <a:ahLst/>
                <a:cxnLst/>
                <a:rect l="l" t="t" r="r" b="b"/>
                <a:pathLst>
                  <a:path w="869" h="1754" extrusionOk="0">
                    <a:moveTo>
                      <a:pt x="429" y="0"/>
                    </a:moveTo>
                    <a:cubicBezTo>
                      <a:pt x="429" y="0"/>
                      <a:pt x="0" y="878"/>
                      <a:pt x="0" y="1317"/>
                    </a:cubicBezTo>
                    <a:cubicBezTo>
                      <a:pt x="0" y="1608"/>
                      <a:pt x="217" y="1753"/>
                      <a:pt x="434" y="1753"/>
                    </a:cubicBezTo>
                    <a:cubicBezTo>
                      <a:pt x="651" y="1753"/>
                      <a:pt x="868" y="1608"/>
                      <a:pt x="868" y="1317"/>
                    </a:cubicBezTo>
                    <a:cubicBezTo>
                      <a:pt x="868" y="878"/>
                      <a:pt x="429" y="0"/>
                      <a:pt x="42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1" name="Google Shape;1861;p43"/>
              <p:cNvSpPr/>
              <p:nvPr/>
            </p:nvSpPr>
            <p:spPr>
              <a:xfrm>
                <a:off x="8103188" y="2562182"/>
                <a:ext cx="11495" cy="45981"/>
              </a:xfrm>
              <a:custGeom>
                <a:avLst/>
                <a:gdLst/>
                <a:ahLst/>
                <a:cxnLst/>
                <a:rect l="l" t="t" r="r" b="b"/>
                <a:pathLst>
                  <a:path w="439" h="1756" extrusionOk="0">
                    <a:moveTo>
                      <a:pt x="439" y="0"/>
                    </a:moveTo>
                    <a:cubicBezTo>
                      <a:pt x="439" y="0"/>
                      <a:pt x="0" y="878"/>
                      <a:pt x="0" y="1317"/>
                    </a:cubicBezTo>
                    <a:cubicBezTo>
                      <a:pt x="0" y="1555"/>
                      <a:pt x="191" y="1755"/>
                      <a:pt x="439" y="1755"/>
                    </a:cubicBezTo>
                    <a:lnTo>
                      <a:pt x="439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2" name="Google Shape;1862;p43"/>
              <p:cNvSpPr/>
              <p:nvPr/>
            </p:nvSpPr>
            <p:spPr>
              <a:xfrm>
                <a:off x="8263310" y="2562182"/>
                <a:ext cx="22755" cy="45928"/>
              </a:xfrm>
              <a:custGeom>
                <a:avLst/>
                <a:gdLst/>
                <a:ahLst/>
                <a:cxnLst/>
                <a:rect l="l" t="t" r="r" b="b"/>
                <a:pathLst>
                  <a:path w="869" h="1754" extrusionOk="0">
                    <a:moveTo>
                      <a:pt x="439" y="0"/>
                    </a:moveTo>
                    <a:cubicBezTo>
                      <a:pt x="439" y="0"/>
                      <a:pt x="0" y="878"/>
                      <a:pt x="0" y="1317"/>
                    </a:cubicBezTo>
                    <a:cubicBezTo>
                      <a:pt x="0" y="1608"/>
                      <a:pt x="217" y="1753"/>
                      <a:pt x="434" y="1753"/>
                    </a:cubicBezTo>
                    <a:cubicBezTo>
                      <a:pt x="651" y="1753"/>
                      <a:pt x="868" y="1608"/>
                      <a:pt x="868" y="1317"/>
                    </a:cubicBezTo>
                    <a:cubicBezTo>
                      <a:pt x="868" y="878"/>
                      <a:pt x="439" y="0"/>
                      <a:pt x="43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3" name="Google Shape;1863;p43"/>
              <p:cNvSpPr/>
              <p:nvPr/>
            </p:nvSpPr>
            <p:spPr>
              <a:xfrm>
                <a:off x="8263310" y="2562182"/>
                <a:ext cx="11495" cy="45981"/>
              </a:xfrm>
              <a:custGeom>
                <a:avLst/>
                <a:gdLst/>
                <a:ahLst/>
                <a:cxnLst/>
                <a:rect l="l" t="t" r="r" b="b"/>
                <a:pathLst>
                  <a:path w="439" h="1756" extrusionOk="0">
                    <a:moveTo>
                      <a:pt x="439" y="0"/>
                    </a:moveTo>
                    <a:cubicBezTo>
                      <a:pt x="439" y="0"/>
                      <a:pt x="0" y="878"/>
                      <a:pt x="0" y="1317"/>
                    </a:cubicBezTo>
                    <a:cubicBezTo>
                      <a:pt x="0" y="1555"/>
                      <a:pt x="191" y="1755"/>
                      <a:pt x="439" y="1755"/>
                    </a:cubicBezTo>
                    <a:lnTo>
                      <a:pt x="439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4" name="Google Shape;1864;p43"/>
              <p:cNvSpPr/>
              <p:nvPr/>
            </p:nvSpPr>
            <p:spPr>
              <a:xfrm>
                <a:off x="8062968" y="2625131"/>
                <a:ext cx="263316" cy="148888"/>
              </a:xfrm>
              <a:custGeom>
                <a:avLst/>
                <a:gdLst/>
                <a:ahLst/>
                <a:cxnLst/>
                <a:rect l="l" t="t" r="r" b="b"/>
                <a:pathLst>
                  <a:path w="10056" h="5686" extrusionOk="0">
                    <a:moveTo>
                      <a:pt x="3711" y="0"/>
                    </a:moveTo>
                    <a:lnTo>
                      <a:pt x="3711" y="1135"/>
                    </a:lnTo>
                    <a:cubicBezTo>
                      <a:pt x="3711" y="1498"/>
                      <a:pt x="3482" y="1832"/>
                      <a:pt x="3129" y="1956"/>
                    </a:cubicBezTo>
                    <a:lnTo>
                      <a:pt x="878" y="2748"/>
                    </a:lnTo>
                    <a:cubicBezTo>
                      <a:pt x="353" y="2938"/>
                      <a:pt x="0" y="3435"/>
                      <a:pt x="0" y="3988"/>
                    </a:cubicBezTo>
                    <a:lnTo>
                      <a:pt x="0" y="5028"/>
                    </a:lnTo>
                    <a:cubicBezTo>
                      <a:pt x="0" y="5390"/>
                      <a:pt x="296" y="5686"/>
                      <a:pt x="658" y="5686"/>
                    </a:cubicBezTo>
                    <a:lnTo>
                      <a:pt x="9397" y="5686"/>
                    </a:lnTo>
                    <a:cubicBezTo>
                      <a:pt x="9759" y="5686"/>
                      <a:pt x="10055" y="5390"/>
                      <a:pt x="10055" y="5028"/>
                    </a:cubicBezTo>
                    <a:lnTo>
                      <a:pt x="10055" y="3988"/>
                    </a:lnTo>
                    <a:cubicBezTo>
                      <a:pt x="10046" y="3435"/>
                      <a:pt x="9702" y="2938"/>
                      <a:pt x="9178" y="2748"/>
                    </a:cubicBezTo>
                    <a:lnTo>
                      <a:pt x="6917" y="1956"/>
                    </a:lnTo>
                    <a:cubicBezTo>
                      <a:pt x="6573" y="1832"/>
                      <a:pt x="6335" y="1498"/>
                      <a:pt x="6335" y="1135"/>
                    </a:cubicBezTo>
                    <a:lnTo>
                      <a:pt x="6335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5" name="Google Shape;1865;p43"/>
              <p:cNvSpPr/>
              <p:nvPr/>
            </p:nvSpPr>
            <p:spPr>
              <a:xfrm>
                <a:off x="8160376" y="2625131"/>
                <a:ext cx="68736" cy="22990"/>
              </a:xfrm>
              <a:custGeom>
                <a:avLst/>
                <a:gdLst/>
                <a:ahLst/>
                <a:cxnLst/>
                <a:rect l="l" t="t" r="r" b="b"/>
                <a:pathLst>
                  <a:path w="2625" h="878" extrusionOk="0">
                    <a:moveTo>
                      <a:pt x="1" y="0"/>
                    </a:moveTo>
                    <a:lnTo>
                      <a:pt x="1" y="601"/>
                    </a:lnTo>
                    <a:cubicBezTo>
                      <a:pt x="411" y="782"/>
                      <a:pt x="859" y="878"/>
                      <a:pt x="1308" y="878"/>
                    </a:cubicBezTo>
                    <a:cubicBezTo>
                      <a:pt x="1756" y="878"/>
                      <a:pt x="2204" y="782"/>
                      <a:pt x="2624" y="601"/>
                    </a:cubicBezTo>
                    <a:lnTo>
                      <a:pt x="2624" y="0"/>
                    </a:lnTo>
                    <a:close/>
                  </a:path>
                </a:pathLst>
              </a:custGeom>
              <a:solidFill>
                <a:srgbClr val="F9BA9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6" name="Google Shape;1866;p43"/>
              <p:cNvSpPr/>
              <p:nvPr/>
            </p:nvSpPr>
            <p:spPr>
              <a:xfrm>
                <a:off x="8098187" y="2482239"/>
                <a:ext cx="192617" cy="154387"/>
              </a:xfrm>
              <a:custGeom>
                <a:avLst/>
                <a:gdLst/>
                <a:ahLst/>
                <a:cxnLst/>
                <a:rect l="l" t="t" r="r" b="b"/>
                <a:pathLst>
                  <a:path w="7356" h="5896" extrusionOk="0">
                    <a:moveTo>
                      <a:pt x="2156" y="0"/>
                    </a:moveTo>
                    <a:cubicBezTo>
                      <a:pt x="1431" y="0"/>
                      <a:pt x="840" y="582"/>
                      <a:pt x="840" y="1307"/>
                    </a:cubicBezTo>
                    <a:lnTo>
                      <a:pt x="840" y="2185"/>
                    </a:lnTo>
                    <a:lnTo>
                      <a:pt x="735" y="2185"/>
                    </a:lnTo>
                    <a:cubicBezTo>
                      <a:pt x="0" y="2185"/>
                      <a:pt x="0" y="3273"/>
                      <a:pt x="735" y="3273"/>
                    </a:cubicBezTo>
                    <a:lnTo>
                      <a:pt x="849" y="3273"/>
                    </a:lnTo>
                    <a:cubicBezTo>
                      <a:pt x="964" y="4751"/>
                      <a:pt x="2194" y="5896"/>
                      <a:pt x="3683" y="5896"/>
                    </a:cubicBezTo>
                    <a:cubicBezTo>
                      <a:pt x="5161" y="5896"/>
                      <a:pt x="6392" y="4751"/>
                      <a:pt x="6506" y="3273"/>
                    </a:cubicBezTo>
                    <a:lnTo>
                      <a:pt x="6630" y="3273"/>
                    </a:lnTo>
                    <a:cubicBezTo>
                      <a:pt x="7356" y="3273"/>
                      <a:pt x="7356" y="2185"/>
                      <a:pt x="6630" y="2185"/>
                    </a:cubicBezTo>
                    <a:lnTo>
                      <a:pt x="6526" y="2185"/>
                    </a:lnTo>
                    <a:lnTo>
                      <a:pt x="6526" y="1307"/>
                    </a:lnTo>
                    <a:cubicBezTo>
                      <a:pt x="6526" y="582"/>
                      <a:pt x="5934" y="0"/>
                      <a:pt x="520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7" name="Google Shape;1867;p43"/>
              <p:cNvSpPr/>
              <p:nvPr/>
            </p:nvSpPr>
            <p:spPr>
              <a:xfrm>
                <a:off x="8154642" y="2539872"/>
                <a:ext cx="11521" cy="17334"/>
              </a:xfrm>
              <a:custGeom>
                <a:avLst/>
                <a:gdLst/>
                <a:ahLst/>
                <a:cxnLst/>
                <a:rect l="l" t="t" r="r" b="b"/>
                <a:pathLst>
                  <a:path w="440" h="662" extrusionOk="0">
                    <a:moveTo>
                      <a:pt x="220" y="1"/>
                    </a:moveTo>
                    <a:cubicBezTo>
                      <a:pt x="110" y="1"/>
                      <a:pt x="0" y="75"/>
                      <a:pt x="0" y="222"/>
                    </a:cubicBezTo>
                    <a:lnTo>
                      <a:pt x="0" y="442"/>
                    </a:lnTo>
                    <a:cubicBezTo>
                      <a:pt x="0" y="556"/>
                      <a:pt x="96" y="661"/>
                      <a:pt x="220" y="661"/>
                    </a:cubicBezTo>
                    <a:cubicBezTo>
                      <a:pt x="334" y="652"/>
                      <a:pt x="439" y="556"/>
                      <a:pt x="439" y="442"/>
                    </a:cubicBezTo>
                    <a:lnTo>
                      <a:pt x="439" y="222"/>
                    </a:lnTo>
                    <a:cubicBezTo>
                      <a:pt x="439" y="75"/>
                      <a:pt x="329" y="1"/>
                      <a:pt x="220" y="1"/>
                    </a:cubicBezTo>
                    <a:close/>
                  </a:path>
                </a:pathLst>
              </a:custGeom>
              <a:solidFill>
                <a:srgbClr val="213B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8" name="Google Shape;1868;p43"/>
              <p:cNvSpPr/>
              <p:nvPr/>
            </p:nvSpPr>
            <p:spPr>
              <a:xfrm>
                <a:off x="8223325" y="2539872"/>
                <a:ext cx="11286" cy="17334"/>
              </a:xfrm>
              <a:custGeom>
                <a:avLst/>
                <a:gdLst/>
                <a:ahLst/>
                <a:cxnLst/>
                <a:rect l="l" t="t" r="r" b="b"/>
                <a:pathLst>
                  <a:path w="431" h="662" extrusionOk="0">
                    <a:moveTo>
                      <a:pt x="215" y="1"/>
                    </a:moveTo>
                    <a:cubicBezTo>
                      <a:pt x="108" y="1"/>
                      <a:pt x="1" y="75"/>
                      <a:pt x="1" y="222"/>
                    </a:cubicBezTo>
                    <a:lnTo>
                      <a:pt x="1" y="442"/>
                    </a:lnTo>
                    <a:cubicBezTo>
                      <a:pt x="1" y="556"/>
                      <a:pt x="96" y="661"/>
                      <a:pt x="220" y="661"/>
                    </a:cubicBezTo>
                    <a:cubicBezTo>
                      <a:pt x="335" y="652"/>
                      <a:pt x="430" y="556"/>
                      <a:pt x="430" y="442"/>
                    </a:cubicBezTo>
                    <a:lnTo>
                      <a:pt x="430" y="222"/>
                    </a:lnTo>
                    <a:cubicBezTo>
                      <a:pt x="430" y="75"/>
                      <a:pt x="323" y="1"/>
                      <a:pt x="215" y="1"/>
                    </a:cubicBezTo>
                    <a:close/>
                  </a:path>
                </a:pathLst>
              </a:custGeom>
              <a:solidFill>
                <a:srgbClr val="213B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9" name="Google Shape;1869;p43"/>
              <p:cNvSpPr/>
              <p:nvPr/>
            </p:nvSpPr>
            <p:spPr>
              <a:xfrm>
                <a:off x="8169358" y="2585094"/>
                <a:ext cx="50720" cy="17334"/>
              </a:xfrm>
              <a:custGeom>
                <a:avLst/>
                <a:gdLst/>
                <a:ahLst/>
                <a:cxnLst/>
                <a:rect l="l" t="t" r="r" b="b"/>
                <a:pathLst>
                  <a:path w="1937" h="662" extrusionOk="0">
                    <a:moveTo>
                      <a:pt x="310" y="0"/>
                    </a:moveTo>
                    <a:cubicBezTo>
                      <a:pt x="144" y="0"/>
                      <a:pt x="0" y="221"/>
                      <a:pt x="154" y="375"/>
                    </a:cubicBezTo>
                    <a:cubicBezTo>
                      <a:pt x="373" y="558"/>
                      <a:pt x="645" y="662"/>
                      <a:pt x="928" y="662"/>
                    </a:cubicBezTo>
                    <a:cubicBezTo>
                      <a:pt x="940" y="662"/>
                      <a:pt x="952" y="661"/>
                      <a:pt x="965" y="661"/>
                    </a:cubicBezTo>
                    <a:cubicBezTo>
                      <a:pt x="977" y="661"/>
                      <a:pt x="989" y="662"/>
                      <a:pt x="1002" y="662"/>
                    </a:cubicBezTo>
                    <a:cubicBezTo>
                      <a:pt x="1284" y="662"/>
                      <a:pt x="1556" y="558"/>
                      <a:pt x="1776" y="375"/>
                    </a:cubicBezTo>
                    <a:cubicBezTo>
                      <a:pt x="1936" y="221"/>
                      <a:pt x="1789" y="0"/>
                      <a:pt x="1621" y="0"/>
                    </a:cubicBezTo>
                    <a:cubicBezTo>
                      <a:pt x="1570" y="0"/>
                      <a:pt x="1517" y="21"/>
                      <a:pt x="1470" y="70"/>
                    </a:cubicBezTo>
                    <a:cubicBezTo>
                      <a:pt x="1318" y="170"/>
                      <a:pt x="1141" y="220"/>
                      <a:pt x="965" y="220"/>
                    </a:cubicBezTo>
                    <a:cubicBezTo>
                      <a:pt x="788" y="220"/>
                      <a:pt x="612" y="170"/>
                      <a:pt x="459" y="70"/>
                    </a:cubicBezTo>
                    <a:cubicBezTo>
                      <a:pt x="412" y="21"/>
                      <a:pt x="360" y="0"/>
                      <a:pt x="3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0" name="Google Shape;1870;p43"/>
              <p:cNvSpPr/>
              <p:nvPr/>
            </p:nvSpPr>
            <p:spPr>
              <a:xfrm>
                <a:off x="8146734" y="2519317"/>
                <a:ext cx="23017" cy="14664"/>
              </a:xfrm>
              <a:custGeom>
                <a:avLst/>
                <a:gdLst/>
                <a:ahLst/>
                <a:cxnLst/>
                <a:rect l="l" t="t" r="r" b="b"/>
                <a:pathLst>
                  <a:path w="879" h="560" extrusionOk="0">
                    <a:moveTo>
                      <a:pt x="566" y="1"/>
                    </a:moveTo>
                    <a:cubicBezTo>
                      <a:pt x="534" y="1"/>
                      <a:pt x="500" y="8"/>
                      <a:pt x="464" y="25"/>
                    </a:cubicBezTo>
                    <a:lnTo>
                      <a:pt x="207" y="149"/>
                    </a:lnTo>
                    <a:cubicBezTo>
                      <a:pt x="0" y="243"/>
                      <a:pt x="62" y="559"/>
                      <a:pt x="292" y="559"/>
                    </a:cubicBezTo>
                    <a:cubicBezTo>
                      <a:pt x="295" y="559"/>
                      <a:pt x="299" y="559"/>
                      <a:pt x="302" y="559"/>
                    </a:cubicBezTo>
                    <a:cubicBezTo>
                      <a:pt x="331" y="559"/>
                      <a:pt x="369" y="550"/>
                      <a:pt x="398" y="540"/>
                    </a:cubicBezTo>
                    <a:lnTo>
                      <a:pt x="655" y="426"/>
                    </a:lnTo>
                    <a:cubicBezTo>
                      <a:pt x="878" y="310"/>
                      <a:pt x="772" y="1"/>
                      <a:pt x="566" y="1"/>
                    </a:cubicBezTo>
                    <a:close/>
                  </a:path>
                </a:pathLst>
              </a:custGeom>
              <a:solidFill>
                <a:srgbClr val="F9AE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1" name="Google Shape;1871;p43"/>
              <p:cNvSpPr/>
              <p:nvPr/>
            </p:nvSpPr>
            <p:spPr>
              <a:xfrm>
                <a:off x="8219476" y="2519317"/>
                <a:ext cx="23278" cy="14664"/>
              </a:xfrm>
              <a:custGeom>
                <a:avLst/>
                <a:gdLst/>
                <a:ahLst/>
                <a:cxnLst/>
                <a:rect l="l" t="t" r="r" b="b"/>
                <a:pathLst>
                  <a:path w="889" h="560" extrusionOk="0">
                    <a:moveTo>
                      <a:pt x="313" y="1"/>
                    </a:moveTo>
                    <a:cubicBezTo>
                      <a:pt x="107" y="1"/>
                      <a:pt x="1" y="310"/>
                      <a:pt x="224" y="426"/>
                    </a:cubicBezTo>
                    <a:lnTo>
                      <a:pt x="491" y="540"/>
                    </a:lnTo>
                    <a:cubicBezTo>
                      <a:pt x="520" y="550"/>
                      <a:pt x="548" y="559"/>
                      <a:pt x="577" y="559"/>
                    </a:cubicBezTo>
                    <a:cubicBezTo>
                      <a:pt x="580" y="559"/>
                      <a:pt x="584" y="559"/>
                      <a:pt x="587" y="559"/>
                    </a:cubicBezTo>
                    <a:cubicBezTo>
                      <a:pt x="818" y="559"/>
                      <a:pt x="889" y="243"/>
                      <a:pt x="672" y="149"/>
                    </a:cubicBezTo>
                    <a:lnTo>
                      <a:pt x="415" y="25"/>
                    </a:lnTo>
                    <a:cubicBezTo>
                      <a:pt x="379" y="8"/>
                      <a:pt x="345" y="1"/>
                      <a:pt x="313" y="1"/>
                    </a:cubicBezTo>
                    <a:close/>
                  </a:path>
                </a:pathLst>
              </a:custGeom>
              <a:solidFill>
                <a:srgbClr val="F9AE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2" name="Google Shape;1872;p43"/>
              <p:cNvSpPr/>
              <p:nvPr/>
            </p:nvSpPr>
            <p:spPr>
              <a:xfrm>
                <a:off x="8062968" y="2692321"/>
                <a:ext cx="263316" cy="81697"/>
              </a:xfrm>
              <a:custGeom>
                <a:avLst/>
                <a:gdLst/>
                <a:ahLst/>
                <a:cxnLst/>
                <a:rect l="l" t="t" r="r" b="b"/>
                <a:pathLst>
                  <a:path w="10056" h="3120" extrusionOk="0">
                    <a:moveTo>
                      <a:pt x="1393" y="0"/>
                    </a:moveTo>
                    <a:lnTo>
                      <a:pt x="878" y="182"/>
                    </a:lnTo>
                    <a:cubicBezTo>
                      <a:pt x="353" y="372"/>
                      <a:pt x="0" y="869"/>
                      <a:pt x="0" y="1422"/>
                    </a:cubicBezTo>
                    <a:lnTo>
                      <a:pt x="0" y="2462"/>
                    </a:lnTo>
                    <a:cubicBezTo>
                      <a:pt x="0" y="2824"/>
                      <a:pt x="296" y="3120"/>
                      <a:pt x="658" y="3120"/>
                    </a:cubicBezTo>
                    <a:lnTo>
                      <a:pt x="9397" y="3120"/>
                    </a:lnTo>
                    <a:cubicBezTo>
                      <a:pt x="9759" y="3120"/>
                      <a:pt x="10055" y="2824"/>
                      <a:pt x="10055" y="2462"/>
                    </a:cubicBezTo>
                    <a:lnTo>
                      <a:pt x="10055" y="1422"/>
                    </a:lnTo>
                    <a:cubicBezTo>
                      <a:pt x="10055" y="869"/>
                      <a:pt x="9702" y="372"/>
                      <a:pt x="9178" y="182"/>
                    </a:cubicBezTo>
                    <a:lnTo>
                      <a:pt x="8662" y="0"/>
                    </a:lnTo>
                    <a:cubicBezTo>
                      <a:pt x="7747" y="1202"/>
                      <a:pt x="6387" y="1803"/>
                      <a:pt x="5028" y="1803"/>
                    </a:cubicBezTo>
                    <a:cubicBezTo>
                      <a:pt x="3668" y="1803"/>
                      <a:pt x="2309" y="1202"/>
                      <a:pt x="139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3" name="Google Shape;1873;p43"/>
              <p:cNvSpPr/>
              <p:nvPr/>
            </p:nvSpPr>
            <p:spPr>
              <a:xfrm>
                <a:off x="8087949" y="2692557"/>
                <a:ext cx="213355" cy="58550"/>
              </a:xfrm>
              <a:custGeom>
                <a:avLst/>
                <a:gdLst/>
                <a:ahLst/>
                <a:cxnLst/>
                <a:rect l="l" t="t" r="r" b="b"/>
                <a:pathLst>
                  <a:path w="8148" h="2236" extrusionOk="0">
                    <a:moveTo>
                      <a:pt x="439" y="1"/>
                    </a:moveTo>
                    <a:lnTo>
                      <a:pt x="0" y="154"/>
                    </a:lnTo>
                    <a:cubicBezTo>
                      <a:pt x="1002" y="1542"/>
                      <a:pt x="2538" y="2236"/>
                      <a:pt x="4074" y="2236"/>
                    </a:cubicBezTo>
                    <a:cubicBezTo>
                      <a:pt x="5610" y="2236"/>
                      <a:pt x="7146" y="1542"/>
                      <a:pt x="8147" y="154"/>
                    </a:cubicBezTo>
                    <a:lnTo>
                      <a:pt x="7708" y="1"/>
                    </a:lnTo>
                    <a:cubicBezTo>
                      <a:pt x="6850" y="1127"/>
                      <a:pt x="5505" y="1794"/>
                      <a:pt x="4074" y="1794"/>
                    </a:cubicBezTo>
                    <a:cubicBezTo>
                      <a:pt x="2652" y="1794"/>
                      <a:pt x="1307" y="1127"/>
                      <a:pt x="439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4" name="Google Shape;1874;p43"/>
              <p:cNvSpPr/>
              <p:nvPr/>
            </p:nvSpPr>
            <p:spPr>
              <a:xfrm>
                <a:off x="8102429" y="2482239"/>
                <a:ext cx="138152" cy="154387"/>
              </a:xfrm>
              <a:custGeom>
                <a:avLst/>
                <a:gdLst/>
                <a:ahLst/>
                <a:cxnLst/>
                <a:rect l="l" t="t" r="r" b="b"/>
                <a:pathLst>
                  <a:path w="5276" h="5896" extrusionOk="0">
                    <a:moveTo>
                      <a:pt x="1994" y="0"/>
                    </a:moveTo>
                    <a:cubicBezTo>
                      <a:pt x="1269" y="0"/>
                      <a:pt x="678" y="582"/>
                      <a:pt x="678" y="1307"/>
                    </a:cubicBezTo>
                    <a:lnTo>
                      <a:pt x="678" y="2185"/>
                    </a:lnTo>
                    <a:lnTo>
                      <a:pt x="611" y="2185"/>
                    </a:lnTo>
                    <a:cubicBezTo>
                      <a:pt x="604" y="2185"/>
                      <a:pt x="598" y="2185"/>
                      <a:pt x="592" y="2185"/>
                    </a:cubicBezTo>
                    <a:cubicBezTo>
                      <a:pt x="304" y="2185"/>
                      <a:pt x="66" y="2392"/>
                      <a:pt x="29" y="2672"/>
                    </a:cubicBezTo>
                    <a:cubicBezTo>
                      <a:pt x="0" y="2996"/>
                      <a:pt x="248" y="3273"/>
                      <a:pt x="573" y="3273"/>
                    </a:cubicBezTo>
                    <a:lnTo>
                      <a:pt x="697" y="3273"/>
                    </a:lnTo>
                    <a:cubicBezTo>
                      <a:pt x="800" y="4776"/>
                      <a:pt x="2054" y="5895"/>
                      <a:pt x="3501" y="5895"/>
                    </a:cubicBezTo>
                    <a:cubicBezTo>
                      <a:pt x="3652" y="5895"/>
                      <a:pt x="3805" y="5883"/>
                      <a:pt x="3959" y="5858"/>
                    </a:cubicBezTo>
                    <a:cubicBezTo>
                      <a:pt x="2576" y="5648"/>
                      <a:pt x="1555" y="4455"/>
                      <a:pt x="1555" y="3053"/>
                    </a:cubicBezTo>
                    <a:lnTo>
                      <a:pt x="1555" y="1307"/>
                    </a:lnTo>
                    <a:cubicBezTo>
                      <a:pt x="1555" y="830"/>
                      <a:pt x="1947" y="439"/>
                      <a:pt x="2433" y="439"/>
                    </a:cubicBezTo>
                    <a:lnTo>
                      <a:pt x="4837" y="439"/>
                    </a:lnTo>
                    <a:cubicBezTo>
                      <a:pt x="5076" y="439"/>
                      <a:pt x="5276" y="239"/>
                      <a:pt x="5276" y="0"/>
                    </a:cubicBezTo>
                    <a:close/>
                  </a:path>
                </a:pathLst>
              </a:custGeom>
              <a:solidFill>
                <a:srgbClr val="F9BA9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895" name="Google Shape;1895;p43"/>
          <p:cNvGrpSpPr/>
          <p:nvPr/>
        </p:nvGrpSpPr>
        <p:grpSpPr>
          <a:xfrm>
            <a:off x="6920835" y="2805420"/>
            <a:ext cx="648900" cy="648900"/>
            <a:chOff x="6960800" y="3087400"/>
            <a:chExt cx="648900" cy="648900"/>
          </a:xfrm>
        </p:grpSpPr>
        <p:sp>
          <p:nvSpPr>
            <p:cNvPr id="1896" name="Google Shape;1896;p43"/>
            <p:cNvSpPr/>
            <p:nvPr/>
          </p:nvSpPr>
          <p:spPr>
            <a:xfrm>
              <a:off x="6960800" y="3087400"/>
              <a:ext cx="648900" cy="6489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897" name="Google Shape;1897;p43"/>
            <p:cNvGrpSpPr/>
            <p:nvPr/>
          </p:nvGrpSpPr>
          <p:grpSpPr>
            <a:xfrm>
              <a:off x="7093511" y="3164132"/>
              <a:ext cx="383491" cy="495449"/>
              <a:chOff x="7606826" y="2419290"/>
              <a:chExt cx="274550" cy="354728"/>
            </a:xfrm>
          </p:grpSpPr>
          <p:sp>
            <p:nvSpPr>
              <p:cNvPr id="1898" name="Google Shape;1898;p43"/>
              <p:cNvSpPr/>
              <p:nvPr/>
            </p:nvSpPr>
            <p:spPr>
              <a:xfrm>
                <a:off x="7606826" y="2619370"/>
                <a:ext cx="274550" cy="154649"/>
              </a:xfrm>
              <a:custGeom>
                <a:avLst/>
                <a:gdLst/>
                <a:ahLst/>
                <a:cxnLst/>
                <a:rect l="l" t="t" r="r" b="b"/>
                <a:pathLst>
                  <a:path w="10485" h="5906" extrusionOk="0">
                    <a:moveTo>
                      <a:pt x="3711" y="1"/>
                    </a:moveTo>
                    <a:lnTo>
                      <a:pt x="3711" y="1041"/>
                    </a:lnTo>
                    <a:cubicBezTo>
                      <a:pt x="3711" y="1336"/>
                      <a:pt x="3520" y="1584"/>
                      <a:pt x="3244" y="1670"/>
                    </a:cubicBezTo>
                    <a:lnTo>
                      <a:pt x="935" y="2348"/>
                    </a:lnTo>
                    <a:cubicBezTo>
                      <a:pt x="382" y="2510"/>
                      <a:pt x="0" y="3025"/>
                      <a:pt x="0" y="3607"/>
                    </a:cubicBezTo>
                    <a:lnTo>
                      <a:pt x="0" y="5248"/>
                    </a:lnTo>
                    <a:cubicBezTo>
                      <a:pt x="0" y="5610"/>
                      <a:pt x="286" y="5906"/>
                      <a:pt x="649" y="5906"/>
                    </a:cubicBezTo>
                    <a:lnTo>
                      <a:pt x="9826" y="5906"/>
                    </a:lnTo>
                    <a:cubicBezTo>
                      <a:pt x="10189" y="5906"/>
                      <a:pt x="10485" y="5610"/>
                      <a:pt x="10485" y="5248"/>
                    </a:cubicBezTo>
                    <a:lnTo>
                      <a:pt x="10485" y="3607"/>
                    </a:lnTo>
                    <a:cubicBezTo>
                      <a:pt x="10485" y="3025"/>
                      <a:pt x="10093" y="2510"/>
                      <a:pt x="9540" y="2348"/>
                    </a:cubicBezTo>
                    <a:lnTo>
                      <a:pt x="7241" y="1670"/>
                    </a:lnTo>
                    <a:cubicBezTo>
                      <a:pt x="6955" y="1584"/>
                      <a:pt x="6764" y="1336"/>
                      <a:pt x="6764" y="1041"/>
                    </a:cubicBezTo>
                    <a:lnTo>
                      <a:pt x="6764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9" name="Google Shape;1899;p43"/>
              <p:cNvSpPr/>
              <p:nvPr/>
            </p:nvSpPr>
            <p:spPr>
              <a:xfrm>
                <a:off x="7606826" y="2667576"/>
                <a:ext cx="274550" cy="106442"/>
              </a:xfrm>
              <a:custGeom>
                <a:avLst/>
                <a:gdLst/>
                <a:ahLst/>
                <a:cxnLst/>
                <a:rect l="l" t="t" r="r" b="b"/>
                <a:pathLst>
                  <a:path w="10485" h="4065" extrusionOk="0">
                    <a:moveTo>
                      <a:pt x="2671" y="1"/>
                    </a:moveTo>
                    <a:lnTo>
                      <a:pt x="935" y="507"/>
                    </a:lnTo>
                    <a:cubicBezTo>
                      <a:pt x="382" y="669"/>
                      <a:pt x="0" y="1184"/>
                      <a:pt x="0" y="1766"/>
                    </a:cubicBezTo>
                    <a:lnTo>
                      <a:pt x="0" y="3407"/>
                    </a:lnTo>
                    <a:cubicBezTo>
                      <a:pt x="0" y="3769"/>
                      <a:pt x="286" y="4065"/>
                      <a:pt x="649" y="4065"/>
                    </a:cubicBezTo>
                    <a:lnTo>
                      <a:pt x="9826" y="4065"/>
                    </a:lnTo>
                    <a:cubicBezTo>
                      <a:pt x="10189" y="4065"/>
                      <a:pt x="10485" y="3769"/>
                      <a:pt x="10485" y="3407"/>
                    </a:cubicBezTo>
                    <a:lnTo>
                      <a:pt x="10485" y="1766"/>
                    </a:lnTo>
                    <a:cubicBezTo>
                      <a:pt x="10485" y="1184"/>
                      <a:pt x="10093" y="669"/>
                      <a:pt x="9540" y="507"/>
                    </a:cubicBezTo>
                    <a:lnTo>
                      <a:pt x="7804" y="1"/>
                    </a:lnTo>
                    <a:cubicBezTo>
                      <a:pt x="7556" y="1213"/>
                      <a:pt x="6478" y="2090"/>
                      <a:pt x="5238" y="2090"/>
                    </a:cubicBezTo>
                    <a:cubicBezTo>
                      <a:pt x="3997" y="2090"/>
                      <a:pt x="2919" y="1213"/>
                      <a:pt x="267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0" name="Google Shape;1900;p43"/>
              <p:cNvSpPr/>
              <p:nvPr/>
            </p:nvSpPr>
            <p:spPr>
              <a:xfrm>
                <a:off x="7703998" y="2619370"/>
                <a:ext cx="79943" cy="22886"/>
              </a:xfrm>
              <a:custGeom>
                <a:avLst/>
                <a:gdLst/>
                <a:ahLst/>
                <a:cxnLst/>
                <a:rect l="l" t="t" r="r" b="b"/>
                <a:pathLst>
                  <a:path w="3053" h="874" extrusionOk="0">
                    <a:moveTo>
                      <a:pt x="0" y="1"/>
                    </a:moveTo>
                    <a:lnTo>
                      <a:pt x="0" y="487"/>
                    </a:lnTo>
                    <a:cubicBezTo>
                      <a:pt x="477" y="745"/>
                      <a:pt x="1002" y="874"/>
                      <a:pt x="1527" y="874"/>
                    </a:cubicBezTo>
                    <a:cubicBezTo>
                      <a:pt x="2051" y="874"/>
                      <a:pt x="2576" y="745"/>
                      <a:pt x="3053" y="487"/>
                    </a:cubicBezTo>
                    <a:lnTo>
                      <a:pt x="3053" y="1"/>
                    </a:lnTo>
                    <a:close/>
                  </a:path>
                </a:pathLst>
              </a:custGeom>
              <a:solidFill>
                <a:srgbClr val="F9BA9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1" name="Google Shape;1901;p43"/>
              <p:cNvSpPr/>
              <p:nvPr/>
            </p:nvSpPr>
            <p:spPr>
              <a:xfrm>
                <a:off x="7647543" y="2470744"/>
                <a:ext cx="192617" cy="160147"/>
              </a:xfrm>
              <a:custGeom>
                <a:avLst/>
                <a:gdLst/>
                <a:ahLst/>
                <a:cxnLst/>
                <a:rect l="l" t="t" r="r" b="b"/>
                <a:pathLst>
                  <a:path w="7356" h="6116" extrusionOk="0">
                    <a:moveTo>
                      <a:pt x="840" y="1"/>
                    </a:moveTo>
                    <a:lnTo>
                      <a:pt x="840" y="2405"/>
                    </a:lnTo>
                    <a:lnTo>
                      <a:pt x="735" y="2405"/>
                    </a:lnTo>
                    <a:cubicBezTo>
                      <a:pt x="0" y="2405"/>
                      <a:pt x="0" y="3492"/>
                      <a:pt x="735" y="3492"/>
                    </a:cubicBezTo>
                    <a:lnTo>
                      <a:pt x="849" y="3492"/>
                    </a:lnTo>
                    <a:cubicBezTo>
                      <a:pt x="964" y="4971"/>
                      <a:pt x="2194" y="6116"/>
                      <a:pt x="3683" y="6116"/>
                    </a:cubicBezTo>
                    <a:cubicBezTo>
                      <a:pt x="5161" y="6116"/>
                      <a:pt x="6392" y="4971"/>
                      <a:pt x="6506" y="3492"/>
                    </a:cubicBezTo>
                    <a:lnTo>
                      <a:pt x="6630" y="3492"/>
                    </a:lnTo>
                    <a:cubicBezTo>
                      <a:pt x="7355" y="3492"/>
                      <a:pt x="7355" y="2405"/>
                      <a:pt x="6630" y="2405"/>
                    </a:cubicBezTo>
                    <a:lnTo>
                      <a:pt x="6525" y="2405"/>
                    </a:lnTo>
                    <a:lnTo>
                      <a:pt x="6525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2" name="Google Shape;1902;p43"/>
              <p:cNvSpPr/>
              <p:nvPr/>
            </p:nvSpPr>
            <p:spPr>
              <a:xfrm>
                <a:off x="7651785" y="2470744"/>
                <a:ext cx="166379" cy="160121"/>
              </a:xfrm>
              <a:custGeom>
                <a:avLst/>
                <a:gdLst/>
                <a:ahLst/>
                <a:cxnLst/>
                <a:rect l="l" t="t" r="r" b="b"/>
                <a:pathLst>
                  <a:path w="6354" h="6115" extrusionOk="0">
                    <a:moveTo>
                      <a:pt x="678" y="1"/>
                    </a:moveTo>
                    <a:lnTo>
                      <a:pt x="678" y="2405"/>
                    </a:lnTo>
                    <a:lnTo>
                      <a:pt x="601" y="2405"/>
                    </a:lnTo>
                    <a:cubicBezTo>
                      <a:pt x="595" y="2404"/>
                      <a:pt x="589" y="2404"/>
                      <a:pt x="583" y="2404"/>
                    </a:cubicBezTo>
                    <a:cubicBezTo>
                      <a:pt x="304" y="2404"/>
                      <a:pt x="66" y="2611"/>
                      <a:pt x="29" y="2891"/>
                    </a:cubicBezTo>
                    <a:cubicBezTo>
                      <a:pt x="0" y="3215"/>
                      <a:pt x="248" y="3492"/>
                      <a:pt x="573" y="3492"/>
                    </a:cubicBezTo>
                    <a:lnTo>
                      <a:pt x="687" y="3492"/>
                    </a:lnTo>
                    <a:cubicBezTo>
                      <a:pt x="800" y="4995"/>
                      <a:pt x="2046" y="6115"/>
                      <a:pt x="3499" y="6115"/>
                    </a:cubicBezTo>
                    <a:cubicBezTo>
                      <a:pt x="3650" y="6115"/>
                      <a:pt x="3804" y="6103"/>
                      <a:pt x="3959" y="6077"/>
                    </a:cubicBezTo>
                    <a:cubicBezTo>
                      <a:pt x="2576" y="5868"/>
                      <a:pt x="1555" y="4675"/>
                      <a:pt x="1555" y="3282"/>
                    </a:cubicBezTo>
                    <a:lnTo>
                      <a:pt x="1555" y="1527"/>
                    </a:lnTo>
                    <a:cubicBezTo>
                      <a:pt x="1555" y="1050"/>
                      <a:pt x="1946" y="659"/>
                      <a:pt x="2433" y="659"/>
                    </a:cubicBezTo>
                    <a:lnTo>
                      <a:pt x="3740" y="659"/>
                    </a:lnTo>
                    <a:cubicBezTo>
                      <a:pt x="3932" y="802"/>
                      <a:pt x="4163" y="875"/>
                      <a:pt x="4392" y="875"/>
                    </a:cubicBezTo>
                    <a:cubicBezTo>
                      <a:pt x="4562" y="875"/>
                      <a:pt x="4731" y="835"/>
                      <a:pt x="4885" y="754"/>
                    </a:cubicBezTo>
                    <a:cubicBezTo>
                      <a:pt x="5184" y="972"/>
                      <a:pt x="5547" y="1088"/>
                      <a:pt x="5914" y="1088"/>
                    </a:cubicBezTo>
                    <a:cubicBezTo>
                      <a:pt x="6061" y="1088"/>
                      <a:pt x="6209" y="1069"/>
                      <a:pt x="6354" y="1031"/>
                    </a:cubicBezTo>
                    <a:lnTo>
                      <a:pt x="6354" y="1"/>
                    </a:lnTo>
                    <a:close/>
                  </a:path>
                </a:pathLst>
              </a:custGeom>
              <a:solidFill>
                <a:srgbClr val="F9BA9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3" name="Google Shape;1903;p43"/>
              <p:cNvSpPr/>
              <p:nvPr/>
            </p:nvSpPr>
            <p:spPr>
              <a:xfrm>
                <a:off x="7654770" y="2419290"/>
                <a:ext cx="174156" cy="114428"/>
              </a:xfrm>
              <a:custGeom>
                <a:avLst/>
                <a:gdLst/>
                <a:ahLst/>
                <a:cxnLst/>
                <a:rect l="l" t="t" r="r" b="b"/>
                <a:pathLst>
                  <a:path w="6651" h="4370" extrusionOk="0">
                    <a:moveTo>
                      <a:pt x="1842" y="0"/>
                    </a:moveTo>
                    <a:cubicBezTo>
                      <a:pt x="812" y="0"/>
                      <a:pt x="1" y="897"/>
                      <a:pt x="106" y="1918"/>
                    </a:cubicBezTo>
                    <a:lnTo>
                      <a:pt x="344" y="4370"/>
                    </a:lnTo>
                    <a:lnTo>
                      <a:pt x="564" y="4370"/>
                    </a:lnTo>
                    <a:cubicBezTo>
                      <a:pt x="812" y="4370"/>
                      <a:pt x="1003" y="4169"/>
                      <a:pt x="1003" y="3931"/>
                    </a:cubicBezTo>
                    <a:lnTo>
                      <a:pt x="1003" y="2967"/>
                    </a:lnTo>
                    <a:cubicBezTo>
                      <a:pt x="1003" y="2481"/>
                      <a:pt x="1394" y="2090"/>
                      <a:pt x="1880" y="2090"/>
                    </a:cubicBezTo>
                    <a:lnTo>
                      <a:pt x="5811" y="2090"/>
                    </a:lnTo>
                    <a:lnTo>
                      <a:pt x="5811" y="3931"/>
                    </a:lnTo>
                    <a:cubicBezTo>
                      <a:pt x="5811" y="4169"/>
                      <a:pt x="6011" y="4370"/>
                      <a:pt x="6249" y="4370"/>
                    </a:cubicBezTo>
                    <a:lnTo>
                      <a:pt x="6469" y="4370"/>
                    </a:lnTo>
                    <a:lnTo>
                      <a:pt x="6650" y="2004"/>
                    </a:lnTo>
                    <a:lnTo>
                      <a:pt x="6631" y="2004"/>
                    </a:lnTo>
                    <a:lnTo>
                      <a:pt x="5811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4" name="Google Shape;1904;p43"/>
              <p:cNvSpPr/>
              <p:nvPr/>
            </p:nvSpPr>
            <p:spPr>
              <a:xfrm>
                <a:off x="7654770" y="2419290"/>
                <a:ext cx="71983" cy="114428"/>
              </a:xfrm>
              <a:custGeom>
                <a:avLst/>
                <a:gdLst/>
                <a:ahLst/>
                <a:cxnLst/>
                <a:rect l="l" t="t" r="r" b="b"/>
                <a:pathLst>
                  <a:path w="2749" h="4370" extrusionOk="0">
                    <a:moveTo>
                      <a:pt x="1842" y="0"/>
                    </a:moveTo>
                    <a:cubicBezTo>
                      <a:pt x="812" y="0"/>
                      <a:pt x="1" y="888"/>
                      <a:pt x="106" y="1918"/>
                    </a:cubicBezTo>
                    <a:lnTo>
                      <a:pt x="344" y="4370"/>
                    </a:lnTo>
                    <a:lnTo>
                      <a:pt x="564" y="4370"/>
                    </a:lnTo>
                    <a:cubicBezTo>
                      <a:pt x="812" y="4370"/>
                      <a:pt x="1003" y="4169"/>
                      <a:pt x="1003" y="3931"/>
                    </a:cubicBezTo>
                    <a:lnTo>
                      <a:pt x="1003" y="1756"/>
                    </a:lnTo>
                    <a:cubicBezTo>
                      <a:pt x="1003" y="783"/>
                      <a:pt x="1785" y="0"/>
                      <a:pt x="274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5" name="Google Shape;1905;p43"/>
              <p:cNvSpPr/>
              <p:nvPr/>
            </p:nvSpPr>
            <p:spPr>
              <a:xfrm>
                <a:off x="7703998" y="2533640"/>
                <a:ext cx="11495" cy="17308"/>
              </a:xfrm>
              <a:custGeom>
                <a:avLst/>
                <a:gdLst/>
                <a:ahLst/>
                <a:cxnLst/>
                <a:rect l="l" t="t" r="r" b="b"/>
                <a:pathLst>
                  <a:path w="439" h="661" extrusionOk="0">
                    <a:moveTo>
                      <a:pt x="220" y="0"/>
                    </a:moveTo>
                    <a:cubicBezTo>
                      <a:pt x="110" y="0"/>
                      <a:pt x="0" y="74"/>
                      <a:pt x="0" y="222"/>
                    </a:cubicBezTo>
                    <a:lnTo>
                      <a:pt x="0" y="441"/>
                    </a:lnTo>
                    <a:cubicBezTo>
                      <a:pt x="0" y="556"/>
                      <a:pt x="96" y="661"/>
                      <a:pt x="220" y="661"/>
                    </a:cubicBezTo>
                    <a:cubicBezTo>
                      <a:pt x="334" y="661"/>
                      <a:pt x="439" y="556"/>
                      <a:pt x="439" y="441"/>
                    </a:cubicBezTo>
                    <a:lnTo>
                      <a:pt x="439" y="222"/>
                    </a:lnTo>
                    <a:cubicBezTo>
                      <a:pt x="439" y="74"/>
                      <a:pt x="329" y="0"/>
                      <a:pt x="220" y="0"/>
                    </a:cubicBezTo>
                    <a:close/>
                  </a:path>
                </a:pathLst>
              </a:custGeom>
              <a:solidFill>
                <a:srgbClr val="213B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6" name="Google Shape;1906;p43"/>
              <p:cNvSpPr/>
              <p:nvPr/>
            </p:nvSpPr>
            <p:spPr>
              <a:xfrm>
                <a:off x="7772681" y="2533640"/>
                <a:ext cx="11260" cy="17308"/>
              </a:xfrm>
              <a:custGeom>
                <a:avLst/>
                <a:gdLst/>
                <a:ahLst/>
                <a:cxnLst/>
                <a:rect l="l" t="t" r="r" b="b"/>
                <a:pathLst>
                  <a:path w="430" h="661" extrusionOk="0">
                    <a:moveTo>
                      <a:pt x="215" y="0"/>
                    </a:moveTo>
                    <a:cubicBezTo>
                      <a:pt x="108" y="0"/>
                      <a:pt x="1" y="74"/>
                      <a:pt x="1" y="222"/>
                    </a:cubicBezTo>
                    <a:lnTo>
                      <a:pt x="1" y="441"/>
                    </a:lnTo>
                    <a:cubicBezTo>
                      <a:pt x="1" y="556"/>
                      <a:pt x="96" y="661"/>
                      <a:pt x="220" y="661"/>
                    </a:cubicBezTo>
                    <a:cubicBezTo>
                      <a:pt x="335" y="661"/>
                      <a:pt x="430" y="556"/>
                      <a:pt x="430" y="441"/>
                    </a:cubicBezTo>
                    <a:lnTo>
                      <a:pt x="430" y="222"/>
                    </a:lnTo>
                    <a:cubicBezTo>
                      <a:pt x="430" y="74"/>
                      <a:pt x="323" y="0"/>
                      <a:pt x="215" y="0"/>
                    </a:cubicBezTo>
                    <a:close/>
                  </a:path>
                </a:pathLst>
              </a:custGeom>
              <a:solidFill>
                <a:srgbClr val="213B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7" name="Google Shape;1907;p43"/>
              <p:cNvSpPr/>
              <p:nvPr/>
            </p:nvSpPr>
            <p:spPr>
              <a:xfrm>
                <a:off x="7718714" y="2573598"/>
                <a:ext cx="50720" cy="17334"/>
              </a:xfrm>
              <a:custGeom>
                <a:avLst/>
                <a:gdLst/>
                <a:ahLst/>
                <a:cxnLst/>
                <a:rect l="l" t="t" r="r" b="b"/>
                <a:pathLst>
                  <a:path w="1937" h="662" extrusionOk="0">
                    <a:moveTo>
                      <a:pt x="314" y="0"/>
                    </a:moveTo>
                    <a:cubicBezTo>
                      <a:pt x="144" y="0"/>
                      <a:pt x="0" y="221"/>
                      <a:pt x="154" y="375"/>
                    </a:cubicBezTo>
                    <a:cubicBezTo>
                      <a:pt x="372" y="566"/>
                      <a:pt x="643" y="662"/>
                      <a:pt x="924" y="662"/>
                    </a:cubicBezTo>
                    <a:cubicBezTo>
                      <a:pt x="938" y="662"/>
                      <a:pt x="951" y="662"/>
                      <a:pt x="965" y="661"/>
                    </a:cubicBezTo>
                    <a:cubicBezTo>
                      <a:pt x="978" y="662"/>
                      <a:pt x="991" y="662"/>
                      <a:pt x="1005" y="662"/>
                    </a:cubicBezTo>
                    <a:cubicBezTo>
                      <a:pt x="1286" y="662"/>
                      <a:pt x="1557" y="566"/>
                      <a:pt x="1775" y="375"/>
                    </a:cubicBezTo>
                    <a:cubicBezTo>
                      <a:pt x="1936" y="221"/>
                      <a:pt x="1789" y="0"/>
                      <a:pt x="1621" y="0"/>
                    </a:cubicBezTo>
                    <a:cubicBezTo>
                      <a:pt x="1570" y="0"/>
                      <a:pt x="1517" y="21"/>
                      <a:pt x="1470" y="70"/>
                    </a:cubicBezTo>
                    <a:cubicBezTo>
                      <a:pt x="1318" y="170"/>
                      <a:pt x="1141" y="220"/>
                      <a:pt x="966" y="220"/>
                    </a:cubicBezTo>
                    <a:cubicBezTo>
                      <a:pt x="790" y="220"/>
                      <a:pt x="616" y="170"/>
                      <a:pt x="469" y="70"/>
                    </a:cubicBezTo>
                    <a:cubicBezTo>
                      <a:pt x="420" y="21"/>
                      <a:pt x="365" y="0"/>
                      <a:pt x="31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8" name="Google Shape;1908;p43"/>
              <p:cNvSpPr/>
              <p:nvPr/>
            </p:nvSpPr>
            <p:spPr>
              <a:xfrm>
                <a:off x="7696483" y="2516463"/>
                <a:ext cx="26525" cy="11521"/>
              </a:xfrm>
              <a:custGeom>
                <a:avLst/>
                <a:gdLst/>
                <a:ahLst/>
                <a:cxnLst/>
                <a:rect l="l" t="t" r="r" b="b"/>
                <a:pathLst>
                  <a:path w="1013" h="440" extrusionOk="0">
                    <a:moveTo>
                      <a:pt x="287" y="0"/>
                    </a:moveTo>
                    <a:cubicBezTo>
                      <a:pt x="1" y="0"/>
                      <a:pt x="1" y="439"/>
                      <a:pt x="287" y="439"/>
                    </a:cubicBezTo>
                    <a:lnTo>
                      <a:pt x="726" y="439"/>
                    </a:lnTo>
                    <a:cubicBezTo>
                      <a:pt x="1012" y="439"/>
                      <a:pt x="1012" y="0"/>
                      <a:pt x="72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9" name="Google Shape;1909;p43"/>
              <p:cNvSpPr/>
              <p:nvPr/>
            </p:nvSpPr>
            <p:spPr>
              <a:xfrm>
                <a:off x="7764931" y="2516463"/>
                <a:ext cx="26761" cy="11521"/>
              </a:xfrm>
              <a:custGeom>
                <a:avLst/>
                <a:gdLst/>
                <a:ahLst/>
                <a:cxnLst/>
                <a:rect l="l" t="t" r="r" b="b"/>
                <a:pathLst>
                  <a:path w="1022" h="440" extrusionOk="0">
                    <a:moveTo>
                      <a:pt x="297" y="0"/>
                    </a:moveTo>
                    <a:cubicBezTo>
                      <a:pt x="1" y="0"/>
                      <a:pt x="1" y="439"/>
                      <a:pt x="297" y="439"/>
                    </a:cubicBezTo>
                    <a:lnTo>
                      <a:pt x="726" y="439"/>
                    </a:lnTo>
                    <a:cubicBezTo>
                      <a:pt x="1022" y="439"/>
                      <a:pt x="1022" y="0"/>
                      <a:pt x="72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0" name="Google Shape;1910;p43"/>
              <p:cNvSpPr/>
              <p:nvPr/>
            </p:nvSpPr>
            <p:spPr>
              <a:xfrm>
                <a:off x="7772681" y="2419290"/>
                <a:ext cx="68474" cy="68709"/>
              </a:xfrm>
              <a:custGeom>
                <a:avLst/>
                <a:gdLst/>
                <a:ahLst/>
                <a:cxnLst/>
                <a:rect l="l" t="t" r="r" b="b"/>
                <a:pathLst>
                  <a:path w="2615" h="2624" extrusionOk="0">
                    <a:moveTo>
                      <a:pt x="1308" y="0"/>
                    </a:moveTo>
                    <a:cubicBezTo>
                      <a:pt x="583" y="0"/>
                      <a:pt x="1" y="582"/>
                      <a:pt x="1" y="1307"/>
                    </a:cubicBezTo>
                    <a:cubicBezTo>
                      <a:pt x="1" y="2032"/>
                      <a:pt x="583" y="2624"/>
                      <a:pt x="1308" y="2624"/>
                    </a:cubicBezTo>
                    <a:cubicBezTo>
                      <a:pt x="2033" y="2624"/>
                      <a:pt x="2615" y="2032"/>
                      <a:pt x="2615" y="1307"/>
                    </a:cubicBezTo>
                    <a:cubicBezTo>
                      <a:pt x="2615" y="582"/>
                      <a:pt x="2033" y="0"/>
                      <a:pt x="13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1" name="Google Shape;1911;p43"/>
              <p:cNvSpPr/>
              <p:nvPr/>
            </p:nvSpPr>
            <p:spPr>
              <a:xfrm>
                <a:off x="7749717" y="2447753"/>
                <a:ext cx="34224" cy="34512"/>
              </a:xfrm>
              <a:custGeom>
                <a:avLst/>
                <a:gdLst/>
                <a:ahLst/>
                <a:cxnLst/>
                <a:rect l="l" t="t" r="r" b="b"/>
                <a:pathLst>
                  <a:path w="1307" h="1318" extrusionOk="0">
                    <a:moveTo>
                      <a:pt x="658" y="1"/>
                    </a:moveTo>
                    <a:cubicBezTo>
                      <a:pt x="296" y="1"/>
                      <a:pt x="0" y="297"/>
                      <a:pt x="0" y="659"/>
                    </a:cubicBezTo>
                    <a:cubicBezTo>
                      <a:pt x="0" y="1022"/>
                      <a:pt x="296" y="1317"/>
                      <a:pt x="658" y="1317"/>
                    </a:cubicBezTo>
                    <a:cubicBezTo>
                      <a:pt x="1021" y="1317"/>
                      <a:pt x="1307" y="1022"/>
                      <a:pt x="1307" y="659"/>
                    </a:cubicBezTo>
                    <a:cubicBezTo>
                      <a:pt x="1307" y="297"/>
                      <a:pt x="1021" y="1"/>
                      <a:pt x="65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2" name="Google Shape;1912;p43"/>
              <p:cNvSpPr/>
              <p:nvPr/>
            </p:nvSpPr>
            <p:spPr>
              <a:xfrm>
                <a:off x="7654770" y="2667576"/>
                <a:ext cx="178398" cy="77717"/>
              </a:xfrm>
              <a:custGeom>
                <a:avLst/>
                <a:gdLst/>
                <a:ahLst/>
                <a:cxnLst/>
                <a:rect l="l" t="t" r="r" b="b"/>
                <a:pathLst>
                  <a:path w="6813" h="2968" extrusionOk="0">
                    <a:moveTo>
                      <a:pt x="840" y="1"/>
                    </a:moveTo>
                    <a:lnTo>
                      <a:pt x="1" y="249"/>
                    </a:lnTo>
                    <a:cubicBezTo>
                      <a:pt x="363" y="1833"/>
                      <a:pt x="1775" y="2968"/>
                      <a:pt x="3407" y="2968"/>
                    </a:cubicBezTo>
                    <a:cubicBezTo>
                      <a:pt x="5038" y="2968"/>
                      <a:pt x="6459" y="1833"/>
                      <a:pt x="6812" y="249"/>
                    </a:cubicBezTo>
                    <a:lnTo>
                      <a:pt x="5982" y="1"/>
                    </a:lnTo>
                    <a:cubicBezTo>
                      <a:pt x="5725" y="1213"/>
                      <a:pt x="4656" y="2090"/>
                      <a:pt x="3416" y="2090"/>
                    </a:cubicBezTo>
                    <a:cubicBezTo>
                      <a:pt x="2166" y="2090"/>
                      <a:pt x="1098" y="1213"/>
                      <a:pt x="84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913" name="Google Shape;1913;p43"/>
          <p:cNvGrpSpPr/>
          <p:nvPr/>
        </p:nvGrpSpPr>
        <p:grpSpPr>
          <a:xfrm>
            <a:off x="6960800" y="1301663"/>
            <a:ext cx="648900" cy="648900"/>
            <a:chOff x="6960800" y="1377863"/>
            <a:chExt cx="648900" cy="648900"/>
          </a:xfrm>
        </p:grpSpPr>
        <p:sp>
          <p:nvSpPr>
            <p:cNvPr id="1914" name="Google Shape;1914;p43"/>
            <p:cNvSpPr/>
            <p:nvPr/>
          </p:nvSpPr>
          <p:spPr>
            <a:xfrm>
              <a:off x="6960800" y="1377863"/>
              <a:ext cx="648900" cy="6489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915" name="Google Shape;1915;p43"/>
            <p:cNvGrpSpPr/>
            <p:nvPr/>
          </p:nvGrpSpPr>
          <p:grpSpPr>
            <a:xfrm>
              <a:off x="7093511" y="1454595"/>
              <a:ext cx="383491" cy="495449"/>
              <a:chOff x="7606826" y="2419290"/>
              <a:chExt cx="274550" cy="354728"/>
            </a:xfrm>
          </p:grpSpPr>
          <p:sp>
            <p:nvSpPr>
              <p:cNvPr id="1916" name="Google Shape;1916;p43"/>
              <p:cNvSpPr/>
              <p:nvPr/>
            </p:nvSpPr>
            <p:spPr>
              <a:xfrm>
                <a:off x="7606826" y="2619370"/>
                <a:ext cx="274550" cy="154649"/>
              </a:xfrm>
              <a:custGeom>
                <a:avLst/>
                <a:gdLst/>
                <a:ahLst/>
                <a:cxnLst/>
                <a:rect l="l" t="t" r="r" b="b"/>
                <a:pathLst>
                  <a:path w="10485" h="5906" extrusionOk="0">
                    <a:moveTo>
                      <a:pt x="3711" y="1"/>
                    </a:moveTo>
                    <a:lnTo>
                      <a:pt x="3711" y="1041"/>
                    </a:lnTo>
                    <a:cubicBezTo>
                      <a:pt x="3711" y="1336"/>
                      <a:pt x="3520" y="1584"/>
                      <a:pt x="3244" y="1670"/>
                    </a:cubicBezTo>
                    <a:lnTo>
                      <a:pt x="935" y="2348"/>
                    </a:lnTo>
                    <a:cubicBezTo>
                      <a:pt x="382" y="2510"/>
                      <a:pt x="0" y="3025"/>
                      <a:pt x="0" y="3607"/>
                    </a:cubicBezTo>
                    <a:lnTo>
                      <a:pt x="0" y="5248"/>
                    </a:lnTo>
                    <a:cubicBezTo>
                      <a:pt x="0" y="5610"/>
                      <a:pt x="286" y="5906"/>
                      <a:pt x="649" y="5906"/>
                    </a:cubicBezTo>
                    <a:lnTo>
                      <a:pt x="9826" y="5906"/>
                    </a:lnTo>
                    <a:cubicBezTo>
                      <a:pt x="10189" y="5906"/>
                      <a:pt x="10485" y="5610"/>
                      <a:pt x="10485" y="5248"/>
                    </a:cubicBezTo>
                    <a:lnTo>
                      <a:pt x="10485" y="3607"/>
                    </a:lnTo>
                    <a:cubicBezTo>
                      <a:pt x="10485" y="3025"/>
                      <a:pt x="10093" y="2510"/>
                      <a:pt x="9540" y="2348"/>
                    </a:cubicBezTo>
                    <a:lnTo>
                      <a:pt x="7241" y="1670"/>
                    </a:lnTo>
                    <a:cubicBezTo>
                      <a:pt x="6955" y="1584"/>
                      <a:pt x="6764" y="1336"/>
                      <a:pt x="6764" y="1041"/>
                    </a:cubicBezTo>
                    <a:lnTo>
                      <a:pt x="6764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7" name="Google Shape;1917;p43"/>
              <p:cNvSpPr/>
              <p:nvPr/>
            </p:nvSpPr>
            <p:spPr>
              <a:xfrm>
                <a:off x="7606826" y="2667576"/>
                <a:ext cx="274550" cy="106442"/>
              </a:xfrm>
              <a:custGeom>
                <a:avLst/>
                <a:gdLst/>
                <a:ahLst/>
                <a:cxnLst/>
                <a:rect l="l" t="t" r="r" b="b"/>
                <a:pathLst>
                  <a:path w="10485" h="4065" extrusionOk="0">
                    <a:moveTo>
                      <a:pt x="2671" y="1"/>
                    </a:moveTo>
                    <a:lnTo>
                      <a:pt x="935" y="507"/>
                    </a:lnTo>
                    <a:cubicBezTo>
                      <a:pt x="382" y="669"/>
                      <a:pt x="0" y="1184"/>
                      <a:pt x="0" y="1766"/>
                    </a:cubicBezTo>
                    <a:lnTo>
                      <a:pt x="0" y="3407"/>
                    </a:lnTo>
                    <a:cubicBezTo>
                      <a:pt x="0" y="3769"/>
                      <a:pt x="286" y="4065"/>
                      <a:pt x="649" y="4065"/>
                    </a:cubicBezTo>
                    <a:lnTo>
                      <a:pt x="9826" y="4065"/>
                    </a:lnTo>
                    <a:cubicBezTo>
                      <a:pt x="10189" y="4065"/>
                      <a:pt x="10485" y="3769"/>
                      <a:pt x="10485" y="3407"/>
                    </a:cubicBezTo>
                    <a:lnTo>
                      <a:pt x="10485" y="1766"/>
                    </a:lnTo>
                    <a:cubicBezTo>
                      <a:pt x="10485" y="1184"/>
                      <a:pt x="10093" y="669"/>
                      <a:pt x="9540" y="507"/>
                    </a:cubicBezTo>
                    <a:lnTo>
                      <a:pt x="7804" y="1"/>
                    </a:lnTo>
                    <a:cubicBezTo>
                      <a:pt x="7556" y="1213"/>
                      <a:pt x="6478" y="2090"/>
                      <a:pt x="5238" y="2090"/>
                    </a:cubicBezTo>
                    <a:cubicBezTo>
                      <a:pt x="3997" y="2090"/>
                      <a:pt x="2919" y="1213"/>
                      <a:pt x="2671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8" name="Google Shape;1918;p43"/>
              <p:cNvSpPr/>
              <p:nvPr/>
            </p:nvSpPr>
            <p:spPr>
              <a:xfrm>
                <a:off x="7703998" y="2619370"/>
                <a:ext cx="79943" cy="22886"/>
              </a:xfrm>
              <a:custGeom>
                <a:avLst/>
                <a:gdLst/>
                <a:ahLst/>
                <a:cxnLst/>
                <a:rect l="l" t="t" r="r" b="b"/>
                <a:pathLst>
                  <a:path w="3053" h="874" extrusionOk="0">
                    <a:moveTo>
                      <a:pt x="0" y="1"/>
                    </a:moveTo>
                    <a:lnTo>
                      <a:pt x="0" y="487"/>
                    </a:lnTo>
                    <a:cubicBezTo>
                      <a:pt x="477" y="745"/>
                      <a:pt x="1002" y="874"/>
                      <a:pt x="1527" y="874"/>
                    </a:cubicBezTo>
                    <a:cubicBezTo>
                      <a:pt x="2051" y="874"/>
                      <a:pt x="2576" y="745"/>
                      <a:pt x="3053" y="487"/>
                    </a:cubicBezTo>
                    <a:lnTo>
                      <a:pt x="3053" y="1"/>
                    </a:lnTo>
                    <a:close/>
                  </a:path>
                </a:pathLst>
              </a:custGeom>
              <a:solidFill>
                <a:srgbClr val="F9BA9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9" name="Google Shape;1919;p43"/>
              <p:cNvSpPr/>
              <p:nvPr/>
            </p:nvSpPr>
            <p:spPr>
              <a:xfrm>
                <a:off x="7647543" y="2470744"/>
                <a:ext cx="192617" cy="160147"/>
              </a:xfrm>
              <a:custGeom>
                <a:avLst/>
                <a:gdLst/>
                <a:ahLst/>
                <a:cxnLst/>
                <a:rect l="l" t="t" r="r" b="b"/>
                <a:pathLst>
                  <a:path w="7356" h="6116" extrusionOk="0">
                    <a:moveTo>
                      <a:pt x="840" y="1"/>
                    </a:moveTo>
                    <a:lnTo>
                      <a:pt x="840" y="2405"/>
                    </a:lnTo>
                    <a:lnTo>
                      <a:pt x="735" y="2405"/>
                    </a:lnTo>
                    <a:cubicBezTo>
                      <a:pt x="0" y="2405"/>
                      <a:pt x="0" y="3492"/>
                      <a:pt x="735" y="3492"/>
                    </a:cubicBezTo>
                    <a:lnTo>
                      <a:pt x="849" y="3492"/>
                    </a:lnTo>
                    <a:cubicBezTo>
                      <a:pt x="964" y="4971"/>
                      <a:pt x="2194" y="6116"/>
                      <a:pt x="3683" y="6116"/>
                    </a:cubicBezTo>
                    <a:cubicBezTo>
                      <a:pt x="5161" y="6116"/>
                      <a:pt x="6392" y="4971"/>
                      <a:pt x="6506" y="3492"/>
                    </a:cubicBezTo>
                    <a:lnTo>
                      <a:pt x="6630" y="3492"/>
                    </a:lnTo>
                    <a:cubicBezTo>
                      <a:pt x="7355" y="3492"/>
                      <a:pt x="7355" y="2405"/>
                      <a:pt x="6630" y="2405"/>
                    </a:cubicBezTo>
                    <a:lnTo>
                      <a:pt x="6525" y="2405"/>
                    </a:lnTo>
                    <a:lnTo>
                      <a:pt x="6525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0" name="Google Shape;1920;p43"/>
              <p:cNvSpPr/>
              <p:nvPr/>
            </p:nvSpPr>
            <p:spPr>
              <a:xfrm>
                <a:off x="7651785" y="2470744"/>
                <a:ext cx="166379" cy="160121"/>
              </a:xfrm>
              <a:custGeom>
                <a:avLst/>
                <a:gdLst/>
                <a:ahLst/>
                <a:cxnLst/>
                <a:rect l="l" t="t" r="r" b="b"/>
                <a:pathLst>
                  <a:path w="6354" h="6115" extrusionOk="0">
                    <a:moveTo>
                      <a:pt x="678" y="1"/>
                    </a:moveTo>
                    <a:lnTo>
                      <a:pt x="678" y="2405"/>
                    </a:lnTo>
                    <a:lnTo>
                      <a:pt x="601" y="2405"/>
                    </a:lnTo>
                    <a:cubicBezTo>
                      <a:pt x="595" y="2404"/>
                      <a:pt x="589" y="2404"/>
                      <a:pt x="583" y="2404"/>
                    </a:cubicBezTo>
                    <a:cubicBezTo>
                      <a:pt x="304" y="2404"/>
                      <a:pt x="66" y="2611"/>
                      <a:pt x="29" y="2891"/>
                    </a:cubicBezTo>
                    <a:cubicBezTo>
                      <a:pt x="0" y="3215"/>
                      <a:pt x="248" y="3492"/>
                      <a:pt x="573" y="3492"/>
                    </a:cubicBezTo>
                    <a:lnTo>
                      <a:pt x="687" y="3492"/>
                    </a:lnTo>
                    <a:cubicBezTo>
                      <a:pt x="800" y="4995"/>
                      <a:pt x="2046" y="6115"/>
                      <a:pt x="3499" y="6115"/>
                    </a:cubicBezTo>
                    <a:cubicBezTo>
                      <a:pt x="3650" y="6115"/>
                      <a:pt x="3804" y="6103"/>
                      <a:pt x="3959" y="6077"/>
                    </a:cubicBezTo>
                    <a:cubicBezTo>
                      <a:pt x="2576" y="5868"/>
                      <a:pt x="1555" y="4675"/>
                      <a:pt x="1555" y="3282"/>
                    </a:cubicBezTo>
                    <a:lnTo>
                      <a:pt x="1555" y="1527"/>
                    </a:lnTo>
                    <a:cubicBezTo>
                      <a:pt x="1555" y="1050"/>
                      <a:pt x="1946" y="659"/>
                      <a:pt x="2433" y="659"/>
                    </a:cubicBezTo>
                    <a:lnTo>
                      <a:pt x="3740" y="659"/>
                    </a:lnTo>
                    <a:cubicBezTo>
                      <a:pt x="3932" y="802"/>
                      <a:pt x="4163" y="875"/>
                      <a:pt x="4392" y="875"/>
                    </a:cubicBezTo>
                    <a:cubicBezTo>
                      <a:pt x="4562" y="875"/>
                      <a:pt x="4731" y="835"/>
                      <a:pt x="4885" y="754"/>
                    </a:cubicBezTo>
                    <a:cubicBezTo>
                      <a:pt x="5184" y="972"/>
                      <a:pt x="5547" y="1088"/>
                      <a:pt x="5914" y="1088"/>
                    </a:cubicBezTo>
                    <a:cubicBezTo>
                      <a:pt x="6061" y="1088"/>
                      <a:pt x="6209" y="1069"/>
                      <a:pt x="6354" y="1031"/>
                    </a:cubicBezTo>
                    <a:lnTo>
                      <a:pt x="6354" y="1"/>
                    </a:lnTo>
                    <a:close/>
                  </a:path>
                </a:pathLst>
              </a:custGeom>
              <a:solidFill>
                <a:srgbClr val="F9BA9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1" name="Google Shape;1921;p43"/>
              <p:cNvSpPr/>
              <p:nvPr/>
            </p:nvSpPr>
            <p:spPr>
              <a:xfrm>
                <a:off x="7654770" y="2419290"/>
                <a:ext cx="174156" cy="114428"/>
              </a:xfrm>
              <a:custGeom>
                <a:avLst/>
                <a:gdLst/>
                <a:ahLst/>
                <a:cxnLst/>
                <a:rect l="l" t="t" r="r" b="b"/>
                <a:pathLst>
                  <a:path w="6651" h="4370" extrusionOk="0">
                    <a:moveTo>
                      <a:pt x="1842" y="0"/>
                    </a:moveTo>
                    <a:cubicBezTo>
                      <a:pt x="812" y="0"/>
                      <a:pt x="1" y="897"/>
                      <a:pt x="106" y="1918"/>
                    </a:cubicBezTo>
                    <a:lnTo>
                      <a:pt x="344" y="4370"/>
                    </a:lnTo>
                    <a:lnTo>
                      <a:pt x="564" y="4370"/>
                    </a:lnTo>
                    <a:cubicBezTo>
                      <a:pt x="812" y="4370"/>
                      <a:pt x="1003" y="4169"/>
                      <a:pt x="1003" y="3931"/>
                    </a:cubicBezTo>
                    <a:lnTo>
                      <a:pt x="1003" y="2967"/>
                    </a:lnTo>
                    <a:cubicBezTo>
                      <a:pt x="1003" y="2481"/>
                      <a:pt x="1394" y="2090"/>
                      <a:pt x="1880" y="2090"/>
                    </a:cubicBezTo>
                    <a:lnTo>
                      <a:pt x="5811" y="2090"/>
                    </a:lnTo>
                    <a:lnTo>
                      <a:pt x="5811" y="3931"/>
                    </a:lnTo>
                    <a:cubicBezTo>
                      <a:pt x="5811" y="4169"/>
                      <a:pt x="6011" y="4370"/>
                      <a:pt x="6249" y="4370"/>
                    </a:cubicBezTo>
                    <a:lnTo>
                      <a:pt x="6469" y="4370"/>
                    </a:lnTo>
                    <a:lnTo>
                      <a:pt x="6650" y="2004"/>
                    </a:lnTo>
                    <a:lnTo>
                      <a:pt x="6631" y="2004"/>
                    </a:lnTo>
                    <a:lnTo>
                      <a:pt x="581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2" name="Google Shape;1922;p43"/>
              <p:cNvSpPr/>
              <p:nvPr/>
            </p:nvSpPr>
            <p:spPr>
              <a:xfrm>
                <a:off x="7654770" y="2419290"/>
                <a:ext cx="71983" cy="114428"/>
              </a:xfrm>
              <a:custGeom>
                <a:avLst/>
                <a:gdLst/>
                <a:ahLst/>
                <a:cxnLst/>
                <a:rect l="l" t="t" r="r" b="b"/>
                <a:pathLst>
                  <a:path w="2749" h="4370" extrusionOk="0">
                    <a:moveTo>
                      <a:pt x="1842" y="0"/>
                    </a:moveTo>
                    <a:cubicBezTo>
                      <a:pt x="812" y="0"/>
                      <a:pt x="1" y="888"/>
                      <a:pt x="106" y="1918"/>
                    </a:cubicBezTo>
                    <a:lnTo>
                      <a:pt x="344" y="4370"/>
                    </a:lnTo>
                    <a:lnTo>
                      <a:pt x="564" y="4370"/>
                    </a:lnTo>
                    <a:cubicBezTo>
                      <a:pt x="812" y="4370"/>
                      <a:pt x="1003" y="4169"/>
                      <a:pt x="1003" y="3931"/>
                    </a:cubicBezTo>
                    <a:lnTo>
                      <a:pt x="1003" y="1756"/>
                    </a:lnTo>
                    <a:cubicBezTo>
                      <a:pt x="1003" y="783"/>
                      <a:pt x="1785" y="0"/>
                      <a:pt x="2748" y="0"/>
                    </a:cubicBezTo>
                    <a:close/>
                  </a:path>
                </a:pathLst>
              </a:custGeom>
              <a:solidFill>
                <a:srgbClr val="F9AE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3" name="Google Shape;1923;p43"/>
              <p:cNvSpPr/>
              <p:nvPr/>
            </p:nvSpPr>
            <p:spPr>
              <a:xfrm>
                <a:off x="7703998" y="2533640"/>
                <a:ext cx="11495" cy="17308"/>
              </a:xfrm>
              <a:custGeom>
                <a:avLst/>
                <a:gdLst/>
                <a:ahLst/>
                <a:cxnLst/>
                <a:rect l="l" t="t" r="r" b="b"/>
                <a:pathLst>
                  <a:path w="439" h="661" extrusionOk="0">
                    <a:moveTo>
                      <a:pt x="220" y="0"/>
                    </a:moveTo>
                    <a:cubicBezTo>
                      <a:pt x="110" y="0"/>
                      <a:pt x="0" y="74"/>
                      <a:pt x="0" y="222"/>
                    </a:cubicBezTo>
                    <a:lnTo>
                      <a:pt x="0" y="441"/>
                    </a:lnTo>
                    <a:cubicBezTo>
                      <a:pt x="0" y="556"/>
                      <a:pt x="96" y="661"/>
                      <a:pt x="220" y="661"/>
                    </a:cubicBezTo>
                    <a:cubicBezTo>
                      <a:pt x="334" y="661"/>
                      <a:pt x="439" y="556"/>
                      <a:pt x="439" y="441"/>
                    </a:cubicBezTo>
                    <a:lnTo>
                      <a:pt x="439" y="222"/>
                    </a:lnTo>
                    <a:cubicBezTo>
                      <a:pt x="439" y="74"/>
                      <a:pt x="329" y="0"/>
                      <a:pt x="220" y="0"/>
                    </a:cubicBezTo>
                    <a:close/>
                  </a:path>
                </a:pathLst>
              </a:custGeom>
              <a:solidFill>
                <a:srgbClr val="213B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4" name="Google Shape;1924;p43"/>
              <p:cNvSpPr/>
              <p:nvPr/>
            </p:nvSpPr>
            <p:spPr>
              <a:xfrm>
                <a:off x="7772681" y="2533640"/>
                <a:ext cx="11260" cy="17308"/>
              </a:xfrm>
              <a:custGeom>
                <a:avLst/>
                <a:gdLst/>
                <a:ahLst/>
                <a:cxnLst/>
                <a:rect l="l" t="t" r="r" b="b"/>
                <a:pathLst>
                  <a:path w="430" h="661" extrusionOk="0">
                    <a:moveTo>
                      <a:pt x="215" y="0"/>
                    </a:moveTo>
                    <a:cubicBezTo>
                      <a:pt x="108" y="0"/>
                      <a:pt x="1" y="74"/>
                      <a:pt x="1" y="222"/>
                    </a:cubicBezTo>
                    <a:lnTo>
                      <a:pt x="1" y="441"/>
                    </a:lnTo>
                    <a:cubicBezTo>
                      <a:pt x="1" y="556"/>
                      <a:pt x="96" y="661"/>
                      <a:pt x="220" y="661"/>
                    </a:cubicBezTo>
                    <a:cubicBezTo>
                      <a:pt x="335" y="661"/>
                      <a:pt x="430" y="556"/>
                      <a:pt x="430" y="441"/>
                    </a:cubicBezTo>
                    <a:lnTo>
                      <a:pt x="430" y="222"/>
                    </a:lnTo>
                    <a:cubicBezTo>
                      <a:pt x="430" y="74"/>
                      <a:pt x="323" y="0"/>
                      <a:pt x="215" y="0"/>
                    </a:cubicBezTo>
                    <a:close/>
                  </a:path>
                </a:pathLst>
              </a:custGeom>
              <a:solidFill>
                <a:srgbClr val="213B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5" name="Google Shape;1925;p43"/>
              <p:cNvSpPr/>
              <p:nvPr/>
            </p:nvSpPr>
            <p:spPr>
              <a:xfrm>
                <a:off x="7718714" y="2573598"/>
                <a:ext cx="50720" cy="17334"/>
              </a:xfrm>
              <a:custGeom>
                <a:avLst/>
                <a:gdLst/>
                <a:ahLst/>
                <a:cxnLst/>
                <a:rect l="l" t="t" r="r" b="b"/>
                <a:pathLst>
                  <a:path w="1937" h="662" extrusionOk="0">
                    <a:moveTo>
                      <a:pt x="314" y="0"/>
                    </a:moveTo>
                    <a:cubicBezTo>
                      <a:pt x="144" y="0"/>
                      <a:pt x="0" y="221"/>
                      <a:pt x="154" y="375"/>
                    </a:cubicBezTo>
                    <a:cubicBezTo>
                      <a:pt x="372" y="566"/>
                      <a:pt x="643" y="662"/>
                      <a:pt x="924" y="662"/>
                    </a:cubicBezTo>
                    <a:cubicBezTo>
                      <a:pt x="938" y="662"/>
                      <a:pt x="951" y="662"/>
                      <a:pt x="965" y="661"/>
                    </a:cubicBezTo>
                    <a:cubicBezTo>
                      <a:pt x="978" y="662"/>
                      <a:pt x="991" y="662"/>
                      <a:pt x="1005" y="662"/>
                    </a:cubicBezTo>
                    <a:cubicBezTo>
                      <a:pt x="1286" y="662"/>
                      <a:pt x="1557" y="566"/>
                      <a:pt x="1775" y="375"/>
                    </a:cubicBezTo>
                    <a:cubicBezTo>
                      <a:pt x="1936" y="221"/>
                      <a:pt x="1789" y="0"/>
                      <a:pt x="1621" y="0"/>
                    </a:cubicBezTo>
                    <a:cubicBezTo>
                      <a:pt x="1570" y="0"/>
                      <a:pt x="1517" y="21"/>
                      <a:pt x="1470" y="70"/>
                    </a:cubicBezTo>
                    <a:cubicBezTo>
                      <a:pt x="1318" y="170"/>
                      <a:pt x="1141" y="220"/>
                      <a:pt x="966" y="220"/>
                    </a:cubicBezTo>
                    <a:cubicBezTo>
                      <a:pt x="790" y="220"/>
                      <a:pt x="616" y="170"/>
                      <a:pt x="469" y="70"/>
                    </a:cubicBezTo>
                    <a:cubicBezTo>
                      <a:pt x="420" y="21"/>
                      <a:pt x="365" y="0"/>
                      <a:pt x="31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6" name="Google Shape;1926;p43"/>
              <p:cNvSpPr/>
              <p:nvPr/>
            </p:nvSpPr>
            <p:spPr>
              <a:xfrm>
                <a:off x="7696483" y="2516463"/>
                <a:ext cx="26525" cy="11521"/>
              </a:xfrm>
              <a:custGeom>
                <a:avLst/>
                <a:gdLst/>
                <a:ahLst/>
                <a:cxnLst/>
                <a:rect l="l" t="t" r="r" b="b"/>
                <a:pathLst>
                  <a:path w="1013" h="440" extrusionOk="0">
                    <a:moveTo>
                      <a:pt x="287" y="0"/>
                    </a:moveTo>
                    <a:cubicBezTo>
                      <a:pt x="1" y="0"/>
                      <a:pt x="1" y="439"/>
                      <a:pt x="287" y="439"/>
                    </a:cubicBezTo>
                    <a:lnTo>
                      <a:pt x="726" y="439"/>
                    </a:lnTo>
                    <a:cubicBezTo>
                      <a:pt x="1012" y="439"/>
                      <a:pt x="1012" y="0"/>
                      <a:pt x="726" y="0"/>
                    </a:cubicBezTo>
                    <a:close/>
                  </a:path>
                </a:pathLst>
              </a:custGeom>
              <a:solidFill>
                <a:srgbClr val="F9AE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7" name="Google Shape;1927;p43"/>
              <p:cNvSpPr/>
              <p:nvPr/>
            </p:nvSpPr>
            <p:spPr>
              <a:xfrm>
                <a:off x="7764931" y="2516463"/>
                <a:ext cx="26761" cy="11521"/>
              </a:xfrm>
              <a:custGeom>
                <a:avLst/>
                <a:gdLst/>
                <a:ahLst/>
                <a:cxnLst/>
                <a:rect l="l" t="t" r="r" b="b"/>
                <a:pathLst>
                  <a:path w="1022" h="440" extrusionOk="0">
                    <a:moveTo>
                      <a:pt x="297" y="0"/>
                    </a:moveTo>
                    <a:cubicBezTo>
                      <a:pt x="1" y="0"/>
                      <a:pt x="1" y="439"/>
                      <a:pt x="297" y="439"/>
                    </a:cubicBezTo>
                    <a:lnTo>
                      <a:pt x="726" y="439"/>
                    </a:lnTo>
                    <a:cubicBezTo>
                      <a:pt x="1022" y="439"/>
                      <a:pt x="1022" y="0"/>
                      <a:pt x="726" y="0"/>
                    </a:cubicBezTo>
                    <a:close/>
                  </a:path>
                </a:pathLst>
              </a:custGeom>
              <a:solidFill>
                <a:srgbClr val="F9AE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8" name="Google Shape;1928;p43"/>
              <p:cNvSpPr/>
              <p:nvPr/>
            </p:nvSpPr>
            <p:spPr>
              <a:xfrm>
                <a:off x="7772681" y="2419290"/>
                <a:ext cx="68474" cy="68709"/>
              </a:xfrm>
              <a:custGeom>
                <a:avLst/>
                <a:gdLst/>
                <a:ahLst/>
                <a:cxnLst/>
                <a:rect l="l" t="t" r="r" b="b"/>
                <a:pathLst>
                  <a:path w="2615" h="2624" extrusionOk="0">
                    <a:moveTo>
                      <a:pt x="1308" y="0"/>
                    </a:moveTo>
                    <a:cubicBezTo>
                      <a:pt x="583" y="0"/>
                      <a:pt x="1" y="582"/>
                      <a:pt x="1" y="1307"/>
                    </a:cubicBezTo>
                    <a:cubicBezTo>
                      <a:pt x="1" y="2032"/>
                      <a:pt x="583" y="2624"/>
                      <a:pt x="1308" y="2624"/>
                    </a:cubicBezTo>
                    <a:cubicBezTo>
                      <a:pt x="2033" y="2624"/>
                      <a:pt x="2615" y="2032"/>
                      <a:pt x="2615" y="1307"/>
                    </a:cubicBezTo>
                    <a:cubicBezTo>
                      <a:pt x="2615" y="582"/>
                      <a:pt x="2033" y="0"/>
                      <a:pt x="130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9" name="Google Shape;1929;p43"/>
              <p:cNvSpPr/>
              <p:nvPr/>
            </p:nvSpPr>
            <p:spPr>
              <a:xfrm>
                <a:off x="7749717" y="2447753"/>
                <a:ext cx="34224" cy="34512"/>
              </a:xfrm>
              <a:custGeom>
                <a:avLst/>
                <a:gdLst/>
                <a:ahLst/>
                <a:cxnLst/>
                <a:rect l="l" t="t" r="r" b="b"/>
                <a:pathLst>
                  <a:path w="1307" h="1318" extrusionOk="0">
                    <a:moveTo>
                      <a:pt x="658" y="1"/>
                    </a:moveTo>
                    <a:cubicBezTo>
                      <a:pt x="296" y="1"/>
                      <a:pt x="0" y="297"/>
                      <a:pt x="0" y="659"/>
                    </a:cubicBezTo>
                    <a:cubicBezTo>
                      <a:pt x="0" y="1022"/>
                      <a:pt x="296" y="1317"/>
                      <a:pt x="658" y="1317"/>
                    </a:cubicBezTo>
                    <a:cubicBezTo>
                      <a:pt x="1021" y="1317"/>
                      <a:pt x="1307" y="1022"/>
                      <a:pt x="1307" y="659"/>
                    </a:cubicBezTo>
                    <a:cubicBezTo>
                      <a:pt x="1307" y="297"/>
                      <a:pt x="1021" y="1"/>
                      <a:pt x="65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0" name="Google Shape;1930;p43"/>
              <p:cNvSpPr/>
              <p:nvPr/>
            </p:nvSpPr>
            <p:spPr>
              <a:xfrm>
                <a:off x="7654770" y="2667576"/>
                <a:ext cx="178398" cy="77717"/>
              </a:xfrm>
              <a:custGeom>
                <a:avLst/>
                <a:gdLst/>
                <a:ahLst/>
                <a:cxnLst/>
                <a:rect l="l" t="t" r="r" b="b"/>
                <a:pathLst>
                  <a:path w="6813" h="2968" extrusionOk="0">
                    <a:moveTo>
                      <a:pt x="840" y="1"/>
                    </a:moveTo>
                    <a:lnTo>
                      <a:pt x="1" y="249"/>
                    </a:lnTo>
                    <a:cubicBezTo>
                      <a:pt x="363" y="1833"/>
                      <a:pt x="1775" y="2968"/>
                      <a:pt x="3407" y="2968"/>
                    </a:cubicBezTo>
                    <a:cubicBezTo>
                      <a:pt x="5038" y="2968"/>
                      <a:pt x="6459" y="1833"/>
                      <a:pt x="6812" y="249"/>
                    </a:cubicBezTo>
                    <a:lnTo>
                      <a:pt x="5982" y="1"/>
                    </a:lnTo>
                    <a:cubicBezTo>
                      <a:pt x="5725" y="1213"/>
                      <a:pt x="4656" y="2090"/>
                      <a:pt x="3416" y="2090"/>
                    </a:cubicBezTo>
                    <a:cubicBezTo>
                      <a:pt x="2166" y="2090"/>
                      <a:pt x="1098" y="1213"/>
                      <a:pt x="84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29" name="Google Shape;1875;p43">
            <a:extLst>
              <a:ext uri="{FF2B5EF4-FFF2-40B4-BE49-F238E27FC236}">
                <a16:creationId xmlns:a16="http://schemas.microsoft.com/office/drawing/2014/main" id="{ABCED4A1-3743-814B-878B-4B2D61A4FE0C}"/>
              </a:ext>
            </a:extLst>
          </p:cNvPr>
          <p:cNvGrpSpPr/>
          <p:nvPr/>
        </p:nvGrpSpPr>
        <p:grpSpPr>
          <a:xfrm>
            <a:off x="4215146" y="2738091"/>
            <a:ext cx="648900" cy="648900"/>
            <a:chOff x="1534338" y="1335200"/>
            <a:chExt cx="648900" cy="648900"/>
          </a:xfrm>
        </p:grpSpPr>
        <p:sp>
          <p:nvSpPr>
            <p:cNvPr id="130" name="Google Shape;1876;p43">
              <a:extLst>
                <a:ext uri="{FF2B5EF4-FFF2-40B4-BE49-F238E27FC236}">
                  <a16:creationId xmlns:a16="http://schemas.microsoft.com/office/drawing/2014/main" id="{6C0400D6-802A-4A46-AA67-D38CC3EC31B7}"/>
                </a:ext>
              </a:extLst>
            </p:cNvPr>
            <p:cNvSpPr/>
            <p:nvPr/>
          </p:nvSpPr>
          <p:spPr>
            <a:xfrm>
              <a:off x="1534338" y="1335200"/>
              <a:ext cx="648900" cy="6489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31" name="Google Shape;1877;p43">
              <a:extLst>
                <a:ext uri="{FF2B5EF4-FFF2-40B4-BE49-F238E27FC236}">
                  <a16:creationId xmlns:a16="http://schemas.microsoft.com/office/drawing/2014/main" id="{109F18E0-5C3D-714F-9C73-328726472DCE}"/>
                </a:ext>
              </a:extLst>
            </p:cNvPr>
            <p:cNvGrpSpPr/>
            <p:nvPr/>
          </p:nvGrpSpPr>
          <p:grpSpPr>
            <a:xfrm>
              <a:off x="1674236" y="1411074"/>
              <a:ext cx="369117" cy="497152"/>
              <a:chOff x="8062968" y="2419290"/>
              <a:chExt cx="263316" cy="354728"/>
            </a:xfrm>
          </p:grpSpPr>
          <p:sp>
            <p:nvSpPr>
              <p:cNvPr id="132" name="Google Shape;1878;p43">
                <a:extLst>
                  <a:ext uri="{FF2B5EF4-FFF2-40B4-BE49-F238E27FC236}">
                    <a16:creationId xmlns:a16="http://schemas.microsoft.com/office/drawing/2014/main" id="{2B4AD897-CC90-FA48-895A-96AF3F5E7190}"/>
                  </a:ext>
                </a:extLst>
              </p:cNvPr>
              <p:cNvSpPr/>
              <p:nvPr/>
            </p:nvSpPr>
            <p:spPr>
              <a:xfrm>
                <a:off x="8080198" y="2436520"/>
                <a:ext cx="97434" cy="257320"/>
              </a:xfrm>
              <a:custGeom>
                <a:avLst/>
                <a:gdLst/>
                <a:ahLst/>
                <a:cxnLst/>
                <a:rect l="l" t="t" r="r" b="b"/>
                <a:pathLst>
                  <a:path w="3721" h="9827" extrusionOk="0">
                    <a:moveTo>
                      <a:pt x="2404" y="1"/>
                    </a:moveTo>
                    <a:cubicBezTo>
                      <a:pt x="878" y="869"/>
                      <a:pt x="0" y="2338"/>
                      <a:pt x="0" y="3988"/>
                    </a:cubicBezTo>
                    <a:cubicBezTo>
                      <a:pt x="0" y="6946"/>
                      <a:pt x="1527" y="9827"/>
                      <a:pt x="1527" y="9827"/>
                    </a:cubicBezTo>
                    <a:lnTo>
                      <a:pt x="3721" y="9827"/>
                    </a:lnTo>
                    <a:lnTo>
                      <a:pt x="3721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" name="Google Shape;1879;p43">
                <a:extLst>
                  <a:ext uri="{FF2B5EF4-FFF2-40B4-BE49-F238E27FC236}">
                    <a16:creationId xmlns:a16="http://schemas.microsoft.com/office/drawing/2014/main" id="{0044D8FC-F3EC-CB48-8CA0-301171F872EC}"/>
                  </a:ext>
                </a:extLst>
              </p:cNvPr>
              <p:cNvSpPr/>
              <p:nvPr/>
            </p:nvSpPr>
            <p:spPr>
              <a:xfrm>
                <a:off x="8131652" y="2419290"/>
                <a:ext cx="183138" cy="268815"/>
              </a:xfrm>
              <a:custGeom>
                <a:avLst/>
                <a:gdLst/>
                <a:ahLst/>
                <a:cxnLst/>
                <a:rect l="l" t="t" r="r" b="b"/>
                <a:pathLst>
                  <a:path w="6994" h="10266" extrusionOk="0">
                    <a:moveTo>
                      <a:pt x="1966" y="0"/>
                    </a:moveTo>
                    <a:cubicBezTo>
                      <a:pt x="878" y="0"/>
                      <a:pt x="1" y="687"/>
                      <a:pt x="1" y="1527"/>
                    </a:cubicBezTo>
                    <a:cubicBezTo>
                      <a:pt x="1" y="2013"/>
                      <a:pt x="392" y="2404"/>
                      <a:pt x="878" y="2404"/>
                    </a:cubicBezTo>
                    <a:lnTo>
                      <a:pt x="1756" y="2404"/>
                    </a:lnTo>
                    <a:lnTo>
                      <a:pt x="1756" y="10265"/>
                    </a:lnTo>
                    <a:lnTo>
                      <a:pt x="5248" y="10265"/>
                    </a:lnTo>
                    <a:cubicBezTo>
                      <a:pt x="5248" y="10265"/>
                      <a:pt x="6993" y="7432"/>
                      <a:pt x="6993" y="4589"/>
                    </a:cubicBezTo>
                    <a:cubicBezTo>
                      <a:pt x="6993" y="2051"/>
                      <a:pt x="4942" y="0"/>
                      <a:pt x="240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" name="Google Shape;1880;p43">
                <a:extLst>
                  <a:ext uri="{FF2B5EF4-FFF2-40B4-BE49-F238E27FC236}">
                    <a16:creationId xmlns:a16="http://schemas.microsoft.com/office/drawing/2014/main" id="{32310BEF-CD39-8F40-B9A8-A37458A4DA0F}"/>
                  </a:ext>
                </a:extLst>
              </p:cNvPr>
              <p:cNvSpPr/>
              <p:nvPr/>
            </p:nvSpPr>
            <p:spPr>
              <a:xfrm>
                <a:off x="8103188" y="2562182"/>
                <a:ext cx="22755" cy="45928"/>
              </a:xfrm>
              <a:custGeom>
                <a:avLst/>
                <a:gdLst/>
                <a:ahLst/>
                <a:cxnLst/>
                <a:rect l="l" t="t" r="r" b="b"/>
                <a:pathLst>
                  <a:path w="869" h="1754" extrusionOk="0">
                    <a:moveTo>
                      <a:pt x="429" y="0"/>
                    </a:moveTo>
                    <a:cubicBezTo>
                      <a:pt x="429" y="0"/>
                      <a:pt x="0" y="878"/>
                      <a:pt x="0" y="1317"/>
                    </a:cubicBezTo>
                    <a:cubicBezTo>
                      <a:pt x="0" y="1608"/>
                      <a:pt x="217" y="1753"/>
                      <a:pt x="434" y="1753"/>
                    </a:cubicBezTo>
                    <a:cubicBezTo>
                      <a:pt x="651" y="1753"/>
                      <a:pt x="868" y="1608"/>
                      <a:pt x="868" y="1317"/>
                    </a:cubicBezTo>
                    <a:cubicBezTo>
                      <a:pt x="868" y="878"/>
                      <a:pt x="429" y="0"/>
                      <a:pt x="429" y="0"/>
                    </a:cubicBezTo>
                    <a:close/>
                  </a:path>
                </a:pathLst>
              </a:custGeom>
              <a:solidFill>
                <a:srgbClr val="F9AE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" name="Google Shape;1881;p43">
                <a:extLst>
                  <a:ext uri="{FF2B5EF4-FFF2-40B4-BE49-F238E27FC236}">
                    <a16:creationId xmlns:a16="http://schemas.microsoft.com/office/drawing/2014/main" id="{893E5DD1-F61C-9741-9E3C-12E5B9C07E05}"/>
                  </a:ext>
                </a:extLst>
              </p:cNvPr>
              <p:cNvSpPr/>
              <p:nvPr/>
            </p:nvSpPr>
            <p:spPr>
              <a:xfrm>
                <a:off x="8103188" y="2562182"/>
                <a:ext cx="11495" cy="45981"/>
              </a:xfrm>
              <a:custGeom>
                <a:avLst/>
                <a:gdLst/>
                <a:ahLst/>
                <a:cxnLst/>
                <a:rect l="l" t="t" r="r" b="b"/>
                <a:pathLst>
                  <a:path w="439" h="1756" extrusionOk="0">
                    <a:moveTo>
                      <a:pt x="439" y="0"/>
                    </a:moveTo>
                    <a:cubicBezTo>
                      <a:pt x="439" y="0"/>
                      <a:pt x="0" y="878"/>
                      <a:pt x="0" y="1317"/>
                    </a:cubicBezTo>
                    <a:cubicBezTo>
                      <a:pt x="0" y="1555"/>
                      <a:pt x="191" y="1755"/>
                      <a:pt x="439" y="1755"/>
                    </a:cubicBezTo>
                    <a:lnTo>
                      <a:pt x="43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" name="Google Shape;1882;p43">
                <a:extLst>
                  <a:ext uri="{FF2B5EF4-FFF2-40B4-BE49-F238E27FC236}">
                    <a16:creationId xmlns:a16="http://schemas.microsoft.com/office/drawing/2014/main" id="{D28DFB1D-5393-EC4D-987D-1677428DB8A8}"/>
                  </a:ext>
                </a:extLst>
              </p:cNvPr>
              <p:cNvSpPr/>
              <p:nvPr/>
            </p:nvSpPr>
            <p:spPr>
              <a:xfrm>
                <a:off x="8263310" y="2562182"/>
                <a:ext cx="22755" cy="45928"/>
              </a:xfrm>
              <a:custGeom>
                <a:avLst/>
                <a:gdLst/>
                <a:ahLst/>
                <a:cxnLst/>
                <a:rect l="l" t="t" r="r" b="b"/>
                <a:pathLst>
                  <a:path w="869" h="1754" extrusionOk="0">
                    <a:moveTo>
                      <a:pt x="439" y="0"/>
                    </a:moveTo>
                    <a:cubicBezTo>
                      <a:pt x="439" y="0"/>
                      <a:pt x="0" y="878"/>
                      <a:pt x="0" y="1317"/>
                    </a:cubicBezTo>
                    <a:cubicBezTo>
                      <a:pt x="0" y="1608"/>
                      <a:pt x="217" y="1753"/>
                      <a:pt x="434" y="1753"/>
                    </a:cubicBezTo>
                    <a:cubicBezTo>
                      <a:pt x="651" y="1753"/>
                      <a:pt x="868" y="1608"/>
                      <a:pt x="868" y="1317"/>
                    </a:cubicBezTo>
                    <a:cubicBezTo>
                      <a:pt x="868" y="878"/>
                      <a:pt x="439" y="0"/>
                      <a:pt x="43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" name="Google Shape;1883;p43">
                <a:extLst>
                  <a:ext uri="{FF2B5EF4-FFF2-40B4-BE49-F238E27FC236}">
                    <a16:creationId xmlns:a16="http://schemas.microsoft.com/office/drawing/2014/main" id="{43A8402D-5114-2947-983F-1D6964981315}"/>
                  </a:ext>
                </a:extLst>
              </p:cNvPr>
              <p:cNvSpPr/>
              <p:nvPr/>
            </p:nvSpPr>
            <p:spPr>
              <a:xfrm>
                <a:off x="8263310" y="2562182"/>
                <a:ext cx="11495" cy="45981"/>
              </a:xfrm>
              <a:custGeom>
                <a:avLst/>
                <a:gdLst/>
                <a:ahLst/>
                <a:cxnLst/>
                <a:rect l="l" t="t" r="r" b="b"/>
                <a:pathLst>
                  <a:path w="439" h="1756" extrusionOk="0">
                    <a:moveTo>
                      <a:pt x="439" y="0"/>
                    </a:moveTo>
                    <a:cubicBezTo>
                      <a:pt x="439" y="0"/>
                      <a:pt x="0" y="878"/>
                      <a:pt x="0" y="1317"/>
                    </a:cubicBezTo>
                    <a:cubicBezTo>
                      <a:pt x="0" y="1555"/>
                      <a:pt x="191" y="1755"/>
                      <a:pt x="439" y="1755"/>
                    </a:cubicBezTo>
                    <a:lnTo>
                      <a:pt x="439" y="0"/>
                    </a:lnTo>
                    <a:close/>
                  </a:path>
                </a:pathLst>
              </a:custGeom>
              <a:solidFill>
                <a:srgbClr val="F9AE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" name="Google Shape;1884;p43">
                <a:extLst>
                  <a:ext uri="{FF2B5EF4-FFF2-40B4-BE49-F238E27FC236}">
                    <a16:creationId xmlns:a16="http://schemas.microsoft.com/office/drawing/2014/main" id="{B100B9EB-CE77-2440-95BB-CBE8E2CB1009}"/>
                  </a:ext>
                </a:extLst>
              </p:cNvPr>
              <p:cNvSpPr/>
              <p:nvPr/>
            </p:nvSpPr>
            <p:spPr>
              <a:xfrm>
                <a:off x="8062968" y="2625131"/>
                <a:ext cx="263316" cy="148888"/>
              </a:xfrm>
              <a:custGeom>
                <a:avLst/>
                <a:gdLst/>
                <a:ahLst/>
                <a:cxnLst/>
                <a:rect l="l" t="t" r="r" b="b"/>
                <a:pathLst>
                  <a:path w="10056" h="5686" extrusionOk="0">
                    <a:moveTo>
                      <a:pt x="3711" y="0"/>
                    </a:moveTo>
                    <a:lnTo>
                      <a:pt x="3711" y="1135"/>
                    </a:lnTo>
                    <a:cubicBezTo>
                      <a:pt x="3711" y="1498"/>
                      <a:pt x="3482" y="1832"/>
                      <a:pt x="3129" y="1956"/>
                    </a:cubicBezTo>
                    <a:lnTo>
                      <a:pt x="878" y="2748"/>
                    </a:lnTo>
                    <a:cubicBezTo>
                      <a:pt x="353" y="2938"/>
                      <a:pt x="0" y="3435"/>
                      <a:pt x="0" y="3988"/>
                    </a:cubicBezTo>
                    <a:lnTo>
                      <a:pt x="0" y="5028"/>
                    </a:lnTo>
                    <a:cubicBezTo>
                      <a:pt x="0" y="5390"/>
                      <a:pt x="296" y="5686"/>
                      <a:pt x="658" y="5686"/>
                    </a:cubicBezTo>
                    <a:lnTo>
                      <a:pt x="9397" y="5686"/>
                    </a:lnTo>
                    <a:cubicBezTo>
                      <a:pt x="9759" y="5686"/>
                      <a:pt x="10055" y="5390"/>
                      <a:pt x="10055" y="5028"/>
                    </a:cubicBezTo>
                    <a:lnTo>
                      <a:pt x="10055" y="3988"/>
                    </a:lnTo>
                    <a:cubicBezTo>
                      <a:pt x="10046" y="3435"/>
                      <a:pt x="9702" y="2938"/>
                      <a:pt x="9178" y="2748"/>
                    </a:cubicBezTo>
                    <a:lnTo>
                      <a:pt x="6917" y="1956"/>
                    </a:lnTo>
                    <a:cubicBezTo>
                      <a:pt x="6573" y="1832"/>
                      <a:pt x="6335" y="1498"/>
                      <a:pt x="6335" y="1135"/>
                    </a:cubicBezTo>
                    <a:lnTo>
                      <a:pt x="6335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" name="Google Shape;1885;p43">
                <a:extLst>
                  <a:ext uri="{FF2B5EF4-FFF2-40B4-BE49-F238E27FC236}">
                    <a16:creationId xmlns:a16="http://schemas.microsoft.com/office/drawing/2014/main" id="{1B9DAD55-A357-0E41-A3D5-2A6C0BC454AC}"/>
                  </a:ext>
                </a:extLst>
              </p:cNvPr>
              <p:cNvSpPr/>
              <p:nvPr/>
            </p:nvSpPr>
            <p:spPr>
              <a:xfrm>
                <a:off x="8160376" y="2625131"/>
                <a:ext cx="68736" cy="22990"/>
              </a:xfrm>
              <a:custGeom>
                <a:avLst/>
                <a:gdLst/>
                <a:ahLst/>
                <a:cxnLst/>
                <a:rect l="l" t="t" r="r" b="b"/>
                <a:pathLst>
                  <a:path w="2625" h="878" extrusionOk="0">
                    <a:moveTo>
                      <a:pt x="1" y="0"/>
                    </a:moveTo>
                    <a:lnTo>
                      <a:pt x="1" y="601"/>
                    </a:lnTo>
                    <a:cubicBezTo>
                      <a:pt x="411" y="782"/>
                      <a:pt x="859" y="878"/>
                      <a:pt x="1308" y="878"/>
                    </a:cubicBezTo>
                    <a:cubicBezTo>
                      <a:pt x="1756" y="878"/>
                      <a:pt x="2204" y="782"/>
                      <a:pt x="2624" y="601"/>
                    </a:cubicBezTo>
                    <a:lnTo>
                      <a:pt x="2624" y="0"/>
                    </a:lnTo>
                    <a:close/>
                  </a:path>
                </a:pathLst>
              </a:custGeom>
              <a:solidFill>
                <a:srgbClr val="F9BA9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" name="Google Shape;1886;p43">
                <a:extLst>
                  <a:ext uri="{FF2B5EF4-FFF2-40B4-BE49-F238E27FC236}">
                    <a16:creationId xmlns:a16="http://schemas.microsoft.com/office/drawing/2014/main" id="{B8D04FFE-ADB1-1C4B-A076-E5BFC82F9AE2}"/>
                  </a:ext>
                </a:extLst>
              </p:cNvPr>
              <p:cNvSpPr/>
              <p:nvPr/>
            </p:nvSpPr>
            <p:spPr>
              <a:xfrm>
                <a:off x="8098187" y="2482239"/>
                <a:ext cx="192617" cy="154387"/>
              </a:xfrm>
              <a:custGeom>
                <a:avLst/>
                <a:gdLst/>
                <a:ahLst/>
                <a:cxnLst/>
                <a:rect l="l" t="t" r="r" b="b"/>
                <a:pathLst>
                  <a:path w="7356" h="5896" extrusionOk="0">
                    <a:moveTo>
                      <a:pt x="2156" y="0"/>
                    </a:moveTo>
                    <a:cubicBezTo>
                      <a:pt x="1431" y="0"/>
                      <a:pt x="840" y="582"/>
                      <a:pt x="840" y="1307"/>
                    </a:cubicBezTo>
                    <a:lnTo>
                      <a:pt x="840" y="2185"/>
                    </a:lnTo>
                    <a:lnTo>
                      <a:pt x="735" y="2185"/>
                    </a:lnTo>
                    <a:cubicBezTo>
                      <a:pt x="0" y="2185"/>
                      <a:pt x="0" y="3273"/>
                      <a:pt x="735" y="3273"/>
                    </a:cubicBezTo>
                    <a:lnTo>
                      <a:pt x="849" y="3273"/>
                    </a:lnTo>
                    <a:cubicBezTo>
                      <a:pt x="964" y="4751"/>
                      <a:pt x="2194" y="5896"/>
                      <a:pt x="3683" y="5896"/>
                    </a:cubicBezTo>
                    <a:cubicBezTo>
                      <a:pt x="5161" y="5896"/>
                      <a:pt x="6392" y="4751"/>
                      <a:pt x="6506" y="3273"/>
                    </a:cubicBezTo>
                    <a:lnTo>
                      <a:pt x="6630" y="3273"/>
                    </a:lnTo>
                    <a:cubicBezTo>
                      <a:pt x="7356" y="3273"/>
                      <a:pt x="7356" y="2185"/>
                      <a:pt x="6630" y="2185"/>
                    </a:cubicBezTo>
                    <a:lnTo>
                      <a:pt x="6526" y="2185"/>
                    </a:lnTo>
                    <a:lnTo>
                      <a:pt x="6526" y="1307"/>
                    </a:lnTo>
                    <a:cubicBezTo>
                      <a:pt x="6526" y="582"/>
                      <a:pt x="5934" y="0"/>
                      <a:pt x="520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" name="Google Shape;1887;p43">
                <a:extLst>
                  <a:ext uri="{FF2B5EF4-FFF2-40B4-BE49-F238E27FC236}">
                    <a16:creationId xmlns:a16="http://schemas.microsoft.com/office/drawing/2014/main" id="{BDB45CA8-422D-EF47-9683-94A9FC60F339}"/>
                  </a:ext>
                </a:extLst>
              </p:cNvPr>
              <p:cNvSpPr/>
              <p:nvPr/>
            </p:nvSpPr>
            <p:spPr>
              <a:xfrm>
                <a:off x="8154642" y="2539872"/>
                <a:ext cx="11521" cy="17334"/>
              </a:xfrm>
              <a:custGeom>
                <a:avLst/>
                <a:gdLst/>
                <a:ahLst/>
                <a:cxnLst/>
                <a:rect l="l" t="t" r="r" b="b"/>
                <a:pathLst>
                  <a:path w="440" h="662" extrusionOk="0">
                    <a:moveTo>
                      <a:pt x="220" y="1"/>
                    </a:moveTo>
                    <a:cubicBezTo>
                      <a:pt x="110" y="1"/>
                      <a:pt x="0" y="75"/>
                      <a:pt x="0" y="222"/>
                    </a:cubicBezTo>
                    <a:lnTo>
                      <a:pt x="0" y="442"/>
                    </a:lnTo>
                    <a:cubicBezTo>
                      <a:pt x="0" y="556"/>
                      <a:pt x="96" y="661"/>
                      <a:pt x="220" y="661"/>
                    </a:cubicBezTo>
                    <a:cubicBezTo>
                      <a:pt x="334" y="652"/>
                      <a:pt x="439" y="556"/>
                      <a:pt x="439" y="442"/>
                    </a:cubicBezTo>
                    <a:lnTo>
                      <a:pt x="439" y="222"/>
                    </a:lnTo>
                    <a:cubicBezTo>
                      <a:pt x="439" y="75"/>
                      <a:pt x="329" y="1"/>
                      <a:pt x="220" y="1"/>
                    </a:cubicBezTo>
                    <a:close/>
                  </a:path>
                </a:pathLst>
              </a:custGeom>
              <a:solidFill>
                <a:srgbClr val="213B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" name="Google Shape;1888;p43">
                <a:extLst>
                  <a:ext uri="{FF2B5EF4-FFF2-40B4-BE49-F238E27FC236}">
                    <a16:creationId xmlns:a16="http://schemas.microsoft.com/office/drawing/2014/main" id="{7688A73A-5056-EB45-92DE-9F849A82ABEC}"/>
                  </a:ext>
                </a:extLst>
              </p:cNvPr>
              <p:cNvSpPr/>
              <p:nvPr/>
            </p:nvSpPr>
            <p:spPr>
              <a:xfrm>
                <a:off x="8223325" y="2539872"/>
                <a:ext cx="11286" cy="17334"/>
              </a:xfrm>
              <a:custGeom>
                <a:avLst/>
                <a:gdLst/>
                <a:ahLst/>
                <a:cxnLst/>
                <a:rect l="l" t="t" r="r" b="b"/>
                <a:pathLst>
                  <a:path w="431" h="662" extrusionOk="0">
                    <a:moveTo>
                      <a:pt x="215" y="1"/>
                    </a:moveTo>
                    <a:cubicBezTo>
                      <a:pt x="108" y="1"/>
                      <a:pt x="1" y="75"/>
                      <a:pt x="1" y="222"/>
                    </a:cubicBezTo>
                    <a:lnTo>
                      <a:pt x="1" y="442"/>
                    </a:lnTo>
                    <a:cubicBezTo>
                      <a:pt x="1" y="556"/>
                      <a:pt x="96" y="661"/>
                      <a:pt x="220" y="661"/>
                    </a:cubicBezTo>
                    <a:cubicBezTo>
                      <a:pt x="335" y="652"/>
                      <a:pt x="430" y="556"/>
                      <a:pt x="430" y="442"/>
                    </a:cubicBezTo>
                    <a:lnTo>
                      <a:pt x="430" y="222"/>
                    </a:lnTo>
                    <a:cubicBezTo>
                      <a:pt x="430" y="75"/>
                      <a:pt x="323" y="1"/>
                      <a:pt x="215" y="1"/>
                    </a:cubicBezTo>
                    <a:close/>
                  </a:path>
                </a:pathLst>
              </a:custGeom>
              <a:solidFill>
                <a:srgbClr val="213B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" name="Google Shape;1889;p43">
                <a:extLst>
                  <a:ext uri="{FF2B5EF4-FFF2-40B4-BE49-F238E27FC236}">
                    <a16:creationId xmlns:a16="http://schemas.microsoft.com/office/drawing/2014/main" id="{040DFAC3-A47F-4A47-B116-5A102B305E85}"/>
                  </a:ext>
                </a:extLst>
              </p:cNvPr>
              <p:cNvSpPr/>
              <p:nvPr/>
            </p:nvSpPr>
            <p:spPr>
              <a:xfrm>
                <a:off x="8169358" y="2585094"/>
                <a:ext cx="50720" cy="17334"/>
              </a:xfrm>
              <a:custGeom>
                <a:avLst/>
                <a:gdLst/>
                <a:ahLst/>
                <a:cxnLst/>
                <a:rect l="l" t="t" r="r" b="b"/>
                <a:pathLst>
                  <a:path w="1937" h="662" extrusionOk="0">
                    <a:moveTo>
                      <a:pt x="310" y="0"/>
                    </a:moveTo>
                    <a:cubicBezTo>
                      <a:pt x="144" y="0"/>
                      <a:pt x="0" y="221"/>
                      <a:pt x="154" y="375"/>
                    </a:cubicBezTo>
                    <a:cubicBezTo>
                      <a:pt x="373" y="558"/>
                      <a:pt x="645" y="662"/>
                      <a:pt x="928" y="662"/>
                    </a:cubicBezTo>
                    <a:cubicBezTo>
                      <a:pt x="940" y="662"/>
                      <a:pt x="952" y="661"/>
                      <a:pt x="965" y="661"/>
                    </a:cubicBezTo>
                    <a:cubicBezTo>
                      <a:pt x="977" y="661"/>
                      <a:pt x="989" y="662"/>
                      <a:pt x="1002" y="662"/>
                    </a:cubicBezTo>
                    <a:cubicBezTo>
                      <a:pt x="1284" y="662"/>
                      <a:pt x="1556" y="558"/>
                      <a:pt x="1776" y="375"/>
                    </a:cubicBezTo>
                    <a:cubicBezTo>
                      <a:pt x="1936" y="221"/>
                      <a:pt x="1789" y="0"/>
                      <a:pt x="1621" y="0"/>
                    </a:cubicBezTo>
                    <a:cubicBezTo>
                      <a:pt x="1570" y="0"/>
                      <a:pt x="1517" y="21"/>
                      <a:pt x="1470" y="70"/>
                    </a:cubicBezTo>
                    <a:cubicBezTo>
                      <a:pt x="1318" y="170"/>
                      <a:pt x="1141" y="220"/>
                      <a:pt x="965" y="220"/>
                    </a:cubicBezTo>
                    <a:cubicBezTo>
                      <a:pt x="788" y="220"/>
                      <a:pt x="612" y="170"/>
                      <a:pt x="459" y="70"/>
                    </a:cubicBezTo>
                    <a:cubicBezTo>
                      <a:pt x="412" y="21"/>
                      <a:pt x="360" y="0"/>
                      <a:pt x="3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" name="Google Shape;1890;p43">
                <a:extLst>
                  <a:ext uri="{FF2B5EF4-FFF2-40B4-BE49-F238E27FC236}">
                    <a16:creationId xmlns:a16="http://schemas.microsoft.com/office/drawing/2014/main" id="{F9CD39E4-767B-424C-8FE2-95D10CA6E491}"/>
                  </a:ext>
                </a:extLst>
              </p:cNvPr>
              <p:cNvSpPr/>
              <p:nvPr/>
            </p:nvSpPr>
            <p:spPr>
              <a:xfrm>
                <a:off x="8146734" y="2519317"/>
                <a:ext cx="23017" cy="14664"/>
              </a:xfrm>
              <a:custGeom>
                <a:avLst/>
                <a:gdLst/>
                <a:ahLst/>
                <a:cxnLst/>
                <a:rect l="l" t="t" r="r" b="b"/>
                <a:pathLst>
                  <a:path w="879" h="560" extrusionOk="0">
                    <a:moveTo>
                      <a:pt x="566" y="1"/>
                    </a:moveTo>
                    <a:cubicBezTo>
                      <a:pt x="534" y="1"/>
                      <a:pt x="500" y="8"/>
                      <a:pt x="464" y="25"/>
                    </a:cubicBezTo>
                    <a:lnTo>
                      <a:pt x="207" y="149"/>
                    </a:lnTo>
                    <a:cubicBezTo>
                      <a:pt x="0" y="243"/>
                      <a:pt x="62" y="559"/>
                      <a:pt x="292" y="559"/>
                    </a:cubicBezTo>
                    <a:cubicBezTo>
                      <a:pt x="295" y="559"/>
                      <a:pt x="299" y="559"/>
                      <a:pt x="302" y="559"/>
                    </a:cubicBezTo>
                    <a:cubicBezTo>
                      <a:pt x="331" y="559"/>
                      <a:pt x="369" y="550"/>
                      <a:pt x="398" y="540"/>
                    </a:cubicBezTo>
                    <a:lnTo>
                      <a:pt x="655" y="426"/>
                    </a:lnTo>
                    <a:cubicBezTo>
                      <a:pt x="878" y="310"/>
                      <a:pt x="772" y="1"/>
                      <a:pt x="566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" name="Google Shape;1891;p43">
                <a:extLst>
                  <a:ext uri="{FF2B5EF4-FFF2-40B4-BE49-F238E27FC236}">
                    <a16:creationId xmlns:a16="http://schemas.microsoft.com/office/drawing/2014/main" id="{7C1C15A3-AE95-814B-9CC9-6EAC4A607ADE}"/>
                  </a:ext>
                </a:extLst>
              </p:cNvPr>
              <p:cNvSpPr/>
              <p:nvPr/>
            </p:nvSpPr>
            <p:spPr>
              <a:xfrm>
                <a:off x="8219476" y="2519317"/>
                <a:ext cx="23278" cy="14664"/>
              </a:xfrm>
              <a:custGeom>
                <a:avLst/>
                <a:gdLst/>
                <a:ahLst/>
                <a:cxnLst/>
                <a:rect l="l" t="t" r="r" b="b"/>
                <a:pathLst>
                  <a:path w="889" h="560" extrusionOk="0">
                    <a:moveTo>
                      <a:pt x="313" y="1"/>
                    </a:moveTo>
                    <a:cubicBezTo>
                      <a:pt x="107" y="1"/>
                      <a:pt x="1" y="310"/>
                      <a:pt x="224" y="426"/>
                    </a:cubicBezTo>
                    <a:lnTo>
                      <a:pt x="491" y="540"/>
                    </a:lnTo>
                    <a:cubicBezTo>
                      <a:pt x="520" y="550"/>
                      <a:pt x="548" y="559"/>
                      <a:pt x="577" y="559"/>
                    </a:cubicBezTo>
                    <a:cubicBezTo>
                      <a:pt x="580" y="559"/>
                      <a:pt x="584" y="559"/>
                      <a:pt x="587" y="559"/>
                    </a:cubicBezTo>
                    <a:cubicBezTo>
                      <a:pt x="818" y="559"/>
                      <a:pt x="889" y="243"/>
                      <a:pt x="672" y="149"/>
                    </a:cubicBezTo>
                    <a:lnTo>
                      <a:pt x="415" y="25"/>
                    </a:lnTo>
                    <a:cubicBezTo>
                      <a:pt x="379" y="8"/>
                      <a:pt x="345" y="1"/>
                      <a:pt x="313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" name="Google Shape;1892;p43">
                <a:extLst>
                  <a:ext uri="{FF2B5EF4-FFF2-40B4-BE49-F238E27FC236}">
                    <a16:creationId xmlns:a16="http://schemas.microsoft.com/office/drawing/2014/main" id="{88E409AF-7B7D-8747-A65F-3B09C6560209}"/>
                  </a:ext>
                </a:extLst>
              </p:cNvPr>
              <p:cNvSpPr/>
              <p:nvPr/>
            </p:nvSpPr>
            <p:spPr>
              <a:xfrm>
                <a:off x="8062968" y="2692321"/>
                <a:ext cx="263316" cy="81697"/>
              </a:xfrm>
              <a:custGeom>
                <a:avLst/>
                <a:gdLst/>
                <a:ahLst/>
                <a:cxnLst/>
                <a:rect l="l" t="t" r="r" b="b"/>
                <a:pathLst>
                  <a:path w="10056" h="3120" extrusionOk="0">
                    <a:moveTo>
                      <a:pt x="1393" y="0"/>
                    </a:moveTo>
                    <a:lnTo>
                      <a:pt x="878" y="182"/>
                    </a:lnTo>
                    <a:cubicBezTo>
                      <a:pt x="353" y="372"/>
                      <a:pt x="0" y="869"/>
                      <a:pt x="0" y="1422"/>
                    </a:cubicBezTo>
                    <a:lnTo>
                      <a:pt x="0" y="2462"/>
                    </a:lnTo>
                    <a:cubicBezTo>
                      <a:pt x="0" y="2824"/>
                      <a:pt x="296" y="3120"/>
                      <a:pt x="658" y="3120"/>
                    </a:cubicBezTo>
                    <a:lnTo>
                      <a:pt x="9397" y="3120"/>
                    </a:lnTo>
                    <a:cubicBezTo>
                      <a:pt x="9759" y="3120"/>
                      <a:pt x="10055" y="2824"/>
                      <a:pt x="10055" y="2462"/>
                    </a:cubicBezTo>
                    <a:lnTo>
                      <a:pt x="10055" y="1422"/>
                    </a:lnTo>
                    <a:cubicBezTo>
                      <a:pt x="10055" y="869"/>
                      <a:pt x="9702" y="372"/>
                      <a:pt x="9178" y="182"/>
                    </a:cubicBezTo>
                    <a:lnTo>
                      <a:pt x="8662" y="0"/>
                    </a:lnTo>
                    <a:cubicBezTo>
                      <a:pt x="7747" y="1202"/>
                      <a:pt x="6387" y="1803"/>
                      <a:pt x="5028" y="1803"/>
                    </a:cubicBezTo>
                    <a:cubicBezTo>
                      <a:pt x="3668" y="1803"/>
                      <a:pt x="2309" y="1202"/>
                      <a:pt x="139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" name="Google Shape;1893;p43">
                <a:extLst>
                  <a:ext uri="{FF2B5EF4-FFF2-40B4-BE49-F238E27FC236}">
                    <a16:creationId xmlns:a16="http://schemas.microsoft.com/office/drawing/2014/main" id="{C7981B0C-95D8-5445-91F2-95D2653FB42C}"/>
                  </a:ext>
                </a:extLst>
              </p:cNvPr>
              <p:cNvSpPr/>
              <p:nvPr/>
            </p:nvSpPr>
            <p:spPr>
              <a:xfrm>
                <a:off x="8087949" y="2692557"/>
                <a:ext cx="213355" cy="58550"/>
              </a:xfrm>
              <a:custGeom>
                <a:avLst/>
                <a:gdLst/>
                <a:ahLst/>
                <a:cxnLst/>
                <a:rect l="l" t="t" r="r" b="b"/>
                <a:pathLst>
                  <a:path w="8148" h="2236" extrusionOk="0">
                    <a:moveTo>
                      <a:pt x="439" y="1"/>
                    </a:moveTo>
                    <a:lnTo>
                      <a:pt x="0" y="154"/>
                    </a:lnTo>
                    <a:cubicBezTo>
                      <a:pt x="1002" y="1542"/>
                      <a:pt x="2538" y="2236"/>
                      <a:pt x="4074" y="2236"/>
                    </a:cubicBezTo>
                    <a:cubicBezTo>
                      <a:pt x="5610" y="2236"/>
                      <a:pt x="7146" y="1542"/>
                      <a:pt x="8147" y="154"/>
                    </a:cubicBezTo>
                    <a:lnTo>
                      <a:pt x="7708" y="1"/>
                    </a:lnTo>
                    <a:cubicBezTo>
                      <a:pt x="6850" y="1127"/>
                      <a:pt x="5505" y="1794"/>
                      <a:pt x="4074" y="1794"/>
                    </a:cubicBezTo>
                    <a:cubicBezTo>
                      <a:pt x="2652" y="1794"/>
                      <a:pt x="1307" y="1127"/>
                      <a:pt x="439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" name="Google Shape;1894;p43">
                <a:extLst>
                  <a:ext uri="{FF2B5EF4-FFF2-40B4-BE49-F238E27FC236}">
                    <a16:creationId xmlns:a16="http://schemas.microsoft.com/office/drawing/2014/main" id="{27EA6BFE-0C7B-6D4B-B201-F1DFD8D8A471}"/>
                  </a:ext>
                </a:extLst>
              </p:cNvPr>
              <p:cNvSpPr/>
              <p:nvPr/>
            </p:nvSpPr>
            <p:spPr>
              <a:xfrm>
                <a:off x="8102429" y="2482239"/>
                <a:ext cx="138152" cy="154387"/>
              </a:xfrm>
              <a:custGeom>
                <a:avLst/>
                <a:gdLst/>
                <a:ahLst/>
                <a:cxnLst/>
                <a:rect l="l" t="t" r="r" b="b"/>
                <a:pathLst>
                  <a:path w="5276" h="5896" extrusionOk="0">
                    <a:moveTo>
                      <a:pt x="1994" y="0"/>
                    </a:moveTo>
                    <a:cubicBezTo>
                      <a:pt x="1269" y="0"/>
                      <a:pt x="678" y="582"/>
                      <a:pt x="678" y="1307"/>
                    </a:cubicBezTo>
                    <a:lnTo>
                      <a:pt x="678" y="2185"/>
                    </a:lnTo>
                    <a:lnTo>
                      <a:pt x="611" y="2185"/>
                    </a:lnTo>
                    <a:cubicBezTo>
                      <a:pt x="604" y="2185"/>
                      <a:pt x="598" y="2185"/>
                      <a:pt x="592" y="2185"/>
                    </a:cubicBezTo>
                    <a:cubicBezTo>
                      <a:pt x="304" y="2185"/>
                      <a:pt x="66" y="2392"/>
                      <a:pt x="29" y="2672"/>
                    </a:cubicBezTo>
                    <a:cubicBezTo>
                      <a:pt x="0" y="2996"/>
                      <a:pt x="248" y="3273"/>
                      <a:pt x="573" y="3273"/>
                    </a:cubicBezTo>
                    <a:lnTo>
                      <a:pt x="697" y="3273"/>
                    </a:lnTo>
                    <a:cubicBezTo>
                      <a:pt x="800" y="4776"/>
                      <a:pt x="2054" y="5895"/>
                      <a:pt x="3501" y="5895"/>
                    </a:cubicBezTo>
                    <a:cubicBezTo>
                      <a:pt x="3652" y="5895"/>
                      <a:pt x="3805" y="5883"/>
                      <a:pt x="3959" y="5858"/>
                    </a:cubicBezTo>
                    <a:cubicBezTo>
                      <a:pt x="2576" y="5648"/>
                      <a:pt x="1555" y="4455"/>
                      <a:pt x="1555" y="3053"/>
                    </a:cubicBezTo>
                    <a:lnTo>
                      <a:pt x="1555" y="1307"/>
                    </a:lnTo>
                    <a:cubicBezTo>
                      <a:pt x="1555" y="830"/>
                      <a:pt x="1947" y="439"/>
                      <a:pt x="2433" y="439"/>
                    </a:cubicBezTo>
                    <a:lnTo>
                      <a:pt x="4837" y="439"/>
                    </a:lnTo>
                    <a:cubicBezTo>
                      <a:pt x="5076" y="439"/>
                      <a:pt x="5276" y="239"/>
                      <a:pt x="5276" y="0"/>
                    </a:cubicBezTo>
                    <a:close/>
                  </a:path>
                </a:pathLst>
              </a:custGeom>
              <a:solidFill>
                <a:srgbClr val="F9BA9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54" name="Google Shape;1895;p43">
            <a:extLst>
              <a:ext uri="{FF2B5EF4-FFF2-40B4-BE49-F238E27FC236}">
                <a16:creationId xmlns:a16="http://schemas.microsoft.com/office/drawing/2014/main" id="{B9548A85-7596-CB41-A04D-7F61545BF1B1}"/>
              </a:ext>
            </a:extLst>
          </p:cNvPr>
          <p:cNvGrpSpPr/>
          <p:nvPr/>
        </p:nvGrpSpPr>
        <p:grpSpPr>
          <a:xfrm>
            <a:off x="1504664" y="4075021"/>
            <a:ext cx="648900" cy="648900"/>
            <a:chOff x="6960800" y="3087400"/>
            <a:chExt cx="648900" cy="648900"/>
          </a:xfrm>
        </p:grpSpPr>
        <p:sp>
          <p:nvSpPr>
            <p:cNvPr id="155" name="Google Shape;1896;p43">
              <a:extLst>
                <a:ext uri="{FF2B5EF4-FFF2-40B4-BE49-F238E27FC236}">
                  <a16:creationId xmlns:a16="http://schemas.microsoft.com/office/drawing/2014/main" id="{5FAA81FA-0F5A-2F44-84B9-924990A6AE9F}"/>
                </a:ext>
              </a:extLst>
            </p:cNvPr>
            <p:cNvSpPr/>
            <p:nvPr/>
          </p:nvSpPr>
          <p:spPr>
            <a:xfrm>
              <a:off x="6960800" y="3087400"/>
              <a:ext cx="648900" cy="6489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56" name="Google Shape;1897;p43">
              <a:extLst>
                <a:ext uri="{FF2B5EF4-FFF2-40B4-BE49-F238E27FC236}">
                  <a16:creationId xmlns:a16="http://schemas.microsoft.com/office/drawing/2014/main" id="{0B72715F-C3FF-E84D-9802-6D4D49F2CEE8}"/>
                </a:ext>
              </a:extLst>
            </p:cNvPr>
            <p:cNvGrpSpPr/>
            <p:nvPr/>
          </p:nvGrpSpPr>
          <p:grpSpPr>
            <a:xfrm>
              <a:off x="7093511" y="3164132"/>
              <a:ext cx="383491" cy="495449"/>
              <a:chOff x="7606826" y="2419290"/>
              <a:chExt cx="274550" cy="354728"/>
            </a:xfrm>
          </p:grpSpPr>
          <p:sp>
            <p:nvSpPr>
              <p:cNvPr id="157" name="Google Shape;1898;p43">
                <a:extLst>
                  <a:ext uri="{FF2B5EF4-FFF2-40B4-BE49-F238E27FC236}">
                    <a16:creationId xmlns:a16="http://schemas.microsoft.com/office/drawing/2014/main" id="{7E906E60-66F3-C64E-AACC-B04BD7F84E6F}"/>
                  </a:ext>
                </a:extLst>
              </p:cNvPr>
              <p:cNvSpPr/>
              <p:nvPr/>
            </p:nvSpPr>
            <p:spPr>
              <a:xfrm>
                <a:off x="7606826" y="2619370"/>
                <a:ext cx="274550" cy="154649"/>
              </a:xfrm>
              <a:custGeom>
                <a:avLst/>
                <a:gdLst/>
                <a:ahLst/>
                <a:cxnLst/>
                <a:rect l="l" t="t" r="r" b="b"/>
                <a:pathLst>
                  <a:path w="10485" h="5906" extrusionOk="0">
                    <a:moveTo>
                      <a:pt x="3711" y="1"/>
                    </a:moveTo>
                    <a:lnTo>
                      <a:pt x="3711" y="1041"/>
                    </a:lnTo>
                    <a:cubicBezTo>
                      <a:pt x="3711" y="1336"/>
                      <a:pt x="3520" y="1584"/>
                      <a:pt x="3244" y="1670"/>
                    </a:cubicBezTo>
                    <a:lnTo>
                      <a:pt x="935" y="2348"/>
                    </a:lnTo>
                    <a:cubicBezTo>
                      <a:pt x="382" y="2510"/>
                      <a:pt x="0" y="3025"/>
                      <a:pt x="0" y="3607"/>
                    </a:cubicBezTo>
                    <a:lnTo>
                      <a:pt x="0" y="5248"/>
                    </a:lnTo>
                    <a:cubicBezTo>
                      <a:pt x="0" y="5610"/>
                      <a:pt x="286" y="5906"/>
                      <a:pt x="649" y="5906"/>
                    </a:cubicBezTo>
                    <a:lnTo>
                      <a:pt x="9826" y="5906"/>
                    </a:lnTo>
                    <a:cubicBezTo>
                      <a:pt x="10189" y="5906"/>
                      <a:pt x="10485" y="5610"/>
                      <a:pt x="10485" y="5248"/>
                    </a:cubicBezTo>
                    <a:lnTo>
                      <a:pt x="10485" y="3607"/>
                    </a:lnTo>
                    <a:cubicBezTo>
                      <a:pt x="10485" y="3025"/>
                      <a:pt x="10093" y="2510"/>
                      <a:pt x="9540" y="2348"/>
                    </a:cubicBezTo>
                    <a:lnTo>
                      <a:pt x="7241" y="1670"/>
                    </a:lnTo>
                    <a:cubicBezTo>
                      <a:pt x="6955" y="1584"/>
                      <a:pt x="6764" y="1336"/>
                      <a:pt x="6764" y="1041"/>
                    </a:cubicBezTo>
                    <a:lnTo>
                      <a:pt x="6764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" name="Google Shape;1899;p43">
                <a:extLst>
                  <a:ext uri="{FF2B5EF4-FFF2-40B4-BE49-F238E27FC236}">
                    <a16:creationId xmlns:a16="http://schemas.microsoft.com/office/drawing/2014/main" id="{F68E7153-049A-6E4E-BF7D-D03BC478B759}"/>
                  </a:ext>
                </a:extLst>
              </p:cNvPr>
              <p:cNvSpPr/>
              <p:nvPr/>
            </p:nvSpPr>
            <p:spPr>
              <a:xfrm>
                <a:off x="7606826" y="2667576"/>
                <a:ext cx="274550" cy="106442"/>
              </a:xfrm>
              <a:custGeom>
                <a:avLst/>
                <a:gdLst/>
                <a:ahLst/>
                <a:cxnLst/>
                <a:rect l="l" t="t" r="r" b="b"/>
                <a:pathLst>
                  <a:path w="10485" h="4065" extrusionOk="0">
                    <a:moveTo>
                      <a:pt x="2671" y="1"/>
                    </a:moveTo>
                    <a:lnTo>
                      <a:pt x="935" y="507"/>
                    </a:lnTo>
                    <a:cubicBezTo>
                      <a:pt x="382" y="669"/>
                      <a:pt x="0" y="1184"/>
                      <a:pt x="0" y="1766"/>
                    </a:cubicBezTo>
                    <a:lnTo>
                      <a:pt x="0" y="3407"/>
                    </a:lnTo>
                    <a:cubicBezTo>
                      <a:pt x="0" y="3769"/>
                      <a:pt x="286" y="4065"/>
                      <a:pt x="649" y="4065"/>
                    </a:cubicBezTo>
                    <a:lnTo>
                      <a:pt x="9826" y="4065"/>
                    </a:lnTo>
                    <a:cubicBezTo>
                      <a:pt x="10189" y="4065"/>
                      <a:pt x="10485" y="3769"/>
                      <a:pt x="10485" y="3407"/>
                    </a:cubicBezTo>
                    <a:lnTo>
                      <a:pt x="10485" y="1766"/>
                    </a:lnTo>
                    <a:cubicBezTo>
                      <a:pt x="10485" y="1184"/>
                      <a:pt x="10093" y="669"/>
                      <a:pt x="9540" y="507"/>
                    </a:cubicBezTo>
                    <a:lnTo>
                      <a:pt x="7804" y="1"/>
                    </a:lnTo>
                    <a:cubicBezTo>
                      <a:pt x="7556" y="1213"/>
                      <a:pt x="6478" y="2090"/>
                      <a:pt x="5238" y="2090"/>
                    </a:cubicBezTo>
                    <a:cubicBezTo>
                      <a:pt x="3997" y="2090"/>
                      <a:pt x="2919" y="1213"/>
                      <a:pt x="267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" name="Google Shape;1900;p43">
                <a:extLst>
                  <a:ext uri="{FF2B5EF4-FFF2-40B4-BE49-F238E27FC236}">
                    <a16:creationId xmlns:a16="http://schemas.microsoft.com/office/drawing/2014/main" id="{F7DFB40D-8495-3E43-81C0-BBB547178A1C}"/>
                  </a:ext>
                </a:extLst>
              </p:cNvPr>
              <p:cNvSpPr/>
              <p:nvPr/>
            </p:nvSpPr>
            <p:spPr>
              <a:xfrm>
                <a:off x="7703998" y="2619370"/>
                <a:ext cx="79943" cy="22886"/>
              </a:xfrm>
              <a:custGeom>
                <a:avLst/>
                <a:gdLst/>
                <a:ahLst/>
                <a:cxnLst/>
                <a:rect l="l" t="t" r="r" b="b"/>
                <a:pathLst>
                  <a:path w="3053" h="874" extrusionOk="0">
                    <a:moveTo>
                      <a:pt x="0" y="1"/>
                    </a:moveTo>
                    <a:lnTo>
                      <a:pt x="0" y="487"/>
                    </a:lnTo>
                    <a:cubicBezTo>
                      <a:pt x="477" y="745"/>
                      <a:pt x="1002" y="874"/>
                      <a:pt x="1527" y="874"/>
                    </a:cubicBezTo>
                    <a:cubicBezTo>
                      <a:pt x="2051" y="874"/>
                      <a:pt x="2576" y="745"/>
                      <a:pt x="3053" y="487"/>
                    </a:cubicBezTo>
                    <a:lnTo>
                      <a:pt x="3053" y="1"/>
                    </a:lnTo>
                    <a:close/>
                  </a:path>
                </a:pathLst>
              </a:custGeom>
              <a:solidFill>
                <a:srgbClr val="F9BA9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" name="Google Shape;1901;p43">
                <a:extLst>
                  <a:ext uri="{FF2B5EF4-FFF2-40B4-BE49-F238E27FC236}">
                    <a16:creationId xmlns:a16="http://schemas.microsoft.com/office/drawing/2014/main" id="{38C4B705-22DA-0A48-BB75-47A9ABFE82A3}"/>
                  </a:ext>
                </a:extLst>
              </p:cNvPr>
              <p:cNvSpPr/>
              <p:nvPr/>
            </p:nvSpPr>
            <p:spPr>
              <a:xfrm>
                <a:off x="7647543" y="2470744"/>
                <a:ext cx="192617" cy="160147"/>
              </a:xfrm>
              <a:custGeom>
                <a:avLst/>
                <a:gdLst/>
                <a:ahLst/>
                <a:cxnLst/>
                <a:rect l="l" t="t" r="r" b="b"/>
                <a:pathLst>
                  <a:path w="7356" h="6116" extrusionOk="0">
                    <a:moveTo>
                      <a:pt x="840" y="1"/>
                    </a:moveTo>
                    <a:lnTo>
                      <a:pt x="840" y="2405"/>
                    </a:lnTo>
                    <a:lnTo>
                      <a:pt x="735" y="2405"/>
                    </a:lnTo>
                    <a:cubicBezTo>
                      <a:pt x="0" y="2405"/>
                      <a:pt x="0" y="3492"/>
                      <a:pt x="735" y="3492"/>
                    </a:cubicBezTo>
                    <a:lnTo>
                      <a:pt x="849" y="3492"/>
                    </a:lnTo>
                    <a:cubicBezTo>
                      <a:pt x="964" y="4971"/>
                      <a:pt x="2194" y="6116"/>
                      <a:pt x="3683" y="6116"/>
                    </a:cubicBezTo>
                    <a:cubicBezTo>
                      <a:pt x="5161" y="6116"/>
                      <a:pt x="6392" y="4971"/>
                      <a:pt x="6506" y="3492"/>
                    </a:cubicBezTo>
                    <a:lnTo>
                      <a:pt x="6630" y="3492"/>
                    </a:lnTo>
                    <a:cubicBezTo>
                      <a:pt x="7355" y="3492"/>
                      <a:pt x="7355" y="2405"/>
                      <a:pt x="6630" y="2405"/>
                    </a:cubicBezTo>
                    <a:lnTo>
                      <a:pt x="6525" y="2405"/>
                    </a:lnTo>
                    <a:lnTo>
                      <a:pt x="6525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" name="Google Shape;1902;p43">
                <a:extLst>
                  <a:ext uri="{FF2B5EF4-FFF2-40B4-BE49-F238E27FC236}">
                    <a16:creationId xmlns:a16="http://schemas.microsoft.com/office/drawing/2014/main" id="{502AF8D3-EB7B-A845-84FB-BD7B4023CD35}"/>
                  </a:ext>
                </a:extLst>
              </p:cNvPr>
              <p:cNvSpPr/>
              <p:nvPr/>
            </p:nvSpPr>
            <p:spPr>
              <a:xfrm>
                <a:off x="7651785" y="2470744"/>
                <a:ext cx="166379" cy="160121"/>
              </a:xfrm>
              <a:custGeom>
                <a:avLst/>
                <a:gdLst/>
                <a:ahLst/>
                <a:cxnLst/>
                <a:rect l="l" t="t" r="r" b="b"/>
                <a:pathLst>
                  <a:path w="6354" h="6115" extrusionOk="0">
                    <a:moveTo>
                      <a:pt x="678" y="1"/>
                    </a:moveTo>
                    <a:lnTo>
                      <a:pt x="678" y="2405"/>
                    </a:lnTo>
                    <a:lnTo>
                      <a:pt x="601" y="2405"/>
                    </a:lnTo>
                    <a:cubicBezTo>
                      <a:pt x="595" y="2404"/>
                      <a:pt x="589" y="2404"/>
                      <a:pt x="583" y="2404"/>
                    </a:cubicBezTo>
                    <a:cubicBezTo>
                      <a:pt x="304" y="2404"/>
                      <a:pt x="66" y="2611"/>
                      <a:pt x="29" y="2891"/>
                    </a:cubicBezTo>
                    <a:cubicBezTo>
                      <a:pt x="0" y="3215"/>
                      <a:pt x="248" y="3492"/>
                      <a:pt x="573" y="3492"/>
                    </a:cubicBezTo>
                    <a:lnTo>
                      <a:pt x="687" y="3492"/>
                    </a:lnTo>
                    <a:cubicBezTo>
                      <a:pt x="800" y="4995"/>
                      <a:pt x="2046" y="6115"/>
                      <a:pt x="3499" y="6115"/>
                    </a:cubicBezTo>
                    <a:cubicBezTo>
                      <a:pt x="3650" y="6115"/>
                      <a:pt x="3804" y="6103"/>
                      <a:pt x="3959" y="6077"/>
                    </a:cubicBezTo>
                    <a:cubicBezTo>
                      <a:pt x="2576" y="5868"/>
                      <a:pt x="1555" y="4675"/>
                      <a:pt x="1555" y="3282"/>
                    </a:cubicBezTo>
                    <a:lnTo>
                      <a:pt x="1555" y="1527"/>
                    </a:lnTo>
                    <a:cubicBezTo>
                      <a:pt x="1555" y="1050"/>
                      <a:pt x="1946" y="659"/>
                      <a:pt x="2433" y="659"/>
                    </a:cubicBezTo>
                    <a:lnTo>
                      <a:pt x="3740" y="659"/>
                    </a:lnTo>
                    <a:cubicBezTo>
                      <a:pt x="3932" y="802"/>
                      <a:pt x="4163" y="875"/>
                      <a:pt x="4392" y="875"/>
                    </a:cubicBezTo>
                    <a:cubicBezTo>
                      <a:pt x="4562" y="875"/>
                      <a:pt x="4731" y="835"/>
                      <a:pt x="4885" y="754"/>
                    </a:cubicBezTo>
                    <a:cubicBezTo>
                      <a:pt x="5184" y="972"/>
                      <a:pt x="5547" y="1088"/>
                      <a:pt x="5914" y="1088"/>
                    </a:cubicBezTo>
                    <a:cubicBezTo>
                      <a:pt x="6061" y="1088"/>
                      <a:pt x="6209" y="1069"/>
                      <a:pt x="6354" y="1031"/>
                    </a:cubicBezTo>
                    <a:lnTo>
                      <a:pt x="6354" y="1"/>
                    </a:lnTo>
                    <a:close/>
                  </a:path>
                </a:pathLst>
              </a:custGeom>
              <a:solidFill>
                <a:srgbClr val="F9BA9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" name="Google Shape;1903;p43">
                <a:extLst>
                  <a:ext uri="{FF2B5EF4-FFF2-40B4-BE49-F238E27FC236}">
                    <a16:creationId xmlns:a16="http://schemas.microsoft.com/office/drawing/2014/main" id="{D7ADB274-B41B-004D-9638-FC2D650156FE}"/>
                  </a:ext>
                </a:extLst>
              </p:cNvPr>
              <p:cNvSpPr/>
              <p:nvPr/>
            </p:nvSpPr>
            <p:spPr>
              <a:xfrm>
                <a:off x="7654770" y="2419290"/>
                <a:ext cx="174156" cy="114428"/>
              </a:xfrm>
              <a:custGeom>
                <a:avLst/>
                <a:gdLst/>
                <a:ahLst/>
                <a:cxnLst/>
                <a:rect l="l" t="t" r="r" b="b"/>
                <a:pathLst>
                  <a:path w="6651" h="4370" extrusionOk="0">
                    <a:moveTo>
                      <a:pt x="1842" y="0"/>
                    </a:moveTo>
                    <a:cubicBezTo>
                      <a:pt x="812" y="0"/>
                      <a:pt x="1" y="897"/>
                      <a:pt x="106" y="1918"/>
                    </a:cubicBezTo>
                    <a:lnTo>
                      <a:pt x="344" y="4370"/>
                    </a:lnTo>
                    <a:lnTo>
                      <a:pt x="564" y="4370"/>
                    </a:lnTo>
                    <a:cubicBezTo>
                      <a:pt x="812" y="4370"/>
                      <a:pt x="1003" y="4169"/>
                      <a:pt x="1003" y="3931"/>
                    </a:cubicBezTo>
                    <a:lnTo>
                      <a:pt x="1003" y="2967"/>
                    </a:lnTo>
                    <a:cubicBezTo>
                      <a:pt x="1003" y="2481"/>
                      <a:pt x="1394" y="2090"/>
                      <a:pt x="1880" y="2090"/>
                    </a:cubicBezTo>
                    <a:lnTo>
                      <a:pt x="5811" y="2090"/>
                    </a:lnTo>
                    <a:lnTo>
                      <a:pt x="5811" y="3931"/>
                    </a:lnTo>
                    <a:cubicBezTo>
                      <a:pt x="5811" y="4169"/>
                      <a:pt x="6011" y="4370"/>
                      <a:pt x="6249" y="4370"/>
                    </a:cubicBezTo>
                    <a:lnTo>
                      <a:pt x="6469" y="4370"/>
                    </a:lnTo>
                    <a:lnTo>
                      <a:pt x="6650" y="2004"/>
                    </a:lnTo>
                    <a:lnTo>
                      <a:pt x="6631" y="2004"/>
                    </a:lnTo>
                    <a:lnTo>
                      <a:pt x="5811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" name="Google Shape;1904;p43">
                <a:extLst>
                  <a:ext uri="{FF2B5EF4-FFF2-40B4-BE49-F238E27FC236}">
                    <a16:creationId xmlns:a16="http://schemas.microsoft.com/office/drawing/2014/main" id="{E0467792-078B-2043-BCD7-331E4E6D57D4}"/>
                  </a:ext>
                </a:extLst>
              </p:cNvPr>
              <p:cNvSpPr/>
              <p:nvPr/>
            </p:nvSpPr>
            <p:spPr>
              <a:xfrm>
                <a:off x="7654770" y="2419290"/>
                <a:ext cx="71983" cy="114428"/>
              </a:xfrm>
              <a:custGeom>
                <a:avLst/>
                <a:gdLst/>
                <a:ahLst/>
                <a:cxnLst/>
                <a:rect l="l" t="t" r="r" b="b"/>
                <a:pathLst>
                  <a:path w="2749" h="4370" extrusionOk="0">
                    <a:moveTo>
                      <a:pt x="1842" y="0"/>
                    </a:moveTo>
                    <a:cubicBezTo>
                      <a:pt x="812" y="0"/>
                      <a:pt x="1" y="888"/>
                      <a:pt x="106" y="1918"/>
                    </a:cubicBezTo>
                    <a:lnTo>
                      <a:pt x="344" y="4370"/>
                    </a:lnTo>
                    <a:lnTo>
                      <a:pt x="564" y="4370"/>
                    </a:lnTo>
                    <a:cubicBezTo>
                      <a:pt x="812" y="4370"/>
                      <a:pt x="1003" y="4169"/>
                      <a:pt x="1003" y="3931"/>
                    </a:cubicBezTo>
                    <a:lnTo>
                      <a:pt x="1003" y="1756"/>
                    </a:lnTo>
                    <a:cubicBezTo>
                      <a:pt x="1003" y="783"/>
                      <a:pt x="1785" y="0"/>
                      <a:pt x="274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" name="Google Shape;1905;p43">
                <a:extLst>
                  <a:ext uri="{FF2B5EF4-FFF2-40B4-BE49-F238E27FC236}">
                    <a16:creationId xmlns:a16="http://schemas.microsoft.com/office/drawing/2014/main" id="{41E1FCE4-1BC0-984A-9F71-DBF2473BF959}"/>
                  </a:ext>
                </a:extLst>
              </p:cNvPr>
              <p:cNvSpPr/>
              <p:nvPr/>
            </p:nvSpPr>
            <p:spPr>
              <a:xfrm>
                <a:off x="7703998" y="2533640"/>
                <a:ext cx="11495" cy="17308"/>
              </a:xfrm>
              <a:custGeom>
                <a:avLst/>
                <a:gdLst/>
                <a:ahLst/>
                <a:cxnLst/>
                <a:rect l="l" t="t" r="r" b="b"/>
                <a:pathLst>
                  <a:path w="439" h="661" extrusionOk="0">
                    <a:moveTo>
                      <a:pt x="220" y="0"/>
                    </a:moveTo>
                    <a:cubicBezTo>
                      <a:pt x="110" y="0"/>
                      <a:pt x="0" y="74"/>
                      <a:pt x="0" y="222"/>
                    </a:cubicBezTo>
                    <a:lnTo>
                      <a:pt x="0" y="441"/>
                    </a:lnTo>
                    <a:cubicBezTo>
                      <a:pt x="0" y="556"/>
                      <a:pt x="96" y="661"/>
                      <a:pt x="220" y="661"/>
                    </a:cubicBezTo>
                    <a:cubicBezTo>
                      <a:pt x="334" y="661"/>
                      <a:pt x="439" y="556"/>
                      <a:pt x="439" y="441"/>
                    </a:cubicBezTo>
                    <a:lnTo>
                      <a:pt x="439" y="222"/>
                    </a:lnTo>
                    <a:cubicBezTo>
                      <a:pt x="439" y="74"/>
                      <a:pt x="329" y="0"/>
                      <a:pt x="220" y="0"/>
                    </a:cubicBezTo>
                    <a:close/>
                  </a:path>
                </a:pathLst>
              </a:custGeom>
              <a:solidFill>
                <a:srgbClr val="213B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" name="Google Shape;1906;p43">
                <a:extLst>
                  <a:ext uri="{FF2B5EF4-FFF2-40B4-BE49-F238E27FC236}">
                    <a16:creationId xmlns:a16="http://schemas.microsoft.com/office/drawing/2014/main" id="{67DF1BF9-4156-AA4E-BD28-2157FF909104}"/>
                  </a:ext>
                </a:extLst>
              </p:cNvPr>
              <p:cNvSpPr/>
              <p:nvPr/>
            </p:nvSpPr>
            <p:spPr>
              <a:xfrm>
                <a:off x="7772681" y="2533640"/>
                <a:ext cx="11260" cy="17308"/>
              </a:xfrm>
              <a:custGeom>
                <a:avLst/>
                <a:gdLst/>
                <a:ahLst/>
                <a:cxnLst/>
                <a:rect l="l" t="t" r="r" b="b"/>
                <a:pathLst>
                  <a:path w="430" h="661" extrusionOk="0">
                    <a:moveTo>
                      <a:pt x="215" y="0"/>
                    </a:moveTo>
                    <a:cubicBezTo>
                      <a:pt x="108" y="0"/>
                      <a:pt x="1" y="74"/>
                      <a:pt x="1" y="222"/>
                    </a:cubicBezTo>
                    <a:lnTo>
                      <a:pt x="1" y="441"/>
                    </a:lnTo>
                    <a:cubicBezTo>
                      <a:pt x="1" y="556"/>
                      <a:pt x="96" y="661"/>
                      <a:pt x="220" y="661"/>
                    </a:cubicBezTo>
                    <a:cubicBezTo>
                      <a:pt x="335" y="661"/>
                      <a:pt x="430" y="556"/>
                      <a:pt x="430" y="441"/>
                    </a:cubicBezTo>
                    <a:lnTo>
                      <a:pt x="430" y="222"/>
                    </a:lnTo>
                    <a:cubicBezTo>
                      <a:pt x="430" y="74"/>
                      <a:pt x="323" y="0"/>
                      <a:pt x="215" y="0"/>
                    </a:cubicBezTo>
                    <a:close/>
                  </a:path>
                </a:pathLst>
              </a:custGeom>
              <a:solidFill>
                <a:srgbClr val="213B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" name="Google Shape;1907;p43">
                <a:extLst>
                  <a:ext uri="{FF2B5EF4-FFF2-40B4-BE49-F238E27FC236}">
                    <a16:creationId xmlns:a16="http://schemas.microsoft.com/office/drawing/2014/main" id="{9ED79EE1-5B5F-7948-BD04-C3D9A5C96573}"/>
                  </a:ext>
                </a:extLst>
              </p:cNvPr>
              <p:cNvSpPr/>
              <p:nvPr/>
            </p:nvSpPr>
            <p:spPr>
              <a:xfrm>
                <a:off x="7718714" y="2573598"/>
                <a:ext cx="50720" cy="17334"/>
              </a:xfrm>
              <a:custGeom>
                <a:avLst/>
                <a:gdLst/>
                <a:ahLst/>
                <a:cxnLst/>
                <a:rect l="l" t="t" r="r" b="b"/>
                <a:pathLst>
                  <a:path w="1937" h="662" extrusionOk="0">
                    <a:moveTo>
                      <a:pt x="314" y="0"/>
                    </a:moveTo>
                    <a:cubicBezTo>
                      <a:pt x="144" y="0"/>
                      <a:pt x="0" y="221"/>
                      <a:pt x="154" y="375"/>
                    </a:cubicBezTo>
                    <a:cubicBezTo>
                      <a:pt x="372" y="566"/>
                      <a:pt x="643" y="662"/>
                      <a:pt x="924" y="662"/>
                    </a:cubicBezTo>
                    <a:cubicBezTo>
                      <a:pt x="938" y="662"/>
                      <a:pt x="951" y="662"/>
                      <a:pt x="965" y="661"/>
                    </a:cubicBezTo>
                    <a:cubicBezTo>
                      <a:pt x="978" y="662"/>
                      <a:pt x="991" y="662"/>
                      <a:pt x="1005" y="662"/>
                    </a:cubicBezTo>
                    <a:cubicBezTo>
                      <a:pt x="1286" y="662"/>
                      <a:pt x="1557" y="566"/>
                      <a:pt x="1775" y="375"/>
                    </a:cubicBezTo>
                    <a:cubicBezTo>
                      <a:pt x="1936" y="221"/>
                      <a:pt x="1789" y="0"/>
                      <a:pt x="1621" y="0"/>
                    </a:cubicBezTo>
                    <a:cubicBezTo>
                      <a:pt x="1570" y="0"/>
                      <a:pt x="1517" y="21"/>
                      <a:pt x="1470" y="70"/>
                    </a:cubicBezTo>
                    <a:cubicBezTo>
                      <a:pt x="1318" y="170"/>
                      <a:pt x="1141" y="220"/>
                      <a:pt x="966" y="220"/>
                    </a:cubicBezTo>
                    <a:cubicBezTo>
                      <a:pt x="790" y="220"/>
                      <a:pt x="616" y="170"/>
                      <a:pt x="469" y="70"/>
                    </a:cubicBezTo>
                    <a:cubicBezTo>
                      <a:pt x="420" y="21"/>
                      <a:pt x="365" y="0"/>
                      <a:pt x="31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" name="Google Shape;1908;p43">
                <a:extLst>
                  <a:ext uri="{FF2B5EF4-FFF2-40B4-BE49-F238E27FC236}">
                    <a16:creationId xmlns:a16="http://schemas.microsoft.com/office/drawing/2014/main" id="{2037C236-B51E-6D48-ABA5-83C120930ED2}"/>
                  </a:ext>
                </a:extLst>
              </p:cNvPr>
              <p:cNvSpPr/>
              <p:nvPr/>
            </p:nvSpPr>
            <p:spPr>
              <a:xfrm>
                <a:off x="7696483" y="2516463"/>
                <a:ext cx="26525" cy="11521"/>
              </a:xfrm>
              <a:custGeom>
                <a:avLst/>
                <a:gdLst/>
                <a:ahLst/>
                <a:cxnLst/>
                <a:rect l="l" t="t" r="r" b="b"/>
                <a:pathLst>
                  <a:path w="1013" h="440" extrusionOk="0">
                    <a:moveTo>
                      <a:pt x="287" y="0"/>
                    </a:moveTo>
                    <a:cubicBezTo>
                      <a:pt x="1" y="0"/>
                      <a:pt x="1" y="439"/>
                      <a:pt x="287" y="439"/>
                    </a:cubicBezTo>
                    <a:lnTo>
                      <a:pt x="726" y="439"/>
                    </a:lnTo>
                    <a:cubicBezTo>
                      <a:pt x="1012" y="439"/>
                      <a:pt x="1012" y="0"/>
                      <a:pt x="72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" name="Google Shape;1909;p43">
                <a:extLst>
                  <a:ext uri="{FF2B5EF4-FFF2-40B4-BE49-F238E27FC236}">
                    <a16:creationId xmlns:a16="http://schemas.microsoft.com/office/drawing/2014/main" id="{2DBE0B63-5C02-1C41-B80F-1B92BD7DEF41}"/>
                  </a:ext>
                </a:extLst>
              </p:cNvPr>
              <p:cNvSpPr/>
              <p:nvPr/>
            </p:nvSpPr>
            <p:spPr>
              <a:xfrm>
                <a:off x="7764931" y="2516463"/>
                <a:ext cx="26761" cy="11521"/>
              </a:xfrm>
              <a:custGeom>
                <a:avLst/>
                <a:gdLst/>
                <a:ahLst/>
                <a:cxnLst/>
                <a:rect l="l" t="t" r="r" b="b"/>
                <a:pathLst>
                  <a:path w="1022" h="440" extrusionOk="0">
                    <a:moveTo>
                      <a:pt x="297" y="0"/>
                    </a:moveTo>
                    <a:cubicBezTo>
                      <a:pt x="1" y="0"/>
                      <a:pt x="1" y="439"/>
                      <a:pt x="297" y="439"/>
                    </a:cubicBezTo>
                    <a:lnTo>
                      <a:pt x="726" y="439"/>
                    </a:lnTo>
                    <a:cubicBezTo>
                      <a:pt x="1022" y="439"/>
                      <a:pt x="1022" y="0"/>
                      <a:pt x="72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" name="Google Shape;1910;p43">
                <a:extLst>
                  <a:ext uri="{FF2B5EF4-FFF2-40B4-BE49-F238E27FC236}">
                    <a16:creationId xmlns:a16="http://schemas.microsoft.com/office/drawing/2014/main" id="{99DBA797-9004-1442-BFEE-18C3280B8808}"/>
                  </a:ext>
                </a:extLst>
              </p:cNvPr>
              <p:cNvSpPr/>
              <p:nvPr/>
            </p:nvSpPr>
            <p:spPr>
              <a:xfrm>
                <a:off x="7772681" y="2419290"/>
                <a:ext cx="68474" cy="68709"/>
              </a:xfrm>
              <a:custGeom>
                <a:avLst/>
                <a:gdLst/>
                <a:ahLst/>
                <a:cxnLst/>
                <a:rect l="l" t="t" r="r" b="b"/>
                <a:pathLst>
                  <a:path w="2615" h="2624" extrusionOk="0">
                    <a:moveTo>
                      <a:pt x="1308" y="0"/>
                    </a:moveTo>
                    <a:cubicBezTo>
                      <a:pt x="583" y="0"/>
                      <a:pt x="1" y="582"/>
                      <a:pt x="1" y="1307"/>
                    </a:cubicBezTo>
                    <a:cubicBezTo>
                      <a:pt x="1" y="2032"/>
                      <a:pt x="583" y="2624"/>
                      <a:pt x="1308" y="2624"/>
                    </a:cubicBezTo>
                    <a:cubicBezTo>
                      <a:pt x="2033" y="2624"/>
                      <a:pt x="2615" y="2032"/>
                      <a:pt x="2615" y="1307"/>
                    </a:cubicBezTo>
                    <a:cubicBezTo>
                      <a:pt x="2615" y="582"/>
                      <a:pt x="2033" y="0"/>
                      <a:pt x="13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" name="Google Shape;1911;p43">
                <a:extLst>
                  <a:ext uri="{FF2B5EF4-FFF2-40B4-BE49-F238E27FC236}">
                    <a16:creationId xmlns:a16="http://schemas.microsoft.com/office/drawing/2014/main" id="{3971C5B0-202F-2545-B2A0-EA64A0289DD5}"/>
                  </a:ext>
                </a:extLst>
              </p:cNvPr>
              <p:cNvSpPr/>
              <p:nvPr/>
            </p:nvSpPr>
            <p:spPr>
              <a:xfrm>
                <a:off x="7749717" y="2447753"/>
                <a:ext cx="34224" cy="34512"/>
              </a:xfrm>
              <a:custGeom>
                <a:avLst/>
                <a:gdLst/>
                <a:ahLst/>
                <a:cxnLst/>
                <a:rect l="l" t="t" r="r" b="b"/>
                <a:pathLst>
                  <a:path w="1307" h="1318" extrusionOk="0">
                    <a:moveTo>
                      <a:pt x="658" y="1"/>
                    </a:moveTo>
                    <a:cubicBezTo>
                      <a:pt x="296" y="1"/>
                      <a:pt x="0" y="297"/>
                      <a:pt x="0" y="659"/>
                    </a:cubicBezTo>
                    <a:cubicBezTo>
                      <a:pt x="0" y="1022"/>
                      <a:pt x="296" y="1317"/>
                      <a:pt x="658" y="1317"/>
                    </a:cubicBezTo>
                    <a:cubicBezTo>
                      <a:pt x="1021" y="1317"/>
                      <a:pt x="1307" y="1022"/>
                      <a:pt x="1307" y="659"/>
                    </a:cubicBezTo>
                    <a:cubicBezTo>
                      <a:pt x="1307" y="297"/>
                      <a:pt x="1021" y="1"/>
                      <a:pt x="65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" name="Google Shape;1912;p43">
                <a:extLst>
                  <a:ext uri="{FF2B5EF4-FFF2-40B4-BE49-F238E27FC236}">
                    <a16:creationId xmlns:a16="http://schemas.microsoft.com/office/drawing/2014/main" id="{AC88ED1E-CB82-C140-9CEE-F15CC9C874A4}"/>
                  </a:ext>
                </a:extLst>
              </p:cNvPr>
              <p:cNvSpPr/>
              <p:nvPr/>
            </p:nvSpPr>
            <p:spPr>
              <a:xfrm>
                <a:off x="7654770" y="2667576"/>
                <a:ext cx="178398" cy="77717"/>
              </a:xfrm>
              <a:custGeom>
                <a:avLst/>
                <a:gdLst/>
                <a:ahLst/>
                <a:cxnLst/>
                <a:rect l="l" t="t" r="r" b="b"/>
                <a:pathLst>
                  <a:path w="6813" h="2968" extrusionOk="0">
                    <a:moveTo>
                      <a:pt x="840" y="1"/>
                    </a:moveTo>
                    <a:lnTo>
                      <a:pt x="1" y="249"/>
                    </a:lnTo>
                    <a:cubicBezTo>
                      <a:pt x="363" y="1833"/>
                      <a:pt x="1775" y="2968"/>
                      <a:pt x="3407" y="2968"/>
                    </a:cubicBezTo>
                    <a:cubicBezTo>
                      <a:pt x="5038" y="2968"/>
                      <a:pt x="6459" y="1833"/>
                      <a:pt x="6812" y="249"/>
                    </a:cubicBezTo>
                    <a:lnTo>
                      <a:pt x="5982" y="1"/>
                    </a:lnTo>
                    <a:cubicBezTo>
                      <a:pt x="5725" y="1213"/>
                      <a:pt x="4656" y="2090"/>
                      <a:pt x="3416" y="2090"/>
                    </a:cubicBezTo>
                    <a:cubicBezTo>
                      <a:pt x="2166" y="2090"/>
                      <a:pt x="1098" y="1213"/>
                      <a:pt x="84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72" name="Google Shape;1913;p43">
            <a:extLst>
              <a:ext uri="{FF2B5EF4-FFF2-40B4-BE49-F238E27FC236}">
                <a16:creationId xmlns:a16="http://schemas.microsoft.com/office/drawing/2014/main" id="{2E6300EF-E396-7046-8E0F-6B9175716CE0}"/>
              </a:ext>
            </a:extLst>
          </p:cNvPr>
          <p:cNvGrpSpPr/>
          <p:nvPr/>
        </p:nvGrpSpPr>
        <p:grpSpPr>
          <a:xfrm>
            <a:off x="4175253" y="4075021"/>
            <a:ext cx="648900" cy="648900"/>
            <a:chOff x="6960800" y="1202011"/>
            <a:chExt cx="648900" cy="824752"/>
          </a:xfrm>
        </p:grpSpPr>
        <p:sp>
          <p:nvSpPr>
            <p:cNvPr id="173" name="Google Shape;1914;p43">
              <a:extLst>
                <a:ext uri="{FF2B5EF4-FFF2-40B4-BE49-F238E27FC236}">
                  <a16:creationId xmlns:a16="http://schemas.microsoft.com/office/drawing/2014/main" id="{102298EE-834B-FC42-889D-49E6B9BC673E}"/>
                </a:ext>
              </a:extLst>
            </p:cNvPr>
            <p:cNvSpPr/>
            <p:nvPr/>
          </p:nvSpPr>
          <p:spPr>
            <a:xfrm>
              <a:off x="6960800" y="1202011"/>
              <a:ext cx="648900" cy="824752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74" name="Google Shape;1915;p43">
              <a:extLst>
                <a:ext uri="{FF2B5EF4-FFF2-40B4-BE49-F238E27FC236}">
                  <a16:creationId xmlns:a16="http://schemas.microsoft.com/office/drawing/2014/main" id="{4ACA4D4E-A08A-1D4E-9626-6F02817EDCD7}"/>
                </a:ext>
              </a:extLst>
            </p:cNvPr>
            <p:cNvGrpSpPr/>
            <p:nvPr/>
          </p:nvGrpSpPr>
          <p:grpSpPr>
            <a:xfrm>
              <a:off x="7093511" y="1454595"/>
              <a:ext cx="383491" cy="495449"/>
              <a:chOff x="7606826" y="2419290"/>
              <a:chExt cx="274550" cy="354728"/>
            </a:xfrm>
          </p:grpSpPr>
          <p:sp>
            <p:nvSpPr>
              <p:cNvPr id="175" name="Google Shape;1916;p43">
                <a:extLst>
                  <a:ext uri="{FF2B5EF4-FFF2-40B4-BE49-F238E27FC236}">
                    <a16:creationId xmlns:a16="http://schemas.microsoft.com/office/drawing/2014/main" id="{13EB9F83-7A4A-AD40-91F4-A9547852124A}"/>
                  </a:ext>
                </a:extLst>
              </p:cNvPr>
              <p:cNvSpPr/>
              <p:nvPr/>
            </p:nvSpPr>
            <p:spPr>
              <a:xfrm>
                <a:off x="7606826" y="2619370"/>
                <a:ext cx="274550" cy="154649"/>
              </a:xfrm>
              <a:custGeom>
                <a:avLst/>
                <a:gdLst/>
                <a:ahLst/>
                <a:cxnLst/>
                <a:rect l="l" t="t" r="r" b="b"/>
                <a:pathLst>
                  <a:path w="10485" h="5906" extrusionOk="0">
                    <a:moveTo>
                      <a:pt x="3711" y="1"/>
                    </a:moveTo>
                    <a:lnTo>
                      <a:pt x="3711" y="1041"/>
                    </a:lnTo>
                    <a:cubicBezTo>
                      <a:pt x="3711" y="1336"/>
                      <a:pt x="3520" y="1584"/>
                      <a:pt x="3244" y="1670"/>
                    </a:cubicBezTo>
                    <a:lnTo>
                      <a:pt x="935" y="2348"/>
                    </a:lnTo>
                    <a:cubicBezTo>
                      <a:pt x="382" y="2510"/>
                      <a:pt x="0" y="3025"/>
                      <a:pt x="0" y="3607"/>
                    </a:cubicBezTo>
                    <a:lnTo>
                      <a:pt x="0" y="5248"/>
                    </a:lnTo>
                    <a:cubicBezTo>
                      <a:pt x="0" y="5610"/>
                      <a:pt x="286" y="5906"/>
                      <a:pt x="649" y="5906"/>
                    </a:cubicBezTo>
                    <a:lnTo>
                      <a:pt x="9826" y="5906"/>
                    </a:lnTo>
                    <a:cubicBezTo>
                      <a:pt x="10189" y="5906"/>
                      <a:pt x="10485" y="5610"/>
                      <a:pt x="10485" y="5248"/>
                    </a:cubicBezTo>
                    <a:lnTo>
                      <a:pt x="10485" y="3607"/>
                    </a:lnTo>
                    <a:cubicBezTo>
                      <a:pt x="10485" y="3025"/>
                      <a:pt x="10093" y="2510"/>
                      <a:pt x="9540" y="2348"/>
                    </a:cubicBezTo>
                    <a:lnTo>
                      <a:pt x="7241" y="1670"/>
                    </a:lnTo>
                    <a:cubicBezTo>
                      <a:pt x="6955" y="1584"/>
                      <a:pt x="6764" y="1336"/>
                      <a:pt x="6764" y="1041"/>
                    </a:cubicBezTo>
                    <a:lnTo>
                      <a:pt x="6764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" name="Google Shape;1917;p43">
                <a:extLst>
                  <a:ext uri="{FF2B5EF4-FFF2-40B4-BE49-F238E27FC236}">
                    <a16:creationId xmlns:a16="http://schemas.microsoft.com/office/drawing/2014/main" id="{1407F6FA-C6CD-D346-A6AC-3953218AB30D}"/>
                  </a:ext>
                </a:extLst>
              </p:cNvPr>
              <p:cNvSpPr/>
              <p:nvPr/>
            </p:nvSpPr>
            <p:spPr>
              <a:xfrm>
                <a:off x="7606826" y="2667576"/>
                <a:ext cx="274550" cy="106442"/>
              </a:xfrm>
              <a:custGeom>
                <a:avLst/>
                <a:gdLst/>
                <a:ahLst/>
                <a:cxnLst/>
                <a:rect l="l" t="t" r="r" b="b"/>
                <a:pathLst>
                  <a:path w="10485" h="4065" extrusionOk="0">
                    <a:moveTo>
                      <a:pt x="2671" y="1"/>
                    </a:moveTo>
                    <a:lnTo>
                      <a:pt x="935" y="507"/>
                    </a:lnTo>
                    <a:cubicBezTo>
                      <a:pt x="382" y="669"/>
                      <a:pt x="0" y="1184"/>
                      <a:pt x="0" y="1766"/>
                    </a:cubicBezTo>
                    <a:lnTo>
                      <a:pt x="0" y="3407"/>
                    </a:lnTo>
                    <a:cubicBezTo>
                      <a:pt x="0" y="3769"/>
                      <a:pt x="286" y="4065"/>
                      <a:pt x="649" y="4065"/>
                    </a:cubicBezTo>
                    <a:lnTo>
                      <a:pt x="9826" y="4065"/>
                    </a:lnTo>
                    <a:cubicBezTo>
                      <a:pt x="10189" y="4065"/>
                      <a:pt x="10485" y="3769"/>
                      <a:pt x="10485" y="3407"/>
                    </a:cubicBezTo>
                    <a:lnTo>
                      <a:pt x="10485" y="1766"/>
                    </a:lnTo>
                    <a:cubicBezTo>
                      <a:pt x="10485" y="1184"/>
                      <a:pt x="10093" y="669"/>
                      <a:pt x="9540" y="507"/>
                    </a:cubicBezTo>
                    <a:lnTo>
                      <a:pt x="7804" y="1"/>
                    </a:lnTo>
                    <a:cubicBezTo>
                      <a:pt x="7556" y="1213"/>
                      <a:pt x="6478" y="2090"/>
                      <a:pt x="5238" y="2090"/>
                    </a:cubicBezTo>
                    <a:cubicBezTo>
                      <a:pt x="3997" y="2090"/>
                      <a:pt x="2919" y="1213"/>
                      <a:pt x="2671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" name="Google Shape;1918;p43">
                <a:extLst>
                  <a:ext uri="{FF2B5EF4-FFF2-40B4-BE49-F238E27FC236}">
                    <a16:creationId xmlns:a16="http://schemas.microsoft.com/office/drawing/2014/main" id="{46FB0263-F849-E744-8594-94DBBC57A9D4}"/>
                  </a:ext>
                </a:extLst>
              </p:cNvPr>
              <p:cNvSpPr/>
              <p:nvPr/>
            </p:nvSpPr>
            <p:spPr>
              <a:xfrm>
                <a:off x="7703998" y="2619370"/>
                <a:ext cx="79943" cy="22886"/>
              </a:xfrm>
              <a:custGeom>
                <a:avLst/>
                <a:gdLst/>
                <a:ahLst/>
                <a:cxnLst/>
                <a:rect l="l" t="t" r="r" b="b"/>
                <a:pathLst>
                  <a:path w="3053" h="874" extrusionOk="0">
                    <a:moveTo>
                      <a:pt x="0" y="1"/>
                    </a:moveTo>
                    <a:lnTo>
                      <a:pt x="0" y="487"/>
                    </a:lnTo>
                    <a:cubicBezTo>
                      <a:pt x="477" y="745"/>
                      <a:pt x="1002" y="874"/>
                      <a:pt x="1527" y="874"/>
                    </a:cubicBezTo>
                    <a:cubicBezTo>
                      <a:pt x="2051" y="874"/>
                      <a:pt x="2576" y="745"/>
                      <a:pt x="3053" y="487"/>
                    </a:cubicBezTo>
                    <a:lnTo>
                      <a:pt x="3053" y="1"/>
                    </a:lnTo>
                    <a:close/>
                  </a:path>
                </a:pathLst>
              </a:custGeom>
              <a:solidFill>
                <a:srgbClr val="F9BA9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78" name="Google Shape;1919;p43">
                <a:extLst>
                  <a:ext uri="{FF2B5EF4-FFF2-40B4-BE49-F238E27FC236}">
                    <a16:creationId xmlns:a16="http://schemas.microsoft.com/office/drawing/2014/main" id="{2A035F1D-743E-1743-BB4C-84F8F7CAC1F1}"/>
                  </a:ext>
                </a:extLst>
              </p:cNvPr>
              <p:cNvSpPr/>
              <p:nvPr/>
            </p:nvSpPr>
            <p:spPr>
              <a:xfrm>
                <a:off x="7647543" y="2470744"/>
                <a:ext cx="192617" cy="160147"/>
              </a:xfrm>
              <a:custGeom>
                <a:avLst/>
                <a:gdLst/>
                <a:ahLst/>
                <a:cxnLst/>
                <a:rect l="l" t="t" r="r" b="b"/>
                <a:pathLst>
                  <a:path w="7356" h="6116" extrusionOk="0">
                    <a:moveTo>
                      <a:pt x="840" y="1"/>
                    </a:moveTo>
                    <a:lnTo>
                      <a:pt x="840" y="2405"/>
                    </a:lnTo>
                    <a:lnTo>
                      <a:pt x="735" y="2405"/>
                    </a:lnTo>
                    <a:cubicBezTo>
                      <a:pt x="0" y="2405"/>
                      <a:pt x="0" y="3492"/>
                      <a:pt x="735" y="3492"/>
                    </a:cubicBezTo>
                    <a:lnTo>
                      <a:pt x="849" y="3492"/>
                    </a:lnTo>
                    <a:cubicBezTo>
                      <a:pt x="964" y="4971"/>
                      <a:pt x="2194" y="6116"/>
                      <a:pt x="3683" y="6116"/>
                    </a:cubicBezTo>
                    <a:cubicBezTo>
                      <a:pt x="5161" y="6116"/>
                      <a:pt x="6392" y="4971"/>
                      <a:pt x="6506" y="3492"/>
                    </a:cubicBezTo>
                    <a:lnTo>
                      <a:pt x="6630" y="3492"/>
                    </a:lnTo>
                    <a:cubicBezTo>
                      <a:pt x="7355" y="3492"/>
                      <a:pt x="7355" y="2405"/>
                      <a:pt x="6630" y="2405"/>
                    </a:cubicBezTo>
                    <a:lnTo>
                      <a:pt x="6525" y="2405"/>
                    </a:lnTo>
                    <a:lnTo>
                      <a:pt x="6525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" name="Google Shape;1920;p43">
                <a:extLst>
                  <a:ext uri="{FF2B5EF4-FFF2-40B4-BE49-F238E27FC236}">
                    <a16:creationId xmlns:a16="http://schemas.microsoft.com/office/drawing/2014/main" id="{831C2100-8CDF-6242-97C4-F0869B8BD5EB}"/>
                  </a:ext>
                </a:extLst>
              </p:cNvPr>
              <p:cNvSpPr/>
              <p:nvPr/>
            </p:nvSpPr>
            <p:spPr>
              <a:xfrm>
                <a:off x="7651785" y="2470744"/>
                <a:ext cx="166379" cy="160121"/>
              </a:xfrm>
              <a:custGeom>
                <a:avLst/>
                <a:gdLst/>
                <a:ahLst/>
                <a:cxnLst/>
                <a:rect l="l" t="t" r="r" b="b"/>
                <a:pathLst>
                  <a:path w="6354" h="6115" extrusionOk="0">
                    <a:moveTo>
                      <a:pt x="678" y="1"/>
                    </a:moveTo>
                    <a:lnTo>
                      <a:pt x="678" y="2405"/>
                    </a:lnTo>
                    <a:lnTo>
                      <a:pt x="601" y="2405"/>
                    </a:lnTo>
                    <a:cubicBezTo>
                      <a:pt x="595" y="2404"/>
                      <a:pt x="589" y="2404"/>
                      <a:pt x="583" y="2404"/>
                    </a:cubicBezTo>
                    <a:cubicBezTo>
                      <a:pt x="304" y="2404"/>
                      <a:pt x="66" y="2611"/>
                      <a:pt x="29" y="2891"/>
                    </a:cubicBezTo>
                    <a:cubicBezTo>
                      <a:pt x="0" y="3215"/>
                      <a:pt x="248" y="3492"/>
                      <a:pt x="573" y="3492"/>
                    </a:cubicBezTo>
                    <a:lnTo>
                      <a:pt x="687" y="3492"/>
                    </a:lnTo>
                    <a:cubicBezTo>
                      <a:pt x="800" y="4995"/>
                      <a:pt x="2046" y="6115"/>
                      <a:pt x="3499" y="6115"/>
                    </a:cubicBezTo>
                    <a:cubicBezTo>
                      <a:pt x="3650" y="6115"/>
                      <a:pt x="3804" y="6103"/>
                      <a:pt x="3959" y="6077"/>
                    </a:cubicBezTo>
                    <a:cubicBezTo>
                      <a:pt x="2576" y="5868"/>
                      <a:pt x="1555" y="4675"/>
                      <a:pt x="1555" y="3282"/>
                    </a:cubicBezTo>
                    <a:lnTo>
                      <a:pt x="1555" y="1527"/>
                    </a:lnTo>
                    <a:cubicBezTo>
                      <a:pt x="1555" y="1050"/>
                      <a:pt x="1946" y="659"/>
                      <a:pt x="2433" y="659"/>
                    </a:cubicBezTo>
                    <a:lnTo>
                      <a:pt x="3740" y="659"/>
                    </a:lnTo>
                    <a:cubicBezTo>
                      <a:pt x="3932" y="802"/>
                      <a:pt x="4163" y="875"/>
                      <a:pt x="4392" y="875"/>
                    </a:cubicBezTo>
                    <a:cubicBezTo>
                      <a:pt x="4562" y="875"/>
                      <a:pt x="4731" y="835"/>
                      <a:pt x="4885" y="754"/>
                    </a:cubicBezTo>
                    <a:cubicBezTo>
                      <a:pt x="5184" y="972"/>
                      <a:pt x="5547" y="1088"/>
                      <a:pt x="5914" y="1088"/>
                    </a:cubicBezTo>
                    <a:cubicBezTo>
                      <a:pt x="6061" y="1088"/>
                      <a:pt x="6209" y="1069"/>
                      <a:pt x="6354" y="1031"/>
                    </a:cubicBezTo>
                    <a:lnTo>
                      <a:pt x="6354" y="1"/>
                    </a:lnTo>
                    <a:close/>
                  </a:path>
                </a:pathLst>
              </a:custGeom>
              <a:solidFill>
                <a:srgbClr val="F9BA9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" name="Google Shape;1921;p43">
                <a:extLst>
                  <a:ext uri="{FF2B5EF4-FFF2-40B4-BE49-F238E27FC236}">
                    <a16:creationId xmlns:a16="http://schemas.microsoft.com/office/drawing/2014/main" id="{9D3190C0-8E3D-384B-AE36-4CB175250E6B}"/>
                  </a:ext>
                </a:extLst>
              </p:cNvPr>
              <p:cNvSpPr/>
              <p:nvPr/>
            </p:nvSpPr>
            <p:spPr>
              <a:xfrm>
                <a:off x="7654770" y="2419290"/>
                <a:ext cx="174156" cy="114428"/>
              </a:xfrm>
              <a:custGeom>
                <a:avLst/>
                <a:gdLst/>
                <a:ahLst/>
                <a:cxnLst/>
                <a:rect l="l" t="t" r="r" b="b"/>
                <a:pathLst>
                  <a:path w="6651" h="4370" extrusionOk="0">
                    <a:moveTo>
                      <a:pt x="1842" y="0"/>
                    </a:moveTo>
                    <a:cubicBezTo>
                      <a:pt x="812" y="0"/>
                      <a:pt x="1" y="897"/>
                      <a:pt x="106" y="1918"/>
                    </a:cubicBezTo>
                    <a:lnTo>
                      <a:pt x="344" y="4370"/>
                    </a:lnTo>
                    <a:lnTo>
                      <a:pt x="564" y="4370"/>
                    </a:lnTo>
                    <a:cubicBezTo>
                      <a:pt x="812" y="4370"/>
                      <a:pt x="1003" y="4169"/>
                      <a:pt x="1003" y="3931"/>
                    </a:cubicBezTo>
                    <a:lnTo>
                      <a:pt x="1003" y="2967"/>
                    </a:lnTo>
                    <a:cubicBezTo>
                      <a:pt x="1003" y="2481"/>
                      <a:pt x="1394" y="2090"/>
                      <a:pt x="1880" y="2090"/>
                    </a:cubicBezTo>
                    <a:lnTo>
                      <a:pt x="5811" y="2090"/>
                    </a:lnTo>
                    <a:lnTo>
                      <a:pt x="5811" y="3931"/>
                    </a:lnTo>
                    <a:cubicBezTo>
                      <a:pt x="5811" y="4169"/>
                      <a:pt x="6011" y="4370"/>
                      <a:pt x="6249" y="4370"/>
                    </a:cubicBezTo>
                    <a:lnTo>
                      <a:pt x="6469" y="4370"/>
                    </a:lnTo>
                    <a:lnTo>
                      <a:pt x="6650" y="2004"/>
                    </a:lnTo>
                    <a:lnTo>
                      <a:pt x="6631" y="2004"/>
                    </a:lnTo>
                    <a:lnTo>
                      <a:pt x="581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" name="Google Shape;1922;p43">
                <a:extLst>
                  <a:ext uri="{FF2B5EF4-FFF2-40B4-BE49-F238E27FC236}">
                    <a16:creationId xmlns:a16="http://schemas.microsoft.com/office/drawing/2014/main" id="{B36C9E95-5D58-C14F-92A5-D74ED0F94429}"/>
                  </a:ext>
                </a:extLst>
              </p:cNvPr>
              <p:cNvSpPr/>
              <p:nvPr/>
            </p:nvSpPr>
            <p:spPr>
              <a:xfrm>
                <a:off x="7654770" y="2419290"/>
                <a:ext cx="71983" cy="114428"/>
              </a:xfrm>
              <a:custGeom>
                <a:avLst/>
                <a:gdLst/>
                <a:ahLst/>
                <a:cxnLst/>
                <a:rect l="l" t="t" r="r" b="b"/>
                <a:pathLst>
                  <a:path w="2749" h="4370" extrusionOk="0">
                    <a:moveTo>
                      <a:pt x="1842" y="0"/>
                    </a:moveTo>
                    <a:cubicBezTo>
                      <a:pt x="812" y="0"/>
                      <a:pt x="1" y="888"/>
                      <a:pt x="106" y="1918"/>
                    </a:cubicBezTo>
                    <a:lnTo>
                      <a:pt x="344" y="4370"/>
                    </a:lnTo>
                    <a:lnTo>
                      <a:pt x="564" y="4370"/>
                    </a:lnTo>
                    <a:cubicBezTo>
                      <a:pt x="812" y="4370"/>
                      <a:pt x="1003" y="4169"/>
                      <a:pt x="1003" y="3931"/>
                    </a:cubicBezTo>
                    <a:lnTo>
                      <a:pt x="1003" y="1756"/>
                    </a:lnTo>
                    <a:cubicBezTo>
                      <a:pt x="1003" y="783"/>
                      <a:pt x="1785" y="0"/>
                      <a:pt x="2748" y="0"/>
                    </a:cubicBezTo>
                    <a:close/>
                  </a:path>
                </a:pathLst>
              </a:custGeom>
              <a:solidFill>
                <a:srgbClr val="F9AE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" name="Google Shape;1923;p43">
                <a:extLst>
                  <a:ext uri="{FF2B5EF4-FFF2-40B4-BE49-F238E27FC236}">
                    <a16:creationId xmlns:a16="http://schemas.microsoft.com/office/drawing/2014/main" id="{66FFE2B9-E9CE-6A42-9B82-E1A60118D87C}"/>
                  </a:ext>
                </a:extLst>
              </p:cNvPr>
              <p:cNvSpPr/>
              <p:nvPr/>
            </p:nvSpPr>
            <p:spPr>
              <a:xfrm>
                <a:off x="7703998" y="2533640"/>
                <a:ext cx="11495" cy="17308"/>
              </a:xfrm>
              <a:custGeom>
                <a:avLst/>
                <a:gdLst/>
                <a:ahLst/>
                <a:cxnLst/>
                <a:rect l="l" t="t" r="r" b="b"/>
                <a:pathLst>
                  <a:path w="439" h="661" extrusionOk="0">
                    <a:moveTo>
                      <a:pt x="220" y="0"/>
                    </a:moveTo>
                    <a:cubicBezTo>
                      <a:pt x="110" y="0"/>
                      <a:pt x="0" y="74"/>
                      <a:pt x="0" y="222"/>
                    </a:cubicBezTo>
                    <a:lnTo>
                      <a:pt x="0" y="441"/>
                    </a:lnTo>
                    <a:cubicBezTo>
                      <a:pt x="0" y="556"/>
                      <a:pt x="96" y="661"/>
                      <a:pt x="220" y="661"/>
                    </a:cubicBezTo>
                    <a:cubicBezTo>
                      <a:pt x="334" y="661"/>
                      <a:pt x="439" y="556"/>
                      <a:pt x="439" y="441"/>
                    </a:cubicBezTo>
                    <a:lnTo>
                      <a:pt x="439" y="222"/>
                    </a:lnTo>
                    <a:cubicBezTo>
                      <a:pt x="439" y="74"/>
                      <a:pt x="329" y="0"/>
                      <a:pt x="220" y="0"/>
                    </a:cubicBezTo>
                    <a:close/>
                  </a:path>
                </a:pathLst>
              </a:custGeom>
              <a:solidFill>
                <a:srgbClr val="213B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" name="Google Shape;1924;p43">
                <a:extLst>
                  <a:ext uri="{FF2B5EF4-FFF2-40B4-BE49-F238E27FC236}">
                    <a16:creationId xmlns:a16="http://schemas.microsoft.com/office/drawing/2014/main" id="{605768B5-298E-9842-BE62-4CADCD228734}"/>
                  </a:ext>
                </a:extLst>
              </p:cNvPr>
              <p:cNvSpPr/>
              <p:nvPr/>
            </p:nvSpPr>
            <p:spPr>
              <a:xfrm>
                <a:off x="7772681" y="2533640"/>
                <a:ext cx="11260" cy="17308"/>
              </a:xfrm>
              <a:custGeom>
                <a:avLst/>
                <a:gdLst/>
                <a:ahLst/>
                <a:cxnLst/>
                <a:rect l="l" t="t" r="r" b="b"/>
                <a:pathLst>
                  <a:path w="430" h="661" extrusionOk="0">
                    <a:moveTo>
                      <a:pt x="215" y="0"/>
                    </a:moveTo>
                    <a:cubicBezTo>
                      <a:pt x="108" y="0"/>
                      <a:pt x="1" y="74"/>
                      <a:pt x="1" y="222"/>
                    </a:cubicBezTo>
                    <a:lnTo>
                      <a:pt x="1" y="441"/>
                    </a:lnTo>
                    <a:cubicBezTo>
                      <a:pt x="1" y="556"/>
                      <a:pt x="96" y="661"/>
                      <a:pt x="220" y="661"/>
                    </a:cubicBezTo>
                    <a:cubicBezTo>
                      <a:pt x="335" y="661"/>
                      <a:pt x="430" y="556"/>
                      <a:pt x="430" y="441"/>
                    </a:cubicBezTo>
                    <a:lnTo>
                      <a:pt x="430" y="222"/>
                    </a:lnTo>
                    <a:cubicBezTo>
                      <a:pt x="430" y="74"/>
                      <a:pt x="323" y="0"/>
                      <a:pt x="215" y="0"/>
                    </a:cubicBezTo>
                    <a:close/>
                  </a:path>
                </a:pathLst>
              </a:custGeom>
              <a:solidFill>
                <a:srgbClr val="213B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" name="Google Shape;1925;p43">
                <a:extLst>
                  <a:ext uri="{FF2B5EF4-FFF2-40B4-BE49-F238E27FC236}">
                    <a16:creationId xmlns:a16="http://schemas.microsoft.com/office/drawing/2014/main" id="{0A3FFB5C-9426-7C4D-97AC-D3E26B6A33FC}"/>
                  </a:ext>
                </a:extLst>
              </p:cNvPr>
              <p:cNvSpPr/>
              <p:nvPr/>
            </p:nvSpPr>
            <p:spPr>
              <a:xfrm>
                <a:off x="7718714" y="2573598"/>
                <a:ext cx="50720" cy="17334"/>
              </a:xfrm>
              <a:custGeom>
                <a:avLst/>
                <a:gdLst/>
                <a:ahLst/>
                <a:cxnLst/>
                <a:rect l="l" t="t" r="r" b="b"/>
                <a:pathLst>
                  <a:path w="1937" h="662" extrusionOk="0">
                    <a:moveTo>
                      <a:pt x="314" y="0"/>
                    </a:moveTo>
                    <a:cubicBezTo>
                      <a:pt x="144" y="0"/>
                      <a:pt x="0" y="221"/>
                      <a:pt x="154" y="375"/>
                    </a:cubicBezTo>
                    <a:cubicBezTo>
                      <a:pt x="372" y="566"/>
                      <a:pt x="643" y="662"/>
                      <a:pt x="924" y="662"/>
                    </a:cubicBezTo>
                    <a:cubicBezTo>
                      <a:pt x="938" y="662"/>
                      <a:pt x="951" y="662"/>
                      <a:pt x="965" y="661"/>
                    </a:cubicBezTo>
                    <a:cubicBezTo>
                      <a:pt x="978" y="662"/>
                      <a:pt x="991" y="662"/>
                      <a:pt x="1005" y="662"/>
                    </a:cubicBezTo>
                    <a:cubicBezTo>
                      <a:pt x="1286" y="662"/>
                      <a:pt x="1557" y="566"/>
                      <a:pt x="1775" y="375"/>
                    </a:cubicBezTo>
                    <a:cubicBezTo>
                      <a:pt x="1936" y="221"/>
                      <a:pt x="1789" y="0"/>
                      <a:pt x="1621" y="0"/>
                    </a:cubicBezTo>
                    <a:cubicBezTo>
                      <a:pt x="1570" y="0"/>
                      <a:pt x="1517" y="21"/>
                      <a:pt x="1470" y="70"/>
                    </a:cubicBezTo>
                    <a:cubicBezTo>
                      <a:pt x="1318" y="170"/>
                      <a:pt x="1141" y="220"/>
                      <a:pt x="966" y="220"/>
                    </a:cubicBezTo>
                    <a:cubicBezTo>
                      <a:pt x="790" y="220"/>
                      <a:pt x="616" y="170"/>
                      <a:pt x="469" y="70"/>
                    </a:cubicBezTo>
                    <a:cubicBezTo>
                      <a:pt x="420" y="21"/>
                      <a:pt x="365" y="0"/>
                      <a:pt x="31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" name="Google Shape;1926;p43">
                <a:extLst>
                  <a:ext uri="{FF2B5EF4-FFF2-40B4-BE49-F238E27FC236}">
                    <a16:creationId xmlns:a16="http://schemas.microsoft.com/office/drawing/2014/main" id="{3E89F793-4A6A-7B4E-9D7A-4779E22890B0}"/>
                  </a:ext>
                </a:extLst>
              </p:cNvPr>
              <p:cNvSpPr/>
              <p:nvPr/>
            </p:nvSpPr>
            <p:spPr>
              <a:xfrm>
                <a:off x="7696483" y="2516463"/>
                <a:ext cx="26525" cy="11521"/>
              </a:xfrm>
              <a:custGeom>
                <a:avLst/>
                <a:gdLst/>
                <a:ahLst/>
                <a:cxnLst/>
                <a:rect l="l" t="t" r="r" b="b"/>
                <a:pathLst>
                  <a:path w="1013" h="440" extrusionOk="0">
                    <a:moveTo>
                      <a:pt x="287" y="0"/>
                    </a:moveTo>
                    <a:cubicBezTo>
                      <a:pt x="1" y="0"/>
                      <a:pt x="1" y="439"/>
                      <a:pt x="287" y="439"/>
                    </a:cubicBezTo>
                    <a:lnTo>
                      <a:pt x="726" y="439"/>
                    </a:lnTo>
                    <a:cubicBezTo>
                      <a:pt x="1012" y="439"/>
                      <a:pt x="1012" y="0"/>
                      <a:pt x="726" y="0"/>
                    </a:cubicBezTo>
                    <a:close/>
                  </a:path>
                </a:pathLst>
              </a:custGeom>
              <a:solidFill>
                <a:srgbClr val="F9AE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" name="Google Shape;1927;p43">
                <a:extLst>
                  <a:ext uri="{FF2B5EF4-FFF2-40B4-BE49-F238E27FC236}">
                    <a16:creationId xmlns:a16="http://schemas.microsoft.com/office/drawing/2014/main" id="{9F04841A-9250-4D4F-85FE-9D23F73DDA81}"/>
                  </a:ext>
                </a:extLst>
              </p:cNvPr>
              <p:cNvSpPr/>
              <p:nvPr/>
            </p:nvSpPr>
            <p:spPr>
              <a:xfrm>
                <a:off x="7764931" y="2516463"/>
                <a:ext cx="26761" cy="11521"/>
              </a:xfrm>
              <a:custGeom>
                <a:avLst/>
                <a:gdLst/>
                <a:ahLst/>
                <a:cxnLst/>
                <a:rect l="l" t="t" r="r" b="b"/>
                <a:pathLst>
                  <a:path w="1022" h="440" extrusionOk="0">
                    <a:moveTo>
                      <a:pt x="297" y="0"/>
                    </a:moveTo>
                    <a:cubicBezTo>
                      <a:pt x="1" y="0"/>
                      <a:pt x="1" y="439"/>
                      <a:pt x="297" y="439"/>
                    </a:cubicBezTo>
                    <a:lnTo>
                      <a:pt x="726" y="439"/>
                    </a:lnTo>
                    <a:cubicBezTo>
                      <a:pt x="1022" y="439"/>
                      <a:pt x="1022" y="0"/>
                      <a:pt x="726" y="0"/>
                    </a:cubicBezTo>
                    <a:close/>
                  </a:path>
                </a:pathLst>
              </a:custGeom>
              <a:solidFill>
                <a:srgbClr val="F9AE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" name="Google Shape;1928;p43">
                <a:extLst>
                  <a:ext uri="{FF2B5EF4-FFF2-40B4-BE49-F238E27FC236}">
                    <a16:creationId xmlns:a16="http://schemas.microsoft.com/office/drawing/2014/main" id="{466439A2-416E-7B48-8E27-9468BB3CD832}"/>
                  </a:ext>
                </a:extLst>
              </p:cNvPr>
              <p:cNvSpPr/>
              <p:nvPr/>
            </p:nvSpPr>
            <p:spPr>
              <a:xfrm>
                <a:off x="7772681" y="2419290"/>
                <a:ext cx="68474" cy="68709"/>
              </a:xfrm>
              <a:custGeom>
                <a:avLst/>
                <a:gdLst/>
                <a:ahLst/>
                <a:cxnLst/>
                <a:rect l="l" t="t" r="r" b="b"/>
                <a:pathLst>
                  <a:path w="2615" h="2624" extrusionOk="0">
                    <a:moveTo>
                      <a:pt x="1308" y="0"/>
                    </a:moveTo>
                    <a:cubicBezTo>
                      <a:pt x="583" y="0"/>
                      <a:pt x="1" y="582"/>
                      <a:pt x="1" y="1307"/>
                    </a:cubicBezTo>
                    <a:cubicBezTo>
                      <a:pt x="1" y="2032"/>
                      <a:pt x="583" y="2624"/>
                      <a:pt x="1308" y="2624"/>
                    </a:cubicBezTo>
                    <a:cubicBezTo>
                      <a:pt x="2033" y="2624"/>
                      <a:pt x="2615" y="2032"/>
                      <a:pt x="2615" y="1307"/>
                    </a:cubicBezTo>
                    <a:cubicBezTo>
                      <a:pt x="2615" y="582"/>
                      <a:pt x="2033" y="0"/>
                      <a:pt x="130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" name="Google Shape;1929;p43">
                <a:extLst>
                  <a:ext uri="{FF2B5EF4-FFF2-40B4-BE49-F238E27FC236}">
                    <a16:creationId xmlns:a16="http://schemas.microsoft.com/office/drawing/2014/main" id="{562C8168-81B7-7A46-831B-0E6542BB3474}"/>
                  </a:ext>
                </a:extLst>
              </p:cNvPr>
              <p:cNvSpPr/>
              <p:nvPr/>
            </p:nvSpPr>
            <p:spPr>
              <a:xfrm>
                <a:off x="7749717" y="2447753"/>
                <a:ext cx="34224" cy="34512"/>
              </a:xfrm>
              <a:custGeom>
                <a:avLst/>
                <a:gdLst/>
                <a:ahLst/>
                <a:cxnLst/>
                <a:rect l="l" t="t" r="r" b="b"/>
                <a:pathLst>
                  <a:path w="1307" h="1318" extrusionOk="0">
                    <a:moveTo>
                      <a:pt x="658" y="1"/>
                    </a:moveTo>
                    <a:cubicBezTo>
                      <a:pt x="296" y="1"/>
                      <a:pt x="0" y="297"/>
                      <a:pt x="0" y="659"/>
                    </a:cubicBezTo>
                    <a:cubicBezTo>
                      <a:pt x="0" y="1022"/>
                      <a:pt x="296" y="1317"/>
                      <a:pt x="658" y="1317"/>
                    </a:cubicBezTo>
                    <a:cubicBezTo>
                      <a:pt x="1021" y="1317"/>
                      <a:pt x="1307" y="1022"/>
                      <a:pt x="1307" y="659"/>
                    </a:cubicBezTo>
                    <a:cubicBezTo>
                      <a:pt x="1307" y="297"/>
                      <a:pt x="1021" y="1"/>
                      <a:pt x="65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" name="Google Shape;1930;p43">
                <a:extLst>
                  <a:ext uri="{FF2B5EF4-FFF2-40B4-BE49-F238E27FC236}">
                    <a16:creationId xmlns:a16="http://schemas.microsoft.com/office/drawing/2014/main" id="{8A22CF92-9013-7C40-A2A4-AFA010D401F1}"/>
                  </a:ext>
                </a:extLst>
              </p:cNvPr>
              <p:cNvSpPr/>
              <p:nvPr/>
            </p:nvSpPr>
            <p:spPr>
              <a:xfrm>
                <a:off x="7654770" y="2667576"/>
                <a:ext cx="178398" cy="77717"/>
              </a:xfrm>
              <a:custGeom>
                <a:avLst/>
                <a:gdLst/>
                <a:ahLst/>
                <a:cxnLst/>
                <a:rect l="l" t="t" r="r" b="b"/>
                <a:pathLst>
                  <a:path w="6813" h="2968" extrusionOk="0">
                    <a:moveTo>
                      <a:pt x="840" y="1"/>
                    </a:moveTo>
                    <a:lnTo>
                      <a:pt x="1" y="249"/>
                    </a:lnTo>
                    <a:cubicBezTo>
                      <a:pt x="363" y="1833"/>
                      <a:pt x="1775" y="2968"/>
                      <a:pt x="3407" y="2968"/>
                    </a:cubicBezTo>
                    <a:cubicBezTo>
                      <a:pt x="5038" y="2968"/>
                      <a:pt x="6459" y="1833"/>
                      <a:pt x="6812" y="249"/>
                    </a:cubicBezTo>
                    <a:lnTo>
                      <a:pt x="5982" y="1"/>
                    </a:lnTo>
                    <a:cubicBezTo>
                      <a:pt x="5725" y="1213"/>
                      <a:pt x="4656" y="2090"/>
                      <a:pt x="3416" y="2090"/>
                    </a:cubicBezTo>
                    <a:cubicBezTo>
                      <a:pt x="2166" y="2090"/>
                      <a:pt x="1098" y="1213"/>
                      <a:pt x="84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90" name="Google Shape;1837;p43">
            <a:extLst>
              <a:ext uri="{FF2B5EF4-FFF2-40B4-BE49-F238E27FC236}">
                <a16:creationId xmlns:a16="http://schemas.microsoft.com/office/drawing/2014/main" id="{769C1C84-FA03-5141-9D51-AB34827ACE97}"/>
              </a:ext>
            </a:extLst>
          </p:cNvPr>
          <p:cNvGrpSpPr/>
          <p:nvPr/>
        </p:nvGrpSpPr>
        <p:grpSpPr>
          <a:xfrm>
            <a:off x="6990436" y="4070112"/>
            <a:ext cx="648900" cy="648900"/>
            <a:chOff x="1534350" y="3087400"/>
            <a:chExt cx="648900" cy="648900"/>
          </a:xfrm>
        </p:grpSpPr>
        <p:sp>
          <p:nvSpPr>
            <p:cNvPr id="191" name="Google Shape;1838;p43">
              <a:extLst>
                <a:ext uri="{FF2B5EF4-FFF2-40B4-BE49-F238E27FC236}">
                  <a16:creationId xmlns:a16="http://schemas.microsoft.com/office/drawing/2014/main" id="{5BC9B515-D162-AA46-9510-2D2B10005849}"/>
                </a:ext>
              </a:extLst>
            </p:cNvPr>
            <p:cNvSpPr/>
            <p:nvPr/>
          </p:nvSpPr>
          <p:spPr>
            <a:xfrm>
              <a:off x="1534350" y="3087400"/>
              <a:ext cx="648900" cy="6489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92" name="Google Shape;1839;p43">
              <a:extLst>
                <a:ext uri="{FF2B5EF4-FFF2-40B4-BE49-F238E27FC236}">
                  <a16:creationId xmlns:a16="http://schemas.microsoft.com/office/drawing/2014/main" id="{06786D20-9AA1-6F4E-A211-E8D19EBF6305}"/>
                </a:ext>
              </a:extLst>
            </p:cNvPr>
            <p:cNvGrpSpPr/>
            <p:nvPr/>
          </p:nvGrpSpPr>
          <p:grpSpPr>
            <a:xfrm>
              <a:off x="1667061" y="3164132"/>
              <a:ext cx="383491" cy="495449"/>
              <a:chOff x="7606826" y="2419290"/>
              <a:chExt cx="274550" cy="354728"/>
            </a:xfrm>
          </p:grpSpPr>
          <p:sp>
            <p:nvSpPr>
              <p:cNvPr id="193" name="Google Shape;1840;p43">
                <a:extLst>
                  <a:ext uri="{FF2B5EF4-FFF2-40B4-BE49-F238E27FC236}">
                    <a16:creationId xmlns:a16="http://schemas.microsoft.com/office/drawing/2014/main" id="{EF90678B-4EF4-D747-8BD6-ACB27947F870}"/>
                  </a:ext>
                </a:extLst>
              </p:cNvPr>
              <p:cNvSpPr/>
              <p:nvPr/>
            </p:nvSpPr>
            <p:spPr>
              <a:xfrm>
                <a:off x="7606826" y="2619370"/>
                <a:ext cx="274550" cy="154649"/>
              </a:xfrm>
              <a:custGeom>
                <a:avLst/>
                <a:gdLst/>
                <a:ahLst/>
                <a:cxnLst/>
                <a:rect l="l" t="t" r="r" b="b"/>
                <a:pathLst>
                  <a:path w="10485" h="5906" extrusionOk="0">
                    <a:moveTo>
                      <a:pt x="3711" y="1"/>
                    </a:moveTo>
                    <a:lnTo>
                      <a:pt x="3711" y="1041"/>
                    </a:lnTo>
                    <a:cubicBezTo>
                      <a:pt x="3711" y="1336"/>
                      <a:pt x="3520" y="1584"/>
                      <a:pt x="3244" y="1670"/>
                    </a:cubicBezTo>
                    <a:lnTo>
                      <a:pt x="935" y="2348"/>
                    </a:lnTo>
                    <a:cubicBezTo>
                      <a:pt x="382" y="2510"/>
                      <a:pt x="0" y="3025"/>
                      <a:pt x="0" y="3607"/>
                    </a:cubicBezTo>
                    <a:lnTo>
                      <a:pt x="0" y="5248"/>
                    </a:lnTo>
                    <a:cubicBezTo>
                      <a:pt x="0" y="5610"/>
                      <a:pt x="286" y="5906"/>
                      <a:pt x="649" y="5906"/>
                    </a:cubicBezTo>
                    <a:lnTo>
                      <a:pt x="9826" y="5906"/>
                    </a:lnTo>
                    <a:cubicBezTo>
                      <a:pt x="10189" y="5906"/>
                      <a:pt x="10485" y="5610"/>
                      <a:pt x="10485" y="5248"/>
                    </a:cubicBezTo>
                    <a:lnTo>
                      <a:pt x="10485" y="3607"/>
                    </a:lnTo>
                    <a:cubicBezTo>
                      <a:pt x="10485" y="3025"/>
                      <a:pt x="10093" y="2510"/>
                      <a:pt x="9540" y="2348"/>
                    </a:cubicBezTo>
                    <a:lnTo>
                      <a:pt x="7241" y="1670"/>
                    </a:lnTo>
                    <a:cubicBezTo>
                      <a:pt x="6955" y="1584"/>
                      <a:pt x="6764" y="1336"/>
                      <a:pt x="6764" y="1041"/>
                    </a:cubicBezTo>
                    <a:lnTo>
                      <a:pt x="6764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" name="Google Shape;1841;p43">
                <a:extLst>
                  <a:ext uri="{FF2B5EF4-FFF2-40B4-BE49-F238E27FC236}">
                    <a16:creationId xmlns:a16="http://schemas.microsoft.com/office/drawing/2014/main" id="{6E1B6D07-4FC2-8F4D-86E1-0D929D899621}"/>
                  </a:ext>
                </a:extLst>
              </p:cNvPr>
              <p:cNvSpPr/>
              <p:nvPr/>
            </p:nvSpPr>
            <p:spPr>
              <a:xfrm>
                <a:off x="7606826" y="2667576"/>
                <a:ext cx="274550" cy="106442"/>
              </a:xfrm>
              <a:custGeom>
                <a:avLst/>
                <a:gdLst/>
                <a:ahLst/>
                <a:cxnLst/>
                <a:rect l="l" t="t" r="r" b="b"/>
                <a:pathLst>
                  <a:path w="10485" h="4065" extrusionOk="0">
                    <a:moveTo>
                      <a:pt x="2671" y="1"/>
                    </a:moveTo>
                    <a:lnTo>
                      <a:pt x="935" y="507"/>
                    </a:lnTo>
                    <a:cubicBezTo>
                      <a:pt x="382" y="669"/>
                      <a:pt x="0" y="1184"/>
                      <a:pt x="0" y="1766"/>
                    </a:cubicBezTo>
                    <a:lnTo>
                      <a:pt x="0" y="3407"/>
                    </a:lnTo>
                    <a:cubicBezTo>
                      <a:pt x="0" y="3769"/>
                      <a:pt x="286" y="4065"/>
                      <a:pt x="649" y="4065"/>
                    </a:cubicBezTo>
                    <a:lnTo>
                      <a:pt x="9826" y="4065"/>
                    </a:lnTo>
                    <a:cubicBezTo>
                      <a:pt x="10189" y="4065"/>
                      <a:pt x="10485" y="3769"/>
                      <a:pt x="10485" y="3407"/>
                    </a:cubicBezTo>
                    <a:lnTo>
                      <a:pt x="10485" y="1766"/>
                    </a:lnTo>
                    <a:cubicBezTo>
                      <a:pt x="10485" y="1184"/>
                      <a:pt x="10093" y="669"/>
                      <a:pt x="9540" y="507"/>
                    </a:cubicBezTo>
                    <a:lnTo>
                      <a:pt x="7804" y="1"/>
                    </a:lnTo>
                    <a:cubicBezTo>
                      <a:pt x="7556" y="1213"/>
                      <a:pt x="6478" y="2090"/>
                      <a:pt x="5238" y="2090"/>
                    </a:cubicBezTo>
                    <a:cubicBezTo>
                      <a:pt x="3997" y="2090"/>
                      <a:pt x="2919" y="1213"/>
                      <a:pt x="2671" y="1"/>
                    </a:cubicBezTo>
                    <a:close/>
                  </a:path>
                </a:pathLst>
              </a:custGeom>
              <a:solidFill>
                <a:srgbClr val="C3575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" name="Google Shape;1842;p43">
                <a:extLst>
                  <a:ext uri="{FF2B5EF4-FFF2-40B4-BE49-F238E27FC236}">
                    <a16:creationId xmlns:a16="http://schemas.microsoft.com/office/drawing/2014/main" id="{B22739AD-B13E-9F49-A0ED-519DFF779970}"/>
                  </a:ext>
                </a:extLst>
              </p:cNvPr>
              <p:cNvSpPr/>
              <p:nvPr/>
            </p:nvSpPr>
            <p:spPr>
              <a:xfrm>
                <a:off x="7703998" y="2619370"/>
                <a:ext cx="79943" cy="22886"/>
              </a:xfrm>
              <a:custGeom>
                <a:avLst/>
                <a:gdLst/>
                <a:ahLst/>
                <a:cxnLst/>
                <a:rect l="l" t="t" r="r" b="b"/>
                <a:pathLst>
                  <a:path w="3053" h="874" extrusionOk="0">
                    <a:moveTo>
                      <a:pt x="0" y="1"/>
                    </a:moveTo>
                    <a:lnTo>
                      <a:pt x="0" y="487"/>
                    </a:lnTo>
                    <a:cubicBezTo>
                      <a:pt x="477" y="745"/>
                      <a:pt x="1002" y="874"/>
                      <a:pt x="1527" y="874"/>
                    </a:cubicBezTo>
                    <a:cubicBezTo>
                      <a:pt x="2051" y="874"/>
                      <a:pt x="2576" y="745"/>
                      <a:pt x="3053" y="487"/>
                    </a:cubicBezTo>
                    <a:lnTo>
                      <a:pt x="3053" y="1"/>
                    </a:lnTo>
                    <a:close/>
                  </a:path>
                </a:pathLst>
              </a:custGeom>
              <a:solidFill>
                <a:srgbClr val="F9BA9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" name="Google Shape;1843;p43">
                <a:extLst>
                  <a:ext uri="{FF2B5EF4-FFF2-40B4-BE49-F238E27FC236}">
                    <a16:creationId xmlns:a16="http://schemas.microsoft.com/office/drawing/2014/main" id="{CA896A93-0A28-224C-98D8-BE1872037A38}"/>
                  </a:ext>
                </a:extLst>
              </p:cNvPr>
              <p:cNvSpPr/>
              <p:nvPr/>
            </p:nvSpPr>
            <p:spPr>
              <a:xfrm>
                <a:off x="7647543" y="2470744"/>
                <a:ext cx="192617" cy="160147"/>
              </a:xfrm>
              <a:custGeom>
                <a:avLst/>
                <a:gdLst/>
                <a:ahLst/>
                <a:cxnLst/>
                <a:rect l="l" t="t" r="r" b="b"/>
                <a:pathLst>
                  <a:path w="7356" h="6116" extrusionOk="0">
                    <a:moveTo>
                      <a:pt x="840" y="1"/>
                    </a:moveTo>
                    <a:lnTo>
                      <a:pt x="840" y="2405"/>
                    </a:lnTo>
                    <a:lnTo>
                      <a:pt x="735" y="2405"/>
                    </a:lnTo>
                    <a:cubicBezTo>
                      <a:pt x="0" y="2405"/>
                      <a:pt x="0" y="3492"/>
                      <a:pt x="735" y="3492"/>
                    </a:cubicBezTo>
                    <a:lnTo>
                      <a:pt x="849" y="3492"/>
                    </a:lnTo>
                    <a:cubicBezTo>
                      <a:pt x="964" y="4971"/>
                      <a:pt x="2194" y="6116"/>
                      <a:pt x="3683" y="6116"/>
                    </a:cubicBezTo>
                    <a:cubicBezTo>
                      <a:pt x="5161" y="6116"/>
                      <a:pt x="6392" y="4971"/>
                      <a:pt x="6506" y="3492"/>
                    </a:cubicBezTo>
                    <a:lnTo>
                      <a:pt x="6630" y="3492"/>
                    </a:lnTo>
                    <a:cubicBezTo>
                      <a:pt x="7355" y="3492"/>
                      <a:pt x="7355" y="2405"/>
                      <a:pt x="6630" y="2405"/>
                    </a:cubicBezTo>
                    <a:lnTo>
                      <a:pt x="6525" y="2405"/>
                    </a:lnTo>
                    <a:lnTo>
                      <a:pt x="6525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" name="Google Shape;1844;p43">
                <a:extLst>
                  <a:ext uri="{FF2B5EF4-FFF2-40B4-BE49-F238E27FC236}">
                    <a16:creationId xmlns:a16="http://schemas.microsoft.com/office/drawing/2014/main" id="{29EBC387-61FD-224B-8F3E-C733FB1AAEE9}"/>
                  </a:ext>
                </a:extLst>
              </p:cNvPr>
              <p:cNvSpPr/>
              <p:nvPr/>
            </p:nvSpPr>
            <p:spPr>
              <a:xfrm>
                <a:off x="7651785" y="2470744"/>
                <a:ext cx="166379" cy="160121"/>
              </a:xfrm>
              <a:custGeom>
                <a:avLst/>
                <a:gdLst/>
                <a:ahLst/>
                <a:cxnLst/>
                <a:rect l="l" t="t" r="r" b="b"/>
                <a:pathLst>
                  <a:path w="6354" h="6115" extrusionOk="0">
                    <a:moveTo>
                      <a:pt x="678" y="1"/>
                    </a:moveTo>
                    <a:lnTo>
                      <a:pt x="678" y="2405"/>
                    </a:lnTo>
                    <a:lnTo>
                      <a:pt x="601" y="2405"/>
                    </a:lnTo>
                    <a:cubicBezTo>
                      <a:pt x="595" y="2404"/>
                      <a:pt x="589" y="2404"/>
                      <a:pt x="583" y="2404"/>
                    </a:cubicBezTo>
                    <a:cubicBezTo>
                      <a:pt x="304" y="2404"/>
                      <a:pt x="66" y="2611"/>
                      <a:pt x="29" y="2891"/>
                    </a:cubicBezTo>
                    <a:cubicBezTo>
                      <a:pt x="0" y="3215"/>
                      <a:pt x="248" y="3492"/>
                      <a:pt x="573" y="3492"/>
                    </a:cubicBezTo>
                    <a:lnTo>
                      <a:pt x="687" y="3492"/>
                    </a:lnTo>
                    <a:cubicBezTo>
                      <a:pt x="800" y="4995"/>
                      <a:pt x="2046" y="6115"/>
                      <a:pt x="3499" y="6115"/>
                    </a:cubicBezTo>
                    <a:cubicBezTo>
                      <a:pt x="3650" y="6115"/>
                      <a:pt x="3804" y="6103"/>
                      <a:pt x="3959" y="6077"/>
                    </a:cubicBezTo>
                    <a:cubicBezTo>
                      <a:pt x="2576" y="5868"/>
                      <a:pt x="1555" y="4675"/>
                      <a:pt x="1555" y="3282"/>
                    </a:cubicBezTo>
                    <a:lnTo>
                      <a:pt x="1555" y="1527"/>
                    </a:lnTo>
                    <a:cubicBezTo>
                      <a:pt x="1555" y="1050"/>
                      <a:pt x="1946" y="659"/>
                      <a:pt x="2433" y="659"/>
                    </a:cubicBezTo>
                    <a:lnTo>
                      <a:pt x="3740" y="659"/>
                    </a:lnTo>
                    <a:cubicBezTo>
                      <a:pt x="3932" y="802"/>
                      <a:pt x="4163" y="875"/>
                      <a:pt x="4392" y="875"/>
                    </a:cubicBezTo>
                    <a:cubicBezTo>
                      <a:pt x="4562" y="875"/>
                      <a:pt x="4731" y="835"/>
                      <a:pt x="4885" y="754"/>
                    </a:cubicBezTo>
                    <a:cubicBezTo>
                      <a:pt x="5184" y="972"/>
                      <a:pt x="5547" y="1088"/>
                      <a:pt x="5914" y="1088"/>
                    </a:cubicBezTo>
                    <a:cubicBezTo>
                      <a:pt x="6061" y="1088"/>
                      <a:pt x="6209" y="1069"/>
                      <a:pt x="6354" y="1031"/>
                    </a:cubicBezTo>
                    <a:lnTo>
                      <a:pt x="6354" y="1"/>
                    </a:lnTo>
                    <a:close/>
                  </a:path>
                </a:pathLst>
              </a:custGeom>
              <a:solidFill>
                <a:srgbClr val="F9BA9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" name="Google Shape;1845;p43">
                <a:extLst>
                  <a:ext uri="{FF2B5EF4-FFF2-40B4-BE49-F238E27FC236}">
                    <a16:creationId xmlns:a16="http://schemas.microsoft.com/office/drawing/2014/main" id="{A54816DF-188D-FF46-A163-A83A2C87A134}"/>
                  </a:ext>
                </a:extLst>
              </p:cNvPr>
              <p:cNvSpPr/>
              <p:nvPr/>
            </p:nvSpPr>
            <p:spPr>
              <a:xfrm>
                <a:off x="7654770" y="2419290"/>
                <a:ext cx="174156" cy="114428"/>
              </a:xfrm>
              <a:custGeom>
                <a:avLst/>
                <a:gdLst/>
                <a:ahLst/>
                <a:cxnLst/>
                <a:rect l="l" t="t" r="r" b="b"/>
                <a:pathLst>
                  <a:path w="6651" h="4370" extrusionOk="0">
                    <a:moveTo>
                      <a:pt x="1842" y="0"/>
                    </a:moveTo>
                    <a:cubicBezTo>
                      <a:pt x="812" y="0"/>
                      <a:pt x="1" y="897"/>
                      <a:pt x="106" y="1918"/>
                    </a:cubicBezTo>
                    <a:lnTo>
                      <a:pt x="344" y="4370"/>
                    </a:lnTo>
                    <a:lnTo>
                      <a:pt x="564" y="4370"/>
                    </a:lnTo>
                    <a:cubicBezTo>
                      <a:pt x="812" y="4370"/>
                      <a:pt x="1003" y="4169"/>
                      <a:pt x="1003" y="3931"/>
                    </a:cubicBezTo>
                    <a:lnTo>
                      <a:pt x="1003" y="2967"/>
                    </a:lnTo>
                    <a:cubicBezTo>
                      <a:pt x="1003" y="2481"/>
                      <a:pt x="1394" y="2090"/>
                      <a:pt x="1880" y="2090"/>
                    </a:cubicBezTo>
                    <a:lnTo>
                      <a:pt x="5811" y="2090"/>
                    </a:lnTo>
                    <a:lnTo>
                      <a:pt x="5811" y="3931"/>
                    </a:lnTo>
                    <a:cubicBezTo>
                      <a:pt x="5811" y="4169"/>
                      <a:pt x="6011" y="4370"/>
                      <a:pt x="6249" y="4370"/>
                    </a:cubicBezTo>
                    <a:lnTo>
                      <a:pt x="6469" y="4370"/>
                    </a:lnTo>
                    <a:lnTo>
                      <a:pt x="6650" y="2004"/>
                    </a:lnTo>
                    <a:lnTo>
                      <a:pt x="6631" y="2004"/>
                    </a:lnTo>
                    <a:lnTo>
                      <a:pt x="5811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" name="Google Shape;1846;p43">
                <a:extLst>
                  <a:ext uri="{FF2B5EF4-FFF2-40B4-BE49-F238E27FC236}">
                    <a16:creationId xmlns:a16="http://schemas.microsoft.com/office/drawing/2014/main" id="{60D5B043-16F8-BB49-9A88-3A95113108FE}"/>
                  </a:ext>
                </a:extLst>
              </p:cNvPr>
              <p:cNvSpPr/>
              <p:nvPr/>
            </p:nvSpPr>
            <p:spPr>
              <a:xfrm>
                <a:off x="7654770" y="2419290"/>
                <a:ext cx="71983" cy="114428"/>
              </a:xfrm>
              <a:custGeom>
                <a:avLst/>
                <a:gdLst/>
                <a:ahLst/>
                <a:cxnLst/>
                <a:rect l="l" t="t" r="r" b="b"/>
                <a:pathLst>
                  <a:path w="2749" h="4370" extrusionOk="0">
                    <a:moveTo>
                      <a:pt x="1842" y="0"/>
                    </a:moveTo>
                    <a:cubicBezTo>
                      <a:pt x="812" y="0"/>
                      <a:pt x="1" y="888"/>
                      <a:pt x="106" y="1918"/>
                    </a:cubicBezTo>
                    <a:lnTo>
                      <a:pt x="344" y="4370"/>
                    </a:lnTo>
                    <a:lnTo>
                      <a:pt x="564" y="4370"/>
                    </a:lnTo>
                    <a:cubicBezTo>
                      <a:pt x="812" y="4370"/>
                      <a:pt x="1003" y="4169"/>
                      <a:pt x="1003" y="3931"/>
                    </a:cubicBezTo>
                    <a:lnTo>
                      <a:pt x="1003" y="1756"/>
                    </a:lnTo>
                    <a:cubicBezTo>
                      <a:pt x="1003" y="783"/>
                      <a:pt x="1785" y="0"/>
                      <a:pt x="27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" name="Google Shape;1847;p43">
                <a:extLst>
                  <a:ext uri="{FF2B5EF4-FFF2-40B4-BE49-F238E27FC236}">
                    <a16:creationId xmlns:a16="http://schemas.microsoft.com/office/drawing/2014/main" id="{141FCFE2-F0E5-1147-92E7-C9E581DE76A5}"/>
                  </a:ext>
                </a:extLst>
              </p:cNvPr>
              <p:cNvSpPr/>
              <p:nvPr/>
            </p:nvSpPr>
            <p:spPr>
              <a:xfrm>
                <a:off x="7703998" y="2533640"/>
                <a:ext cx="11495" cy="17308"/>
              </a:xfrm>
              <a:custGeom>
                <a:avLst/>
                <a:gdLst/>
                <a:ahLst/>
                <a:cxnLst/>
                <a:rect l="l" t="t" r="r" b="b"/>
                <a:pathLst>
                  <a:path w="439" h="661" extrusionOk="0">
                    <a:moveTo>
                      <a:pt x="220" y="0"/>
                    </a:moveTo>
                    <a:cubicBezTo>
                      <a:pt x="110" y="0"/>
                      <a:pt x="0" y="74"/>
                      <a:pt x="0" y="222"/>
                    </a:cubicBezTo>
                    <a:lnTo>
                      <a:pt x="0" y="441"/>
                    </a:lnTo>
                    <a:cubicBezTo>
                      <a:pt x="0" y="556"/>
                      <a:pt x="96" y="661"/>
                      <a:pt x="220" y="661"/>
                    </a:cubicBezTo>
                    <a:cubicBezTo>
                      <a:pt x="334" y="661"/>
                      <a:pt x="439" y="556"/>
                      <a:pt x="439" y="441"/>
                    </a:cubicBezTo>
                    <a:lnTo>
                      <a:pt x="439" y="222"/>
                    </a:lnTo>
                    <a:cubicBezTo>
                      <a:pt x="439" y="74"/>
                      <a:pt x="329" y="0"/>
                      <a:pt x="220" y="0"/>
                    </a:cubicBezTo>
                    <a:close/>
                  </a:path>
                </a:pathLst>
              </a:custGeom>
              <a:solidFill>
                <a:srgbClr val="213B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" name="Google Shape;1848;p43">
                <a:extLst>
                  <a:ext uri="{FF2B5EF4-FFF2-40B4-BE49-F238E27FC236}">
                    <a16:creationId xmlns:a16="http://schemas.microsoft.com/office/drawing/2014/main" id="{FBBF8E59-348B-FA40-85F3-5AB10E4490D6}"/>
                  </a:ext>
                </a:extLst>
              </p:cNvPr>
              <p:cNvSpPr/>
              <p:nvPr/>
            </p:nvSpPr>
            <p:spPr>
              <a:xfrm>
                <a:off x="7772681" y="2533640"/>
                <a:ext cx="11260" cy="17308"/>
              </a:xfrm>
              <a:custGeom>
                <a:avLst/>
                <a:gdLst/>
                <a:ahLst/>
                <a:cxnLst/>
                <a:rect l="l" t="t" r="r" b="b"/>
                <a:pathLst>
                  <a:path w="430" h="661" extrusionOk="0">
                    <a:moveTo>
                      <a:pt x="215" y="0"/>
                    </a:moveTo>
                    <a:cubicBezTo>
                      <a:pt x="108" y="0"/>
                      <a:pt x="1" y="74"/>
                      <a:pt x="1" y="222"/>
                    </a:cubicBezTo>
                    <a:lnTo>
                      <a:pt x="1" y="441"/>
                    </a:lnTo>
                    <a:cubicBezTo>
                      <a:pt x="1" y="556"/>
                      <a:pt x="96" y="661"/>
                      <a:pt x="220" y="661"/>
                    </a:cubicBezTo>
                    <a:cubicBezTo>
                      <a:pt x="335" y="661"/>
                      <a:pt x="430" y="556"/>
                      <a:pt x="430" y="441"/>
                    </a:cubicBezTo>
                    <a:lnTo>
                      <a:pt x="430" y="222"/>
                    </a:lnTo>
                    <a:cubicBezTo>
                      <a:pt x="430" y="74"/>
                      <a:pt x="323" y="0"/>
                      <a:pt x="215" y="0"/>
                    </a:cubicBezTo>
                    <a:close/>
                  </a:path>
                </a:pathLst>
              </a:custGeom>
              <a:solidFill>
                <a:srgbClr val="213B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" name="Google Shape;1849;p43">
                <a:extLst>
                  <a:ext uri="{FF2B5EF4-FFF2-40B4-BE49-F238E27FC236}">
                    <a16:creationId xmlns:a16="http://schemas.microsoft.com/office/drawing/2014/main" id="{893DD1A6-1C0B-E042-950D-6890CEBC3C03}"/>
                  </a:ext>
                </a:extLst>
              </p:cNvPr>
              <p:cNvSpPr/>
              <p:nvPr/>
            </p:nvSpPr>
            <p:spPr>
              <a:xfrm>
                <a:off x="7718714" y="2573598"/>
                <a:ext cx="50720" cy="17334"/>
              </a:xfrm>
              <a:custGeom>
                <a:avLst/>
                <a:gdLst/>
                <a:ahLst/>
                <a:cxnLst/>
                <a:rect l="l" t="t" r="r" b="b"/>
                <a:pathLst>
                  <a:path w="1937" h="662" extrusionOk="0">
                    <a:moveTo>
                      <a:pt x="314" y="0"/>
                    </a:moveTo>
                    <a:cubicBezTo>
                      <a:pt x="144" y="0"/>
                      <a:pt x="0" y="221"/>
                      <a:pt x="154" y="375"/>
                    </a:cubicBezTo>
                    <a:cubicBezTo>
                      <a:pt x="372" y="566"/>
                      <a:pt x="643" y="662"/>
                      <a:pt x="924" y="662"/>
                    </a:cubicBezTo>
                    <a:cubicBezTo>
                      <a:pt x="938" y="662"/>
                      <a:pt x="951" y="662"/>
                      <a:pt x="965" y="661"/>
                    </a:cubicBezTo>
                    <a:cubicBezTo>
                      <a:pt x="978" y="662"/>
                      <a:pt x="991" y="662"/>
                      <a:pt x="1005" y="662"/>
                    </a:cubicBezTo>
                    <a:cubicBezTo>
                      <a:pt x="1286" y="662"/>
                      <a:pt x="1557" y="566"/>
                      <a:pt x="1775" y="375"/>
                    </a:cubicBezTo>
                    <a:cubicBezTo>
                      <a:pt x="1936" y="221"/>
                      <a:pt x="1789" y="0"/>
                      <a:pt x="1621" y="0"/>
                    </a:cubicBezTo>
                    <a:cubicBezTo>
                      <a:pt x="1570" y="0"/>
                      <a:pt x="1517" y="21"/>
                      <a:pt x="1470" y="70"/>
                    </a:cubicBezTo>
                    <a:cubicBezTo>
                      <a:pt x="1318" y="170"/>
                      <a:pt x="1141" y="220"/>
                      <a:pt x="966" y="220"/>
                    </a:cubicBezTo>
                    <a:cubicBezTo>
                      <a:pt x="790" y="220"/>
                      <a:pt x="616" y="170"/>
                      <a:pt x="469" y="70"/>
                    </a:cubicBezTo>
                    <a:cubicBezTo>
                      <a:pt x="420" y="21"/>
                      <a:pt x="365" y="0"/>
                      <a:pt x="31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" name="Google Shape;1850;p43">
                <a:extLst>
                  <a:ext uri="{FF2B5EF4-FFF2-40B4-BE49-F238E27FC236}">
                    <a16:creationId xmlns:a16="http://schemas.microsoft.com/office/drawing/2014/main" id="{11B68D0F-FB7B-8C4A-BF35-C36460835738}"/>
                  </a:ext>
                </a:extLst>
              </p:cNvPr>
              <p:cNvSpPr/>
              <p:nvPr/>
            </p:nvSpPr>
            <p:spPr>
              <a:xfrm>
                <a:off x="7696483" y="2516463"/>
                <a:ext cx="26525" cy="11521"/>
              </a:xfrm>
              <a:custGeom>
                <a:avLst/>
                <a:gdLst/>
                <a:ahLst/>
                <a:cxnLst/>
                <a:rect l="l" t="t" r="r" b="b"/>
                <a:pathLst>
                  <a:path w="1013" h="440" extrusionOk="0">
                    <a:moveTo>
                      <a:pt x="287" y="0"/>
                    </a:moveTo>
                    <a:cubicBezTo>
                      <a:pt x="1" y="0"/>
                      <a:pt x="1" y="439"/>
                      <a:pt x="287" y="439"/>
                    </a:cubicBezTo>
                    <a:lnTo>
                      <a:pt x="726" y="439"/>
                    </a:lnTo>
                    <a:cubicBezTo>
                      <a:pt x="1012" y="439"/>
                      <a:pt x="1012" y="0"/>
                      <a:pt x="72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" name="Google Shape;1851;p43">
                <a:extLst>
                  <a:ext uri="{FF2B5EF4-FFF2-40B4-BE49-F238E27FC236}">
                    <a16:creationId xmlns:a16="http://schemas.microsoft.com/office/drawing/2014/main" id="{16A97FC8-50AD-8340-91D6-666B9F08F86A}"/>
                  </a:ext>
                </a:extLst>
              </p:cNvPr>
              <p:cNvSpPr/>
              <p:nvPr/>
            </p:nvSpPr>
            <p:spPr>
              <a:xfrm>
                <a:off x="7764931" y="2516463"/>
                <a:ext cx="26761" cy="11521"/>
              </a:xfrm>
              <a:custGeom>
                <a:avLst/>
                <a:gdLst/>
                <a:ahLst/>
                <a:cxnLst/>
                <a:rect l="l" t="t" r="r" b="b"/>
                <a:pathLst>
                  <a:path w="1022" h="440" extrusionOk="0">
                    <a:moveTo>
                      <a:pt x="297" y="0"/>
                    </a:moveTo>
                    <a:cubicBezTo>
                      <a:pt x="1" y="0"/>
                      <a:pt x="1" y="439"/>
                      <a:pt x="297" y="439"/>
                    </a:cubicBezTo>
                    <a:lnTo>
                      <a:pt x="726" y="439"/>
                    </a:lnTo>
                    <a:cubicBezTo>
                      <a:pt x="1022" y="439"/>
                      <a:pt x="1022" y="0"/>
                      <a:pt x="72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" name="Google Shape;1852;p43">
                <a:extLst>
                  <a:ext uri="{FF2B5EF4-FFF2-40B4-BE49-F238E27FC236}">
                    <a16:creationId xmlns:a16="http://schemas.microsoft.com/office/drawing/2014/main" id="{1CAAD811-6B33-4049-8A81-3D9650B0B7EA}"/>
                  </a:ext>
                </a:extLst>
              </p:cNvPr>
              <p:cNvSpPr/>
              <p:nvPr/>
            </p:nvSpPr>
            <p:spPr>
              <a:xfrm>
                <a:off x="7772681" y="2419290"/>
                <a:ext cx="68474" cy="68709"/>
              </a:xfrm>
              <a:custGeom>
                <a:avLst/>
                <a:gdLst/>
                <a:ahLst/>
                <a:cxnLst/>
                <a:rect l="l" t="t" r="r" b="b"/>
                <a:pathLst>
                  <a:path w="2615" h="2624" extrusionOk="0">
                    <a:moveTo>
                      <a:pt x="1308" y="0"/>
                    </a:moveTo>
                    <a:cubicBezTo>
                      <a:pt x="583" y="0"/>
                      <a:pt x="1" y="582"/>
                      <a:pt x="1" y="1307"/>
                    </a:cubicBezTo>
                    <a:cubicBezTo>
                      <a:pt x="1" y="2032"/>
                      <a:pt x="583" y="2624"/>
                      <a:pt x="1308" y="2624"/>
                    </a:cubicBezTo>
                    <a:cubicBezTo>
                      <a:pt x="2033" y="2624"/>
                      <a:pt x="2615" y="2032"/>
                      <a:pt x="2615" y="1307"/>
                    </a:cubicBezTo>
                    <a:cubicBezTo>
                      <a:pt x="2615" y="582"/>
                      <a:pt x="2033" y="0"/>
                      <a:pt x="130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" name="Google Shape;1853;p43">
                <a:extLst>
                  <a:ext uri="{FF2B5EF4-FFF2-40B4-BE49-F238E27FC236}">
                    <a16:creationId xmlns:a16="http://schemas.microsoft.com/office/drawing/2014/main" id="{9C58956C-72C9-3540-8E1E-1F76584B3337}"/>
                  </a:ext>
                </a:extLst>
              </p:cNvPr>
              <p:cNvSpPr/>
              <p:nvPr/>
            </p:nvSpPr>
            <p:spPr>
              <a:xfrm>
                <a:off x="7749717" y="2447753"/>
                <a:ext cx="34224" cy="34512"/>
              </a:xfrm>
              <a:custGeom>
                <a:avLst/>
                <a:gdLst/>
                <a:ahLst/>
                <a:cxnLst/>
                <a:rect l="l" t="t" r="r" b="b"/>
                <a:pathLst>
                  <a:path w="1307" h="1318" extrusionOk="0">
                    <a:moveTo>
                      <a:pt x="658" y="1"/>
                    </a:moveTo>
                    <a:cubicBezTo>
                      <a:pt x="296" y="1"/>
                      <a:pt x="0" y="297"/>
                      <a:pt x="0" y="659"/>
                    </a:cubicBezTo>
                    <a:cubicBezTo>
                      <a:pt x="0" y="1022"/>
                      <a:pt x="296" y="1317"/>
                      <a:pt x="658" y="1317"/>
                    </a:cubicBezTo>
                    <a:cubicBezTo>
                      <a:pt x="1021" y="1317"/>
                      <a:pt x="1307" y="1022"/>
                      <a:pt x="1307" y="659"/>
                    </a:cubicBezTo>
                    <a:cubicBezTo>
                      <a:pt x="1307" y="297"/>
                      <a:pt x="1021" y="1"/>
                      <a:pt x="658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" name="Google Shape;1854;p43">
                <a:extLst>
                  <a:ext uri="{FF2B5EF4-FFF2-40B4-BE49-F238E27FC236}">
                    <a16:creationId xmlns:a16="http://schemas.microsoft.com/office/drawing/2014/main" id="{8EC9FAB6-11F2-0840-891E-CF9DBE9BB4E2}"/>
                  </a:ext>
                </a:extLst>
              </p:cNvPr>
              <p:cNvSpPr/>
              <p:nvPr/>
            </p:nvSpPr>
            <p:spPr>
              <a:xfrm>
                <a:off x="7654770" y="2667576"/>
                <a:ext cx="178398" cy="77717"/>
              </a:xfrm>
              <a:custGeom>
                <a:avLst/>
                <a:gdLst/>
                <a:ahLst/>
                <a:cxnLst/>
                <a:rect l="l" t="t" r="r" b="b"/>
                <a:pathLst>
                  <a:path w="6813" h="2968" extrusionOk="0">
                    <a:moveTo>
                      <a:pt x="840" y="1"/>
                    </a:moveTo>
                    <a:lnTo>
                      <a:pt x="1" y="249"/>
                    </a:lnTo>
                    <a:cubicBezTo>
                      <a:pt x="363" y="1833"/>
                      <a:pt x="1775" y="2968"/>
                      <a:pt x="3407" y="2968"/>
                    </a:cubicBezTo>
                    <a:cubicBezTo>
                      <a:pt x="5038" y="2968"/>
                      <a:pt x="6459" y="1833"/>
                      <a:pt x="6812" y="249"/>
                    </a:cubicBezTo>
                    <a:lnTo>
                      <a:pt x="5982" y="1"/>
                    </a:lnTo>
                    <a:cubicBezTo>
                      <a:pt x="5725" y="1213"/>
                      <a:pt x="4656" y="2090"/>
                      <a:pt x="3416" y="2090"/>
                    </a:cubicBezTo>
                    <a:cubicBezTo>
                      <a:pt x="2166" y="2090"/>
                      <a:pt x="1098" y="1213"/>
                      <a:pt x="84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1D5FD135-E490-1846-A894-F8DEC7CA4E51}"/>
              </a:ext>
            </a:extLst>
          </p:cNvPr>
          <p:cNvSpPr txBox="1"/>
          <p:nvPr/>
        </p:nvSpPr>
        <p:spPr>
          <a:xfrm>
            <a:off x="6849035" y="4796118"/>
            <a:ext cx="12281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>
                <a:solidFill>
                  <a:schemeClr val="tx1"/>
                </a:solidFill>
              </a:rPr>
              <a:t>M</a:t>
            </a:r>
            <a:r>
              <a:rPr lang="en-LY" b="1" i="1" dirty="0">
                <a:solidFill>
                  <a:schemeClr val="tx1"/>
                </a:solidFill>
              </a:rPr>
              <a:t>ohammed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56BEA55-8E3E-E646-9C3E-273B492B6CD9}"/>
              </a:ext>
            </a:extLst>
          </p:cNvPr>
          <p:cNvSpPr txBox="1"/>
          <p:nvPr/>
        </p:nvSpPr>
        <p:spPr>
          <a:xfrm>
            <a:off x="4087906" y="4796118"/>
            <a:ext cx="1344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>
                <a:solidFill>
                  <a:schemeClr val="tx1"/>
                </a:solidFill>
              </a:rPr>
              <a:t>S</a:t>
            </a:r>
            <a:r>
              <a:rPr lang="en-LY" b="1" i="1" dirty="0">
                <a:solidFill>
                  <a:schemeClr val="tx1"/>
                </a:solidFill>
              </a:rPr>
              <a:t>uliman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9177A8-885D-1944-9D88-34F2E91BAFBF}"/>
              </a:ext>
            </a:extLst>
          </p:cNvPr>
          <p:cNvSpPr txBox="1"/>
          <p:nvPr/>
        </p:nvSpPr>
        <p:spPr>
          <a:xfrm>
            <a:off x="1353671" y="4796118"/>
            <a:ext cx="10847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>
                <a:solidFill>
                  <a:schemeClr val="tx1"/>
                </a:solidFill>
              </a:rPr>
              <a:t>M</a:t>
            </a:r>
            <a:r>
              <a:rPr lang="en-LY" b="1" i="1" dirty="0">
                <a:solidFill>
                  <a:schemeClr val="tx1"/>
                </a:solidFill>
              </a:rPr>
              <a:t>unsif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8E843BA-2088-7E4F-BD2C-718B94BB43F0}"/>
              </a:ext>
            </a:extLst>
          </p:cNvPr>
          <p:cNvSpPr txBox="1"/>
          <p:nvPr/>
        </p:nvSpPr>
        <p:spPr>
          <a:xfrm>
            <a:off x="295835" y="0"/>
            <a:ext cx="3879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i="1" dirty="0">
                <a:solidFill>
                  <a:schemeClr val="accent1"/>
                </a:solidFill>
              </a:rPr>
              <a:t>E</a:t>
            </a:r>
            <a:r>
              <a:rPr lang="en-LY" sz="1800" b="1" i="1" dirty="0">
                <a:solidFill>
                  <a:schemeClr val="accent1"/>
                </a:solidFill>
              </a:rPr>
              <a:t>xample of Award System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23D6484-24AA-C34B-A9D8-733C91E2339C}"/>
              </a:ext>
            </a:extLst>
          </p:cNvPr>
          <p:cNvSpPr txBox="1"/>
          <p:nvPr/>
        </p:nvSpPr>
        <p:spPr>
          <a:xfrm>
            <a:off x="8516471" y="4719012"/>
            <a:ext cx="4392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LY" dirty="0"/>
              <a:t>7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36" name="Google Shape;1936;p44"/>
          <p:cNvGrpSpPr/>
          <p:nvPr/>
        </p:nvGrpSpPr>
        <p:grpSpPr>
          <a:xfrm>
            <a:off x="6871868" y="391092"/>
            <a:ext cx="1552132" cy="4225843"/>
            <a:chOff x="3012050" y="610925"/>
            <a:chExt cx="1578975" cy="4298925"/>
          </a:xfrm>
        </p:grpSpPr>
        <p:sp>
          <p:nvSpPr>
            <p:cNvPr id="1937" name="Google Shape;1937;p44"/>
            <p:cNvSpPr/>
            <p:nvPr/>
          </p:nvSpPr>
          <p:spPr>
            <a:xfrm>
              <a:off x="3538375" y="1245000"/>
              <a:ext cx="1052650" cy="609675"/>
            </a:xfrm>
            <a:custGeom>
              <a:avLst/>
              <a:gdLst/>
              <a:ahLst/>
              <a:cxnLst/>
              <a:rect l="l" t="t" r="r" b="b"/>
              <a:pathLst>
                <a:path w="42106" h="24387" extrusionOk="0">
                  <a:moveTo>
                    <a:pt x="20978" y="1"/>
                  </a:moveTo>
                  <a:lnTo>
                    <a:pt x="0" y="12181"/>
                  </a:lnTo>
                  <a:lnTo>
                    <a:pt x="21128" y="24387"/>
                  </a:lnTo>
                  <a:lnTo>
                    <a:pt x="42106" y="12181"/>
                  </a:lnTo>
                  <a:lnTo>
                    <a:pt x="2097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8" name="Google Shape;1938;p44"/>
            <p:cNvSpPr/>
            <p:nvPr/>
          </p:nvSpPr>
          <p:spPr>
            <a:xfrm>
              <a:off x="4064050" y="1549525"/>
              <a:ext cx="526975" cy="2681125"/>
            </a:xfrm>
            <a:custGeom>
              <a:avLst/>
              <a:gdLst/>
              <a:ahLst/>
              <a:cxnLst/>
              <a:rect l="l" t="t" r="r" b="b"/>
              <a:pathLst>
                <a:path w="21079" h="107245" extrusionOk="0">
                  <a:moveTo>
                    <a:pt x="21079" y="0"/>
                  </a:moveTo>
                  <a:lnTo>
                    <a:pt x="101" y="12206"/>
                  </a:lnTo>
                  <a:lnTo>
                    <a:pt x="1" y="107244"/>
                  </a:lnTo>
                  <a:lnTo>
                    <a:pt x="21004" y="95064"/>
                  </a:lnTo>
                  <a:lnTo>
                    <a:pt x="2107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9" name="Google Shape;1939;p44"/>
            <p:cNvSpPr/>
            <p:nvPr/>
          </p:nvSpPr>
          <p:spPr>
            <a:xfrm>
              <a:off x="3536500" y="1549525"/>
              <a:ext cx="530100" cy="2681125"/>
            </a:xfrm>
            <a:custGeom>
              <a:avLst/>
              <a:gdLst/>
              <a:ahLst/>
              <a:cxnLst/>
              <a:rect l="l" t="t" r="r" b="b"/>
              <a:pathLst>
                <a:path w="21204" h="107245" extrusionOk="0">
                  <a:moveTo>
                    <a:pt x="75" y="0"/>
                  </a:moveTo>
                  <a:lnTo>
                    <a:pt x="0" y="95064"/>
                  </a:lnTo>
                  <a:lnTo>
                    <a:pt x="21103" y="107244"/>
                  </a:lnTo>
                  <a:lnTo>
                    <a:pt x="21203" y="12206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0" name="Google Shape;1940;p44"/>
            <p:cNvSpPr/>
            <p:nvPr/>
          </p:nvSpPr>
          <p:spPr>
            <a:xfrm>
              <a:off x="3013925" y="2096525"/>
              <a:ext cx="1052675" cy="609675"/>
            </a:xfrm>
            <a:custGeom>
              <a:avLst/>
              <a:gdLst/>
              <a:ahLst/>
              <a:cxnLst/>
              <a:rect l="l" t="t" r="r" b="b"/>
              <a:pathLst>
                <a:path w="42107" h="24387" extrusionOk="0">
                  <a:moveTo>
                    <a:pt x="20978" y="0"/>
                  </a:moveTo>
                  <a:lnTo>
                    <a:pt x="1" y="12181"/>
                  </a:lnTo>
                  <a:lnTo>
                    <a:pt x="21104" y="24386"/>
                  </a:lnTo>
                  <a:lnTo>
                    <a:pt x="42106" y="12181"/>
                  </a:lnTo>
                  <a:lnTo>
                    <a:pt x="2097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1" name="Google Shape;1941;p44"/>
            <p:cNvSpPr/>
            <p:nvPr/>
          </p:nvSpPr>
          <p:spPr>
            <a:xfrm>
              <a:off x="3539625" y="2401025"/>
              <a:ext cx="526975" cy="1954925"/>
            </a:xfrm>
            <a:custGeom>
              <a:avLst/>
              <a:gdLst/>
              <a:ahLst/>
              <a:cxnLst/>
              <a:rect l="l" t="t" r="r" b="b"/>
              <a:pathLst>
                <a:path w="21079" h="78197" extrusionOk="0">
                  <a:moveTo>
                    <a:pt x="21078" y="1"/>
                  </a:moveTo>
                  <a:lnTo>
                    <a:pt x="76" y="12206"/>
                  </a:lnTo>
                  <a:lnTo>
                    <a:pt x="0" y="78197"/>
                  </a:lnTo>
                  <a:lnTo>
                    <a:pt x="0" y="78197"/>
                  </a:lnTo>
                  <a:lnTo>
                    <a:pt x="20978" y="66016"/>
                  </a:lnTo>
                  <a:lnTo>
                    <a:pt x="21078" y="1"/>
                  </a:lnTo>
                  <a:close/>
                </a:path>
              </a:pathLst>
            </a:custGeom>
            <a:solidFill>
              <a:srgbClr val="787C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2" name="Google Shape;1942;p44"/>
            <p:cNvSpPr/>
            <p:nvPr/>
          </p:nvSpPr>
          <p:spPr>
            <a:xfrm>
              <a:off x="3012050" y="2401025"/>
              <a:ext cx="529475" cy="1954925"/>
            </a:xfrm>
            <a:custGeom>
              <a:avLst/>
              <a:gdLst/>
              <a:ahLst/>
              <a:cxnLst/>
              <a:rect l="l" t="t" r="r" b="b"/>
              <a:pathLst>
                <a:path w="21179" h="78197" extrusionOk="0">
                  <a:moveTo>
                    <a:pt x="76" y="1"/>
                  </a:moveTo>
                  <a:lnTo>
                    <a:pt x="1" y="66016"/>
                  </a:lnTo>
                  <a:lnTo>
                    <a:pt x="21103" y="78197"/>
                  </a:lnTo>
                  <a:lnTo>
                    <a:pt x="21179" y="12206"/>
                  </a:lnTo>
                  <a:lnTo>
                    <a:pt x="7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3" name="Google Shape;1943;p44"/>
            <p:cNvSpPr/>
            <p:nvPr/>
          </p:nvSpPr>
          <p:spPr>
            <a:xfrm>
              <a:off x="3538375" y="2946775"/>
              <a:ext cx="1052650" cy="609675"/>
            </a:xfrm>
            <a:custGeom>
              <a:avLst/>
              <a:gdLst/>
              <a:ahLst/>
              <a:cxnLst/>
              <a:rect l="l" t="t" r="r" b="b"/>
              <a:pathLst>
                <a:path w="42106" h="24387" extrusionOk="0">
                  <a:moveTo>
                    <a:pt x="20978" y="0"/>
                  </a:moveTo>
                  <a:lnTo>
                    <a:pt x="0" y="12181"/>
                  </a:lnTo>
                  <a:lnTo>
                    <a:pt x="21128" y="24387"/>
                  </a:lnTo>
                  <a:lnTo>
                    <a:pt x="42106" y="12181"/>
                  </a:lnTo>
                  <a:lnTo>
                    <a:pt x="2097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4" name="Google Shape;1944;p44"/>
            <p:cNvSpPr/>
            <p:nvPr/>
          </p:nvSpPr>
          <p:spPr>
            <a:xfrm>
              <a:off x="4064050" y="3251275"/>
              <a:ext cx="526975" cy="1354050"/>
            </a:xfrm>
            <a:custGeom>
              <a:avLst/>
              <a:gdLst/>
              <a:ahLst/>
              <a:cxnLst/>
              <a:rect l="l" t="t" r="r" b="b"/>
              <a:pathLst>
                <a:path w="21079" h="54162" extrusionOk="0">
                  <a:moveTo>
                    <a:pt x="21079" y="1"/>
                  </a:moveTo>
                  <a:lnTo>
                    <a:pt x="101" y="12207"/>
                  </a:lnTo>
                  <a:lnTo>
                    <a:pt x="1" y="54162"/>
                  </a:lnTo>
                  <a:lnTo>
                    <a:pt x="1" y="54162"/>
                  </a:lnTo>
                  <a:lnTo>
                    <a:pt x="21004" y="41981"/>
                  </a:lnTo>
                  <a:lnTo>
                    <a:pt x="21079" y="1"/>
                  </a:lnTo>
                  <a:close/>
                </a:path>
              </a:pathLst>
            </a:custGeom>
            <a:solidFill>
              <a:srgbClr val="F5C4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5" name="Google Shape;1945;p44"/>
            <p:cNvSpPr/>
            <p:nvPr/>
          </p:nvSpPr>
          <p:spPr>
            <a:xfrm>
              <a:off x="3536500" y="3251275"/>
              <a:ext cx="530100" cy="1354050"/>
            </a:xfrm>
            <a:custGeom>
              <a:avLst/>
              <a:gdLst/>
              <a:ahLst/>
              <a:cxnLst/>
              <a:rect l="l" t="t" r="r" b="b"/>
              <a:pathLst>
                <a:path w="21204" h="54162" extrusionOk="0">
                  <a:moveTo>
                    <a:pt x="75" y="1"/>
                  </a:moveTo>
                  <a:lnTo>
                    <a:pt x="0" y="41981"/>
                  </a:lnTo>
                  <a:lnTo>
                    <a:pt x="21103" y="54162"/>
                  </a:lnTo>
                  <a:lnTo>
                    <a:pt x="21203" y="12207"/>
                  </a:lnTo>
                  <a:lnTo>
                    <a:pt x="75" y="1"/>
                  </a:lnTo>
                  <a:close/>
                </a:path>
              </a:pathLst>
            </a:custGeom>
            <a:solidFill>
              <a:srgbClr val="F9AE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6" name="Google Shape;1946;p44"/>
            <p:cNvSpPr/>
            <p:nvPr/>
          </p:nvSpPr>
          <p:spPr>
            <a:xfrm>
              <a:off x="3013925" y="3729350"/>
              <a:ext cx="1052675" cy="609675"/>
            </a:xfrm>
            <a:custGeom>
              <a:avLst/>
              <a:gdLst/>
              <a:ahLst/>
              <a:cxnLst/>
              <a:rect l="l" t="t" r="r" b="b"/>
              <a:pathLst>
                <a:path w="42107" h="24387" extrusionOk="0">
                  <a:moveTo>
                    <a:pt x="20978" y="1"/>
                  </a:moveTo>
                  <a:lnTo>
                    <a:pt x="1" y="12181"/>
                  </a:lnTo>
                  <a:lnTo>
                    <a:pt x="21104" y="24387"/>
                  </a:lnTo>
                  <a:lnTo>
                    <a:pt x="42106" y="12181"/>
                  </a:lnTo>
                  <a:lnTo>
                    <a:pt x="2097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7" name="Google Shape;1947;p44"/>
            <p:cNvSpPr/>
            <p:nvPr/>
          </p:nvSpPr>
          <p:spPr>
            <a:xfrm>
              <a:off x="3539625" y="4033875"/>
              <a:ext cx="526975" cy="875975"/>
            </a:xfrm>
            <a:custGeom>
              <a:avLst/>
              <a:gdLst/>
              <a:ahLst/>
              <a:cxnLst/>
              <a:rect l="l" t="t" r="r" b="b"/>
              <a:pathLst>
                <a:path w="21079" h="35039" extrusionOk="0">
                  <a:moveTo>
                    <a:pt x="21078" y="0"/>
                  </a:moveTo>
                  <a:lnTo>
                    <a:pt x="76" y="12206"/>
                  </a:lnTo>
                  <a:lnTo>
                    <a:pt x="0" y="35038"/>
                  </a:lnTo>
                  <a:lnTo>
                    <a:pt x="20978" y="22858"/>
                  </a:lnTo>
                  <a:lnTo>
                    <a:pt x="21078" y="0"/>
                  </a:lnTo>
                  <a:close/>
                </a:path>
              </a:pathLst>
            </a:custGeom>
            <a:solidFill>
              <a:srgbClr val="C357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8" name="Google Shape;1948;p44"/>
            <p:cNvSpPr/>
            <p:nvPr/>
          </p:nvSpPr>
          <p:spPr>
            <a:xfrm>
              <a:off x="3012050" y="4033875"/>
              <a:ext cx="529475" cy="875975"/>
            </a:xfrm>
            <a:custGeom>
              <a:avLst/>
              <a:gdLst/>
              <a:ahLst/>
              <a:cxnLst/>
              <a:rect l="l" t="t" r="r" b="b"/>
              <a:pathLst>
                <a:path w="21179" h="35039" extrusionOk="0">
                  <a:moveTo>
                    <a:pt x="76" y="0"/>
                  </a:moveTo>
                  <a:lnTo>
                    <a:pt x="1" y="22858"/>
                  </a:lnTo>
                  <a:lnTo>
                    <a:pt x="21103" y="35038"/>
                  </a:lnTo>
                  <a:lnTo>
                    <a:pt x="21179" y="12206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9" name="Google Shape;1949;p44"/>
            <p:cNvSpPr/>
            <p:nvPr/>
          </p:nvSpPr>
          <p:spPr>
            <a:xfrm>
              <a:off x="3568450" y="3995650"/>
              <a:ext cx="8800" cy="26350"/>
            </a:xfrm>
            <a:custGeom>
              <a:avLst/>
              <a:gdLst/>
              <a:ahLst/>
              <a:cxnLst/>
              <a:rect l="l" t="t" r="r" b="b"/>
              <a:pathLst>
                <a:path w="352" h="1054" extrusionOk="0">
                  <a:moveTo>
                    <a:pt x="351" y="1"/>
                  </a:moveTo>
                  <a:cubicBezTo>
                    <a:pt x="351" y="176"/>
                    <a:pt x="226" y="351"/>
                    <a:pt x="0" y="477"/>
                  </a:cubicBezTo>
                  <a:lnTo>
                    <a:pt x="0" y="1053"/>
                  </a:lnTo>
                  <a:cubicBezTo>
                    <a:pt x="226" y="928"/>
                    <a:pt x="351" y="752"/>
                    <a:pt x="351" y="602"/>
                  </a:cubicBezTo>
                  <a:lnTo>
                    <a:pt x="35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0" name="Google Shape;1950;p44"/>
            <p:cNvSpPr/>
            <p:nvPr/>
          </p:nvSpPr>
          <p:spPr>
            <a:xfrm>
              <a:off x="3408050" y="4007550"/>
              <a:ext cx="160425" cy="108425"/>
            </a:xfrm>
            <a:custGeom>
              <a:avLst/>
              <a:gdLst/>
              <a:ahLst/>
              <a:cxnLst/>
              <a:rect l="l" t="t" r="r" b="b"/>
              <a:pathLst>
                <a:path w="6417" h="4337" extrusionOk="0">
                  <a:moveTo>
                    <a:pt x="6416" y="1"/>
                  </a:moveTo>
                  <a:lnTo>
                    <a:pt x="0" y="3735"/>
                  </a:lnTo>
                  <a:lnTo>
                    <a:pt x="0" y="4337"/>
                  </a:lnTo>
                  <a:lnTo>
                    <a:pt x="6416" y="577"/>
                  </a:lnTo>
                  <a:lnTo>
                    <a:pt x="641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1" name="Google Shape;1951;p44"/>
            <p:cNvSpPr/>
            <p:nvPr/>
          </p:nvSpPr>
          <p:spPr>
            <a:xfrm>
              <a:off x="3230725" y="4022600"/>
              <a:ext cx="136000" cy="93375"/>
            </a:xfrm>
            <a:custGeom>
              <a:avLst/>
              <a:gdLst/>
              <a:ahLst/>
              <a:cxnLst/>
              <a:rect l="l" t="t" r="r" b="b"/>
              <a:pathLst>
                <a:path w="5440" h="3735" extrusionOk="0">
                  <a:moveTo>
                    <a:pt x="0" y="0"/>
                  </a:moveTo>
                  <a:lnTo>
                    <a:pt x="0" y="577"/>
                  </a:lnTo>
                  <a:lnTo>
                    <a:pt x="5439" y="3735"/>
                  </a:lnTo>
                  <a:lnTo>
                    <a:pt x="5439" y="3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2" name="Google Shape;1952;p44"/>
            <p:cNvSpPr/>
            <p:nvPr/>
          </p:nvSpPr>
          <p:spPr>
            <a:xfrm>
              <a:off x="3230725" y="3905425"/>
              <a:ext cx="349025" cy="200225"/>
            </a:xfrm>
            <a:custGeom>
              <a:avLst/>
              <a:gdLst/>
              <a:ahLst/>
              <a:cxnLst/>
              <a:rect l="l" t="t" r="r" b="b"/>
              <a:pathLst>
                <a:path w="13961" h="8009" extrusionOk="0">
                  <a:moveTo>
                    <a:pt x="8071" y="1"/>
                  </a:moveTo>
                  <a:lnTo>
                    <a:pt x="677" y="4236"/>
                  </a:lnTo>
                  <a:lnTo>
                    <a:pt x="276" y="4011"/>
                  </a:lnTo>
                  <a:lnTo>
                    <a:pt x="0" y="4687"/>
                  </a:lnTo>
                  <a:lnTo>
                    <a:pt x="5439" y="7820"/>
                  </a:lnTo>
                  <a:cubicBezTo>
                    <a:pt x="5665" y="7945"/>
                    <a:pt x="5965" y="8008"/>
                    <a:pt x="6266" y="8008"/>
                  </a:cubicBezTo>
                  <a:cubicBezTo>
                    <a:pt x="6567" y="8008"/>
                    <a:pt x="6868" y="7945"/>
                    <a:pt x="7093" y="7820"/>
                  </a:cubicBezTo>
                  <a:lnTo>
                    <a:pt x="13509" y="4086"/>
                  </a:lnTo>
                  <a:cubicBezTo>
                    <a:pt x="13960" y="3810"/>
                    <a:pt x="13960" y="3384"/>
                    <a:pt x="13509" y="3133"/>
                  </a:cubicBezTo>
                  <a:lnTo>
                    <a:pt x="807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3" name="Google Shape;1953;p44"/>
            <p:cNvSpPr/>
            <p:nvPr/>
          </p:nvSpPr>
          <p:spPr>
            <a:xfrm>
              <a:off x="3366700" y="4100925"/>
              <a:ext cx="41375" cy="19750"/>
            </a:xfrm>
            <a:custGeom>
              <a:avLst/>
              <a:gdLst/>
              <a:ahLst/>
              <a:cxnLst/>
              <a:rect l="l" t="t" r="r" b="b"/>
              <a:pathLst>
                <a:path w="1655" h="790" extrusionOk="0">
                  <a:moveTo>
                    <a:pt x="0" y="0"/>
                  </a:moveTo>
                  <a:lnTo>
                    <a:pt x="0" y="602"/>
                  </a:lnTo>
                  <a:cubicBezTo>
                    <a:pt x="226" y="727"/>
                    <a:pt x="526" y="790"/>
                    <a:pt x="824" y="790"/>
                  </a:cubicBezTo>
                  <a:cubicBezTo>
                    <a:pt x="1122" y="790"/>
                    <a:pt x="1416" y="727"/>
                    <a:pt x="1629" y="602"/>
                  </a:cubicBezTo>
                  <a:lnTo>
                    <a:pt x="1654" y="0"/>
                  </a:lnTo>
                  <a:lnTo>
                    <a:pt x="1654" y="0"/>
                  </a:lnTo>
                  <a:cubicBezTo>
                    <a:pt x="1429" y="125"/>
                    <a:pt x="1128" y="188"/>
                    <a:pt x="827" y="188"/>
                  </a:cubicBezTo>
                  <a:cubicBezTo>
                    <a:pt x="526" y="188"/>
                    <a:pt x="226" y="125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4" name="Google Shape;1954;p44"/>
            <p:cNvSpPr/>
            <p:nvPr/>
          </p:nvSpPr>
          <p:spPr>
            <a:xfrm>
              <a:off x="3559050" y="3981875"/>
              <a:ext cx="8175" cy="25075"/>
            </a:xfrm>
            <a:custGeom>
              <a:avLst/>
              <a:gdLst/>
              <a:ahLst/>
              <a:cxnLst/>
              <a:rect l="l" t="t" r="r" b="b"/>
              <a:pathLst>
                <a:path w="327" h="1003" extrusionOk="0">
                  <a:moveTo>
                    <a:pt x="326" y="0"/>
                  </a:moveTo>
                  <a:cubicBezTo>
                    <a:pt x="326" y="151"/>
                    <a:pt x="226" y="326"/>
                    <a:pt x="0" y="451"/>
                  </a:cubicBezTo>
                  <a:lnTo>
                    <a:pt x="0" y="1003"/>
                  </a:lnTo>
                  <a:cubicBezTo>
                    <a:pt x="226" y="877"/>
                    <a:pt x="326" y="727"/>
                    <a:pt x="326" y="552"/>
                  </a:cubicBezTo>
                  <a:lnTo>
                    <a:pt x="32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5" name="Google Shape;1955;p44"/>
            <p:cNvSpPr/>
            <p:nvPr/>
          </p:nvSpPr>
          <p:spPr>
            <a:xfrm>
              <a:off x="3405525" y="3993150"/>
              <a:ext cx="153550" cy="102775"/>
            </a:xfrm>
            <a:custGeom>
              <a:avLst/>
              <a:gdLst/>
              <a:ahLst/>
              <a:cxnLst/>
              <a:rect l="l" t="t" r="r" b="b"/>
              <a:pathLst>
                <a:path w="6142" h="4111" extrusionOk="0">
                  <a:moveTo>
                    <a:pt x="6141" y="0"/>
                  </a:moveTo>
                  <a:lnTo>
                    <a:pt x="1" y="3559"/>
                  </a:lnTo>
                  <a:lnTo>
                    <a:pt x="1" y="4111"/>
                  </a:lnTo>
                  <a:lnTo>
                    <a:pt x="6141" y="552"/>
                  </a:lnTo>
                  <a:lnTo>
                    <a:pt x="614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6" name="Google Shape;1956;p44"/>
            <p:cNvSpPr/>
            <p:nvPr/>
          </p:nvSpPr>
          <p:spPr>
            <a:xfrm>
              <a:off x="3237000" y="4007550"/>
              <a:ext cx="129725" cy="88375"/>
            </a:xfrm>
            <a:custGeom>
              <a:avLst/>
              <a:gdLst/>
              <a:ahLst/>
              <a:cxnLst/>
              <a:rect l="l" t="t" r="r" b="b"/>
              <a:pathLst>
                <a:path w="5189" h="3535" extrusionOk="0">
                  <a:moveTo>
                    <a:pt x="25" y="1"/>
                  </a:moveTo>
                  <a:lnTo>
                    <a:pt x="0" y="552"/>
                  </a:lnTo>
                  <a:lnTo>
                    <a:pt x="5188" y="3535"/>
                  </a:lnTo>
                  <a:lnTo>
                    <a:pt x="5188" y="2983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7" name="Google Shape;1957;p44"/>
            <p:cNvSpPr/>
            <p:nvPr/>
          </p:nvSpPr>
          <p:spPr>
            <a:xfrm>
              <a:off x="3237625" y="3895400"/>
              <a:ext cx="332100" cy="191450"/>
            </a:xfrm>
            <a:custGeom>
              <a:avLst/>
              <a:gdLst/>
              <a:ahLst/>
              <a:cxnLst/>
              <a:rect l="l" t="t" r="r" b="b"/>
              <a:pathLst>
                <a:path w="13284" h="7658" extrusionOk="0">
                  <a:moveTo>
                    <a:pt x="7669" y="1"/>
                  </a:moveTo>
                  <a:lnTo>
                    <a:pt x="0" y="4487"/>
                  </a:lnTo>
                  <a:lnTo>
                    <a:pt x="5163" y="7469"/>
                  </a:lnTo>
                  <a:cubicBezTo>
                    <a:pt x="5376" y="7595"/>
                    <a:pt x="5658" y="7657"/>
                    <a:pt x="5940" y="7657"/>
                  </a:cubicBezTo>
                  <a:cubicBezTo>
                    <a:pt x="6222" y="7657"/>
                    <a:pt x="6504" y="7595"/>
                    <a:pt x="6717" y="7469"/>
                  </a:cubicBezTo>
                  <a:lnTo>
                    <a:pt x="12857" y="3910"/>
                  </a:lnTo>
                  <a:cubicBezTo>
                    <a:pt x="13283" y="3660"/>
                    <a:pt x="13283" y="3259"/>
                    <a:pt x="12857" y="3008"/>
                  </a:cubicBezTo>
                  <a:lnTo>
                    <a:pt x="766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8" name="Google Shape;1958;p44"/>
            <p:cNvSpPr/>
            <p:nvPr/>
          </p:nvSpPr>
          <p:spPr>
            <a:xfrm>
              <a:off x="3366700" y="4082125"/>
              <a:ext cx="38850" cy="18500"/>
            </a:xfrm>
            <a:custGeom>
              <a:avLst/>
              <a:gdLst/>
              <a:ahLst/>
              <a:cxnLst/>
              <a:rect l="l" t="t" r="r" b="b"/>
              <a:pathLst>
                <a:path w="1554" h="740" extrusionOk="0">
                  <a:moveTo>
                    <a:pt x="0" y="0"/>
                  </a:moveTo>
                  <a:lnTo>
                    <a:pt x="0" y="552"/>
                  </a:lnTo>
                  <a:cubicBezTo>
                    <a:pt x="213" y="677"/>
                    <a:pt x="495" y="740"/>
                    <a:pt x="777" y="740"/>
                  </a:cubicBezTo>
                  <a:cubicBezTo>
                    <a:pt x="1059" y="740"/>
                    <a:pt x="1341" y="677"/>
                    <a:pt x="1554" y="552"/>
                  </a:cubicBezTo>
                  <a:lnTo>
                    <a:pt x="1554" y="0"/>
                  </a:lnTo>
                  <a:cubicBezTo>
                    <a:pt x="1341" y="126"/>
                    <a:pt x="1059" y="188"/>
                    <a:pt x="777" y="188"/>
                  </a:cubicBezTo>
                  <a:cubicBezTo>
                    <a:pt x="495" y="188"/>
                    <a:pt x="213" y="126"/>
                    <a:pt x="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9" name="Google Shape;1959;p44"/>
            <p:cNvSpPr/>
            <p:nvPr/>
          </p:nvSpPr>
          <p:spPr>
            <a:xfrm>
              <a:off x="3408050" y="3971850"/>
              <a:ext cx="160425" cy="108425"/>
            </a:xfrm>
            <a:custGeom>
              <a:avLst/>
              <a:gdLst/>
              <a:ahLst/>
              <a:cxnLst/>
              <a:rect l="l" t="t" r="r" b="b"/>
              <a:pathLst>
                <a:path w="6417" h="4337" extrusionOk="0">
                  <a:moveTo>
                    <a:pt x="6416" y="0"/>
                  </a:moveTo>
                  <a:lnTo>
                    <a:pt x="0" y="3735"/>
                  </a:lnTo>
                  <a:lnTo>
                    <a:pt x="0" y="4336"/>
                  </a:lnTo>
                  <a:lnTo>
                    <a:pt x="6416" y="577"/>
                  </a:lnTo>
                  <a:lnTo>
                    <a:pt x="641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0" name="Google Shape;1960;p44"/>
            <p:cNvSpPr/>
            <p:nvPr/>
          </p:nvSpPr>
          <p:spPr>
            <a:xfrm>
              <a:off x="3470075" y="3959925"/>
              <a:ext cx="107175" cy="84000"/>
            </a:xfrm>
            <a:custGeom>
              <a:avLst/>
              <a:gdLst/>
              <a:ahLst/>
              <a:cxnLst/>
              <a:rect l="l" t="t" r="r" b="b"/>
              <a:pathLst>
                <a:path w="4287" h="3360" extrusionOk="0">
                  <a:moveTo>
                    <a:pt x="4286" y="1"/>
                  </a:moveTo>
                  <a:cubicBezTo>
                    <a:pt x="4286" y="176"/>
                    <a:pt x="4161" y="352"/>
                    <a:pt x="3935" y="477"/>
                  </a:cubicBezTo>
                  <a:lnTo>
                    <a:pt x="0" y="2758"/>
                  </a:lnTo>
                  <a:lnTo>
                    <a:pt x="0" y="3359"/>
                  </a:lnTo>
                  <a:lnTo>
                    <a:pt x="3935" y="1054"/>
                  </a:lnTo>
                  <a:cubicBezTo>
                    <a:pt x="4161" y="928"/>
                    <a:pt x="4286" y="753"/>
                    <a:pt x="4286" y="602"/>
                  </a:cubicBezTo>
                  <a:lnTo>
                    <a:pt x="4286" y="1"/>
                  </a:lnTo>
                  <a:close/>
                </a:path>
              </a:pathLst>
            </a:custGeom>
            <a:solidFill>
              <a:srgbClr val="F9AE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1" name="Google Shape;1961;p44"/>
            <p:cNvSpPr/>
            <p:nvPr/>
          </p:nvSpPr>
          <p:spPr>
            <a:xfrm>
              <a:off x="3230725" y="3986875"/>
              <a:ext cx="136000" cy="93400"/>
            </a:xfrm>
            <a:custGeom>
              <a:avLst/>
              <a:gdLst/>
              <a:ahLst/>
              <a:cxnLst/>
              <a:rect l="l" t="t" r="r" b="b"/>
              <a:pathLst>
                <a:path w="5440" h="3736" extrusionOk="0">
                  <a:moveTo>
                    <a:pt x="0" y="1"/>
                  </a:moveTo>
                  <a:lnTo>
                    <a:pt x="0" y="577"/>
                  </a:lnTo>
                  <a:lnTo>
                    <a:pt x="5439" y="3735"/>
                  </a:lnTo>
                  <a:lnTo>
                    <a:pt x="5439" y="313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2" name="Google Shape;1962;p44"/>
            <p:cNvSpPr/>
            <p:nvPr/>
          </p:nvSpPr>
          <p:spPr>
            <a:xfrm>
              <a:off x="3230725" y="3869700"/>
              <a:ext cx="349025" cy="200225"/>
            </a:xfrm>
            <a:custGeom>
              <a:avLst/>
              <a:gdLst/>
              <a:ahLst/>
              <a:cxnLst/>
              <a:rect l="l" t="t" r="r" b="b"/>
              <a:pathLst>
                <a:path w="13961" h="8009" extrusionOk="0">
                  <a:moveTo>
                    <a:pt x="8071" y="1"/>
                  </a:moveTo>
                  <a:lnTo>
                    <a:pt x="0" y="4688"/>
                  </a:lnTo>
                  <a:lnTo>
                    <a:pt x="5439" y="7821"/>
                  </a:lnTo>
                  <a:cubicBezTo>
                    <a:pt x="5665" y="7946"/>
                    <a:pt x="5965" y="8009"/>
                    <a:pt x="6266" y="8009"/>
                  </a:cubicBezTo>
                  <a:cubicBezTo>
                    <a:pt x="6567" y="8009"/>
                    <a:pt x="6868" y="7946"/>
                    <a:pt x="7093" y="7821"/>
                  </a:cubicBezTo>
                  <a:lnTo>
                    <a:pt x="13509" y="4086"/>
                  </a:lnTo>
                  <a:cubicBezTo>
                    <a:pt x="13960" y="3810"/>
                    <a:pt x="13960" y="3384"/>
                    <a:pt x="13509" y="3134"/>
                  </a:cubicBezTo>
                  <a:lnTo>
                    <a:pt x="807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3" name="Google Shape;1963;p44"/>
            <p:cNvSpPr/>
            <p:nvPr/>
          </p:nvSpPr>
          <p:spPr>
            <a:xfrm>
              <a:off x="3230725" y="3939875"/>
              <a:ext cx="240000" cy="130050"/>
            </a:xfrm>
            <a:custGeom>
              <a:avLst/>
              <a:gdLst/>
              <a:ahLst/>
              <a:cxnLst/>
              <a:rect l="l" t="t" r="r" b="b"/>
              <a:pathLst>
                <a:path w="9600" h="5202" extrusionOk="0">
                  <a:moveTo>
                    <a:pt x="3259" y="1"/>
                  </a:moveTo>
                  <a:lnTo>
                    <a:pt x="0" y="1881"/>
                  </a:lnTo>
                  <a:lnTo>
                    <a:pt x="5439" y="5014"/>
                  </a:lnTo>
                  <a:cubicBezTo>
                    <a:pt x="5665" y="5139"/>
                    <a:pt x="5965" y="5202"/>
                    <a:pt x="6266" y="5202"/>
                  </a:cubicBezTo>
                  <a:cubicBezTo>
                    <a:pt x="6567" y="5202"/>
                    <a:pt x="6868" y="5139"/>
                    <a:pt x="7093" y="5014"/>
                  </a:cubicBezTo>
                  <a:lnTo>
                    <a:pt x="9600" y="3560"/>
                  </a:lnTo>
                  <a:lnTo>
                    <a:pt x="3259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4" name="Google Shape;1964;p44"/>
            <p:cNvSpPr/>
            <p:nvPr/>
          </p:nvSpPr>
          <p:spPr>
            <a:xfrm>
              <a:off x="3366700" y="4065200"/>
              <a:ext cx="41375" cy="19775"/>
            </a:xfrm>
            <a:custGeom>
              <a:avLst/>
              <a:gdLst/>
              <a:ahLst/>
              <a:cxnLst/>
              <a:rect l="l" t="t" r="r" b="b"/>
              <a:pathLst>
                <a:path w="1655" h="791" extrusionOk="0">
                  <a:moveTo>
                    <a:pt x="0" y="1"/>
                  </a:moveTo>
                  <a:lnTo>
                    <a:pt x="0" y="602"/>
                  </a:lnTo>
                  <a:cubicBezTo>
                    <a:pt x="226" y="727"/>
                    <a:pt x="526" y="790"/>
                    <a:pt x="824" y="790"/>
                  </a:cubicBezTo>
                  <a:cubicBezTo>
                    <a:pt x="1122" y="790"/>
                    <a:pt x="1416" y="727"/>
                    <a:pt x="1629" y="602"/>
                  </a:cubicBezTo>
                  <a:lnTo>
                    <a:pt x="1654" y="1"/>
                  </a:lnTo>
                  <a:lnTo>
                    <a:pt x="1654" y="1"/>
                  </a:lnTo>
                  <a:cubicBezTo>
                    <a:pt x="1429" y="126"/>
                    <a:pt x="1128" y="189"/>
                    <a:pt x="827" y="189"/>
                  </a:cubicBezTo>
                  <a:cubicBezTo>
                    <a:pt x="526" y="189"/>
                    <a:pt x="226" y="126"/>
                    <a:pt x="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5" name="Google Shape;1965;p44"/>
            <p:cNvSpPr/>
            <p:nvPr/>
          </p:nvSpPr>
          <p:spPr>
            <a:xfrm>
              <a:off x="3223825" y="3986875"/>
              <a:ext cx="19450" cy="57050"/>
            </a:xfrm>
            <a:custGeom>
              <a:avLst/>
              <a:gdLst/>
              <a:ahLst/>
              <a:cxnLst/>
              <a:rect l="l" t="t" r="r" b="b"/>
              <a:pathLst>
                <a:path w="778" h="2282" extrusionOk="0">
                  <a:moveTo>
                    <a:pt x="276" y="1"/>
                  </a:moveTo>
                  <a:cubicBezTo>
                    <a:pt x="26" y="577"/>
                    <a:pt x="1" y="1204"/>
                    <a:pt x="201" y="1805"/>
                  </a:cubicBezTo>
                  <a:lnTo>
                    <a:pt x="276" y="2006"/>
                  </a:lnTo>
                  <a:lnTo>
                    <a:pt x="753" y="2281"/>
                  </a:lnTo>
                  <a:lnTo>
                    <a:pt x="677" y="2081"/>
                  </a:lnTo>
                  <a:cubicBezTo>
                    <a:pt x="477" y="1504"/>
                    <a:pt x="502" y="853"/>
                    <a:pt x="753" y="276"/>
                  </a:cubicBezTo>
                  <a:lnTo>
                    <a:pt x="778" y="276"/>
                  </a:lnTo>
                  <a:lnTo>
                    <a:pt x="27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6" name="Google Shape;1966;p44"/>
            <p:cNvSpPr/>
            <p:nvPr/>
          </p:nvSpPr>
          <p:spPr>
            <a:xfrm>
              <a:off x="3370450" y="4005675"/>
              <a:ext cx="55800" cy="31975"/>
            </a:xfrm>
            <a:custGeom>
              <a:avLst/>
              <a:gdLst/>
              <a:ahLst/>
              <a:cxnLst/>
              <a:rect l="l" t="t" r="r" b="b"/>
              <a:pathLst>
                <a:path w="2232" h="1279" extrusionOk="0">
                  <a:moveTo>
                    <a:pt x="777" y="1"/>
                  </a:moveTo>
                  <a:lnTo>
                    <a:pt x="0" y="452"/>
                  </a:lnTo>
                  <a:lnTo>
                    <a:pt x="1429" y="1279"/>
                  </a:lnTo>
                  <a:lnTo>
                    <a:pt x="2231" y="828"/>
                  </a:lnTo>
                  <a:lnTo>
                    <a:pt x="77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7" name="Google Shape;1967;p44"/>
            <p:cNvSpPr/>
            <p:nvPr/>
          </p:nvSpPr>
          <p:spPr>
            <a:xfrm>
              <a:off x="3352900" y="4019450"/>
              <a:ext cx="37000" cy="21350"/>
            </a:xfrm>
            <a:custGeom>
              <a:avLst/>
              <a:gdLst/>
              <a:ahLst/>
              <a:cxnLst/>
              <a:rect l="l" t="t" r="r" b="b"/>
              <a:pathLst>
                <a:path w="1480" h="854" extrusionOk="0">
                  <a:moveTo>
                    <a:pt x="527" y="1"/>
                  </a:moveTo>
                  <a:lnTo>
                    <a:pt x="1" y="302"/>
                  </a:lnTo>
                  <a:lnTo>
                    <a:pt x="953" y="853"/>
                  </a:lnTo>
                  <a:lnTo>
                    <a:pt x="1479" y="552"/>
                  </a:lnTo>
                  <a:lnTo>
                    <a:pt x="52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8" name="Google Shape;1968;p44"/>
            <p:cNvSpPr/>
            <p:nvPr/>
          </p:nvSpPr>
          <p:spPr>
            <a:xfrm>
              <a:off x="3866700" y="4046400"/>
              <a:ext cx="16925" cy="11925"/>
            </a:xfrm>
            <a:custGeom>
              <a:avLst/>
              <a:gdLst/>
              <a:ahLst/>
              <a:cxnLst/>
              <a:rect l="l" t="t" r="r" b="b"/>
              <a:pathLst>
                <a:path w="677" h="477" extrusionOk="0">
                  <a:moveTo>
                    <a:pt x="0" y="1"/>
                  </a:moveTo>
                  <a:cubicBezTo>
                    <a:pt x="50" y="51"/>
                    <a:pt x="75" y="76"/>
                    <a:pt x="126" y="151"/>
                  </a:cubicBezTo>
                  <a:cubicBezTo>
                    <a:pt x="126" y="151"/>
                    <a:pt x="151" y="176"/>
                    <a:pt x="151" y="176"/>
                  </a:cubicBezTo>
                  <a:lnTo>
                    <a:pt x="677" y="477"/>
                  </a:lnTo>
                  <a:cubicBezTo>
                    <a:pt x="677" y="477"/>
                    <a:pt x="652" y="452"/>
                    <a:pt x="652" y="452"/>
                  </a:cubicBezTo>
                  <a:cubicBezTo>
                    <a:pt x="627" y="402"/>
                    <a:pt x="602" y="377"/>
                    <a:pt x="577" y="352"/>
                  </a:cubicBezTo>
                  <a:cubicBezTo>
                    <a:pt x="577" y="326"/>
                    <a:pt x="552" y="326"/>
                    <a:pt x="552" y="326"/>
                  </a:cubicBezTo>
                  <a:cubicBezTo>
                    <a:pt x="527" y="301"/>
                    <a:pt x="527" y="276"/>
                    <a:pt x="501" y="251"/>
                  </a:cubicBezTo>
                  <a:cubicBezTo>
                    <a:pt x="476" y="251"/>
                    <a:pt x="476" y="226"/>
                    <a:pt x="451" y="226"/>
                  </a:cubicBezTo>
                  <a:cubicBezTo>
                    <a:pt x="451" y="201"/>
                    <a:pt x="426" y="201"/>
                    <a:pt x="401" y="176"/>
                  </a:cubicBezTo>
                  <a:cubicBezTo>
                    <a:pt x="401" y="176"/>
                    <a:pt x="376" y="151"/>
                    <a:pt x="376" y="151"/>
                  </a:cubicBezTo>
                  <a:cubicBezTo>
                    <a:pt x="351" y="151"/>
                    <a:pt x="326" y="126"/>
                    <a:pt x="326" y="126"/>
                  </a:cubicBezTo>
                  <a:cubicBezTo>
                    <a:pt x="226" y="51"/>
                    <a:pt x="126" y="26"/>
                    <a:pt x="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9" name="Google Shape;1969;p44"/>
            <p:cNvSpPr/>
            <p:nvPr/>
          </p:nvSpPr>
          <p:spPr>
            <a:xfrm>
              <a:off x="3765825" y="4024350"/>
              <a:ext cx="115925" cy="60925"/>
            </a:xfrm>
            <a:custGeom>
              <a:avLst/>
              <a:gdLst/>
              <a:ahLst/>
              <a:cxnLst/>
              <a:rect l="l" t="t" r="r" b="b"/>
              <a:pathLst>
                <a:path w="4637" h="2437" extrusionOk="0">
                  <a:moveTo>
                    <a:pt x="4521" y="410"/>
                  </a:moveTo>
                  <a:lnTo>
                    <a:pt x="4637" y="482"/>
                  </a:lnTo>
                  <a:cubicBezTo>
                    <a:pt x="4637" y="457"/>
                    <a:pt x="4637" y="457"/>
                    <a:pt x="4612" y="457"/>
                  </a:cubicBezTo>
                  <a:cubicBezTo>
                    <a:pt x="4592" y="437"/>
                    <a:pt x="4559" y="418"/>
                    <a:pt x="4521" y="410"/>
                  </a:cubicBezTo>
                  <a:close/>
                  <a:moveTo>
                    <a:pt x="3507" y="1"/>
                  </a:moveTo>
                  <a:cubicBezTo>
                    <a:pt x="3183" y="1"/>
                    <a:pt x="2816" y="109"/>
                    <a:pt x="2431" y="331"/>
                  </a:cubicBezTo>
                  <a:lnTo>
                    <a:pt x="201" y="1609"/>
                  </a:lnTo>
                  <a:cubicBezTo>
                    <a:pt x="100" y="1685"/>
                    <a:pt x="0" y="1835"/>
                    <a:pt x="0" y="1985"/>
                  </a:cubicBezTo>
                  <a:cubicBezTo>
                    <a:pt x="0" y="2036"/>
                    <a:pt x="25" y="2086"/>
                    <a:pt x="50" y="2111"/>
                  </a:cubicBezTo>
                  <a:lnTo>
                    <a:pt x="577" y="2437"/>
                  </a:lnTo>
                  <a:cubicBezTo>
                    <a:pt x="577" y="2411"/>
                    <a:pt x="577" y="2411"/>
                    <a:pt x="577" y="2411"/>
                  </a:cubicBezTo>
                  <a:lnTo>
                    <a:pt x="551" y="2411"/>
                  </a:lnTo>
                  <a:cubicBezTo>
                    <a:pt x="551" y="2386"/>
                    <a:pt x="551" y="2386"/>
                    <a:pt x="551" y="2386"/>
                  </a:cubicBezTo>
                  <a:cubicBezTo>
                    <a:pt x="551" y="2386"/>
                    <a:pt x="551" y="2386"/>
                    <a:pt x="551" y="2361"/>
                  </a:cubicBezTo>
                  <a:cubicBezTo>
                    <a:pt x="526" y="2361"/>
                    <a:pt x="526" y="2361"/>
                    <a:pt x="526" y="2336"/>
                  </a:cubicBezTo>
                  <a:cubicBezTo>
                    <a:pt x="526" y="2311"/>
                    <a:pt x="526" y="2311"/>
                    <a:pt x="526" y="2286"/>
                  </a:cubicBezTo>
                  <a:cubicBezTo>
                    <a:pt x="526" y="2161"/>
                    <a:pt x="627" y="1985"/>
                    <a:pt x="727" y="1910"/>
                  </a:cubicBezTo>
                  <a:lnTo>
                    <a:pt x="2957" y="632"/>
                  </a:lnTo>
                  <a:cubicBezTo>
                    <a:pt x="3033" y="607"/>
                    <a:pt x="3108" y="557"/>
                    <a:pt x="3183" y="532"/>
                  </a:cubicBezTo>
                  <a:cubicBezTo>
                    <a:pt x="3183" y="507"/>
                    <a:pt x="3208" y="507"/>
                    <a:pt x="3233" y="507"/>
                  </a:cubicBezTo>
                  <a:cubicBezTo>
                    <a:pt x="3283" y="482"/>
                    <a:pt x="3358" y="457"/>
                    <a:pt x="3409" y="432"/>
                  </a:cubicBezTo>
                  <a:cubicBezTo>
                    <a:pt x="3434" y="432"/>
                    <a:pt x="3434" y="432"/>
                    <a:pt x="3434" y="406"/>
                  </a:cubicBezTo>
                  <a:cubicBezTo>
                    <a:pt x="3509" y="381"/>
                    <a:pt x="3584" y="381"/>
                    <a:pt x="3634" y="356"/>
                  </a:cubicBezTo>
                  <a:lnTo>
                    <a:pt x="3684" y="356"/>
                  </a:lnTo>
                  <a:cubicBezTo>
                    <a:pt x="3734" y="331"/>
                    <a:pt x="3810" y="331"/>
                    <a:pt x="3860" y="331"/>
                  </a:cubicBezTo>
                  <a:cubicBezTo>
                    <a:pt x="3860" y="331"/>
                    <a:pt x="3885" y="331"/>
                    <a:pt x="3885" y="306"/>
                  </a:cubicBezTo>
                  <a:lnTo>
                    <a:pt x="4110" y="306"/>
                  </a:lnTo>
                  <a:cubicBezTo>
                    <a:pt x="4161" y="331"/>
                    <a:pt x="4211" y="331"/>
                    <a:pt x="4261" y="331"/>
                  </a:cubicBezTo>
                  <a:lnTo>
                    <a:pt x="4286" y="331"/>
                  </a:lnTo>
                  <a:cubicBezTo>
                    <a:pt x="4361" y="356"/>
                    <a:pt x="4411" y="356"/>
                    <a:pt x="4461" y="381"/>
                  </a:cubicBezTo>
                  <a:cubicBezTo>
                    <a:pt x="4461" y="381"/>
                    <a:pt x="4486" y="406"/>
                    <a:pt x="4486" y="406"/>
                  </a:cubicBezTo>
                  <a:cubicBezTo>
                    <a:pt x="4498" y="406"/>
                    <a:pt x="4510" y="408"/>
                    <a:pt x="4521" y="410"/>
                  </a:cubicBezTo>
                  <a:lnTo>
                    <a:pt x="4521" y="410"/>
                  </a:lnTo>
                  <a:lnTo>
                    <a:pt x="4110" y="156"/>
                  </a:lnTo>
                  <a:cubicBezTo>
                    <a:pt x="3936" y="53"/>
                    <a:pt x="3732" y="1"/>
                    <a:pt x="35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0" name="Google Shape;1970;p44"/>
            <p:cNvSpPr/>
            <p:nvPr/>
          </p:nvSpPr>
          <p:spPr>
            <a:xfrm>
              <a:off x="3778975" y="4032000"/>
              <a:ext cx="114675" cy="53125"/>
            </a:xfrm>
            <a:custGeom>
              <a:avLst/>
              <a:gdLst/>
              <a:ahLst/>
              <a:cxnLst/>
              <a:rect l="l" t="t" r="r" b="b"/>
              <a:pathLst>
                <a:path w="4587" h="2125" extrusionOk="0">
                  <a:moveTo>
                    <a:pt x="3359" y="0"/>
                  </a:moveTo>
                  <a:cubicBezTo>
                    <a:pt x="3359" y="25"/>
                    <a:pt x="3334" y="25"/>
                    <a:pt x="3334" y="25"/>
                  </a:cubicBezTo>
                  <a:cubicBezTo>
                    <a:pt x="3259" y="25"/>
                    <a:pt x="3208" y="25"/>
                    <a:pt x="3158" y="50"/>
                  </a:cubicBezTo>
                  <a:lnTo>
                    <a:pt x="3108" y="50"/>
                  </a:lnTo>
                  <a:cubicBezTo>
                    <a:pt x="3058" y="75"/>
                    <a:pt x="2983" y="75"/>
                    <a:pt x="2908" y="100"/>
                  </a:cubicBezTo>
                  <a:cubicBezTo>
                    <a:pt x="2908" y="126"/>
                    <a:pt x="2883" y="126"/>
                    <a:pt x="2883" y="126"/>
                  </a:cubicBezTo>
                  <a:cubicBezTo>
                    <a:pt x="2832" y="151"/>
                    <a:pt x="2757" y="176"/>
                    <a:pt x="2707" y="201"/>
                  </a:cubicBezTo>
                  <a:cubicBezTo>
                    <a:pt x="2682" y="201"/>
                    <a:pt x="2657" y="201"/>
                    <a:pt x="2657" y="226"/>
                  </a:cubicBezTo>
                  <a:cubicBezTo>
                    <a:pt x="2582" y="251"/>
                    <a:pt x="2507" y="301"/>
                    <a:pt x="2431" y="326"/>
                  </a:cubicBezTo>
                  <a:lnTo>
                    <a:pt x="201" y="1604"/>
                  </a:lnTo>
                  <a:cubicBezTo>
                    <a:pt x="101" y="1679"/>
                    <a:pt x="0" y="1855"/>
                    <a:pt x="0" y="1980"/>
                  </a:cubicBezTo>
                  <a:cubicBezTo>
                    <a:pt x="0" y="2005"/>
                    <a:pt x="0" y="2005"/>
                    <a:pt x="0" y="2030"/>
                  </a:cubicBezTo>
                  <a:cubicBezTo>
                    <a:pt x="0" y="2055"/>
                    <a:pt x="0" y="2055"/>
                    <a:pt x="25" y="2055"/>
                  </a:cubicBezTo>
                  <a:cubicBezTo>
                    <a:pt x="25" y="2080"/>
                    <a:pt x="25" y="2080"/>
                    <a:pt x="25" y="2080"/>
                  </a:cubicBezTo>
                  <a:cubicBezTo>
                    <a:pt x="25" y="2080"/>
                    <a:pt x="25" y="2080"/>
                    <a:pt x="25" y="2105"/>
                  </a:cubicBezTo>
                  <a:lnTo>
                    <a:pt x="51" y="2105"/>
                  </a:lnTo>
                  <a:cubicBezTo>
                    <a:pt x="63" y="2118"/>
                    <a:pt x="88" y="2124"/>
                    <a:pt x="116" y="2124"/>
                  </a:cubicBezTo>
                  <a:cubicBezTo>
                    <a:pt x="145" y="2124"/>
                    <a:pt x="176" y="2118"/>
                    <a:pt x="201" y="2105"/>
                  </a:cubicBezTo>
                  <a:lnTo>
                    <a:pt x="2431" y="827"/>
                  </a:lnTo>
                  <a:cubicBezTo>
                    <a:pt x="2744" y="652"/>
                    <a:pt x="3041" y="552"/>
                    <a:pt x="3299" y="552"/>
                  </a:cubicBezTo>
                  <a:cubicBezTo>
                    <a:pt x="3372" y="552"/>
                    <a:pt x="3443" y="560"/>
                    <a:pt x="3509" y="577"/>
                  </a:cubicBezTo>
                  <a:cubicBezTo>
                    <a:pt x="3635" y="602"/>
                    <a:pt x="3735" y="627"/>
                    <a:pt x="3835" y="702"/>
                  </a:cubicBezTo>
                  <a:cubicBezTo>
                    <a:pt x="3835" y="702"/>
                    <a:pt x="3860" y="727"/>
                    <a:pt x="3885" y="727"/>
                  </a:cubicBezTo>
                  <a:cubicBezTo>
                    <a:pt x="3885" y="727"/>
                    <a:pt x="3910" y="752"/>
                    <a:pt x="3910" y="752"/>
                  </a:cubicBezTo>
                  <a:cubicBezTo>
                    <a:pt x="3935" y="777"/>
                    <a:pt x="3960" y="777"/>
                    <a:pt x="3960" y="802"/>
                  </a:cubicBezTo>
                  <a:cubicBezTo>
                    <a:pt x="3985" y="802"/>
                    <a:pt x="3985" y="827"/>
                    <a:pt x="4010" y="827"/>
                  </a:cubicBezTo>
                  <a:cubicBezTo>
                    <a:pt x="4036" y="852"/>
                    <a:pt x="4036" y="877"/>
                    <a:pt x="4061" y="902"/>
                  </a:cubicBezTo>
                  <a:cubicBezTo>
                    <a:pt x="4061" y="902"/>
                    <a:pt x="4086" y="902"/>
                    <a:pt x="4086" y="928"/>
                  </a:cubicBezTo>
                  <a:cubicBezTo>
                    <a:pt x="4111" y="953"/>
                    <a:pt x="4136" y="978"/>
                    <a:pt x="4161" y="1028"/>
                  </a:cubicBezTo>
                  <a:cubicBezTo>
                    <a:pt x="4161" y="1028"/>
                    <a:pt x="4186" y="1053"/>
                    <a:pt x="4186" y="1053"/>
                  </a:cubicBezTo>
                  <a:cubicBezTo>
                    <a:pt x="4211" y="1065"/>
                    <a:pt x="4236" y="1072"/>
                    <a:pt x="4261" y="1072"/>
                  </a:cubicBezTo>
                  <a:cubicBezTo>
                    <a:pt x="4286" y="1072"/>
                    <a:pt x="4311" y="1065"/>
                    <a:pt x="4336" y="1053"/>
                  </a:cubicBezTo>
                  <a:cubicBezTo>
                    <a:pt x="4386" y="1028"/>
                    <a:pt x="4411" y="1003"/>
                    <a:pt x="4437" y="953"/>
                  </a:cubicBezTo>
                  <a:cubicBezTo>
                    <a:pt x="4537" y="827"/>
                    <a:pt x="4587" y="677"/>
                    <a:pt x="4537" y="577"/>
                  </a:cubicBezTo>
                  <a:cubicBezTo>
                    <a:pt x="4411" y="401"/>
                    <a:pt x="4261" y="251"/>
                    <a:pt x="4086" y="151"/>
                  </a:cubicBezTo>
                  <a:cubicBezTo>
                    <a:pt x="4061" y="126"/>
                    <a:pt x="4010" y="100"/>
                    <a:pt x="3960" y="100"/>
                  </a:cubicBezTo>
                  <a:cubicBezTo>
                    <a:pt x="3960" y="100"/>
                    <a:pt x="3935" y="75"/>
                    <a:pt x="3935" y="75"/>
                  </a:cubicBezTo>
                  <a:cubicBezTo>
                    <a:pt x="3885" y="50"/>
                    <a:pt x="3835" y="50"/>
                    <a:pt x="3760" y="25"/>
                  </a:cubicBezTo>
                  <a:lnTo>
                    <a:pt x="3735" y="25"/>
                  </a:lnTo>
                  <a:cubicBezTo>
                    <a:pt x="3685" y="25"/>
                    <a:pt x="3635" y="25"/>
                    <a:pt x="358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1" name="Google Shape;1971;p44"/>
            <p:cNvSpPr/>
            <p:nvPr/>
          </p:nvSpPr>
          <p:spPr>
            <a:xfrm>
              <a:off x="3726975" y="3955550"/>
              <a:ext cx="16925" cy="12550"/>
            </a:xfrm>
            <a:custGeom>
              <a:avLst/>
              <a:gdLst/>
              <a:ahLst/>
              <a:cxnLst/>
              <a:rect l="l" t="t" r="r" b="b"/>
              <a:pathLst>
                <a:path w="677" h="502" extrusionOk="0">
                  <a:moveTo>
                    <a:pt x="0" y="1"/>
                  </a:moveTo>
                  <a:cubicBezTo>
                    <a:pt x="25" y="51"/>
                    <a:pt x="75" y="101"/>
                    <a:pt x="100" y="151"/>
                  </a:cubicBezTo>
                  <a:cubicBezTo>
                    <a:pt x="100" y="176"/>
                    <a:pt x="126" y="176"/>
                    <a:pt x="126" y="201"/>
                  </a:cubicBezTo>
                  <a:lnTo>
                    <a:pt x="647" y="486"/>
                  </a:lnTo>
                  <a:lnTo>
                    <a:pt x="647" y="486"/>
                  </a:lnTo>
                  <a:cubicBezTo>
                    <a:pt x="640" y="475"/>
                    <a:pt x="627" y="470"/>
                    <a:pt x="627" y="452"/>
                  </a:cubicBezTo>
                  <a:cubicBezTo>
                    <a:pt x="602" y="427"/>
                    <a:pt x="577" y="402"/>
                    <a:pt x="552" y="351"/>
                  </a:cubicBezTo>
                  <a:cubicBezTo>
                    <a:pt x="552" y="351"/>
                    <a:pt x="552" y="351"/>
                    <a:pt x="527" y="326"/>
                  </a:cubicBezTo>
                  <a:cubicBezTo>
                    <a:pt x="527" y="301"/>
                    <a:pt x="501" y="301"/>
                    <a:pt x="476" y="276"/>
                  </a:cubicBezTo>
                  <a:cubicBezTo>
                    <a:pt x="476" y="251"/>
                    <a:pt x="451" y="251"/>
                    <a:pt x="451" y="251"/>
                  </a:cubicBezTo>
                  <a:cubicBezTo>
                    <a:pt x="426" y="226"/>
                    <a:pt x="401" y="201"/>
                    <a:pt x="401" y="201"/>
                  </a:cubicBezTo>
                  <a:cubicBezTo>
                    <a:pt x="376" y="176"/>
                    <a:pt x="376" y="176"/>
                    <a:pt x="351" y="176"/>
                  </a:cubicBezTo>
                  <a:cubicBezTo>
                    <a:pt x="326" y="151"/>
                    <a:pt x="326" y="151"/>
                    <a:pt x="301" y="126"/>
                  </a:cubicBezTo>
                  <a:cubicBezTo>
                    <a:pt x="201" y="76"/>
                    <a:pt x="100" y="26"/>
                    <a:pt x="0" y="1"/>
                  </a:cubicBezTo>
                  <a:close/>
                  <a:moveTo>
                    <a:pt x="647" y="486"/>
                  </a:moveTo>
                  <a:cubicBezTo>
                    <a:pt x="650" y="490"/>
                    <a:pt x="652" y="495"/>
                    <a:pt x="652" y="502"/>
                  </a:cubicBezTo>
                  <a:lnTo>
                    <a:pt x="677" y="502"/>
                  </a:lnTo>
                  <a:lnTo>
                    <a:pt x="647" y="486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2" name="Google Shape;1972;p44"/>
            <p:cNvSpPr/>
            <p:nvPr/>
          </p:nvSpPr>
          <p:spPr>
            <a:xfrm>
              <a:off x="3625475" y="3934100"/>
              <a:ext cx="115925" cy="60325"/>
            </a:xfrm>
            <a:custGeom>
              <a:avLst/>
              <a:gdLst/>
              <a:ahLst/>
              <a:cxnLst/>
              <a:rect l="l" t="t" r="r" b="b"/>
              <a:pathLst>
                <a:path w="4637" h="2413" extrusionOk="0">
                  <a:moveTo>
                    <a:pt x="3495" y="0"/>
                  </a:moveTo>
                  <a:cubicBezTo>
                    <a:pt x="3174" y="0"/>
                    <a:pt x="2811" y="102"/>
                    <a:pt x="2431" y="307"/>
                  </a:cubicBezTo>
                  <a:lnTo>
                    <a:pt x="226" y="1610"/>
                  </a:lnTo>
                  <a:cubicBezTo>
                    <a:pt x="100" y="1661"/>
                    <a:pt x="0" y="1836"/>
                    <a:pt x="0" y="1961"/>
                  </a:cubicBezTo>
                  <a:cubicBezTo>
                    <a:pt x="0" y="2037"/>
                    <a:pt x="25" y="2087"/>
                    <a:pt x="75" y="2112"/>
                  </a:cubicBezTo>
                  <a:lnTo>
                    <a:pt x="551" y="2384"/>
                  </a:lnTo>
                  <a:lnTo>
                    <a:pt x="551" y="2384"/>
                  </a:lnTo>
                  <a:cubicBezTo>
                    <a:pt x="551" y="2362"/>
                    <a:pt x="551" y="2362"/>
                    <a:pt x="551" y="2362"/>
                  </a:cubicBezTo>
                  <a:cubicBezTo>
                    <a:pt x="551" y="2362"/>
                    <a:pt x="551" y="2337"/>
                    <a:pt x="551" y="2337"/>
                  </a:cubicBezTo>
                  <a:lnTo>
                    <a:pt x="526" y="2337"/>
                  </a:lnTo>
                  <a:cubicBezTo>
                    <a:pt x="526" y="2312"/>
                    <a:pt x="526" y="2287"/>
                    <a:pt x="526" y="2287"/>
                  </a:cubicBezTo>
                  <a:cubicBezTo>
                    <a:pt x="526" y="2137"/>
                    <a:pt x="627" y="1986"/>
                    <a:pt x="752" y="1911"/>
                  </a:cubicBezTo>
                  <a:lnTo>
                    <a:pt x="2957" y="633"/>
                  </a:lnTo>
                  <a:cubicBezTo>
                    <a:pt x="3033" y="583"/>
                    <a:pt x="3108" y="558"/>
                    <a:pt x="3183" y="508"/>
                  </a:cubicBezTo>
                  <a:cubicBezTo>
                    <a:pt x="3208" y="508"/>
                    <a:pt x="3208" y="508"/>
                    <a:pt x="3233" y="483"/>
                  </a:cubicBezTo>
                  <a:cubicBezTo>
                    <a:pt x="3308" y="458"/>
                    <a:pt x="3358" y="432"/>
                    <a:pt x="3409" y="407"/>
                  </a:cubicBezTo>
                  <a:lnTo>
                    <a:pt x="3434" y="407"/>
                  </a:lnTo>
                  <a:cubicBezTo>
                    <a:pt x="3509" y="382"/>
                    <a:pt x="3584" y="357"/>
                    <a:pt x="3634" y="357"/>
                  </a:cubicBezTo>
                  <a:cubicBezTo>
                    <a:pt x="3659" y="357"/>
                    <a:pt x="3684" y="332"/>
                    <a:pt x="3684" y="332"/>
                  </a:cubicBezTo>
                  <a:cubicBezTo>
                    <a:pt x="3759" y="332"/>
                    <a:pt x="3810" y="307"/>
                    <a:pt x="3860" y="307"/>
                  </a:cubicBezTo>
                  <a:lnTo>
                    <a:pt x="4110" y="307"/>
                  </a:lnTo>
                  <a:cubicBezTo>
                    <a:pt x="4160" y="307"/>
                    <a:pt x="4211" y="307"/>
                    <a:pt x="4261" y="332"/>
                  </a:cubicBezTo>
                  <a:lnTo>
                    <a:pt x="4311" y="332"/>
                  </a:lnTo>
                  <a:cubicBezTo>
                    <a:pt x="4361" y="332"/>
                    <a:pt x="4411" y="357"/>
                    <a:pt x="4461" y="382"/>
                  </a:cubicBezTo>
                  <a:lnTo>
                    <a:pt x="4486" y="382"/>
                  </a:lnTo>
                  <a:cubicBezTo>
                    <a:pt x="4536" y="407"/>
                    <a:pt x="4587" y="432"/>
                    <a:pt x="4612" y="458"/>
                  </a:cubicBezTo>
                  <a:lnTo>
                    <a:pt x="4637" y="458"/>
                  </a:lnTo>
                  <a:lnTo>
                    <a:pt x="4110" y="157"/>
                  </a:lnTo>
                  <a:cubicBezTo>
                    <a:pt x="3933" y="52"/>
                    <a:pt x="3725" y="0"/>
                    <a:pt x="3495" y="0"/>
                  </a:cubicBezTo>
                  <a:close/>
                  <a:moveTo>
                    <a:pt x="551" y="2384"/>
                  </a:moveTo>
                  <a:cubicBezTo>
                    <a:pt x="551" y="2385"/>
                    <a:pt x="551" y="2386"/>
                    <a:pt x="551" y="2387"/>
                  </a:cubicBezTo>
                  <a:lnTo>
                    <a:pt x="558" y="2387"/>
                  </a:lnTo>
                  <a:lnTo>
                    <a:pt x="551" y="2384"/>
                  </a:lnTo>
                  <a:close/>
                  <a:moveTo>
                    <a:pt x="558" y="2387"/>
                  </a:moveTo>
                  <a:lnTo>
                    <a:pt x="576" y="2398"/>
                  </a:lnTo>
                  <a:lnTo>
                    <a:pt x="576" y="2398"/>
                  </a:lnTo>
                  <a:cubicBezTo>
                    <a:pt x="576" y="2387"/>
                    <a:pt x="576" y="2387"/>
                    <a:pt x="576" y="2387"/>
                  </a:cubicBezTo>
                  <a:close/>
                  <a:moveTo>
                    <a:pt x="576" y="2398"/>
                  </a:moveTo>
                  <a:cubicBezTo>
                    <a:pt x="576" y="2402"/>
                    <a:pt x="576" y="2406"/>
                    <a:pt x="576" y="2412"/>
                  </a:cubicBezTo>
                  <a:lnTo>
                    <a:pt x="602" y="2412"/>
                  </a:lnTo>
                  <a:lnTo>
                    <a:pt x="576" y="2398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3" name="Google Shape;1973;p44"/>
            <p:cNvSpPr/>
            <p:nvPr/>
          </p:nvSpPr>
          <p:spPr>
            <a:xfrm>
              <a:off x="3610425" y="3992525"/>
              <a:ext cx="650" cy="2525"/>
            </a:xfrm>
            <a:custGeom>
              <a:avLst/>
              <a:gdLst/>
              <a:ahLst/>
              <a:cxnLst/>
              <a:rect l="l" t="t" r="r" b="b"/>
              <a:pathLst>
                <a:path w="26" h="101" extrusionOk="0">
                  <a:moveTo>
                    <a:pt x="26" y="0"/>
                  </a:moveTo>
                  <a:lnTo>
                    <a:pt x="26" y="0"/>
                  </a:lnTo>
                  <a:cubicBezTo>
                    <a:pt x="26" y="25"/>
                    <a:pt x="26" y="75"/>
                    <a:pt x="1" y="101"/>
                  </a:cubicBezTo>
                  <a:cubicBezTo>
                    <a:pt x="1" y="101"/>
                    <a:pt x="1" y="101"/>
                    <a:pt x="1" y="101"/>
                  </a:cubicBezTo>
                  <a:cubicBezTo>
                    <a:pt x="26" y="75"/>
                    <a:pt x="26" y="25"/>
                    <a:pt x="26" y="0"/>
                  </a:cubicBezTo>
                  <a:close/>
                </a:path>
              </a:pathLst>
            </a:custGeom>
            <a:solidFill>
              <a:srgbClr val="191E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4" name="Google Shape;1974;p44"/>
            <p:cNvSpPr/>
            <p:nvPr/>
          </p:nvSpPr>
          <p:spPr>
            <a:xfrm>
              <a:off x="3612925" y="3985625"/>
              <a:ext cx="650" cy="1275"/>
            </a:xfrm>
            <a:custGeom>
              <a:avLst/>
              <a:gdLst/>
              <a:ahLst/>
              <a:cxnLst/>
              <a:rect l="l" t="t" r="r" b="b"/>
              <a:pathLst>
                <a:path w="26" h="51" extrusionOk="0">
                  <a:moveTo>
                    <a:pt x="26" y="1"/>
                  </a:moveTo>
                  <a:lnTo>
                    <a:pt x="26" y="1"/>
                  </a:lnTo>
                  <a:cubicBezTo>
                    <a:pt x="26" y="1"/>
                    <a:pt x="26" y="26"/>
                    <a:pt x="1" y="51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26" y="26"/>
                    <a:pt x="26" y="1"/>
                    <a:pt x="26" y="1"/>
                  </a:cubicBezTo>
                  <a:close/>
                </a:path>
              </a:pathLst>
            </a:custGeom>
            <a:solidFill>
              <a:srgbClr val="191E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5" name="Google Shape;1975;p44"/>
            <p:cNvSpPr/>
            <p:nvPr/>
          </p:nvSpPr>
          <p:spPr>
            <a:xfrm>
              <a:off x="3614175" y="3983750"/>
              <a:ext cx="1275" cy="650"/>
            </a:xfrm>
            <a:custGeom>
              <a:avLst/>
              <a:gdLst/>
              <a:ahLst/>
              <a:cxnLst/>
              <a:rect l="l" t="t" r="r" b="b"/>
              <a:pathLst>
                <a:path w="51" h="26" extrusionOk="0">
                  <a:moveTo>
                    <a:pt x="51" y="0"/>
                  </a:moveTo>
                  <a:lnTo>
                    <a:pt x="51" y="0"/>
                  </a:lnTo>
                  <a:cubicBezTo>
                    <a:pt x="26" y="0"/>
                    <a:pt x="26" y="25"/>
                    <a:pt x="1" y="25"/>
                  </a:cubicBezTo>
                  <a:lnTo>
                    <a:pt x="1" y="25"/>
                  </a:lnTo>
                  <a:cubicBezTo>
                    <a:pt x="26" y="25"/>
                    <a:pt x="26" y="0"/>
                    <a:pt x="51" y="0"/>
                  </a:cubicBezTo>
                  <a:close/>
                </a:path>
              </a:pathLst>
            </a:custGeom>
            <a:solidFill>
              <a:srgbClr val="191E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6" name="Google Shape;1976;p44"/>
            <p:cNvSpPr/>
            <p:nvPr/>
          </p:nvSpPr>
          <p:spPr>
            <a:xfrm>
              <a:off x="3611050" y="3990025"/>
              <a:ext cx="650" cy="1900"/>
            </a:xfrm>
            <a:custGeom>
              <a:avLst/>
              <a:gdLst/>
              <a:ahLst/>
              <a:cxnLst/>
              <a:rect l="l" t="t" r="r" b="b"/>
              <a:pathLst>
                <a:path w="26" h="76" extrusionOk="0">
                  <a:moveTo>
                    <a:pt x="26" y="0"/>
                  </a:moveTo>
                  <a:lnTo>
                    <a:pt x="26" y="0"/>
                  </a:lnTo>
                  <a:cubicBezTo>
                    <a:pt x="26" y="25"/>
                    <a:pt x="26" y="50"/>
                    <a:pt x="1" y="75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26" y="50"/>
                    <a:pt x="26" y="25"/>
                    <a:pt x="26" y="0"/>
                  </a:cubicBezTo>
                  <a:close/>
                </a:path>
              </a:pathLst>
            </a:custGeom>
            <a:solidFill>
              <a:srgbClr val="191E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7" name="Google Shape;1977;p44"/>
            <p:cNvSpPr/>
            <p:nvPr/>
          </p:nvSpPr>
          <p:spPr>
            <a:xfrm>
              <a:off x="3612300" y="3987500"/>
              <a:ext cx="650" cy="1275"/>
            </a:xfrm>
            <a:custGeom>
              <a:avLst/>
              <a:gdLst/>
              <a:ahLst/>
              <a:cxnLst/>
              <a:rect l="l" t="t" r="r" b="b"/>
              <a:pathLst>
                <a:path w="26" h="51" extrusionOk="0">
                  <a:moveTo>
                    <a:pt x="26" y="1"/>
                  </a:moveTo>
                  <a:lnTo>
                    <a:pt x="26" y="1"/>
                  </a:lnTo>
                  <a:cubicBezTo>
                    <a:pt x="1" y="26"/>
                    <a:pt x="1" y="51"/>
                    <a:pt x="1" y="51"/>
                  </a:cubicBezTo>
                  <a:lnTo>
                    <a:pt x="1" y="51"/>
                  </a:lnTo>
                  <a:cubicBezTo>
                    <a:pt x="1" y="51"/>
                    <a:pt x="1" y="26"/>
                    <a:pt x="26" y="1"/>
                  </a:cubicBezTo>
                  <a:close/>
                </a:path>
              </a:pathLst>
            </a:custGeom>
            <a:solidFill>
              <a:srgbClr val="191E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8" name="Google Shape;1978;p44"/>
            <p:cNvSpPr/>
            <p:nvPr/>
          </p:nvSpPr>
          <p:spPr>
            <a:xfrm>
              <a:off x="3616075" y="3981875"/>
              <a:ext cx="650" cy="1275"/>
            </a:xfrm>
            <a:custGeom>
              <a:avLst/>
              <a:gdLst/>
              <a:ahLst/>
              <a:cxnLst/>
              <a:rect l="l" t="t" r="r" b="b"/>
              <a:pathLst>
                <a:path w="26" h="51" extrusionOk="0">
                  <a:moveTo>
                    <a:pt x="25" y="0"/>
                  </a:moveTo>
                  <a:lnTo>
                    <a:pt x="25" y="0"/>
                  </a:lnTo>
                  <a:cubicBezTo>
                    <a:pt x="25" y="25"/>
                    <a:pt x="0" y="25"/>
                    <a:pt x="0" y="50"/>
                  </a:cubicBezTo>
                  <a:lnTo>
                    <a:pt x="0" y="50"/>
                  </a:lnTo>
                  <a:cubicBezTo>
                    <a:pt x="0" y="25"/>
                    <a:pt x="25" y="25"/>
                    <a:pt x="25" y="0"/>
                  </a:cubicBezTo>
                  <a:close/>
                </a:path>
              </a:pathLst>
            </a:custGeom>
            <a:solidFill>
              <a:srgbClr val="191E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9" name="Google Shape;1979;p44"/>
            <p:cNvSpPr/>
            <p:nvPr/>
          </p:nvSpPr>
          <p:spPr>
            <a:xfrm>
              <a:off x="3610425" y="3995650"/>
              <a:ext cx="25" cy="3150"/>
            </a:xfrm>
            <a:custGeom>
              <a:avLst/>
              <a:gdLst/>
              <a:ahLst/>
              <a:cxnLst/>
              <a:rect l="l" t="t" r="r" b="b"/>
              <a:pathLst>
                <a:path w="1" h="126" extrusionOk="0">
                  <a:moveTo>
                    <a:pt x="1" y="1"/>
                  </a:moveTo>
                  <a:cubicBezTo>
                    <a:pt x="1" y="51"/>
                    <a:pt x="1" y="76"/>
                    <a:pt x="1" y="126"/>
                  </a:cubicBezTo>
                  <a:cubicBezTo>
                    <a:pt x="1" y="76"/>
                    <a:pt x="1" y="51"/>
                    <a:pt x="1" y="1"/>
                  </a:cubicBezTo>
                  <a:close/>
                </a:path>
              </a:pathLst>
            </a:custGeom>
            <a:solidFill>
              <a:srgbClr val="191E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0" name="Google Shape;1980;p44"/>
            <p:cNvSpPr/>
            <p:nvPr/>
          </p:nvSpPr>
          <p:spPr>
            <a:xfrm>
              <a:off x="3621700" y="3979350"/>
              <a:ext cx="1275" cy="25"/>
            </a:xfrm>
            <a:custGeom>
              <a:avLst/>
              <a:gdLst/>
              <a:ahLst/>
              <a:cxnLst/>
              <a:rect l="l" t="t" r="r" b="b"/>
              <a:pathLst>
                <a:path w="51" h="1" extrusionOk="0">
                  <a:moveTo>
                    <a:pt x="51" y="1"/>
                  </a:moveTo>
                  <a:lnTo>
                    <a:pt x="51" y="1"/>
                  </a:lnTo>
                  <a:cubicBezTo>
                    <a:pt x="26" y="1"/>
                    <a:pt x="26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6" y="1"/>
                    <a:pt x="26" y="1"/>
                    <a:pt x="51" y="1"/>
                  </a:cubicBezTo>
                  <a:close/>
                </a:path>
              </a:pathLst>
            </a:custGeom>
            <a:solidFill>
              <a:srgbClr val="191E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1" name="Google Shape;1981;p44"/>
            <p:cNvSpPr/>
            <p:nvPr/>
          </p:nvSpPr>
          <p:spPr>
            <a:xfrm>
              <a:off x="3624200" y="3978725"/>
              <a:ext cx="1300" cy="650"/>
            </a:xfrm>
            <a:custGeom>
              <a:avLst/>
              <a:gdLst/>
              <a:ahLst/>
              <a:cxnLst/>
              <a:rect l="l" t="t" r="r" b="b"/>
              <a:pathLst>
                <a:path w="52" h="26" extrusionOk="0">
                  <a:moveTo>
                    <a:pt x="51" y="1"/>
                  </a:moveTo>
                  <a:lnTo>
                    <a:pt x="51" y="1"/>
                  </a:lnTo>
                  <a:cubicBezTo>
                    <a:pt x="26" y="1"/>
                    <a:pt x="1" y="1"/>
                    <a:pt x="1" y="26"/>
                  </a:cubicBezTo>
                  <a:lnTo>
                    <a:pt x="1" y="26"/>
                  </a:lnTo>
                  <a:cubicBezTo>
                    <a:pt x="1" y="1"/>
                    <a:pt x="26" y="1"/>
                    <a:pt x="51" y="1"/>
                  </a:cubicBezTo>
                  <a:close/>
                </a:path>
              </a:pathLst>
            </a:custGeom>
            <a:solidFill>
              <a:srgbClr val="191E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2" name="Google Shape;1982;p44"/>
            <p:cNvSpPr/>
            <p:nvPr/>
          </p:nvSpPr>
          <p:spPr>
            <a:xfrm>
              <a:off x="3619825" y="3979975"/>
              <a:ext cx="650" cy="675"/>
            </a:xfrm>
            <a:custGeom>
              <a:avLst/>
              <a:gdLst/>
              <a:ahLst/>
              <a:cxnLst/>
              <a:rect l="l" t="t" r="r" b="b"/>
              <a:pathLst>
                <a:path w="26" h="27" extrusionOk="0">
                  <a:moveTo>
                    <a:pt x="0" y="1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1"/>
                    <a:pt x="26" y="1"/>
                    <a:pt x="26" y="1"/>
                  </a:cubicBezTo>
                  <a:close/>
                </a:path>
              </a:pathLst>
            </a:custGeom>
            <a:solidFill>
              <a:srgbClr val="191E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3" name="Google Shape;1983;p44"/>
            <p:cNvSpPr/>
            <p:nvPr/>
          </p:nvSpPr>
          <p:spPr>
            <a:xfrm>
              <a:off x="3617950" y="3980625"/>
              <a:ext cx="650" cy="650"/>
            </a:xfrm>
            <a:custGeom>
              <a:avLst/>
              <a:gdLst/>
              <a:ahLst/>
              <a:cxnLst/>
              <a:rect l="l" t="t" r="r" b="b"/>
              <a:pathLst>
                <a:path w="26" h="26" extrusionOk="0">
                  <a:moveTo>
                    <a:pt x="25" y="0"/>
                  </a:moveTo>
                  <a:lnTo>
                    <a:pt x="25" y="0"/>
                  </a:lnTo>
                  <a:cubicBezTo>
                    <a:pt x="25" y="25"/>
                    <a:pt x="0" y="25"/>
                    <a:pt x="0" y="25"/>
                  </a:cubicBezTo>
                  <a:lnTo>
                    <a:pt x="0" y="25"/>
                  </a:lnTo>
                  <a:cubicBezTo>
                    <a:pt x="0" y="25"/>
                    <a:pt x="25" y="25"/>
                    <a:pt x="25" y="0"/>
                  </a:cubicBezTo>
                  <a:close/>
                </a:path>
              </a:pathLst>
            </a:custGeom>
            <a:solidFill>
              <a:srgbClr val="191E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4" name="Google Shape;1984;p44"/>
            <p:cNvSpPr/>
            <p:nvPr/>
          </p:nvSpPr>
          <p:spPr>
            <a:xfrm>
              <a:off x="3666200" y="4043275"/>
              <a:ext cx="19450" cy="19450"/>
            </a:xfrm>
            <a:custGeom>
              <a:avLst/>
              <a:gdLst/>
              <a:ahLst/>
              <a:cxnLst/>
              <a:rect l="l" t="t" r="r" b="b"/>
              <a:pathLst>
                <a:path w="778" h="778" extrusionOk="0">
                  <a:moveTo>
                    <a:pt x="426" y="0"/>
                  </a:moveTo>
                  <a:cubicBezTo>
                    <a:pt x="426" y="50"/>
                    <a:pt x="426" y="101"/>
                    <a:pt x="401" y="151"/>
                  </a:cubicBezTo>
                  <a:cubicBezTo>
                    <a:pt x="401" y="151"/>
                    <a:pt x="401" y="176"/>
                    <a:pt x="401" y="201"/>
                  </a:cubicBezTo>
                  <a:cubicBezTo>
                    <a:pt x="376" y="226"/>
                    <a:pt x="376" y="251"/>
                    <a:pt x="376" y="276"/>
                  </a:cubicBezTo>
                  <a:cubicBezTo>
                    <a:pt x="351" y="301"/>
                    <a:pt x="351" y="301"/>
                    <a:pt x="351" y="326"/>
                  </a:cubicBezTo>
                  <a:cubicBezTo>
                    <a:pt x="351" y="351"/>
                    <a:pt x="326" y="376"/>
                    <a:pt x="326" y="401"/>
                  </a:cubicBezTo>
                  <a:cubicBezTo>
                    <a:pt x="326" y="401"/>
                    <a:pt x="301" y="426"/>
                    <a:pt x="301" y="426"/>
                  </a:cubicBezTo>
                  <a:cubicBezTo>
                    <a:pt x="276" y="451"/>
                    <a:pt x="276" y="477"/>
                    <a:pt x="276" y="502"/>
                  </a:cubicBezTo>
                  <a:cubicBezTo>
                    <a:pt x="251" y="502"/>
                    <a:pt x="251" y="527"/>
                    <a:pt x="226" y="527"/>
                  </a:cubicBezTo>
                  <a:cubicBezTo>
                    <a:pt x="226" y="552"/>
                    <a:pt x="201" y="577"/>
                    <a:pt x="201" y="577"/>
                  </a:cubicBezTo>
                  <a:cubicBezTo>
                    <a:pt x="201" y="602"/>
                    <a:pt x="176" y="602"/>
                    <a:pt x="176" y="627"/>
                  </a:cubicBezTo>
                  <a:cubicBezTo>
                    <a:pt x="150" y="627"/>
                    <a:pt x="150" y="652"/>
                    <a:pt x="125" y="677"/>
                  </a:cubicBezTo>
                  <a:cubicBezTo>
                    <a:pt x="100" y="677"/>
                    <a:pt x="100" y="677"/>
                    <a:pt x="100" y="702"/>
                  </a:cubicBezTo>
                  <a:cubicBezTo>
                    <a:pt x="75" y="702"/>
                    <a:pt x="50" y="727"/>
                    <a:pt x="25" y="727"/>
                  </a:cubicBezTo>
                  <a:cubicBezTo>
                    <a:pt x="25" y="752"/>
                    <a:pt x="25" y="752"/>
                    <a:pt x="0" y="752"/>
                  </a:cubicBezTo>
                  <a:cubicBezTo>
                    <a:pt x="0" y="752"/>
                    <a:pt x="0" y="752"/>
                    <a:pt x="0" y="777"/>
                  </a:cubicBezTo>
                  <a:lnTo>
                    <a:pt x="526" y="451"/>
                  </a:lnTo>
                  <a:cubicBezTo>
                    <a:pt x="627" y="401"/>
                    <a:pt x="702" y="326"/>
                    <a:pt x="777" y="201"/>
                  </a:cubicBezTo>
                  <a:lnTo>
                    <a:pt x="42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5" name="Google Shape;1985;p44"/>
            <p:cNvSpPr/>
            <p:nvPr/>
          </p:nvSpPr>
          <p:spPr>
            <a:xfrm>
              <a:off x="3705025" y="4050175"/>
              <a:ext cx="25" cy="3150"/>
            </a:xfrm>
            <a:custGeom>
              <a:avLst/>
              <a:gdLst/>
              <a:ahLst/>
              <a:cxnLst/>
              <a:rect l="l" t="t" r="r" b="b"/>
              <a:pathLst>
                <a:path w="1" h="126" extrusionOk="0">
                  <a:moveTo>
                    <a:pt x="1" y="0"/>
                  </a:moveTo>
                  <a:cubicBezTo>
                    <a:pt x="1" y="50"/>
                    <a:pt x="1" y="75"/>
                    <a:pt x="1" y="125"/>
                  </a:cubicBezTo>
                  <a:cubicBezTo>
                    <a:pt x="1" y="75"/>
                    <a:pt x="1" y="50"/>
                    <a:pt x="1" y="0"/>
                  </a:cubicBezTo>
                  <a:close/>
                </a:path>
              </a:pathLst>
            </a:custGeom>
            <a:solidFill>
              <a:srgbClr val="191E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6" name="Google Shape;1986;p44"/>
            <p:cNvSpPr/>
            <p:nvPr/>
          </p:nvSpPr>
          <p:spPr>
            <a:xfrm>
              <a:off x="3706300" y="4042025"/>
              <a:ext cx="650" cy="1275"/>
            </a:xfrm>
            <a:custGeom>
              <a:avLst/>
              <a:gdLst/>
              <a:ahLst/>
              <a:cxnLst/>
              <a:rect l="l" t="t" r="r" b="b"/>
              <a:pathLst>
                <a:path w="26" h="51" extrusionOk="0">
                  <a:moveTo>
                    <a:pt x="25" y="0"/>
                  </a:moveTo>
                  <a:lnTo>
                    <a:pt x="25" y="0"/>
                  </a:lnTo>
                  <a:cubicBezTo>
                    <a:pt x="25" y="25"/>
                    <a:pt x="25" y="50"/>
                    <a:pt x="0" y="50"/>
                  </a:cubicBezTo>
                  <a:lnTo>
                    <a:pt x="0" y="50"/>
                  </a:lnTo>
                  <a:cubicBezTo>
                    <a:pt x="25" y="50"/>
                    <a:pt x="25" y="25"/>
                    <a:pt x="25" y="0"/>
                  </a:cubicBezTo>
                  <a:close/>
                </a:path>
              </a:pathLst>
            </a:custGeom>
            <a:solidFill>
              <a:srgbClr val="191E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7" name="Google Shape;1987;p44"/>
            <p:cNvSpPr/>
            <p:nvPr/>
          </p:nvSpPr>
          <p:spPr>
            <a:xfrm>
              <a:off x="3718825" y="4033250"/>
              <a:ext cx="650" cy="650"/>
            </a:xfrm>
            <a:custGeom>
              <a:avLst/>
              <a:gdLst/>
              <a:ahLst/>
              <a:cxnLst/>
              <a:rect l="l" t="t" r="r" b="b"/>
              <a:pathLst>
                <a:path w="26" h="26" extrusionOk="0">
                  <a:moveTo>
                    <a:pt x="25" y="0"/>
                  </a:moveTo>
                  <a:lnTo>
                    <a:pt x="25" y="0"/>
                  </a:lnTo>
                  <a:cubicBezTo>
                    <a:pt x="25" y="0"/>
                    <a:pt x="0" y="25"/>
                    <a:pt x="0" y="25"/>
                  </a:cubicBezTo>
                  <a:lnTo>
                    <a:pt x="0" y="25"/>
                  </a:lnTo>
                  <a:cubicBezTo>
                    <a:pt x="0" y="25"/>
                    <a:pt x="25" y="0"/>
                    <a:pt x="25" y="0"/>
                  </a:cubicBezTo>
                  <a:close/>
                </a:path>
              </a:pathLst>
            </a:custGeom>
            <a:solidFill>
              <a:srgbClr val="191E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8" name="Google Shape;1988;p44"/>
            <p:cNvSpPr/>
            <p:nvPr/>
          </p:nvSpPr>
          <p:spPr>
            <a:xfrm>
              <a:off x="3711925" y="4035125"/>
              <a:ext cx="1275" cy="650"/>
            </a:xfrm>
            <a:custGeom>
              <a:avLst/>
              <a:gdLst/>
              <a:ahLst/>
              <a:cxnLst/>
              <a:rect l="l" t="t" r="r" b="b"/>
              <a:pathLst>
                <a:path w="51" h="26" extrusionOk="0">
                  <a:moveTo>
                    <a:pt x="51" y="1"/>
                  </a:moveTo>
                  <a:lnTo>
                    <a:pt x="51" y="1"/>
                  </a:lnTo>
                  <a:cubicBezTo>
                    <a:pt x="26" y="26"/>
                    <a:pt x="26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26" y="26"/>
                    <a:pt x="26" y="26"/>
                    <a:pt x="51" y="1"/>
                  </a:cubicBezTo>
                  <a:close/>
                </a:path>
              </a:pathLst>
            </a:custGeom>
            <a:solidFill>
              <a:srgbClr val="191E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9" name="Google Shape;1989;p44"/>
            <p:cNvSpPr/>
            <p:nvPr/>
          </p:nvSpPr>
          <p:spPr>
            <a:xfrm>
              <a:off x="3714425" y="4034500"/>
              <a:ext cx="650" cy="650"/>
            </a:xfrm>
            <a:custGeom>
              <a:avLst/>
              <a:gdLst/>
              <a:ahLst/>
              <a:cxnLst/>
              <a:rect l="l" t="t" r="r" b="b"/>
              <a:pathLst>
                <a:path w="26" h="26" extrusionOk="0">
                  <a:moveTo>
                    <a:pt x="26" y="0"/>
                  </a:moveTo>
                  <a:lnTo>
                    <a:pt x="26" y="0"/>
                  </a:lnTo>
                  <a:cubicBezTo>
                    <a:pt x="26" y="0"/>
                    <a:pt x="1" y="0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0"/>
                    <a:pt x="26" y="0"/>
                    <a:pt x="26" y="0"/>
                  </a:cubicBezTo>
                  <a:close/>
                </a:path>
              </a:pathLst>
            </a:custGeom>
            <a:solidFill>
              <a:srgbClr val="191E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0" name="Google Shape;1990;p44"/>
            <p:cNvSpPr/>
            <p:nvPr/>
          </p:nvSpPr>
          <p:spPr>
            <a:xfrm>
              <a:off x="3707550" y="4040150"/>
              <a:ext cx="650" cy="1275"/>
            </a:xfrm>
            <a:custGeom>
              <a:avLst/>
              <a:gdLst/>
              <a:ahLst/>
              <a:cxnLst/>
              <a:rect l="l" t="t" r="r" b="b"/>
              <a:pathLst>
                <a:path w="26" h="51" extrusionOk="0">
                  <a:moveTo>
                    <a:pt x="25" y="0"/>
                  </a:moveTo>
                  <a:lnTo>
                    <a:pt x="25" y="0"/>
                  </a:lnTo>
                  <a:cubicBezTo>
                    <a:pt x="25" y="0"/>
                    <a:pt x="25" y="25"/>
                    <a:pt x="0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25" y="25"/>
                    <a:pt x="25" y="0"/>
                    <a:pt x="25" y="0"/>
                  </a:cubicBezTo>
                  <a:close/>
                </a:path>
              </a:pathLst>
            </a:custGeom>
            <a:solidFill>
              <a:srgbClr val="191E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1" name="Google Shape;1991;p44"/>
            <p:cNvSpPr/>
            <p:nvPr/>
          </p:nvSpPr>
          <p:spPr>
            <a:xfrm>
              <a:off x="3710675" y="4036375"/>
              <a:ext cx="650" cy="1275"/>
            </a:xfrm>
            <a:custGeom>
              <a:avLst/>
              <a:gdLst/>
              <a:ahLst/>
              <a:cxnLst/>
              <a:rect l="l" t="t" r="r" b="b"/>
              <a:pathLst>
                <a:path w="26" h="51" extrusionOk="0">
                  <a:moveTo>
                    <a:pt x="26" y="1"/>
                  </a:moveTo>
                  <a:lnTo>
                    <a:pt x="26" y="1"/>
                  </a:lnTo>
                  <a:cubicBezTo>
                    <a:pt x="26" y="26"/>
                    <a:pt x="1" y="26"/>
                    <a:pt x="1" y="51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1" y="26"/>
                    <a:pt x="26" y="26"/>
                    <a:pt x="26" y="1"/>
                  </a:cubicBezTo>
                  <a:close/>
                </a:path>
              </a:pathLst>
            </a:custGeom>
            <a:solidFill>
              <a:srgbClr val="191E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2" name="Google Shape;1992;p44"/>
            <p:cNvSpPr/>
            <p:nvPr/>
          </p:nvSpPr>
          <p:spPr>
            <a:xfrm>
              <a:off x="3706300" y="4063950"/>
              <a:ext cx="1275" cy="5650"/>
            </a:xfrm>
            <a:custGeom>
              <a:avLst/>
              <a:gdLst/>
              <a:ahLst/>
              <a:cxnLst/>
              <a:rect l="l" t="t" r="r" b="b"/>
              <a:pathLst>
                <a:path w="51" h="226" extrusionOk="0">
                  <a:moveTo>
                    <a:pt x="50" y="226"/>
                  </a:moveTo>
                  <a:cubicBezTo>
                    <a:pt x="25" y="151"/>
                    <a:pt x="0" y="76"/>
                    <a:pt x="0" y="0"/>
                  </a:cubicBezTo>
                  <a:cubicBezTo>
                    <a:pt x="0" y="76"/>
                    <a:pt x="25" y="151"/>
                    <a:pt x="50" y="226"/>
                  </a:cubicBezTo>
                  <a:close/>
                </a:path>
              </a:pathLst>
            </a:custGeom>
            <a:solidFill>
              <a:srgbClr val="191E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3" name="Google Shape;1993;p44"/>
            <p:cNvSpPr/>
            <p:nvPr/>
          </p:nvSpPr>
          <p:spPr>
            <a:xfrm>
              <a:off x="3719450" y="4090275"/>
              <a:ext cx="5025" cy="5650"/>
            </a:xfrm>
            <a:custGeom>
              <a:avLst/>
              <a:gdLst/>
              <a:ahLst/>
              <a:cxnLst/>
              <a:rect l="l" t="t" r="r" b="b"/>
              <a:pathLst>
                <a:path w="201" h="226" extrusionOk="0">
                  <a:moveTo>
                    <a:pt x="201" y="226"/>
                  </a:moveTo>
                  <a:cubicBezTo>
                    <a:pt x="126" y="150"/>
                    <a:pt x="76" y="75"/>
                    <a:pt x="0" y="0"/>
                  </a:cubicBezTo>
                  <a:cubicBezTo>
                    <a:pt x="76" y="75"/>
                    <a:pt x="126" y="150"/>
                    <a:pt x="201" y="226"/>
                  </a:cubicBezTo>
                  <a:close/>
                </a:path>
              </a:pathLst>
            </a:custGeom>
            <a:solidFill>
              <a:srgbClr val="191E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4" name="Google Shape;1994;p44"/>
            <p:cNvSpPr/>
            <p:nvPr/>
          </p:nvSpPr>
          <p:spPr>
            <a:xfrm>
              <a:off x="3708800" y="4038250"/>
              <a:ext cx="650" cy="1275"/>
            </a:xfrm>
            <a:custGeom>
              <a:avLst/>
              <a:gdLst/>
              <a:ahLst/>
              <a:cxnLst/>
              <a:rect l="l" t="t" r="r" b="b"/>
              <a:pathLst>
                <a:path w="26" h="51" extrusionOk="0">
                  <a:moveTo>
                    <a:pt x="25" y="1"/>
                  </a:moveTo>
                  <a:lnTo>
                    <a:pt x="25" y="1"/>
                  </a:lnTo>
                  <a:cubicBezTo>
                    <a:pt x="25" y="2"/>
                    <a:pt x="25" y="26"/>
                    <a:pt x="0" y="26"/>
                  </a:cubicBezTo>
                  <a:cubicBezTo>
                    <a:pt x="0" y="26"/>
                    <a:pt x="0" y="26"/>
                    <a:pt x="0" y="51"/>
                  </a:cubicBezTo>
                  <a:cubicBezTo>
                    <a:pt x="25" y="27"/>
                    <a:pt x="25" y="2"/>
                    <a:pt x="25" y="1"/>
                  </a:cubicBezTo>
                  <a:close/>
                </a:path>
              </a:pathLst>
            </a:custGeom>
            <a:solidFill>
              <a:srgbClr val="191E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5" name="Google Shape;1995;p44"/>
            <p:cNvSpPr/>
            <p:nvPr/>
          </p:nvSpPr>
          <p:spPr>
            <a:xfrm>
              <a:off x="3705025" y="4047025"/>
              <a:ext cx="675" cy="2525"/>
            </a:xfrm>
            <a:custGeom>
              <a:avLst/>
              <a:gdLst/>
              <a:ahLst/>
              <a:cxnLst/>
              <a:rect l="l" t="t" r="r" b="b"/>
              <a:pathLst>
                <a:path w="27" h="101" extrusionOk="0">
                  <a:moveTo>
                    <a:pt x="26" y="1"/>
                  </a:moveTo>
                  <a:cubicBezTo>
                    <a:pt x="1" y="26"/>
                    <a:pt x="1" y="51"/>
                    <a:pt x="1" y="101"/>
                  </a:cubicBezTo>
                  <a:cubicBezTo>
                    <a:pt x="1" y="76"/>
                    <a:pt x="1" y="26"/>
                    <a:pt x="26" y="1"/>
                  </a:cubicBezTo>
                  <a:close/>
                </a:path>
              </a:pathLst>
            </a:custGeom>
            <a:solidFill>
              <a:srgbClr val="191E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6" name="Google Shape;1996;p44"/>
            <p:cNvSpPr/>
            <p:nvPr/>
          </p:nvSpPr>
          <p:spPr>
            <a:xfrm>
              <a:off x="3705675" y="4044525"/>
              <a:ext cx="650" cy="1900"/>
            </a:xfrm>
            <a:custGeom>
              <a:avLst/>
              <a:gdLst/>
              <a:ahLst/>
              <a:cxnLst/>
              <a:rect l="l" t="t" r="r" b="b"/>
              <a:pathLst>
                <a:path w="26" h="76" extrusionOk="0">
                  <a:moveTo>
                    <a:pt x="25" y="0"/>
                  </a:moveTo>
                  <a:lnTo>
                    <a:pt x="25" y="0"/>
                  </a:lnTo>
                  <a:cubicBezTo>
                    <a:pt x="25" y="26"/>
                    <a:pt x="0" y="51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51"/>
                    <a:pt x="25" y="26"/>
                    <a:pt x="25" y="0"/>
                  </a:cubicBezTo>
                  <a:close/>
                </a:path>
              </a:pathLst>
            </a:custGeom>
            <a:solidFill>
              <a:srgbClr val="191E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7" name="Google Shape;1997;p44"/>
            <p:cNvSpPr/>
            <p:nvPr/>
          </p:nvSpPr>
          <p:spPr>
            <a:xfrm>
              <a:off x="3708800" y="4072100"/>
              <a:ext cx="3150" cy="6900"/>
            </a:xfrm>
            <a:custGeom>
              <a:avLst/>
              <a:gdLst/>
              <a:ahLst/>
              <a:cxnLst/>
              <a:rect l="l" t="t" r="r" b="b"/>
              <a:pathLst>
                <a:path w="126" h="276" extrusionOk="0">
                  <a:moveTo>
                    <a:pt x="126" y="276"/>
                  </a:moveTo>
                  <a:cubicBezTo>
                    <a:pt x="76" y="201"/>
                    <a:pt x="25" y="100"/>
                    <a:pt x="0" y="0"/>
                  </a:cubicBezTo>
                  <a:cubicBezTo>
                    <a:pt x="25" y="100"/>
                    <a:pt x="76" y="201"/>
                    <a:pt x="126" y="276"/>
                  </a:cubicBezTo>
                  <a:close/>
                </a:path>
              </a:pathLst>
            </a:custGeom>
            <a:solidFill>
              <a:srgbClr val="191E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8" name="Google Shape;1998;p44"/>
            <p:cNvSpPr/>
            <p:nvPr/>
          </p:nvSpPr>
          <p:spPr>
            <a:xfrm>
              <a:off x="3716325" y="4033875"/>
              <a:ext cx="1275" cy="25"/>
            </a:xfrm>
            <a:custGeom>
              <a:avLst/>
              <a:gdLst/>
              <a:ahLst/>
              <a:cxnLst/>
              <a:rect l="l" t="t" r="r" b="b"/>
              <a:pathLst>
                <a:path w="51" h="1" extrusionOk="0">
                  <a:moveTo>
                    <a:pt x="50" y="0"/>
                  </a:moveTo>
                  <a:lnTo>
                    <a:pt x="50" y="0"/>
                  </a:lnTo>
                  <a:cubicBezTo>
                    <a:pt x="25" y="0"/>
                    <a:pt x="2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5" y="0"/>
                    <a:pt x="25" y="0"/>
                    <a:pt x="50" y="0"/>
                  </a:cubicBezTo>
                  <a:close/>
                </a:path>
              </a:pathLst>
            </a:custGeom>
            <a:solidFill>
              <a:srgbClr val="191E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9" name="Google Shape;1999;p44"/>
            <p:cNvSpPr/>
            <p:nvPr/>
          </p:nvSpPr>
          <p:spPr>
            <a:xfrm>
              <a:off x="3705025" y="4033250"/>
              <a:ext cx="56425" cy="72725"/>
            </a:xfrm>
            <a:custGeom>
              <a:avLst/>
              <a:gdLst/>
              <a:ahLst/>
              <a:cxnLst/>
              <a:rect l="l" t="t" r="r" b="b"/>
              <a:pathLst>
                <a:path w="2257" h="2909" extrusionOk="0">
                  <a:moveTo>
                    <a:pt x="577" y="0"/>
                  </a:moveTo>
                  <a:cubicBezTo>
                    <a:pt x="577" y="0"/>
                    <a:pt x="552" y="25"/>
                    <a:pt x="552" y="25"/>
                  </a:cubicBezTo>
                  <a:lnTo>
                    <a:pt x="452" y="25"/>
                  </a:lnTo>
                  <a:cubicBezTo>
                    <a:pt x="427" y="25"/>
                    <a:pt x="427" y="50"/>
                    <a:pt x="402" y="50"/>
                  </a:cubicBezTo>
                  <a:cubicBezTo>
                    <a:pt x="402" y="50"/>
                    <a:pt x="377" y="50"/>
                    <a:pt x="377" y="76"/>
                  </a:cubicBezTo>
                  <a:lnTo>
                    <a:pt x="327" y="76"/>
                  </a:lnTo>
                  <a:cubicBezTo>
                    <a:pt x="302" y="101"/>
                    <a:pt x="302" y="101"/>
                    <a:pt x="277" y="101"/>
                  </a:cubicBezTo>
                  <a:cubicBezTo>
                    <a:pt x="277" y="126"/>
                    <a:pt x="252" y="126"/>
                    <a:pt x="252" y="126"/>
                  </a:cubicBezTo>
                  <a:cubicBezTo>
                    <a:pt x="252" y="151"/>
                    <a:pt x="227" y="151"/>
                    <a:pt x="227" y="176"/>
                  </a:cubicBezTo>
                  <a:cubicBezTo>
                    <a:pt x="201" y="176"/>
                    <a:pt x="201" y="176"/>
                    <a:pt x="176" y="201"/>
                  </a:cubicBezTo>
                  <a:cubicBezTo>
                    <a:pt x="176" y="201"/>
                    <a:pt x="176" y="226"/>
                    <a:pt x="151" y="251"/>
                  </a:cubicBezTo>
                  <a:cubicBezTo>
                    <a:pt x="151" y="251"/>
                    <a:pt x="151" y="251"/>
                    <a:pt x="126" y="276"/>
                  </a:cubicBezTo>
                  <a:cubicBezTo>
                    <a:pt x="126" y="276"/>
                    <a:pt x="101" y="301"/>
                    <a:pt x="101" y="326"/>
                  </a:cubicBezTo>
                  <a:cubicBezTo>
                    <a:pt x="101" y="326"/>
                    <a:pt x="101" y="351"/>
                    <a:pt x="76" y="351"/>
                  </a:cubicBezTo>
                  <a:cubicBezTo>
                    <a:pt x="76" y="376"/>
                    <a:pt x="76" y="401"/>
                    <a:pt x="51" y="401"/>
                  </a:cubicBezTo>
                  <a:cubicBezTo>
                    <a:pt x="51" y="426"/>
                    <a:pt x="51" y="451"/>
                    <a:pt x="51" y="451"/>
                  </a:cubicBezTo>
                  <a:cubicBezTo>
                    <a:pt x="51" y="477"/>
                    <a:pt x="26" y="502"/>
                    <a:pt x="26" y="527"/>
                  </a:cubicBezTo>
                  <a:cubicBezTo>
                    <a:pt x="26" y="527"/>
                    <a:pt x="26" y="552"/>
                    <a:pt x="26" y="552"/>
                  </a:cubicBezTo>
                  <a:cubicBezTo>
                    <a:pt x="1" y="577"/>
                    <a:pt x="1" y="627"/>
                    <a:pt x="1" y="652"/>
                  </a:cubicBezTo>
                  <a:cubicBezTo>
                    <a:pt x="1" y="652"/>
                    <a:pt x="1" y="677"/>
                    <a:pt x="1" y="677"/>
                  </a:cubicBezTo>
                  <a:cubicBezTo>
                    <a:pt x="1" y="727"/>
                    <a:pt x="1" y="752"/>
                    <a:pt x="1" y="802"/>
                  </a:cubicBezTo>
                  <a:cubicBezTo>
                    <a:pt x="1" y="903"/>
                    <a:pt x="1" y="978"/>
                    <a:pt x="26" y="1078"/>
                  </a:cubicBezTo>
                  <a:cubicBezTo>
                    <a:pt x="26" y="1128"/>
                    <a:pt x="26" y="1178"/>
                    <a:pt x="51" y="1228"/>
                  </a:cubicBezTo>
                  <a:cubicBezTo>
                    <a:pt x="51" y="1304"/>
                    <a:pt x="76" y="1379"/>
                    <a:pt x="101" y="1454"/>
                  </a:cubicBezTo>
                  <a:cubicBezTo>
                    <a:pt x="126" y="1479"/>
                    <a:pt x="126" y="1504"/>
                    <a:pt x="151" y="1554"/>
                  </a:cubicBezTo>
                  <a:cubicBezTo>
                    <a:pt x="176" y="1654"/>
                    <a:pt x="227" y="1755"/>
                    <a:pt x="277" y="1830"/>
                  </a:cubicBezTo>
                  <a:cubicBezTo>
                    <a:pt x="352" y="1955"/>
                    <a:pt x="402" y="2055"/>
                    <a:pt x="477" y="2181"/>
                  </a:cubicBezTo>
                  <a:cubicBezTo>
                    <a:pt x="527" y="2206"/>
                    <a:pt x="552" y="2256"/>
                    <a:pt x="577" y="2281"/>
                  </a:cubicBezTo>
                  <a:cubicBezTo>
                    <a:pt x="653" y="2356"/>
                    <a:pt x="703" y="2431"/>
                    <a:pt x="778" y="2507"/>
                  </a:cubicBezTo>
                  <a:cubicBezTo>
                    <a:pt x="878" y="2607"/>
                    <a:pt x="1004" y="2682"/>
                    <a:pt x="1129" y="2757"/>
                  </a:cubicBezTo>
                  <a:cubicBezTo>
                    <a:pt x="1304" y="2860"/>
                    <a:pt x="1474" y="2909"/>
                    <a:pt x="1625" y="2909"/>
                  </a:cubicBezTo>
                  <a:cubicBezTo>
                    <a:pt x="1993" y="2909"/>
                    <a:pt x="2257" y="2620"/>
                    <a:pt x="2257" y="2106"/>
                  </a:cubicBezTo>
                  <a:cubicBezTo>
                    <a:pt x="2257" y="1404"/>
                    <a:pt x="1755" y="527"/>
                    <a:pt x="1129" y="176"/>
                  </a:cubicBezTo>
                  <a:cubicBezTo>
                    <a:pt x="1079" y="151"/>
                    <a:pt x="1054" y="126"/>
                    <a:pt x="1004" y="101"/>
                  </a:cubicBezTo>
                  <a:lnTo>
                    <a:pt x="978" y="101"/>
                  </a:lnTo>
                  <a:cubicBezTo>
                    <a:pt x="953" y="76"/>
                    <a:pt x="928" y="76"/>
                    <a:pt x="903" y="50"/>
                  </a:cubicBezTo>
                  <a:lnTo>
                    <a:pt x="853" y="50"/>
                  </a:lnTo>
                  <a:cubicBezTo>
                    <a:pt x="828" y="50"/>
                    <a:pt x="803" y="25"/>
                    <a:pt x="778" y="25"/>
                  </a:cubicBezTo>
                  <a:lnTo>
                    <a:pt x="753" y="25"/>
                  </a:lnTo>
                  <a:cubicBezTo>
                    <a:pt x="728" y="25"/>
                    <a:pt x="703" y="25"/>
                    <a:pt x="67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0" name="Google Shape;2000;p44"/>
            <p:cNvSpPr/>
            <p:nvPr/>
          </p:nvSpPr>
          <p:spPr>
            <a:xfrm>
              <a:off x="3705675" y="4012125"/>
              <a:ext cx="79600" cy="105100"/>
            </a:xfrm>
            <a:custGeom>
              <a:avLst/>
              <a:gdLst/>
              <a:ahLst/>
              <a:cxnLst/>
              <a:rect l="l" t="t" r="r" b="b"/>
              <a:pathLst>
                <a:path w="3184" h="4204" extrusionOk="0">
                  <a:moveTo>
                    <a:pt x="53" y="386"/>
                  </a:moveTo>
                  <a:cubicBezTo>
                    <a:pt x="44" y="391"/>
                    <a:pt x="35" y="394"/>
                    <a:pt x="25" y="394"/>
                  </a:cubicBezTo>
                  <a:cubicBezTo>
                    <a:pt x="25" y="394"/>
                    <a:pt x="0" y="419"/>
                    <a:pt x="0" y="419"/>
                  </a:cubicBezTo>
                  <a:lnTo>
                    <a:pt x="53" y="386"/>
                  </a:lnTo>
                  <a:close/>
                  <a:moveTo>
                    <a:pt x="916" y="0"/>
                  </a:moveTo>
                  <a:cubicBezTo>
                    <a:pt x="770" y="0"/>
                    <a:pt x="638" y="33"/>
                    <a:pt x="526" y="93"/>
                  </a:cubicBezTo>
                  <a:lnTo>
                    <a:pt x="53" y="386"/>
                  </a:lnTo>
                  <a:lnTo>
                    <a:pt x="53" y="386"/>
                  </a:lnTo>
                  <a:cubicBezTo>
                    <a:pt x="69" y="379"/>
                    <a:pt x="85" y="369"/>
                    <a:pt x="100" y="369"/>
                  </a:cubicBezTo>
                  <a:cubicBezTo>
                    <a:pt x="100" y="369"/>
                    <a:pt x="125" y="344"/>
                    <a:pt x="150" y="344"/>
                  </a:cubicBezTo>
                  <a:lnTo>
                    <a:pt x="201" y="344"/>
                  </a:lnTo>
                  <a:cubicBezTo>
                    <a:pt x="226" y="319"/>
                    <a:pt x="251" y="319"/>
                    <a:pt x="251" y="319"/>
                  </a:cubicBezTo>
                  <a:lnTo>
                    <a:pt x="602" y="319"/>
                  </a:lnTo>
                  <a:cubicBezTo>
                    <a:pt x="627" y="319"/>
                    <a:pt x="627" y="344"/>
                    <a:pt x="652" y="344"/>
                  </a:cubicBezTo>
                  <a:cubicBezTo>
                    <a:pt x="677" y="344"/>
                    <a:pt x="702" y="344"/>
                    <a:pt x="752" y="369"/>
                  </a:cubicBezTo>
                  <a:lnTo>
                    <a:pt x="802" y="369"/>
                  </a:lnTo>
                  <a:cubicBezTo>
                    <a:pt x="827" y="394"/>
                    <a:pt x="852" y="394"/>
                    <a:pt x="902" y="419"/>
                  </a:cubicBezTo>
                  <a:cubicBezTo>
                    <a:pt x="902" y="419"/>
                    <a:pt x="927" y="444"/>
                    <a:pt x="952" y="444"/>
                  </a:cubicBezTo>
                  <a:cubicBezTo>
                    <a:pt x="1003" y="469"/>
                    <a:pt x="1053" y="494"/>
                    <a:pt x="1103" y="520"/>
                  </a:cubicBezTo>
                  <a:cubicBezTo>
                    <a:pt x="1955" y="1021"/>
                    <a:pt x="2657" y="2224"/>
                    <a:pt x="2657" y="3201"/>
                  </a:cubicBezTo>
                  <a:cubicBezTo>
                    <a:pt x="2657" y="3251"/>
                    <a:pt x="2657" y="3327"/>
                    <a:pt x="2632" y="3377"/>
                  </a:cubicBezTo>
                  <a:cubicBezTo>
                    <a:pt x="2632" y="3402"/>
                    <a:pt x="2632" y="3402"/>
                    <a:pt x="2632" y="3427"/>
                  </a:cubicBezTo>
                  <a:cubicBezTo>
                    <a:pt x="2632" y="3477"/>
                    <a:pt x="2632" y="3502"/>
                    <a:pt x="2607" y="3552"/>
                  </a:cubicBezTo>
                  <a:cubicBezTo>
                    <a:pt x="2607" y="3552"/>
                    <a:pt x="2607" y="3577"/>
                    <a:pt x="2607" y="3602"/>
                  </a:cubicBezTo>
                  <a:cubicBezTo>
                    <a:pt x="2582" y="3627"/>
                    <a:pt x="2582" y="3652"/>
                    <a:pt x="2582" y="3677"/>
                  </a:cubicBezTo>
                  <a:cubicBezTo>
                    <a:pt x="2582" y="3702"/>
                    <a:pt x="2556" y="3728"/>
                    <a:pt x="2556" y="3753"/>
                  </a:cubicBezTo>
                  <a:cubicBezTo>
                    <a:pt x="2556" y="3778"/>
                    <a:pt x="2531" y="3803"/>
                    <a:pt x="2531" y="3828"/>
                  </a:cubicBezTo>
                  <a:cubicBezTo>
                    <a:pt x="2506" y="3853"/>
                    <a:pt x="2506" y="3853"/>
                    <a:pt x="2506" y="3878"/>
                  </a:cubicBezTo>
                  <a:cubicBezTo>
                    <a:pt x="2481" y="3903"/>
                    <a:pt x="2481" y="3928"/>
                    <a:pt x="2456" y="3928"/>
                  </a:cubicBezTo>
                  <a:cubicBezTo>
                    <a:pt x="2456" y="3953"/>
                    <a:pt x="2431" y="3978"/>
                    <a:pt x="2431" y="3978"/>
                  </a:cubicBezTo>
                  <a:cubicBezTo>
                    <a:pt x="2406" y="4003"/>
                    <a:pt x="2406" y="4028"/>
                    <a:pt x="2381" y="4053"/>
                  </a:cubicBezTo>
                  <a:cubicBezTo>
                    <a:pt x="2356" y="4053"/>
                    <a:pt x="2356" y="4078"/>
                    <a:pt x="2331" y="4078"/>
                  </a:cubicBezTo>
                  <a:cubicBezTo>
                    <a:pt x="2331" y="4103"/>
                    <a:pt x="2306" y="4103"/>
                    <a:pt x="2281" y="4129"/>
                  </a:cubicBezTo>
                  <a:cubicBezTo>
                    <a:pt x="2281" y="4129"/>
                    <a:pt x="2256" y="4154"/>
                    <a:pt x="2256" y="4154"/>
                  </a:cubicBezTo>
                  <a:cubicBezTo>
                    <a:pt x="2231" y="4179"/>
                    <a:pt x="2206" y="4179"/>
                    <a:pt x="2206" y="4204"/>
                  </a:cubicBezTo>
                  <a:lnTo>
                    <a:pt x="2732" y="3878"/>
                  </a:lnTo>
                  <a:cubicBezTo>
                    <a:pt x="3008" y="3728"/>
                    <a:pt x="3183" y="3377"/>
                    <a:pt x="3183" y="2900"/>
                  </a:cubicBezTo>
                  <a:cubicBezTo>
                    <a:pt x="3183" y="1898"/>
                    <a:pt x="2481" y="695"/>
                    <a:pt x="1629" y="219"/>
                  </a:cubicBezTo>
                  <a:cubicBezTo>
                    <a:pt x="1376" y="70"/>
                    <a:pt x="1131" y="0"/>
                    <a:pt x="9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1" name="Google Shape;2001;p44"/>
            <p:cNvSpPr/>
            <p:nvPr/>
          </p:nvSpPr>
          <p:spPr>
            <a:xfrm>
              <a:off x="3966950" y="3238750"/>
              <a:ext cx="82100" cy="61425"/>
            </a:xfrm>
            <a:custGeom>
              <a:avLst/>
              <a:gdLst/>
              <a:ahLst/>
              <a:cxnLst/>
              <a:rect l="l" t="t" r="r" b="b"/>
              <a:pathLst>
                <a:path w="3284" h="2457" extrusionOk="0">
                  <a:moveTo>
                    <a:pt x="2757" y="1"/>
                  </a:moveTo>
                  <a:cubicBezTo>
                    <a:pt x="2669" y="1"/>
                    <a:pt x="2582" y="26"/>
                    <a:pt x="2507" y="76"/>
                  </a:cubicBezTo>
                  <a:cubicBezTo>
                    <a:pt x="2507" y="76"/>
                    <a:pt x="1128" y="928"/>
                    <a:pt x="652" y="1204"/>
                  </a:cubicBezTo>
                  <a:cubicBezTo>
                    <a:pt x="0" y="1555"/>
                    <a:pt x="126" y="2006"/>
                    <a:pt x="351" y="2231"/>
                  </a:cubicBezTo>
                  <a:cubicBezTo>
                    <a:pt x="466" y="2308"/>
                    <a:pt x="653" y="2457"/>
                    <a:pt x="902" y="2457"/>
                  </a:cubicBezTo>
                  <a:cubicBezTo>
                    <a:pt x="980" y="2457"/>
                    <a:pt x="1064" y="2442"/>
                    <a:pt x="1153" y="2407"/>
                  </a:cubicBezTo>
                  <a:lnTo>
                    <a:pt x="3058" y="1304"/>
                  </a:lnTo>
                  <a:cubicBezTo>
                    <a:pt x="3283" y="1179"/>
                    <a:pt x="3283" y="226"/>
                    <a:pt x="3058" y="101"/>
                  </a:cubicBezTo>
                  <a:lnTo>
                    <a:pt x="3008" y="76"/>
                  </a:lnTo>
                  <a:cubicBezTo>
                    <a:pt x="2933" y="26"/>
                    <a:pt x="2845" y="1"/>
                    <a:pt x="275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2" name="Google Shape;2002;p44"/>
            <p:cNvSpPr/>
            <p:nvPr/>
          </p:nvSpPr>
          <p:spPr>
            <a:xfrm>
              <a:off x="3970075" y="3268200"/>
              <a:ext cx="75850" cy="31975"/>
            </a:xfrm>
            <a:custGeom>
              <a:avLst/>
              <a:gdLst/>
              <a:ahLst/>
              <a:cxnLst/>
              <a:rect l="l" t="t" r="r" b="b"/>
              <a:pathLst>
                <a:path w="3034" h="1279" extrusionOk="0">
                  <a:moveTo>
                    <a:pt x="3033" y="1"/>
                  </a:moveTo>
                  <a:lnTo>
                    <a:pt x="1103" y="1103"/>
                  </a:lnTo>
                  <a:cubicBezTo>
                    <a:pt x="1000" y="1149"/>
                    <a:pt x="903" y="1167"/>
                    <a:pt x="813" y="1167"/>
                  </a:cubicBezTo>
                  <a:cubicBezTo>
                    <a:pt x="557" y="1167"/>
                    <a:pt x="363" y="1014"/>
                    <a:pt x="251" y="903"/>
                  </a:cubicBezTo>
                  <a:cubicBezTo>
                    <a:pt x="151" y="828"/>
                    <a:pt x="76" y="677"/>
                    <a:pt x="76" y="502"/>
                  </a:cubicBezTo>
                  <a:lnTo>
                    <a:pt x="76" y="502"/>
                  </a:lnTo>
                  <a:cubicBezTo>
                    <a:pt x="1" y="727"/>
                    <a:pt x="101" y="928"/>
                    <a:pt x="226" y="1053"/>
                  </a:cubicBezTo>
                  <a:cubicBezTo>
                    <a:pt x="341" y="1130"/>
                    <a:pt x="528" y="1279"/>
                    <a:pt x="777" y="1279"/>
                  </a:cubicBezTo>
                  <a:cubicBezTo>
                    <a:pt x="855" y="1279"/>
                    <a:pt x="939" y="1264"/>
                    <a:pt x="1028" y="1229"/>
                  </a:cubicBezTo>
                  <a:lnTo>
                    <a:pt x="2933" y="126"/>
                  </a:lnTo>
                  <a:cubicBezTo>
                    <a:pt x="2983" y="101"/>
                    <a:pt x="3008" y="51"/>
                    <a:pt x="3033" y="1"/>
                  </a:cubicBezTo>
                  <a:close/>
                </a:path>
              </a:pathLst>
            </a:custGeom>
            <a:solidFill>
              <a:srgbClr val="352F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3" name="Google Shape;2003;p44"/>
            <p:cNvSpPr/>
            <p:nvPr/>
          </p:nvSpPr>
          <p:spPr>
            <a:xfrm>
              <a:off x="4045900" y="3271575"/>
              <a:ext cx="82100" cy="61275"/>
            </a:xfrm>
            <a:custGeom>
              <a:avLst/>
              <a:gdLst/>
              <a:ahLst/>
              <a:cxnLst/>
              <a:rect l="l" t="t" r="r" b="b"/>
              <a:pathLst>
                <a:path w="3284" h="2451" extrusionOk="0">
                  <a:moveTo>
                    <a:pt x="2776" y="0"/>
                  </a:moveTo>
                  <a:cubicBezTo>
                    <a:pt x="2682" y="0"/>
                    <a:pt x="2587" y="26"/>
                    <a:pt x="2506" y="66"/>
                  </a:cubicBezTo>
                  <a:cubicBezTo>
                    <a:pt x="2506" y="66"/>
                    <a:pt x="1103" y="943"/>
                    <a:pt x="627" y="1194"/>
                  </a:cubicBezTo>
                  <a:cubicBezTo>
                    <a:pt x="0" y="1570"/>
                    <a:pt x="125" y="2021"/>
                    <a:pt x="351" y="2222"/>
                  </a:cubicBezTo>
                  <a:cubicBezTo>
                    <a:pt x="463" y="2315"/>
                    <a:pt x="646" y="2451"/>
                    <a:pt x="887" y="2451"/>
                  </a:cubicBezTo>
                  <a:cubicBezTo>
                    <a:pt x="969" y="2451"/>
                    <a:pt x="1058" y="2435"/>
                    <a:pt x="1153" y="2397"/>
                  </a:cubicBezTo>
                  <a:lnTo>
                    <a:pt x="3058" y="1294"/>
                  </a:lnTo>
                  <a:cubicBezTo>
                    <a:pt x="3283" y="1169"/>
                    <a:pt x="3283" y="217"/>
                    <a:pt x="3058" y="91"/>
                  </a:cubicBezTo>
                  <a:lnTo>
                    <a:pt x="3008" y="66"/>
                  </a:lnTo>
                  <a:cubicBezTo>
                    <a:pt x="2938" y="20"/>
                    <a:pt x="2857" y="0"/>
                    <a:pt x="27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4" name="Google Shape;2004;p44"/>
            <p:cNvSpPr/>
            <p:nvPr/>
          </p:nvSpPr>
          <p:spPr>
            <a:xfrm>
              <a:off x="4049025" y="3300775"/>
              <a:ext cx="75850" cy="32075"/>
            </a:xfrm>
            <a:custGeom>
              <a:avLst/>
              <a:gdLst/>
              <a:ahLst/>
              <a:cxnLst/>
              <a:rect l="l" t="t" r="r" b="b"/>
              <a:pathLst>
                <a:path w="3034" h="1283" extrusionOk="0">
                  <a:moveTo>
                    <a:pt x="3033" y="1"/>
                  </a:moveTo>
                  <a:lnTo>
                    <a:pt x="1103" y="1104"/>
                  </a:lnTo>
                  <a:cubicBezTo>
                    <a:pt x="998" y="1150"/>
                    <a:pt x="900" y="1168"/>
                    <a:pt x="810" y="1168"/>
                  </a:cubicBezTo>
                  <a:cubicBezTo>
                    <a:pt x="555" y="1168"/>
                    <a:pt x="362" y="1021"/>
                    <a:pt x="251" y="928"/>
                  </a:cubicBezTo>
                  <a:cubicBezTo>
                    <a:pt x="151" y="828"/>
                    <a:pt x="76" y="678"/>
                    <a:pt x="76" y="502"/>
                  </a:cubicBezTo>
                  <a:lnTo>
                    <a:pt x="76" y="502"/>
                  </a:lnTo>
                  <a:cubicBezTo>
                    <a:pt x="0" y="728"/>
                    <a:pt x="101" y="928"/>
                    <a:pt x="226" y="1054"/>
                  </a:cubicBezTo>
                  <a:cubicBezTo>
                    <a:pt x="338" y="1147"/>
                    <a:pt x="521" y="1283"/>
                    <a:pt x="762" y="1283"/>
                  </a:cubicBezTo>
                  <a:cubicBezTo>
                    <a:pt x="844" y="1283"/>
                    <a:pt x="933" y="1267"/>
                    <a:pt x="1028" y="1229"/>
                  </a:cubicBezTo>
                  <a:lnTo>
                    <a:pt x="2933" y="126"/>
                  </a:lnTo>
                  <a:cubicBezTo>
                    <a:pt x="2983" y="126"/>
                    <a:pt x="3008" y="51"/>
                    <a:pt x="3033" y="1"/>
                  </a:cubicBezTo>
                  <a:close/>
                </a:path>
              </a:pathLst>
            </a:custGeom>
            <a:solidFill>
              <a:srgbClr val="352F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5" name="Google Shape;2005;p44"/>
            <p:cNvSpPr/>
            <p:nvPr/>
          </p:nvSpPr>
          <p:spPr>
            <a:xfrm>
              <a:off x="4064700" y="2969325"/>
              <a:ext cx="81475" cy="327725"/>
            </a:xfrm>
            <a:custGeom>
              <a:avLst/>
              <a:gdLst/>
              <a:ahLst/>
              <a:cxnLst/>
              <a:rect l="l" t="t" r="r" b="b"/>
              <a:pathLst>
                <a:path w="3259" h="13109" extrusionOk="0">
                  <a:moveTo>
                    <a:pt x="50" y="1"/>
                  </a:moveTo>
                  <a:cubicBezTo>
                    <a:pt x="0" y="1"/>
                    <a:pt x="802" y="12181"/>
                    <a:pt x="802" y="12256"/>
                  </a:cubicBezTo>
                  <a:cubicBezTo>
                    <a:pt x="902" y="13058"/>
                    <a:pt x="1303" y="13109"/>
                    <a:pt x="1654" y="13109"/>
                  </a:cubicBezTo>
                  <a:cubicBezTo>
                    <a:pt x="1654" y="13109"/>
                    <a:pt x="2356" y="13058"/>
                    <a:pt x="2456" y="12256"/>
                  </a:cubicBezTo>
                  <a:cubicBezTo>
                    <a:pt x="2456" y="12181"/>
                    <a:pt x="3258" y="1"/>
                    <a:pt x="320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6" name="Google Shape;2006;p44"/>
            <p:cNvSpPr/>
            <p:nvPr/>
          </p:nvSpPr>
          <p:spPr>
            <a:xfrm>
              <a:off x="3988875" y="2938000"/>
              <a:ext cx="81475" cy="327725"/>
            </a:xfrm>
            <a:custGeom>
              <a:avLst/>
              <a:gdLst/>
              <a:ahLst/>
              <a:cxnLst/>
              <a:rect l="l" t="t" r="r" b="b"/>
              <a:pathLst>
                <a:path w="3259" h="13109" extrusionOk="0">
                  <a:moveTo>
                    <a:pt x="51" y="1"/>
                  </a:moveTo>
                  <a:cubicBezTo>
                    <a:pt x="0" y="1"/>
                    <a:pt x="777" y="12181"/>
                    <a:pt x="777" y="12281"/>
                  </a:cubicBezTo>
                  <a:cubicBezTo>
                    <a:pt x="878" y="13083"/>
                    <a:pt x="1304" y="13108"/>
                    <a:pt x="1655" y="13108"/>
                  </a:cubicBezTo>
                  <a:cubicBezTo>
                    <a:pt x="1655" y="13108"/>
                    <a:pt x="2356" y="13083"/>
                    <a:pt x="2457" y="12281"/>
                  </a:cubicBezTo>
                  <a:cubicBezTo>
                    <a:pt x="2457" y="12181"/>
                    <a:pt x="3259" y="1"/>
                    <a:pt x="320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7" name="Google Shape;2007;p44"/>
            <p:cNvSpPr/>
            <p:nvPr/>
          </p:nvSpPr>
          <p:spPr>
            <a:xfrm>
              <a:off x="4076275" y="3293050"/>
              <a:ext cx="16150" cy="11825"/>
            </a:xfrm>
            <a:custGeom>
              <a:avLst/>
              <a:gdLst/>
              <a:ahLst/>
              <a:cxnLst/>
              <a:rect l="l" t="t" r="r" b="b"/>
              <a:pathLst>
                <a:path w="646" h="473" extrusionOk="0">
                  <a:moveTo>
                    <a:pt x="104" y="0"/>
                  </a:moveTo>
                  <a:cubicBezTo>
                    <a:pt x="28" y="0"/>
                    <a:pt x="1" y="138"/>
                    <a:pt x="88" y="160"/>
                  </a:cubicBezTo>
                  <a:cubicBezTo>
                    <a:pt x="239" y="235"/>
                    <a:pt x="364" y="335"/>
                    <a:pt x="464" y="435"/>
                  </a:cubicBezTo>
                  <a:cubicBezTo>
                    <a:pt x="484" y="461"/>
                    <a:pt x="507" y="472"/>
                    <a:pt x="529" y="472"/>
                  </a:cubicBezTo>
                  <a:cubicBezTo>
                    <a:pt x="591" y="472"/>
                    <a:pt x="645" y="384"/>
                    <a:pt x="590" y="310"/>
                  </a:cubicBezTo>
                  <a:cubicBezTo>
                    <a:pt x="464" y="185"/>
                    <a:pt x="314" y="59"/>
                    <a:pt x="139" y="9"/>
                  </a:cubicBezTo>
                  <a:cubicBezTo>
                    <a:pt x="126" y="3"/>
                    <a:pt x="114" y="0"/>
                    <a:pt x="10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8" name="Google Shape;2008;p44"/>
            <p:cNvSpPr/>
            <p:nvPr/>
          </p:nvSpPr>
          <p:spPr>
            <a:xfrm>
              <a:off x="4068125" y="3298675"/>
              <a:ext cx="16225" cy="12125"/>
            </a:xfrm>
            <a:custGeom>
              <a:avLst/>
              <a:gdLst/>
              <a:ahLst/>
              <a:cxnLst/>
              <a:rect l="l" t="t" r="r" b="b"/>
              <a:pathLst>
                <a:path w="649" h="485" extrusionOk="0">
                  <a:moveTo>
                    <a:pt x="104" y="1"/>
                  </a:moveTo>
                  <a:cubicBezTo>
                    <a:pt x="28" y="1"/>
                    <a:pt x="1" y="141"/>
                    <a:pt x="89" y="185"/>
                  </a:cubicBezTo>
                  <a:cubicBezTo>
                    <a:pt x="239" y="235"/>
                    <a:pt x="364" y="336"/>
                    <a:pt x="465" y="461"/>
                  </a:cubicBezTo>
                  <a:cubicBezTo>
                    <a:pt x="481" y="477"/>
                    <a:pt x="500" y="484"/>
                    <a:pt x="518" y="484"/>
                  </a:cubicBezTo>
                  <a:cubicBezTo>
                    <a:pt x="585" y="484"/>
                    <a:pt x="649" y="394"/>
                    <a:pt x="590" y="336"/>
                  </a:cubicBezTo>
                  <a:cubicBezTo>
                    <a:pt x="465" y="185"/>
                    <a:pt x="314" y="85"/>
                    <a:pt x="139" y="10"/>
                  </a:cubicBezTo>
                  <a:cubicBezTo>
                    <a:pt x="126" y="4"/>
                    <a:pt x="115" y="1"/>
                    <a:pt x="10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9" name="Google Shape;2009;p44"/>
            <p:cNvSpPr/>
            <p:nvPr/>
          </p:nvSpPr>
          <p:spPr>
            <a:xfrm>
              <a:off x="4080350" y="3277625"/>
              <a:ext cx="24475" cy="21250"/>
            </a:xfrm>
            <a:custGeom>
              <a:avLst/>
              <a:gdLst/>
              <a:ahLst/>
              <a:cxnLst/>
              <a:rect l="l" t="t" r="r" b="b"/>
              <a:pathLst>
                <a:path w="979" h="850" extrusionOk="0">
                  <a:moveTo>
                    <a:pt x="339" y="0"/>
                  </a:moveTo>
                  <a:cubicBezTo>
                    <a:pt x="286" y="0"/>
                    <a:pt x="237" y="14"/>
                    <a:pt x="201" y="50"/>
                  </a:cubicBezTo>
                  <a:cubicBezTo>
                    <a:pt x="176" y="75"/>
                    <a:pt x="151" y="125"/>
                    <a:pt x="126" y="175"/>
                  </a:cubicBezTo>
                  <a:cubicBezTo>
                    <a:pt x="126" y="200"/>
                    <a:pt x="101" y="225"/>
                    <a:pt x="101" y="250"/>
                  </a:cubicBezTo>
                  <a:cubicBezTo>
                    <a:pt x="51" y="401"/>
                    <a:pt x="1" y="576"/>
                    <a:pt x="176" y="601"/>
                  </a:cubicBezTo>
                  <a:cubicBezTo>
                    <a:pt x="276" y="651"/>
                    <a:pt x="402" y="726"/>
                    <a:pt x="477" y="802"/>
                  </a:cubicBezTo>
                  <a:cubicBezTo>
                    <a:pt x="518" y="829"/>
                    <a:pt x="567" y="849"/>
                    <a:pt x="611" y="849"/>
                  </a:cubicBezTo>
                  <a:cubicBezTo>
                    <a:pt x="647" y="849"/>
                    <a:pt x="680" y="836"/>
                    <a:pt x="702" y="802"/>
                  </a:cubicBezTo>
                  <a:cubicBezTo>
                    <a:pt x="727" y="777"/>
                    <a:pt x="727" y="751"/>
                    <a:pt x="752" y="726"/>
                  </a:cubicBezTo>
                  <a:cubicBezTo>
                    <a:pt x="828" y="626"/>
                    <a:pt x="978" y="526"/>
                    <a:pt x="928" y="376"/>
                  </a:cubicBezTo>
                  <a:cubicBezTo>
                    <a:pt x="878" y="250"/>
                    <a:pt x="727" y="125"/>
                    <a:pt x="602" y="75"/>
                  </a:cubicBezTo>
                  <a:cubicBezTo>
                    <a:pt x="538" y="43"/>
                    <a:pt x="433" y="0"/>
                    <a:pt x="3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0" name="Google Shape;2010;p44"/>
            <p:cNvSpPr/>
            <p:nvPr/>
          </p:nvSpPr>
          <p:spPr>
            <a:xfrm>
              <a:off x="3997175" y="3260000"/>
              <a:ext cx="16300" cy="12275"/>
            </a:xfrm>
            <a:custGeom>
              <a:avLst/>
              <a:gdLst/>
              <a:ahLst/>
              <a:cxnLst/>
              <a:rect l="l" t="t" r="r" b="b"/>
              <a:pathLst>
                <a:path w="652" h="491" extrusionOk="0">
                  <a:moveTo>
                    <a:pt x="125" y="0"/>
                  </a:moveTo>
                  <a:cubicBezTo>
                    <a:pt x="38" y="0"/>
                    <a:pt x="1" y="155"/>
                    <a:pt x="95" y="178"/>
                  </a:cubicBezTo>
                  <a:cubicBezTo>
                    <a:pt x="245" y="253"/>
                    <a:pt x="370" y="329"/>
                    <a:pt x="470" y="454"/>
                  </a:cubicBezTo>
                  <a:cubicBezTo>
                    <a:pt x="490" y="480"/>
                    <a:pt x="513" y="491"/>
                    <a:pt x="535" y="491"/>
                  </a:cubicBezTo>
                  <a:cubicBezTo>
                    <a:pt x="597" y="491"/>
                    <a:pt x="651" y="403"/>
                    <a:pt x="596" y="329"/>
                  </a:cubicBezTo>
                  <a:cubicBezTo>
                    <a:pt x="470" y="178"/>
                    <a:pt x="320" y="78"/>
                    <a:pt x="145" y="3"/>
                  </a:cubicBezTo>
                  <a:cubicBezTo>
                    <a:pt x="138" y="1"/>
                    <a:pt x="132" y="0"/>
                    <a:pt x="12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1" name="Google Shape;2011;p44"/>
            <p:cNvSpPr/>
            <p:nvPr/>
          </p:nvSpPr>
          <p:spPr>
            <a:xfrm>
              <a:off x="3989175" y="3266100"/>
              <a:ext cx="16225" cy="12100"/>
            </a:xfrm>
            <a:custGeom>
              <a:avLst/>
              <a:gdLst/>
              <a:ahLst/>
              <a:cxnLst/>
              <a:rect l="l" t="t" r="r" b="b"/>
              <a:pathLst>
                <a:path w="649" h="484" extrusionOk="0">
                  <a:moveTo>
                    <a:pt x="104" y="1"/>
                  </a:moveTo>
                  <a:cubicBezTo>
                    <a:pt x="29" y="1"/>
                    <a:pt x="1" y="141"/>
                    <a:pt x="89" y="185"/>
                  </a:cubicBezTo>
                  <a:cubicBezTo>
                    <a:pt x="239" y="235"/>
                    <a:pt x="364" y="335"/>
                    <a:pt x="465" y="461"/>
                  </a:cubicBezTo>
                  <a:cubicBezTo>
                    <a:pt x="481" y="477"/>
                    <a:pt x="500" y="484"/>
                    <a:pt x="518" y="484"/>
                  </a:cubicBezTo>
                  <a:cubicBezTo>
                    <a:pt x="585" y="484"/>
                    <a:pt x="649" y="394"/>
                    <a:pt x="590" y="335"/>
                  </a:cubicBezTo>
                  <a:cubicBezTo>
                    <a:pt x="465" y="185"/>
                    <a:pt x="314" y="85"/>
                    <a:pt x="139" y="9"/>
                  </a:cubicBezTo>
                  <a:cubicBezTo>
                    <a:pt x="126" y="3"/>
                    <a:pt x="115" y="1"/>
                    <a:pt x="10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2" name="Google Shape;2012;p44"/>
            <p:cNvSpPr/>
            <p:nvPr/>
          </p:nvSpPr>
          <p:spPr>
            <a:xfrm>
              <a:off x="4002025" y="3245050"/>
              <a:ext cx="23850" cy="21225"/>
            </a:xfrm>
            <a:custGeom>
              <a:avLst/>
              <a:gdLst/>
              <a:ahLst/>
              <a:cxnLst/>
              <a:rect l="l" t="t" r="r" b="b"/>
              <a:pathLst>
                <a:path w="954" h="849" extrusionOk="0">
                  <a:moveTo>
                    <a:pt x="314" y="0"/>
                  </a:moveTo>
                  <a:cubicBezTo>
                    <a:pt x="261" y="0"/>
                    <a:pt x="212" y="13"/>
                    <a:pt x="176" y="49"/>
                  </a:cubicBezTo>
                  <a:cubicBezTo>
                    <a:pt x="151" y="75"/>
                    <a:pt x="126" y="125"/>
                    <a:pt x="126" y="175"/>
                  </a:cubicBezTo>
                  <a:cubicBezTo>
                    <a:pt x="101" y="200"/>
                    <a:pt x="101" y="225"/>
                    <a:pt x="76" y="250"/>
                  </a:cubicBezTo>
                  <a:cubicBezTo>
                    <a:pt x="26" y="400"/>
                    <a:pt x="1" y="551"/>
                    <a:pt x="151" y="601"/>
                  </a:cubicBezTo>
                  <a:cubicBezTo>
                    <a:pt x="276" y="651"/>
                    <a:pt x="377" y="726"/>
                    <a:pt x="477" y="801"/>
                  </a:cubicBezTo>
                  <a:cubicBezTo>
                    <a:pt x="504" y="829"/>
                    <a:pt x="547" y="849"/>
                    <a:pt x="588" y="849"/>
                  </a:cubicBezTo>
                  <a:cubicBezTo>
                    <a:pt x="622" y="849"/>
                    <a:pt x="655" y="835"/>
                    <a:pt x="677" y="801"/>
                  </a:cubicBezTo>
                  <a:cubicBezTo>
                    <a:pt x="703" y="776"/>
                    <a:pt x="728" y="751"/>
                    <a:pt x="728" y="726"/>
                  </a:cubicBezTo>
                  <a:cubicBezTo>
                    <a:pt x="803" y="626"/>
                    <a:pt x="953" y="526"/>
                    <a:pt x="903" y="375"/>
                  </a:cubicBezTo>
                  <a:cubicBezTo>
                    <a:pt x="878" y="250"/>
                    <a:pt x="703" y="125"/>
                    <a:pt x="577" y="75"/>
                  </a:cubicBezTo>
                  <a:cubicBezTo>
                    <a:pt x="513" y="42"/>
                    <a:pt x="408" y="0"/>
                    <a:pt x="31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3" name="Google Shape;2013;p44"/>
            <p:cNvSpPr/>
            <p:nvPr/>
          </p:nvSpPr>
          <p:spPr>
            <a:xfrm>
              <a:off x="4124200" y="2970875"/>
              <a:ext cx="36375" cy="54050"/>
            </a:xfrm>
            <a:custGeom>
              <a:avLst/>
              <a:gdLst/>
              <a:ahLst/>
              <a:cxnLst/>
              <a:rect l="l" t="t" r="r" b="b"/>
              <a:pathLst>
                <a:path w="1455" h="2162" extrusionOk="0">
                  <a:moveTo>
                    <a:pt x="848" y="0"/>
                  </a:moveTo>
                  <a:cubicBezTo>
                    <a:pt x="701" y="0"/>
                    <a:pt x="554" y="27"/>
                    <a:pt x="452" y="64"/>
                  </a:cubicBezTo>
                  <a:cubicBezTo>
                    <a:pt x="1" y="214"/>
                    <a:pt x="26" y="891"/>
                    <a:pt x="151" y="1242"/>
                  </a:cubicBezTo>
                  <a:cubicBezTo>
                    <a:pt x="165" y="1296"/>
                    <a:pt x="207" y="1321"/>
                    <a:pt x="255" y="1321"/>
                  </a:cubicBezTo>
                  <a:cubicBezTo>
                    <a:pt x="296" y="1321"/>
                    <a:pt x="342" y="1302"/>
                    <a:pt x="377" y="1267"/>
                  </a:cubicBezTo>
                  <a:cubicBezTo>
                    <a:pt x="445" y="1653"/>
                    <a:pt x="534" y="2162"/>
                    <a:pt x="866" y="2162"/>
                  </a:cubicBezTo>
                  <a:cubicBezTo>
                    <a:pt x="901" y="2162"/>
                    <a:pt x="938" y="2156"/>
                    <a:pt x="978" y="2144"/>
                  </a:cubicBezTo>
                  <a:cubicBezTo>
                    <a:pt x="1204" y="2094"/>
                    <a:pt x="1304" y="1743"/>
                    <a:pt x="1354" y="1543"/>
                  </a:cubicBezTo>
                  <a:cubicBezTo>
                    <a:pt x="1455" y="1167"/>
                    <a:pt x="1430" y="766"/>
                    <a:pt x="1379" y="390"/>
                  </a:cubicBezTo>
                  <a:cubicBezTo>
                    <a:pt x="1379" y="365"/>
                    <a:pt x="1379" y="340"/>
                    <a:pt x="1379" y="315"/>
                  </a:cubicBezTo>
                  <a:cubicBezTo>
                    <a:pt x="1348" y="78"/>
                    <a:pt x="1097" y="0"/>
                    <a:pt x="848" y="0"/>
                  </a:cubicBezTo>
                  <a:close/>
                </a:path>
              </a:pathLst>
            </a:custGeom>
            <a:solidFill>
              <a:srgbClr val="E6BE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4" name="Google Shape;2014;p44"/>
            <p:cNvSpPr/>
            <p:nvPr/>
          </p:nvSpPr>
          <p:spPr>
            <a:xfrm>
              <a:off x="3972575" y="2689425"/>
              <a:ext cx="192400" cy="305500"/>
            </a:xfrm>
            <a:custGeom>
              <a:avLst/>
              <a:gdLst/>
              <a:ahLst/>
              <a:cxnLst/>
              <a:rect l="l" t="t" r="r" b="b"/>
              <a:pathLst>
                <a:path w="7696" h="12220" extrusionOk="0">
                  <a:moveTo>
                    <a:pt x="2709" y="0"/>
                  </a:moveTo>
                  <a:cubicBezTo>
                    <a:pt x="1529" y="0"/>
                    <a:pt x="452" y="908"/>
                    <a:pt x="377" y="2224"/>
                  </a:cubicBezTo>
                  <a:cubicBezTo>
                    <a:pt x="201" y="5382"/>
                    <a:pt x="1" y="9367"/>
                    <a:pt x="76" y="9492"/>
                  </a:cubicBezTo>
                  <a:cubicBezTo>
                    <a:pt x="151" y="9693"/>
                    <a:pt x="302" y="9768"/>
                    <a:pt x="477" y="9793"/>
                  </a:cubicBezTo>
                  <a:cubicBezTo>
                    <a:pt x="502" y="9818"/>
                    <a:pt x="502" y="9818"/>
                    <a:pt x="502" y="9843"/>
                  </a:cubicBezTo>
                  <a:cubicBezTo>
                    <a:pt x="1189" y="11132"/>
                    <a:pt x="2208" y="12219"/>
                    <a:pt x="4316" y="12219"/>
                  </a:cubicBezTo>
                  <a:cubicBezTo>
                    <a:pt x="4668" y="12219"/>
                    <a:pt x="5049" y="12188"/>
                    <a:pt x="5464" y="12124"/>
                  </a:cubicBezTo>
                  <a:cubicBezTo>
                    <a:pt x="5527" y="12114"/>
                    <a:pt x="5589" y="12108"/>
                    <a:pt x="5651" y="12108"/>
                  </a:cubicBezTo>
                  <a:cubicBezTo>
                    <a:pt x="5739" y="12108"/>
                    <a:pt x="5828" y="12120"/>
                    <a:pt x="5916" y="12149"/>
                  </a:cubicBezTo>
                  <a:cubicBezTo>
                    <a:pt x="6057" y="12185"/>
                    <a:pt x="6262" y="12220"/>
                    <a:pt x="6493" y="12220"/>
                  </a:cubicBezTo>
                  <a:cubicBezTo>
                    <a:pt x="6589" y="12220"/>
                    <a:pt x="6690" y="12214"/>
                    <a:pt x="6793" y="12199"/>
                  </a:cubicBezTo>
                  <a:cubicBezTo>
                    <a:pt x="7294" y="12124"/>
                    <a:pt x="7645" y="11698"/>
                    <a:pt x="7645" y="11197"/>
                  </a:cubicBezTo>
                  <a:cubicBezTo>
                    <a:pt x="7695" y="9568"/>
                    <a:pt x="7444" y="5633"/>
                    <a:pt x="7344" y="3903"/>
                  </a:cubicBezTo>
                  <a:cubicBezTo>
                    <a:pt x="7269" y="2876"/>
                    <a:pt x="6693" y="1923"/>
                    <a:pt x="5790" y="1397"/>
                  </a:cubicBezTo>
                  <a:cubicBezTo>
                    <a:pt x="5540" y="1272"/>
                    <a:pt x="5364" y="1172"/>
                    <a:pt x="5364" y="1172"/>
                  </a:cubicBezTo>
                  <a:cubicBezTo>
                    <a:pt x="5214" y="1071"/>
                    <a:pt x="4612" y="720"/>
                    <a:pt x="3886" y="319"/>
                  </a:cubicBezTo>
                  <a:cubicBezTo>
                    <a:pt x="3504" y="101"/>
                    <a:pt x="3101" y="0"/>
                    <a:pt x="270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5" name="Google Shape;2015;p44"/>
            <p:cNvSpPr/>
            <p:nvPr/>
          </p:nvSpPr>
          <p:spPr>
            <a:xfrm>
              <a:off x="3974450" y="2780725"/>
              <a:ext cx="20075" cy="154900"/>
            </a:xfrm>
            <a:custGeom>
              <a:avLst/>
              <a:gdLst/>
              <a:ahLst/>
              <a:cxnLst/>
              <a:rect l="l" t="t" r="r" b="b"/>
              <a:pathLst>
                <a:path w="803" h="6196" extrusionOk="0">
                  <a:moveTo>
                    <a:pt x="803" y="1"/>
                  </a:moveTo>
                  <a:cubicBezTo>
                    <a:pt x="753" y="126"/>
                    <a:pt x="502" y="5665"/>
                    <a:pt x="1" y="5840"/>
                  </a:cubicBezTo>
                  <a:cubicBezTo>
                    <a:pt x="76" y="6041"/>
                    <a:pt x="227" y="6116"/>
                    <a:pt x="402" y="6141"/>
                  </a:cubicBezTo>
                  <a:cubicBezTo>
                    <a:pt x="427" y="6166"/>
                    <a:pt x="427" y="6166"/>
                    <a:pt x="427" y="6191"/>
                  </a:cubicBezTo>
                  <a:cubicBezTo>
                    <a:pt x="429" y="6194"/>
                    <a:pt x="430" y="6196"/>
                    <a:pt x="432" y="6196"/>
                  </a:cubicBezTo>
                  <a:cubicBezTo>
                    <a:pt x="536" y="6196"/>
                    <a:pt x="803" y="1"/>
                    <a:pt x="803" y="1"/>
                  </a:cubicBezTo>
                  <a:close/>
                </a:path>
              </a:pathLst>
            </a:custGeom>
            <a:solidFill>
              <a:srgbClr val="C357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6" name="Google Shape;2016;p44"/>
            <p:cNvSpPr/>
            <p:nvPr/>
          </p:nvSpPr>
          <p:spPr>
            <a:xfrm>
              <a:off x="4104900" y="2795725"/>
              <a:ext cx="15575" cy="197450"/>
            </a:xfrm>
            <a:custGeom>
              <a:avLst/>
              <a:gdLst/>
              <a:ahLst/>
              <a:cxnLst/>
              <a:rect l="l" t="t" r="r" b="b"/>
              <a:pathLst>
                <a:path w="623" h="7898" extrusionOk="0">
                  <a:moveTo>
                    <a:pt x="213" y="0"/>
                  </a:moveTo>
                  <a:cubicBezTo>
                    <a:pt x="1" y="0"/>
                    <a:pt x="196" y="4902"/>
                    <a:pt x="171" y="7872"/>
                  </a:cubicBezTo>
                  <a:cubicBezTo>
                    <a:pt x="234" y="7862"/>
                    <a:pt x="296" y="7856"/>
                    <a:pt x="358" y="7856"/>
                  </a:cubicBezTo>
                  <a:cubicBezTo>
                    <a:pt x="446" y="7856"/>
                    <a:pt x="535" y="7868"/>
                    <a:pt x="623" y="7897"/>
                  </a:cubicBezTo>
                  <a:cubicBezTo>
                    <a:pt x="247" y="7095"/>
                    <a:pt x="522" y="3511"/>
                    <a:pt x="222" y="2"/>
                  </a:cubicBezTo>
                  <a:cubicBezTo>
                    <a:pt x="219" y="1"/>
                    <a:pt x="216" y="0"/>
                    <a:pt x="213" y="0"/>
                  </a:cubicBezTo>
                  <a:close/>
                </a:path>
              </a:pathLst>
            </a:custGeom>
            <a:solidFill>
              <a:srgbClr val="C357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7" name="Google Shape;2017;p44"/>
            <p:cNvSpPr/>
            <p:nvPr/>
          </p:nvSpPr>
          <p:spPr>
            <a:xfrm>
              <a:off x="3957550" y="2589000"/>
              <a:ext cx="161050" cy="152050"/>
            </a:xfrm>
            <a:custGeom>
              <a:avLst/>
              <a:gdLst/>
              <a:ahLst/>
              <a:cxnLst/>
              <a:rect l="l" t="t" r="r" b="b"/>
              <a:pathLst>
                <a:path w="6442" h="6082" extrusionOk="0">
                  <a:moveTo>
                    <a:pt x="0" y="1"/>
                  </a:moveTo>
                  <a:lnTo>
                    <a:pt x="50" y="5890"/>
                  </a:lnTo>
                  <a:cubicBezTo>
                    <a:pt x="50" y="5999"/>
                    <a:pt x="142" y="6081"/>
                    <a:pt x="239" y="6081"/>
                  </a:cubicBezTo>
                  <a:cubicBezTo>
                    <a:pt x="277" y="6081"/>
                    <a:pt x="316" y="6069"/>
                    <a:pt x="351" y="6041"/>
                  </a:cubicBezTo>
                  <a:lnTo>
                    <a:pt x="6441" y="240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8" name="Google Shape;2018;p44"/>
            <p:cNvSpPr/>
            <p:nvPr/>
          </p:nvSpPr>
          <p:spPr>
            <a:xfrm>
              <a:off x="3974450" y="2521950"/>
              <a:ext cx="177350" cy="226225"/>
            </a:xfrm>
            <a:custGeom>
              <a:avLst/>
              <a:gdLst/>
              <a:ahLst/>
              <a:cxnLst/>
              <a:rect l="l" t="t" r="r" b="b"/>
              <a:pathLst>
                <a:path w="7094" h="9049" extrusionOk="0">
                  <a:moveTo>
                    <a:pt x="3309" y="1"/>
                  </a:moveTo>
                  <a:cubicBezTo>
                    <a:pt x="1229" y="1"/>
                    <a:pt x="1" y="2181"/>
                    <a:pt x="1" y="4262"/>
                  </a:cubicBezTo>
                  <a:cubicBezTo>
                    <a:pt x="1" y="5941"/>
                    <a:pt x="778" y="7219"/>
                    <a:pt x="2156" y="7645"/>
                  </a:cubicBezTo>
                  <a:lnTo>
                    <a:pt x="2156" y="7871"/>
                  </a:lnTo>
                  <a:cubicBezTo>
                    <a:pt x="2156" y="8522"/>
                    <a:pt x="2683" y="9049"/>
                    <a:pt x="3334" y="9049"/>
                  </a:cubicBezTo>
                  <a:lnTo>
                    <a:pt x="3334" y="7820"/>
                  </a:lnTo>
                  <a:cubicBezTo>
                    <a:pt x="5415" y="7820"/>
                    <a:pt x="7094" y="5866"/>
                    <a:pt x="7094" y="3785"/>
                  </a:cubicBezTo>
                  <a:cubicBezTo>
                    <a:pt x="7094" y="1680"/>
                    <a:pt x="5389" y="1"/>
                    <a:pt x="3309" y="1"/>
                  </a:cubicBezTo>
                  <a:close/>
                </a:path>
              </a:pathLst>
            </a:custGeom>
            <a:solidFill>
              <a:srgbClr val="E6BE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9" name="Google Shape;2019;p44"/>
            <p:cNvSpPr/>
            <p:nvPr/>
          </p:nvSpPr>
          <p:spPr>
            <a:xfrm>
              <a:off x="3975100" y="2521950"/>
              <a:ext cx="176700" cy="226225"/>
            </a:xfrm>
            <a:custGeom>
              <a:avLst/>
              <a:gdLst/>
              <a:ahLst/>
              <a:cxnLst/>
              <a:rect l="l" t="t" r="r" b="b"/>
              <a:pathLst>
                <a:path w="7068" h="9049" extrusionOk="0">
                  <a:moveTo>
                    <a:pt x="3283" y="1"/>
                  </a:moveTo>
                  <a:cubicBezTo>
                    <a:pt x="1429" y="1"/>
                    <a:pt x="251" y="1730"/>
                    <a:pt x="0" y="3585"/>
                  </a:cubicBezTo>
                  <a:cubicBezTo>
                    <a:pt x="25" y="3610"/>
                    <a:pt x="50" y="3610"/>
                    <a:pt x="75" y="3635"/>
                  </a:cubicBezTo>
                  <a:cubicBezTo>
                    <a:pt x="827" y="4312"/>
                    <a:pt x="2231" y="4562"/>
                    <a:pt x="2732" y="5540"/>
                  </a:cubicBezTo>
                  <a:cubicBezTo>
                    <a:pt x="2957" y="6016"/>
                    <a:pt x="2857" y="6718"/>
                    <a:pt x="2857" y="7219"/>
                  </a:cubicBezTo>
                  <a:cubicBezTo>
                    <a:pt x="2882" y="7795"/>
                    <a:pt x="2907" y="8397"/>
                    <a:pt x="2932" y="8973"/>
                  </a:cubicBezTo>
                  <a:cubicBezTo>
                    <a:pt x="3033" y="9023"/>
                    <a:pt x="3158" y="9049"/>
                    <a:pt x="3308" y="9049"/>
                  </a:cubicBezTo>
                  <a:lnTo>
                    <a:pt x="3308" y="7820"/>
                  </a:lnTo>
                  <a:cubicBezTo>
                    <a:pt x="5389" y="7820"/>
                    <a:pt x="7068" y="5866"/>
                    <a:pt x="7068" y="3785"/>
                  </a:cubicBezTo>
                  <a:cubicBezTo>
                    <a:pt x="7068" y="1680"/>
                    <a:pt x="5363" y="1"/>
                    <a:pt x="3283" y="1"/>
                  </a:cubicBezTo>
                  <a:close/>
                </a:path>
              </a:pathLst>
            </a:custGeom>
            <a:solidFill>
              <a:srgbClr val="DFAE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0" name="Google Shape;2020;p44"/>
            <p:cNvSpPr/>
            <p:nvPr/>
          </p:nvSpPr>
          <p:spPr>
            <a:xfrm>
              <a:off x="3957550" y="2518050"/>
              <a:ext cx="199275" cy="252950"/>
            </a:xfrm>
            <a:custGeom>
              <a:avLst/>
              <a:gdLst/>
              <a:ahLst/>
              <a:cxnLst/>
              <a:rect l="l" t="t" r="r" b="b"/>
              <a:pathLst>
                <a:path w="7971" h="10118" extrusionOk="0">
                  <a:moveTo>
                    <a:pt x="3985" y="0"/>
                  </a:moveTo>
                  <a:cubicBezTo>
                    <a:pt x="3233" y="0"/>
                    <a:pt x="2482" y="194"/>
                    <a:pt x="1805" y="583"/>
                  </a:cubicBezTo>
                  <a:lnTo>
                    <a:pt x="1053" y="1009"/>
                  </a:lnTo>
                  <a:cubicBezTo>
                    <a:pt x="401" y="1385"/>
                    <a:pt x="0" y="2087"/>
                    <a:pt x="0" y="2864"/>
                  </a:cubicBezTo>
                  <a:lnTo>
                    <a:pt x="2857" y="4392"/>
                  </a:lnTo>
                  <a:cubicBezTo>
                    <a:pt x="3584" y="4768"/>
                    <a:pt x="4035" y="5520"/>
                    <a:pt x="4010" y="6347"/>
                  </a:cubicBezTo>
                  <a:lnTo>
                    <a:pt x="3985" y="9856"/>
                  </a:lnTo>
                  <a:cubicBezTo>
                    <a:pt x="3985" y="10008"/>
                    <a:pt x="4101" y="10117"/>
                    <a:pt x="4233" y="10117"/>
                  </a:cubicBezTo>
                  <a:cubicBezTo>
                    <a:pt x="4275" y="10117"/>
                    <a:pt x="4319" y="10106"/>
                    <a:pt x="4361" y="10082"/>
                  </a:cubicBezTo>
                  <a:lnTo>
                    <a:pt x="6567" y="8804"/>
                  </a:lnTo>
                  <a:cubicBezTo>
                    <a:pt x="7444" y="8302"/>
                    <a:pt x="7970" y="7375"/>
                    <a:pt x="7970" y="6347"/>
                  </a:cubicBezTo>
                  <a:lnTo>
                    <a:pt x="7970" y="3741"/>
                  </a:lnTo>
                  <a:cubicBezTo>
                    <a:pt x="7970" y="2438"/>
                    <a:pt x="7294" y="1235"/>
                    <a:pt x="6166" y="583"/>
                  </a:cubicBezTo>
                  <a:cubicBezTo>
                    <a:pt x="5489" y="194"/>
                    <a:pt x="4737" y="0"/>
                    <a:pt x="398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1" name="Google Shape;2021;p44"/>
            <p:cNvSpPr/>
            <p:nvPr/>
          </p:nvSpPr>
          <p:spPr>
            <a:xfrm>
              <a:off x="3957550" y="2574600"/>
              <a:ext cx="110925" cy="196400"/>
            </a:xfrm>
            <a:custGeom>
              <a:avLst/>
              <a:gdLst/>
              <a:ahLst/>
              <a:cxnLst/>
              <a:rect l="l" t="t" r="r" b="b"/>
              <a:pathLst>
                <a:path w="4437" h="7856" extrusionOk="0">
                  <a:moveTo>
                    <a:pt x="75" y="0"/>
                  </a:moveTo>
                  <a:cubicBezTo>
                    <a:pt x="25" y="176"/>
                    <a:pt x="0" y="401"/>
                    <a:pt x="0" y="602"/>
                  </a:cubicBezTo>
                  <a:lnTo>
                    <a:pt x="2857" y="2130"/>
                  </a:lnTo>
                  <a:cubicBezTo>
                    <a:pt x="3584" y="2506"/>
                    <a:pt x="4035" y="3258"/>
                    <a:pt x="4010" y="4085"/>
                  </a:cubicBezTo>
                  <a:lnTo>
                    <a:pt x="3985" y="7594"/>
                  </a:lnTo>
                  <a:cubicBezTo>
                    <a:pt x="3985" y="7746"/>
                    <a:pt x="4101" y="7855"/>
                    <a:pt x="4233" y="7855"/>
                  </a:cubicBezTo>
                  <a:cubicBezTo>
                    <a:pt x="4275" y="7855"/>
                    <a:pt x="4319" y="7844"/>
                    <a:pt x="4361" y="7820"/>
                  </a:cubicBezTo>
                  <a:lnTo>
                    <a:pt x="4436" y="3684"/>
                  </a:lnTo>
                  <a:cubicBezTo>
                    <a:pt x="4436" y="2807"/>
                    <a:pt x="3985" y="1980"/>
                    <a:pt x="3208" y="1554"/>
                  </a:cubicBezTo>
                  <a:cubicBezTo>
                    <a:pt x="2206" y="1003"/>
                    <a:pt x="827" y="276"/>
                    <a:pt x="75" y="0"/>
                  </a:cubicBezTo>
                  <a:close/>
                </a:path>
              </a:pathLst>
            </a:custGeom>
            <a:solidFill>
              <a:srgbClr val="F9AE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2" name="Google Shape;2022;p44"/>
            <p:cNvSpPr/>
            <p:nvPr/>
          </p:nvSpPr>
          <p:spPr>
            <a:xfrm>
              <a:off x="4029600" y="2546400"/>
              <a:ext cx="55175" cy="34475"/>
            </a:xfrm>
            <a:custGeom>
              <a:avLst/>
              <a:gdLst/>
              <a:ahLst/>
              <a:cxnLst/>
              <a:rect l="l" t="t" r="r" b="b"/>
              <a:pathLst>
                <a:path w="2207" h="1379" extrusionOk="0">
                  <a:moveTo>
                    <a:pt x="2206" y="0"/>
                  </a:moveTo>
                  <a:cubicBezTo>
                    <a:pt x="727" y="76"/>
                    <a:pt x="1" y="1379"/>
                    <a:pt x="1" y="1379"/>
                  </a:cubicBezTo>
                  <a:cubicBezTo>
                    <a:pt x="928" y="451"/>
                    <a:pt x="2206" y="0"/>
                    <a:pt x="2206" y="0"/>
                  </a:cubicBezTo>
                  <a:close/>
                </a:path>
              </a:pathLst>
            </a:custGeom>
            <a:solidFill>
              <a:srgbClr val="F9AE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3" name="Google Shape;2023;p44"/>
            <p:cNvSpPr/>
            <p:nvPr/>
          </p:nvSpPr>
          <p:spPr>
            <a:xfrm>
              <a:off x="4010175" y="29041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C87A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4" name="Google Shape;2024;p44"/>
            <p:cNvSpPr/>
            <p:nvPr/>
          </p:nvSpPr>
          <p:spPr>
            <a:xfrm>
              <a:off x="4016450" y="2903550"/>
              <a:ext cx="25" cy="650"/>
            </a:xfrm>
            <a:custGeom>
              <a:avLst/>
              <a:gdLst/>
              <a:ahLst/>
              <a:cxnLst/>
              <a:rect l="l" t="t" r="r" b="b"/>
              <a:pathLst>
                <a:path w="1" h="26" extrusionOk="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87A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5" name="Google Shape;2025;p44"/>
            <p:cNvSpPr/>
            <p:nvPr/>
          </p:nvSpPr>
          <p:spPr>
            <a:xfrm>
              <a:off x="4010175" y="29035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C87A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6" name="Google Shape;2026;p44"/>
            <p:cNvSpPr/>
            <p:nvPr/>
          </p:nvSpPr>
          <p:spPr>
            <a:xfrm>
              <a:off x="4010175" y="2904175"/>
              <a:ext cx="25" cy="650"/>
            </a:xfrm>
            <a:custGeom>
              <a:avLst/>
              <a:gdLst/>
              <a:ahLst/>
              <a:cxnLst/>
              <a:rect l="l" t="t" r="r" b="b"/>
              <a:pathLst>
                <a:path w="1" h="26" extrusionOk="0">
                  <a:moveTo>
                    <a:pt x="1" y="25"/>
                  </a:moveTo>
                  <a:cubicBezTo>
                    <a:pt x="1" y="25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25"/>
                    <a:pt x="1" y="25"/>
                  </a:cubicBezTo>
                  <a:close/>
                </a:path>
              </a:pathLst>
            </a:custGeom>
            <a:solidFill>
              <a:srgbClr val="C15E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7" name="Google Shape;2027;p44"/>
            <p:cNvSpPr/>
            <p:nvPr/>
          </p:nvSpPr>
          <p:spPr>
            <a:xfrm>
              <a:off x="4016450" y="29041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C15E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8" name="Google Shape;2028;p44"/>
            <p:cNvSpPr/>
            <p:nvPr/>
          </p:nvSpPr>
          <p:spPr>
            <a:xfrm>
              <a:off x="4010175" y="2901975"/>
              <a:ext cx="6300" cy="3950"/>
            </a:xfrm>
            <a:custGeom>
              <a:avLst/>
              <a:gdLst/>
              <a:ahLst/>
              <a:cxnLst/>
              <a:rect l="l" t="t" r="r" b="b"/>
              <a:pathLst>
                <a:path w="252" h="158" extrusionOk="0">
                  <a:moveTo>
                    <a:pt x="123" y="0"/>
                  </a:moveTo>
                  <a:cubicBezTo>
                    <a:pt x="88" y="0"/>
                    <a:pt x="51" y="13"/>
                    <a:pt x="26" y="38"/>
                  </a:cubicBezTo>
                  <a:cubicBezTo>
                    <a:pt x="26" y="38"/>
                    <a:pt x="26" y="38"/>
                    <a:pt x="1" y="63"/>
                  </a:cubicBezTo>
                  <a:cubicBezTo>
                    <a:pt x="1" y="63"/>
                    <a:pt x="1" y="63"/>
                    <a:pt x="1" y="88"/>
                  </a:cubicBezTo>
                  <a:cubicBezTo>
                    <a:pt x="1" y="88"/>
                    <a:pt x="1" y="113"/>
                    <a:pt x="1" y="113"/>
                  </a:cubicBezTo>
                  <a:cubicBezTo>
                    <a:pt x="26" y="113"/>
                    <a:pt x="26" y="113"/>
                    <a:pt x="26" y="138"/>
                  </a:cubicBezTo>
                  <a:cubicBezTo>
                    <a:pt x="51" y="151"/>
                    <a:pt x="82" y="157"/>
                    <a:pt x="113" y="157"/>
                  </a:cubicBezTo>
                  <a:cubicBezTo>
                    <a:pt x="145" y="157"/>
                    <a:pt x="176" y="151"/>
                    <a:pt x="201" y="138"/>
                  </a:cubicBezTo>
                  <a:cubicBezTo>
                    <a:pt x="226" y="113"/>
                    <a:pt x="251" y="88"/>
                    <a:pt x="251" y="88"/>
                  </a:cubicBezTo>
                  <a:cubicBezTo>
                    <a:pt x="251" y="63"/>
                    <a:pt x="251" y="63"/>
                    <a:pt x="251" y="63"/>
                  </a:cubicBezTo>
                  <a:cubicBezTo>
                    <a:pt x="226" y="38"/>
                    <a:pt x="226" y="38"/>
                    <a:pt x="201" y="38"/>
                  </a:cubicBezTo>
                  <a:cubicBezTo>
                    <a:pt x="189" y="13"/>
                    <a:pt x="157" y="0"/>
                    <a:pt x="123" y="0"/>
                  </a:cubicBezTo>
                  <a:close/>
                </a:path>
              </a:pathLst>
            </a:custGeom>
            <a:solidFill>
              <a:srgbClr val="352F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9" name="Google Shape;2029;p44"/>
            <p:cNvSpPr/>
            <p:nvPr/>
          </p:nvSpPr>
          <p:spPr>
            <a:xfrm>
              <a:off x="3941250" y="2896025"/>
              <a:ext cx="52025" cy="30725"/>
            </a:xfrm>
            <a:custGeom>
              <a:avLst/>
              <a:gdLst/>
              <a:ahLst/>
              <a:cxnLst/>
              <a:rect l="l" t="t" r="r" b="b"/>
              <a:pathLst>
                <a:path w="2081" h="1229" extrusionOk="0">
                  <a:moveTo>
                    <a:pt x="2081" y="0"/>
                  </a:moveTo>
                  <a:lnTo>
                    <a:pt x="2081" y="0"/>
                  </a:lnTo>
                  <a:lnTo>
                    <a:pt x="1" y="1228"/>
                  </a:lnTo>
                  <a:close/>
                </a:path>
              </a:pathLst>
            </a:custGeom>
            <a:solidFill>
              <a:srgbClr val="C87A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0" name="Google Shape;2030;p44"/>
            <p:cNvSpPr/>
            <p:nvPr/>
          </p:nvSpPr>
          <p:spPr>
            <a:xfrm>
              <a:off x="3941250" y="2896025"/>
              <a:ext cx="85250" cy="49525"/>
            </a:xfrm>
            <a:custGeom>
              <a:avLst/>
              <a:gdLst/>
              <a:ahLst/>
              <a:cxnLst/>
              <a:rect l="l" t="t" r="r" b="b"/>
              <a:pathLst>
                <a:path w="3410" h="1981" extrusionOk="0">
                  <a:moveTo>
                    <a:pt x="2081" y="0"/>
                  </a:moveTo>
                  <a:lnTo>
                    <a:pt x="1" y="1228"/>
                  </a:lnTo>
                  <a:lnTo>
                    <a:pt x="1304" y="1980"/>
                  </a:lnTo>
                  <a:lnTo>
                    <a:pt x="3409" y="777"/>
                  </a:lnTo>
                  <a:lnTo>
                    <a:pt x="2081" y="0"/>
                  </a:lnTo>
                  <a:close/>
                </a:path>
              </a:pathLst>
            </a:custGeom>
            <a:solidFill>
              <a:srgbClr val="00B0D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1" name="Google Shape;2031;p44"/>
            <p:cNvSpPr/>
            <p:nvPr/>
          </p:nvSpPr>
          <p:spPr>
            <a:xfrm>
              <a:off x="3933725" y="2913575"/>
              <a:ext cx="100925" cy="42475"/>
            </a:xfrm>
            <a:custGeom>
              <a:avLst/>
              <a:gdLst/>
              <a:ahLst/>
              <a:cxnLst/>
              <a:rect l="l" t="t" r="r" b="b"/>
              <a:pathLst>
                <a:path w="4037" h="1699" extrusionOk="0">
                  <a:moveTo>
                    <a:pt x="4036" y="0"/>
                  </a:moveTo>
                  <a:cubicBezTo>
                    <a:pt x="4036" y="0"/>
                    <a:pt x="4011" y="25"/>
                    <a:pt x="4011" y="25"/>
                  </a:cubicBezTo>
                  <a:lnTo>
                    <a:pt x="1555" y="1429"/>
                  </a:lnTo>
                  <a:cubicBezTo>
                    <a:pt x="1530" y="1441"/>
                    <a:pt x="1492" y="1447"/>
                    <a:pt x="1455" y="1447"/>
                  </a:cubicBezTo>
                  <a:cubicBezTo>
                    <a:pt x="1417" y="1447"/>
                    <a:pt x="1379" y="1441"/>
                    <a:pt x="1354" y="1429"/>
                  </a:cubicBezTo>
                  <a:lnTo>
                    <a:pt x="51" y="652"/>
                  </a:lnTo>
                  <a:cubicBezTo>
                    <a:pt x="26" y="652"/>
                    <a:pt x="26" y="652"/>
                    <a:pt x="1" y="627"/>
                  </a:cubicBezTo>
                  <a:lnTo>
                    <a:pt x="1" y="852"/>
                  </a:lnTo>
                  <a:cubicBezTo>
                    <a:pt x="1" y="877"/>
                    <a:pt x="1" y="902"/>
                    <a:pt x="51" y="902"/>
                  </a:cubicBezTo>
                  <a:lnTo>
                    <a:pt x="1354" y="1679"/>
                  </a:lnTo>
                  <a:cubicBezTo>
                    <a:pt x="1379" y="1692"/>
                    <a:pt x="1417" y="1698"/>
                    <a:pt x="1455" y="1698"/>
                  </a:cubicBezTo>
                  <a:cubicBezTo>
                    <a:pt x="1492" y="1698"/>
                    <a:pt x="1530" y="1692"/>
                    <a:pt x="1555" y="1679"/>
                  </a:cubicBezTo>
                  <a:lnTo>
                    <a:pt x="4011" y="276"/>
                  </a:lnTo>
                  <a:cubicBezTo>
                    <a:pt x="4036" y="251"/>
                    <a:pt x="4036" y="226"/>
                    <a:pt x="4036" y="226"/>
                  </a:cubicBezTo>
                  <a:lnTo>
                    <a:pt x="4036" y="0"/>
                  </a:lnTo>
                  <a:close/>
                </a:path>
              </a:pathLst>
            </a:custGeom>
            <a:solidFill>
              <a:srgbClr val="352F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2" name="Google Shape;2032;p44"/>
            <p:cNvSpPr/>
            <p:nvPr/>
          </p:nvSpPr>
          <p:spPr>
            <a:xfrm>
              <a:off x="3933725" y="29286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5E5C6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3" name="Google Shape;2033;p44"/>
            <p:cNvSpPr/>
            <p:nvPr/>
          </p:nvSpPr>
          <p:spPr>
            <a:xfrm>
              <a:off x="3954400" y="2936750"/>
              <a:ext cx="1300" cy="25"/>
            </a:xfrm>
            <a:custGeom>
              <a:avLst/>
              <a:gdLst/>
              <a:ahLst/>
              <a:cxnLst/>
              <a:rect l="l" t="t" r="r" b="b"/>
              <a:pathLst>
                <a:path w="52" h="1" extrusionOk="0">
                  <a:moveTo>
                    <a:pt x="51" y="0"/>
                  </a:moveTo>
                  <a:cubicBezTo>
                    <a:pt x="26" y="0"/>
                    <a:pt x="26" y="0"/>
                    <a:pt x="1" y="0"/>
                  </a:cubicBezTo>
                  <a:cubicBezTo>
                    <a:pt x="26" y="0"/>
                    <a:pt x="26" y="0"/>
                    <a:pt x="51" y="0"/>
                  </a:cubicBezTo>
                  <a:close/>
                </a:path>
              </a:pathLst>
            </a:custGeom>
            <a:solidFill>
              <a:srgbClr val="C87A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4" name="Google Shape;2034;p44"/>
            <p:cNvSpPr/>
            <p:nvPr/>
          </p:nvSpPr>
          <p:spPr>
            <a:xfrm>
              <a:off x="3956925" y="29373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C87A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5" name="Google Shape;2035;p44"/>
            <p:cNvSpPr/>
            <p:nvPr/>
          </p:nvSpPr>
          <p:spPr>
            <a:xfrm>
              <a:off x="3956925" y="29373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C15E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6" name="Google Shape;2036;p44"/>
            <p:cNvSpPr/>
            <p:nvPr/>
          </p:nvSpPr>
          <p:spPr>
            <a:xfrm>
              <a:off x="3953775" y="2936750"/>
              <a:ext cx="3175" cy="1750"/>
            </a:xfrm>
            <a:custGeom>
              <a:avLst/>
              <a:gdLst/>
              <a:ahLst/>
              <a:cxnLst/>
              <a:rect l="l" t="t" r="r" b="b"/>
              <a:pathLst>
                <a:path w="127" h="70" extrusionOk="0">
                  <a:moveTo>
                    <a:pt x="26" y="0"/>
                  </a:moveTo>
                  <a:cubicBezTo>
                    <a:pt x="1" y="26"/>
                    <a:pt x="1" y="51"/>
                    <a:pt x="26" y="51"/>
                  </a:cubicBezTo>
                  <a:cubicBezTo>
                    <a:pt x="39" y="63"/>
                    <a:pt x="51" y="69"/>
                    <a:pt x="64" y="69"/>
                  </a:cubicBezTo>
                  <a:cubicBezTo>
                    <a:pt x="76" y="69"/>
                    <a:pt x="89" y="63"/>
                    <a:pt x="101" y="51"/>
                  </a:cubicBezTo>
                  <a:cubicBezTo>
                    <a:pt x="126" y="51"/>
                    <a:pt x="126" y="51"/>
                    <a:pt x="126" y="26"/>
                  </a:cubicBezTo>
                  <a:cubicBezTo>
                    <a:pt x="126" y="26"/>
                    <a:pt x="126" y="26"/>
                    <a:pt x="101" y="0"/>
                  </a:cubicBezTo>
                  <a:close/>
                </a:path>
              </a:pathLst>
            </a:custGeom>
            <a:solidFill>
              <a:srgbClr val="352F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7" name="Google Shape;2037;p44"/>
            <p:cNvSpPr/>
            <p:nvPr/>
          </p:nvSpPr>
          <p:spPr>
            <a:xfrm>
              <a:off x="3933725" y="2891325"/>
              <a:ext cx="100925" cy="58450"/>
            </a:xfrm>
            <a:custGeom>
              <a:avLst/>
              <a:gdLst/>
              <a:ahLst/>
              <a:cxnLst/>
              <a:rect l="l" t="t" r="r" b="b"/>
              <a:pathLst>
                <a:path w="4037" h="2338" extrusionOk="0">
                  <a:moveTo>
                    <a:pt x="3181" y="426"/>
                  </a:moveTo>
                  <a:cubicBezTo>
                    <a:pt x="3215" y="426"/>
                    <a:pt x="3247" y="439"/>
                    <a:pt x="3259" y="464"/>
                  </a:cubicBezTo>
                  <a:lnTo>
                    <a:pt x="3309" y="464"/>
                  </a:lnTo>
                  <a:cubicBezTo>
                    <a:pt x="3309" y="489"/>
                    <a:pt x="3309" y="489"/>
                    <a:pt x="3309" y="489"/>
                  </a:cubicBezTo>
                  <a:cubicBezTo>
                    <a:pt x="3309" y="489"/>
                    <a:pt x="3309" y="489"/>
                    <a:pt x="3309" y="514"/>
                  </a:cubicBezTo>
                  <a:cubicBezTo>
                    <a:pt x="3309" y="514"/>
                    <a:pt x="3284" y="539"/>
                    <a:pt x="3259" y="564"/>
                  </a:cubicBezTo>
                  <a:cubicBezTo>
                    <a:pt x="3234" y="577"/>
                    <a:pt x="3203" y="583"/>
                    <a:pt x="3171" y="583"/>
                  </a:cubicBezTo>
                  <a:cubicBezTo>
                    <a:pt x="3140" y="583"/>
                    <a:pt x="3109" y="577"/>
                    <a:pt x="3084" y="564"/>
                  </a:cubicBezTo>
                  <a:cubicBezTo>
                    <a:pt x="3084" y="539"/>
                    <a:pt x="3084" y="539"/>
                    <a:pt x="3059" y="539"/>
                  </a:cubicBezTo>
                  <a:cubicBezTo>
                    <a:pt x="3059" y="539"/>
                    <a:pt x="3059" y="514"/>
                    <a:pt x="3059" y="514"/>
                  </a:cubicBezTo>
                  <a:cubicBezTo>
                    <a:pt x="3059" y="489"/>
                    <a:pt x="3059" y="489"/>
                    <a:pt x="3059" y="489"/>
                  </a:cubicBezTo>
                  <a:cubicBezTo>
                    <a:pt x="3059" y="489"/>
                    <a:pt x="3059" y="489"/>
                    <a:pt x="3059" y="464"/>
                  </a:cubicBezTo>
                  <a:lnTo>
                    <a:pt x="3084" y="464"/>
                  </a:lnTo>
                  <a:cubicBezTo>
                    <a:pt x="3109" y="439"/>
                    <a:pt x="3146" y="426"/>
                    <a:pt x="3181" y="426"/>
                  </a:cubicBezTo>
                  <a:close/>
                  <a:moveTo>
                    <a:pt x="903" y="1817"/>
                  </a:moveTo>
                  <a:cubicBezTo>
                    <a:pt x="928" y="1843"/>
                    <a:pt x="928" y="1843"/>
                    <a:pt x="928" y="1843"/>
                  </a:cubicBezTo>
                  <a:cubicBezTo>
                    <a:pt x="928" y="1868"/>
                    <a:pt x="928" y="1868"/>
                    <a:pt x="903" y="1868"/>
                  </a:cubicBezTo>
                  <a:cubicBezTo>
                    <a:pt x="891" y="1880"/>
                    <a:pt x="878" y="1886"/>
                    <a:pt x="866" y="1886"/>
                  </a:cubicBezTo>
                  <a:cubicBezTo>
                    <a:pt x="853" y="1886"/>
                    <a:pt x="841" y="1880"/>
                    <a:pt x="828" y="1868"/>
                  </a:cubicBezTo>
                  <a:cubicBezTo>
                    <a:pt x="803" y="1868"/>
                    <a:pt x="803" y="1843"/>
                    <a:pt x="828" y="1817"/>
                  </a:cubicBezTo>
                  <a:close/>
                  <a:moveTo>
                    <a:pt x="2382" y="188"/>
                  </a:moveTo>
                  <a:lnTo>
                    <a:pt x="3710" y="965"/>
                  </a:lnTo>
                  <a:lnTo>
                    <a:pt x="1605" y="2168"/>
                  </a:lnTo>
                  <a:lnTo>
                    <a:pt x="302" y="1416"/>
                  </a:lnTo>
                  <a:lnTo>
                    <a:pt x="2382" y="188"/>
                  </a:lnTo>
                  <a:close/>
                  <a:moveTo>
                    <a:pt x="2582" y="0"/>
                  </a:moveTo>
                  <a:cubicBezTo>
                    <a:pt x="2545" y="0"/>
                    <a:pt x="2507" y="13"/>
                    <a:pt x="2482" y="38"/>
                  </a:cubicBezTo>
                  <a:lnTo>
                    <a:pt x="26" y="1442"/>
                  </a:lnTo>
                  <a:cubicBezTo>
                    <a:pt x="1" y="1442"/>
                    <a:pt x="1" y="1467"/>
                    <a:pt x="1" y="1492"/>
                  </a:cubicBezTo>
                  <a:cubicBezTo>
                    <a:pt x="1" y="1492"/>
                    <a:pt x="1" y="1517"/>
                    <a:pt x="1" y="1517"/>
                  </a:cubicBezTo>
                  <a:cubicBezTo>
                    <a:pt x="26" y="1542"/>
                    <a:pt x="26" y="1542"/>
                    <a:pt x="51" y="1542"/>
                  </a:cubicBezTo>
                  <a:lnTo>
                    <a:pt x="1354" y="2319"/>
                  </a:lnTo>
                  <a:cubicBezTo>
                    <a:pt x="1379" y="2331"/>
                    <a:pt x="1417" y="2337"/>
                    <a:pt x="1455" y="2337"/>
                  </a:cubicBezTo>
                  <a:cubicBezTo>
                    <a:pt x="1492" y="2337"/>
                    <a:pt x="1530" y="2331"/>
                    <a:pt x="1555" y="2319"/>
                  </a:cubicBezTo>
                  <a:lnTo>
                    <a:pt x="4011" y="915"/>
                  </a:lnTo>
                  <a:cubicBezTo>
                    <a:pt x="4011" y="915"/>
                    <a:pt x="4036" y="890"/>
                    <a:pt x="4036" y="890"/>
                  </a:cubicBezTo>
                  <a:cubicBezTo>
                    <a:pt x="4036" y="890"/>
                    <a:pt x="4036" y="865"/>
                    <a:pt x="4036" y="865"/>
                  </a:cubicBezTo>
                  <a:cubicBezTo>
                    <a:pt x="4036" y="840"/>
                    <a:pt x="4036" y="815"/>
                    <a:pt x="4011" y="790"/>
                  </a:cubicBezTo>
                  <a:lnTo>
                    <a:pt x="2683" y="38"/>
                  </a:lnTo>
                  <a:cubicBezTo>
                    <a:pt x="2658" y="13"/>
                    <a:pt x="2620" y="0"/>
                    <a:pt x="258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8" name="Google Shape;2038;p44"/>
            <p:cNvSpPr/>
            <p:nvPr/>
          </p:nvSpPr>
          <p:spPr>
            <a:xfrm>
              <a:off x="3959175" y="2895225"/>
              <a:ext cx="30975" cy="17200"/>
            </a:xfrm>
            <a:custGeom>
              <a:avLst/>
              <a:gdLst/>
              <a:ahLst/>
              <a:cxnLst/>
              <a:rect l="l" t="t" r="r" b="b"/>
              <a:pathLst>
                <a:path w="1239" h="688" extrusionOk="0">
                  <a:moveTo>
                    <a:pt x="656" y="1"/>
                  </a:moveTo>
                  <a:cubicBezTo>
                    <a:pt x="632" y="1"/>
                    <a:pt x="609" y="3"/>
                    <a:pt x="587" y="7"/>
                  </a:cubicBezTo>
                  <a:cubicBezTo>
                    <a:pt x="437" y="7"/>
                    <a:pt x="336" y="82"/>
                    <a:pt x="236" y="158"/>
                  </a:cubicBezTo>
                  <a:cubicBezTo>
                    <a:pt x="141" y="276"/>
                    <a:pt x="1" y="688"/>
                    <a:pt x="29" y="688"/>
                  </a:cubicBezTo>
                  <a:cubicBezTo>
                    <a:pt x="31" y="688"/>
                    <a:pt x="33" y="687"/>
                    <a:pt x="36" y="684"/>
                  </a:cubicBezTo>
                  <a:cubicBezTo>
                    <a:pt x="111" y="659"/>
                    <a:pt x="562" y="408"/>
                    <a:pt x="662" y="408"/>
                  </a:cubicBezTo>
                  <a:cubicBezTo>
                    <a:pt x="737" y="433"/>
                    <a:pt x="888" y="534"/>
                    <a:pt x="938" y="534"/>
                  </a:cubicBezTo>
                  <a:cubicBezTo>
                    <a:pt x="966" y="539"/>
                    <a:pt x="993" y="542"/>
                    <a:pt x="1018" y="542"/>
                  </a:cubicBezTo>
                  <a:cubicBezTo>
                    <a:pt x="1106" y="542"/>
                    <a:pt x="1175" y="505"/>
                    <a:pt x="1213" y="408"/>
                  </a:cubicBezTo>
                  <a:cubicBezTo>
                    <a:pt x="1213" y="383"/>
                    <a:pt x="1239" y="358"/>
                    <a:pt x="1213" y="308"/>
                  </a:cubicBezTo>
                  <a:cubicBezTo>
                    <a:pt x="1213" y="208"/>
                    <a:pt x="1088" y="133"/>
                    <a:pt x="1013" y="108"/>
                  </a:cubicBezTo>
                  <a:cubicBezTo>
                    <a:pt x="889" y="46"/>
                    <a:pt x="766" y="1"/>
                    <a:pt x="656" y="1"/>
                  </a:cubicBezTo>
                  <a:close/>
                </a:path>
              </a:pathLst>
            </a:custGeom>
            <a:solidFill>
              <a:srgbClr val="E6BE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9" name="Google Shape;2039;p44"/>
            <p:cNvSpPr/>
            <p:nvPr/>
          </p:nvSpPr>
          <p:spPr>
            <a:xfrm>
              <a:off x="3983850" y="1539575"/>
              <a:ext cx="90900" cy="68500"/>
            </a:xfrm>
            <a:custGeom>
              <a:avLst/>
              <a:gdLst/>
              <a:ahLst/>
              <a:cxnLst/>
              <a:rect l="l" t="t" r="r" b="b"/>
              <a:pathLst>
                <a:path w="3636" h="2740" extrusionOk="0">
                  <a:moveTo>
                    <a:pt x="562" y="0"/>
                  </a:moveTo>
                  <a:cubicBezTo>
                    <a:pt x="473" y="0"/>
                    <a:pt x="385" y="25"/>
                    <a:pt x="302" y="73"/>
                  </a:cubicBezTo>
                  <a:lnTo>
                    <a:pt x="252" y="123"/>
                  </a:lnTo>
                  <a:cubicBezTo>
                    <a:pt x="1" y="248"/>
                    <a:pt x="1" y="1301"/>
                    <a:pt x="252" y="1451"/>
                  </a:cubicBezTo>
                  <a:lnTo>
                    <a:pt x="2357" y="2679"/>
                  </a:lnTo>
                  <a:cubicBezTo>
                    <a:pt x="2461" y="2722"/>
                    <a:pt x="2558" y="2739"/>
                    <a:pt x="2647" y="2739"/>
                  </a:cubicBezTo>
                  <a:cubicBezTo>
                    <a:pt x="2921" y="2739"/>
                    <a:pt x="3120" y="2573"/>
                    <a:pt x="3234" y="2479"/>
                  </a:cubicBezTo>
                  <a:cubicBezTo>
                    <a:pt x="3485" y="2253"/>
                    <a:pt x="3635" y="1752"/>
                    <a:pt x="2933" y="1351"/>
                  </a:cubicBezTo>
                  <a:cubicBezTo>
                    <a:pt x="2407" y="1050"/>
                    <a:pt x="853" y="98"/>
                    <a:pt x="853" y="98"/>
                  </a:cubicBezTo>
                  <a:cubicBezTo>
                    <a:pt x="760" y="32"/>
                    <a:pt x="661" y="0"/>
                    <a:pt x="5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0" name="Google Shape;2040;p44"/>
            <p:cNvSpPr/>
            <p:nvPr/>
          </p:nvSpPr>
          <p:spPr>
            <a:xfrm>
              <a:off x="3987000" y="1572075"/>
              <a:ext cx="83975" cy="36000"/>
            </a:xfrm>
            <a:custGeom>
              <a:avLst/>
              <a:gdLst/>
              <a:ahLst/>
              <a:cxnLst/>
              <a:rect l="l" t="t" r="r" b="b"/>
              <a:pathLst>
                <a:path w="3359" h="1440" extrusionOk="0">
                  <a:moveTo>
                    <a:pt x="0" y="1"/>
                  </a:moveTo>
                  <a:lnTo>
                    <a:pt x="0" y="1"/>
                  </a:lnTo>
                  <a:cubicBezTo>
                    <a:pt x="25" y="76"/>
                    <a:pt x="75" y="126"/>
                    <a:pt x="126" y="151"/>
                  </a:cubicBezTo>
                  <a:lnTo>
                    <a:pt x="2231" y="1379"/>
                  </a:lnTo>
                  <a:cubicBezTo>
                    <a:pt x="2335" y="1422"/>
                    <a:pt x="2432" y="1439"/>
                    <a:pt x="2521" y="1439"/>
                  </a:cubicBezTo>
                  <a:cubicBezTo>
                    <a:pt x="2795" y="1439"/>
                    <a:pt x="2994" y="1273"/>
                    <a:pt x="3108" y="1179"/>
                  </a:cubicBezTo>
                  <a:cubicBezTo>
                    <a:pt x="3258" y="1028"/>
                    <a:pt x="3359" y="803"/>
                    <a:pt x="3309" y="577"/>
                  </a:cubicBezTo>
                  <a:lnTo>
                    <a:pt x="3309" y="577"/>
                  </a:lnTo>
                  <a:cubicBezTo>
                    <a:pt x="3283" y="753"/>
                    <a:pt x="3208" y="928"/>
                    <a:pt x="3083" y="1028"/>
                  </a:cubicBezTo>
                  <a:cubicBezTo>
                    <a:pt x="2969" y="1142"/>
                    <a:pt x="2754" y="1314"/>
                    <a:pt x="2461" y="1314"/>
                  </a:cubicBezTo>
                  <a:cubicBezTo>
                    <a:pt x="2367" y="1314"/>
                    <a:pt x="2265" y="1296"/>
                    <a:pt x="2156" y="1254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0015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1" name="Google Shape;2041;p44"/>
            <p:cNvSpPr/>
            <p:nvPr/>
          </p:nvSpPr>
          <p:spPr>
            <a:xfrm>
              <a:off x="3963800" y="1279475"/>
              <a:ext cx="90250" cy="288250"/>
            </a:xfrm>
            <a:custGeom>
              <a:avLst/>
              <a:gdLst/>
              <a:ahLst/>
              <a:cxnLst/>
              <a:rect l="l" t="t" r="r" b="b"/>
              <a:pathLst>
                <a:path w="3610" h="11530" extrusionOk="0">
                  <a:moveTo>
                    <a:pt x="76" y="0"/>
                  </a:moveTo>
                  <a:cubicBezTo>
                    <a:pt x="1" y="0"/>
                    <a:pt x="1129" y="10602"/>
                    <a:pt x="1129" y="10677"/>
                  </a:cubicBezTo>
                  <a:cubicBezTo>
                    <a:pt x="1219" y="11489"/>
                    <a:pt x="1654" y="11530"/>
                    <a:pt x="1740" y="11530"/>
                  </a:cubicBezTo>
                  <a:cubicBezTo>
                    <a:pt x="1750" y="11530"/>
                    <a:pt x="1755" y="11529"/>
                    <a:pt x="1755" y="11529"/>
                  </a:cubicBezTo>
                  <a:cubicBezTo>
                    <a:pt x="2156" y="11529"/>
                    <a:pt x="2607" y="11479"/>
                    <a:pt x="2733" y="10602"/>
                  </a:cubicBezTo>
                  <a:cubicBezTo>
                    <a:pt x="2733" y="10502"/>
                    <a:pt x="3610" y="0"/>
                    <a:pt x="356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2" name="Google Shape;2042;p44"/>
            <p:cNvSpPr/>
            <p:nvPr/>
          </p:nvSpPr>
          <p:spPr>
            <a:xfrm>
              <a:off x="4023150" y="1563250"/>
              <a:ext cx="18175" cy="13450"/>
            </a:xfrm>
            <a:custGeom>
              <a:avLst/>
              <a:gdLst/>
              <a:ahLst/>
              <a:cxnLst/>
              <a:rect l="l" t="t" r="r" b="b"/>
              <a:pathLst>
                <a:path w="727" h="538" extrusionOk="0">
                  <a:moveTo>
                    <a:pt x="583" y="0"/>
                  </a:moveTo>
                  <a:cubicBezTo>
                    <a:pt x="575" y="0"/>
                    <a:pt x="568" y="1"/>
                    <a:pt x="559" y="3"/>
                  </a:cubicBezTo>
                  <a:cubicBezTo>
                    <a:pt x="359" y="103"/>
                    <a:pt x="183" y="203"/>
                    <a:pt x="58" y="379"/>
                  </a:cubicBezTo>
                  <a:cubicBezTo>
                    <a:pt x="1" y="436"/>
                    <a:pt x="60" y="537"/>
                    <a:pt x="125" y="537"/>
                  </a:cubicBezTo>
                  <a:cubicBezTo>
                    <a:pt x="145" y="537"/>
                    <a:pt x="166" y="528"/>
                    <a:pt x="183" y="504"/>
                  </a:cubicBezTo>
                  <a:cubicBezTo>
                    <a:pt x="309" y="379"/>
                    <a:pt x="459" y="278"/>
                    <a:pt x="609" y="203"/>
                  </a:cubicBezTo>
                  <a:cubicBezTo>
                    <a:pt x="726" y="156"/>
                    <a:pt x="690" y="0"/>
                    <a:pt x="583" y="0"/>
                  </a:cubicBezTo>
                  <a:close/>
                </a:path>
              </a:pathLst>
            </a:custGeom>
            <a:solidFill>
              <a:srgbClr val="373B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3" name="Google Shape;2043;p44"/>
            <p:cNvSpPr/>
            <p:nvPr/>
          </p:nvSpPr>
          <p:spPr>
            <a:xfrm>
              <a:off x="4032075" y="1570000"/>
              <a:ext cx="17950" cy="13575"/>
            </a:xfrm>
            <a:custGeom>
              <a:avLst/>
              <a:gdLst/>
              <a:ahLst/>
              <a:cxnLst/>
              <a:rect l="l" t="t" r="r" b="b"/>
              <a:pathLst>
                <a:path w="718" h="543" extrusionOk="0">
                  <a:moveTo>
                    <a:pt x="609" y="1"/>
                  </a:moveTo>
                  <a:cubicBezTo>
                    <a:pt x="600" y="1"/>
                    <a:pt x="589" y="3"/>
                    <a:pt x="578" y="8"/>
                  </a:cubicBezTo>
                  <a:cubicBezTo>
                    <a:pt x="378" y="84"/>
                    <a:pt x="202" y="209"/>
                    <a:pt x="77" y="359"/>
                  </a:cubicBezTo>
                  <a:cubicBezTo>
                    <a:pt x="0" y="436"/>
                    <a:pt x="71" y="543"/>
                    <a:pt x="142" y="543"/>
                  </a:cubicBezTo>
                  <a:cubicBezTo>
                    <a:pt x="163" y="543"/>
                    <a:pt x="185" y="533"/>
                    <a:pt x="202" y="510"/>
                  </a:cubicBezTo>
                  <a:cubicBezTo>
                    <a:pt x="328" y="359"/>
                    <a:pt x="453" y="259"/>
                    <a:pt x="628" y="209"/>
                  </a:cubicBezTo>
                  <a:cubicBezTo>
                    <a:pt x="718" y="164"/>
                    <a:pt x="688" y="1"/>
                    <a:pt x="609" y="1"/>
                  </a:cubicBezTo>
                  <a:close/>
                </a:path>
              </a:pathLst>
            </a:custGeom>
            <a:solidFill>
              <a:srgbClr val="373B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4" name="Google Shape;2044;p44"/>
            <p:cNvSpPr/>
            <p:nvPr/>
          </p:nvSpPr>
          <p:spPr>
            <a:xfrm>
              <a:off x="4009550" y="1546600"/>
              <a:ext cx="26350" cy="23550"/>
            </a:xfrm>
            <a:custGeom>
              <a:avLst/>
              <a:gdLst/>
              <a:ahLst/>
              <a:cxnLst/>
              <a:rect l="l" t="t" r="r" b="b"/>
              <a:pathLst>
                <a:path w="1054" h="942" extrusionOk="0">
                  <a:moveTo>
                    <a:pt x="682" y="0"/>
                  </a:moveTo>
                  <a:cubicBezTo>
                    <a:pt x="583" y="0"/>
                    <a:pt x="478" y="46"/>
                    <a:pt x="402" y="92"/>
                  </a:cubicBezTo>
                  <a:cubicBezTo>
                    <a:pt x="276" y="142"/>
                    <a:pt x="101" y="268"/>
                    <a:pt x="51" y="418"/>
                  </a:cubicBezTo>
                  <a:cubicBezTo>
                    <a:pt x="1" y="594"/>
                    <a:pt x="151" y="694"/>
                    <a:pt x="251" y="794"/>
                  </a:cubicBezTo>
                  <a:cubicBezTo>
                    <a:pt x="251" y="819"/>
                    <a:pt x="276" y="869"/>
                    <a:pt x="301" y="894"/>
                  </a:cubicBezTo>
                  <a:cubicBezTo>
                    <a:pt x="335" y="928"/>
                    <a:pt x="369" y="942"/>
                    <a:pt x="403" y="942"/>
                  </a:cubicBezTo>
                  <a:cubicBezTo>
                    <a:pt x="444" y="942"/>
                    <a:pt x="486" y="922"/>
                    <a:pt x="527" y="894"/>
                  </a:cubicBezTo>
                  <a:cubicBezTo>
                    <a:pt x="652" y="794"/>
                    <a:pt x="752" y="719"/>
                    <a:pt x="903" y="669"/>
                  </a:cubicBezTo>
                  <a:cubicBezTo>
                    <a:pt x="1053" y="619"/>
                    <a:pt x="1028" y="443"/>
                    <a:pt x="978" y="293"/>
                  </a:cubicBezTo>
                  <a:cubicBezTo>
                    <a:pt x="953" y="243"/>
                    <a:pt x="953" y="218"/>
                    <a:pt x="928" y="193"/>
                  </a:cubicBezTo>
                  <a:cubicBezTo>
                    <a:pt x="903" y="142"/>
                    <a:pt x="878" y="92"/>
                    <a:pt x="853" y="67"/>
                  </a:cubicBezTo>
                  <a:cubicBezTo>
                    <a:pt x="804" y="19"/>
                    <a:pt x="744" y="0"/>
                    <a:pt x="68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5" name="Google Shape;2045;p44"/>
            <p:cNvSpPr/>
            <p:nvPr/>
          </p:nvSpPr>
          <p:spPr>
            <a:xfrm>
              <a:off x="4101650" y="1505675"/>
              <a:ext cx="91500" cy="67950"/>
            </a:xfrm>
            <a:custGeom>
              <a:avLst/>
              <a:gdLst/>
              <a:ahLst/>
              <a:cxnLst/>
              <a:rect l="l" t="t" r="r" b="b"/>
              <a:pathLst>
                <a:path w="3660" h="2718" extrusionOk="0">
                  <a:moveTo>
                    <a:pt x="590" y="0"/>
                  </a:moveTo>
                  <a:cubicBezTo>
                    <a:pt x="489" y="0"/>
                    <a:pt x="389" y="25"/>
                    <a:pt x="301" y="75"/>
                  </a:cubicBezTo>
                  <a:lnTo>
                    <a:pt x="251" y="100"/>
                  </a:lnTo>
                  <a:cubicBezTo>
                    <a:pt x="1" y="226"/>
                    <a:pt x="1" y="1303"/>
                    <a:pt x="251" y="1429"/>
                  </a:cubicBezTo>
                  <a:lnTo>
                    <a:pt x="2357" y="2657"/>
                  </a:lnTo>
                  <a:cubicBezTo>
                    <a:pt x="2461" y="2700"/>
                    <a:pt x="2559" y="2717"/>
                    <a:pt x="2650" y="2717"/>
                  </a:cubicBezTo>
                  <a:cubicBezTo>
                    <a:pt x="2932" y="2717"/>
                    <a:pt x="3145" y="2551"/>
                    <a:pt x="3259" y="2456"/>
                  </a:cubicBezTo>
                  <a:cubicBezTo>
                    <a:pt x="3510" y="2231"/>
                    <a:pt x="3660" y="1729"/>
                    <a:pt x="2933" y="1328"/>
                  </a:cubicBezTo>
                  <a:cubicBezTo>
                    <a:pt x="2407" y="1028"/>
                    <a:pt x="878" y="75"/>
                    <a:pt x="878" y="75"/>
                  </a:cubicBezTo>
                  <a:cubicBezTo>
                    <a:pt x="790" y="25"/>
                    <a:pt x="690" y="0"/>
                    <a:pt x="5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6" name="Google Shape;2046;p44"/>
            <p:cNvSpPr/>
            <p:nvPr/>
          </p:nvSpPr>
          <p:spPr>
            <a:xfrm>
              <a:off x="4105425" y="1537625"/>
              <a:ext cx="83975" cy="36000"/>
            </a:xfrm>
            <a:custGeom>
              <a:avLst/>
              <a:gdLst/>
              <a:ahLst/>
              <a:cxnLst/>
              <a:rect l="l" t="t" r="r" b="b"/>
              <a:pathLst>
                <a:path w="3359" h="1440" extrusionOk="0">
                  <a:moveTo>
                    <a:pt x="0" y="0"/>
                  </a:moveTo>
                  <a:lnTo>
                    <a:pt x="0" y="0"/>
                  </a:lnTo>
                  <a:cubicBezTo>
                    <a:pt x="25" y="75"/>
                    <a:pt x="50" y="126"/>
                    <a:pt x="100" y="151"/>
                  </a:cubicBezTo>
                  <a:lnTo>
                    <a:pt x="2206" y="1379"/>
                  </a:lnTo>
                  <a:cubicBezTo>
                    <a:pt x="2310" y="1422"/>
                    <a:pt x="2408" y="1439"/>
                    <a:pt x="2499" y="1439"/>
                  </a:cubicBezTo>
                  <a:cubicBezTo>
                    <a:pt x="2781" y="1439"/>
                    <a:pt x="2994" y="1273"/>
                    <a:pt x="3108" y="1178"/>
                  </a:cubicBezTo>
                  <a:cubicBezTo>
                    <a:pt x="3233" y="1053"/>
                    <a:pt x="3359" y="827"/>
                    <a:pt x="3283" y="577"/>
                  </a:cubicBezTo>
                  <a:lnTo>
                    <a:pt x="3283" y="577"/>
                  </a:lnTo>
                  <a:cubicBezTo>
                    <a:pt x="3283" y="752"/>
                    <a:pt x="3183" y="928"/>
                    <a:pt x="3058" y="1028"/>
                  </a:cubicBezTo>
                  <a:cubicBezTo>
                    <a:pt x="2944" y="1142"/>
                    <a:pt x="2729" y="1313"/>
                    <a:pt x="2435" y="1313"/>
                  </a:cubicBezTo>
                  <a:cubicBezTo>
                    <a:pt x="2342" y="1313"/>
                    <a:pt x="2240" y="1296"/>
                    <a:pt x="2130" y="125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15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7" name="Google Shape;2047;p44"/>
            <p:cNvSpPr/>
            <p:nvPr/>
          </p:nvSpPr>
          <p:spPr>
            <a:xfrm>
              <a:off x="4054025" y="1249400"/>
              <a:ext cx="139125" cy="282175"/>
            </a:xfrm>
            <a:custGeom>
              <a:avLst/>
              <a:gdLst/>
              <a:ahLst/>
              <a:cxnLst/>
              <a:rect l="l" t="t" r="r" b="b"/>
              <a:pathLst>
                <a:path w="5565" h="11287" extrusionOk="0">
                  <a:moveTo>
                    <a:pt x="3134" y="0"/>
                  </a:moveTo>
                  <a:lnTo>
                    <a:pt x="1805" y="1279"/>
                  </a:lnTo>
                  <a:lnTo>
                    <a:pt x="26" y="1279"/>
                  </a:lnTo>
                  <a:cubicBezTo>
                    <a:pt x="1" y="1279"/>
                    <a:pt x="2783" y="3208"/>
                    <a:pt x="2983" y="5840"/>
                  </a:cubicBezTo>
                  <a:cubicBezTo>
                    <a:pt x="3159" y="8146"/>
                    <a:pt x="2081" y="10326"/>
                    <a:pt x="2106" y="10702"/>
                  </a:cubicBezTo>
                  <a:cubicBezTo>
                    <a:pt x="2162" y="11104"/>
                    <a:pt x="2466" y="11287"/>
                    <a:pt x="2795" y="11287"/>
                  </a:cubicBezTo>
                  <a:cubicBezTo>
                    <a:pt x="3205" y="11287"/>
                    <a:pt x="3655" y="11002"/>
                    <a:pt x="3710" y="10502"/>
                  </a:cubicBezTo>
                  <a:cubicBezTo>
                    <a:pt x="3861" y="9950"/>
                    <a:pt x="4111" y="9524"/>
                    <a:pt x="4412" y="8822"/>
                  </a:cubicBezTo>
                  <a:cubicBezTo>
                    <a:pt x="5565" y="6141"/>
                    <a:pt x="5289" y="3083"/>
                    <a:pt x="3635" y="677"/>
                  </a:cubicBezTo>
                  <a:cubicBezTo>
                    <a:pt x="3359" y="251"/>
                    <a:pt x="3159" y="0"/>
                    <a:pt x="313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8" name="Google Shape;2048;p44"/>
            <p:cNvSpPr/>
            <p:nvPr/>
          </p:nvSpPr>
          <p:spPr>
            <a:xfrm>
              <a:off x="4141000" y="1529250"/>
              <a:ext cx="17950" cy="13075"/>
            </a:xfrm>
            <a:custGeom>
              <a:avLst/>
              <a:gdLst/>
              <a:ahLst/>
              <a:cxnLst/>
              <a:rect l="l" t="t" r="r" b="b"/>
              <a:pathLst>
                <a:path w="718" h="523" extrusionOk="0">
                  <a:moveTo>
                    <a:pt x="600" y="1"/>
                  </a:moveTo>
                  <a:cubicBezTo>
                    <a:pt x="587" y="1"/>
                    <a:pt x="572" y="3"/>
                    <a:pt x="557" y="9"/>
                  </a:cubicBezTo>
                  <a:cubicBezTo>
                    <a:pt x="382" y="85"/>
                    <a:pt x="206" y="185"/>
                    <a:pt x="56" y="360"/>
                  </a:cubicBezTo>
                  <a:cubicBezTo>
                    <a:pt x="0" y="435"/>
                    <a:pt x="54" y="522"/>
                    <a:pt x="127" y="522"/>
                  </a:cubicBezTo>
                  <a:cubicBezTo>
                    <a:pt x="152" y="522"/>
                    <a:pt x="180" y="512"/>
                    <a:pt x="206" y="486"/>
                  </a:cubicBezTo>
                  <a:cubicBezTo>
                    <a:pt x="306" y="360"/>
                    <a:pt x="457" y="260"/>
                    <a:pt x="607" y="185"/>
                  </a:cubicBezTo>
                  <a:cubicBezTo>
                    <a:pt x="717" y="141"/>
                    <a:pt x="692" y="1"/>
                    <a:pt x="600" y="1"/>
                  </a:cubicBezTo>
                  <a:close/>
                </a:path>
              </a:pathLst>
            </a:custGeom>
            <a:solidFill>
              <a:srgbClr val="373B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9" name="Google Shape;2049;p44"/>
            <p:cNvSpPr/>
            <p:nvPr/>
          </p:nvSpPr>
          <p:spPr>
            <a:xfrm>
              <a:off x="4150350" y="1535550"/>
              <a:ext cx="18025" cy="13575"/>
            </a:xfrm>
            <a:custGeom>
              <a:avLst/>
              <a:gdLst/>
              <a:ahLst/>
              <a:cxnLst/>
              <a:rect l="l" t="t" r="r" b="b"/>
              <a:pathLst>
                <a:path w="721" h="543" extrusionOk="0">
                  <a:moveTo>
                    <a:pt x="597" y="0"/>
                  </a:moveTo>
                  <a:cubicBezTo>
                    <a:pt x="586" y="0"/>
                    <a:pt x="573" y="3"/>
                    <a:pt x="559" y="8"/>
                  </a:cubicBezTo>
                  <a:cubicBezTo>
                    <a:pt x="359" y="83"/>
                    <a:pt x="208" y="209"/>
                    <a:pt x="58" y="384"/>
                  </a:cubicBezTo>
                  <a:cubicBezTo>
                    <a:pt x="0" y="441"/>
                    <a:pt x="60" y="543"/>
                    <a:pt x="125" y="543"/>
                  </a:cubicBezTo>
                  <a:cubicBezTo>
                    <a:pt x="145" y="543"/>
                    <a:pt x="165" y="533"/>
                    <a:pt x="183" y="509"/>
                  </a:cubicBezTo>
                  <a:cubicBezTo>
                    <a:pt x="308" y="384"/>
                    <a:pt x="459" y="259"/>
                    <a:pt x="609" y="209"/>
                  </a:cubicBezTo>
                  <a:cubicBezTo>
                    <a:pt x="721" y="164"/>
                    <a:pt x="693" y="0"/>
                    <a:pt x="597" y="0"/>
                  </a:cubicBezTo>
                  <a:close/>
                </a:path>
              </a:pathLst>
            </a:custGeom>
            <a:solidFill>
              <a:srgbClr val="373B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0" name="Google Shape;2050;p44"/>
            <p:cNvSpPr/>
            <p:nvPr/>
          </p:nvSpPr>
          <p:spPr>
            <a:xfrm>
              <a:off x="4127350" y="1512125"/>
              <a:ext cx="26950" cy="23575"/>
            </a:xfrm>
            <a:custGeom>
              <a:avLst/>
              <a:gdLst/>
              <a:ahLst/>
              <a:cxnLst/>
              <a:rect l="l" t="t" r="r" b="b"/>
              <a:pathLst>
                <a:path w="1078" h="943" extrusionOk="0">
                  <a:moveTo>
                    <a:pt x="701" y="1"/>
                  </a:moveTo>
                  <a:cubicBezTo>
                    <a:pt x="608" y="1"/>
                    <a:pt x="503" y="47"/>
                    <a:pt x="426" y="93"/>
                  </a:cubicBezTo>
                  <a:cubicBezTo>
                    <a:pt x="276" y="143"/>
                    <a:pt x="101" y="293"/>
                    <a:pt x="50" y="419"/>
                  </a:cubicBezTo>
                  <a:cubicBezTo>
                    <a:pt x="0" y="594"/>
                    <a:pt x="176" y="694"/>
                    <a:pt x="251" y="795"/>
                  </a:cubicBezTo>
                  <a:cubicBezTo>
                    <a:pt x="276" y="845"/>
                    <a:pt x="276" y="870"/>
                    <a:pt x="301" y="895"/>
                  </a:cubicBezTo>
                  <a:cubicBezTo>
                    <a:pt x="335" y="929"/>
                    <a:pt x="374" y="942"/>
                    <a:pt x="414" y="942"/>
                  </a:cubicBezTo>
                  <a:cubicBezTo>
                    <a:pt x="462" y="942"/>
                    <a:pt x="510" y="922"/>
                    <a:pt x="552" y="895"/>
                  </a:cubicBezTo>
                  <a:cubicBezTo>
                    <a:pt x="652" y="795"/>
                    <a:pt x="777" y="719"/>
                    <a:pt x="903" y="694"/>
                  </a:cubicBezTo>
                  <a:cubicBezTo>
                    <a:pt x="1078" y="619"/>
                    <a:pt x="1028" y="444"/>
                    <a:pt x="978" y="293"/>
                  </a:cubicBezTo>
                  <a:cubicBezTo>
                    <a:pt x="978" y="243"/>
                    <a:pt x="953" y="218"/>
                    <a:pt x="928" y="193"/>
                  </a:cubicBezTo>
                  <a:cubicBezTo>
                    <a:pt x="928" y="143"/>
                    <a:pt x="903" y="93"/>
                    <a:pt x="852" y="68"/>
                  </a:cubicBezTo>
                  <a:cubicBezTo>
                    <a:pt x="814" y="19"/>
                    <a:pt x="760" y="1"/>
                    <a:pt x="7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1" name="Google Shape;2051;p44"/>
            <p:cNvSpPr/>
            <p:nvPr/>
          </p:nvSpPr>
          <p:spPr>
            <a:xfrm>
              <a:off x="4182475" y="654775"/>
              <a:ext cx="25" cy="1275"/>
            </a:xfrm>
            <a:custGeom>
              <a:avLst/>
              <a:gdLst/>
              <a:ahLst/>
              <a:cxnLst/>
              <a:rect l="l" t="t" r="r" b="b"/>
              <a:pathLst>
                <a:path w="1" h="51" extrusionOk="0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26"/>
                    <a:pt x="1" y="26"/>
                    <a:pt x="1" y="51"/>
                  </a:cubicBezTo>
                  <a:cubicBezTo>
                    <a:pt x="1" y="26"/>
                    <a:pt x="1" y="26"/>
                    <a:pt x="1" y="1"/>
                  </a:cubicBezTo>
                  <a:close/>
                </a:path>
              </a:pathLst>
            </a:custGeom>
            <a:solidFill>
              <a:srgbClr val="D386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2" name="Google Shape;2052;p44"/>
            <p:cNvSpPr/>
            <p:nvPr/>
          </p:nvSpPr>
          <p:spPr>
            <a:xfrm>
              <a:off x="3945025" y="655350"/>
              <a:ext cx="233725" cy="659650"/>
            </a:xfrm>
            <a:custGeom>
              <a:avLst/>
              <a:gdLst/>
              <a:ahLst/>
              <a:cxnLst/>
              <a:rect l="l" t="t" r="r" b="b"/>
              <a:pathLst>
                <a:path w="9349" h="26386" extrusionOk="0">
                  <a:moveTo>
                    <a:pt x="7821" y="0"/>
                  </a:moveTo>
                  <a:cubicBezTo>
                    <a:pt x="7722" y="0"/>
                    <a:pt x="7636" y="3"/>
                    <a:pt x="7569" y="3"/>
                  </a:cubicBezTo>
                  <a:cubicBezTo>
                    <a:pt x="7369" y="3"/>
                    <a:pt x="7293" y="128"/>
                    <a:pt x="7293" y="128"/>
                  </a:cubicBezTo>
                  <a:lnTo>
                    <a:pt x="6191" y="12935"/>
                  </a:lnTo>
                  <a:cubicBezTo>
                    <a:pt x="5927" y="12798"/>
                    <a:pt x="5638" y="12723"/>
                    <a:pt x="5332" y="12723"/>
                  </a:cubicBezTo>
                  <a:cubicBezTo>
                    <a:pt x="4968" y="12723"/>
                    <a:pt x="4581" y="12829"/>
                    <a:pt x="4186" y="13061"/>
                  </a:cubicBezTo>
                  <a:cubicBezTo>
                    <a:pt x="3384" y="13512"/>
                    <a:pt x="2732" y="13913"/>
                    <a:pt x="2556" y="14013"/>
                  </a:cubicBezTo>
                  <a:cubicBezTo>
                    <a:pt x="2531" y="14013"/>
                    <a:pt x="2356" y="14113"/>
                    <a:pt x="2080" y="14264"/>
                  </a:cubicBezTo>
                  <a:cubicBezTo>
                    <a:pt x="1078" y="14840"/>
                    <a:pt x="426" y="15893"/>
                    <a:pt x="351" y="17046"/>
                  </a:cubicBezTo>
                  <a:cubicBezTo>
                    <a:pt x="226" y="18975"/>
                    <a:pt x="0" y="23361"/>
                    <a:pt x="50" y="25166"/>
                  </a:cubicBezTo>
                  <a:cubicBezTo>
                    <a:pt x="50" y="25692"/>
                    <a:pt x="451" y="26143"/>
                    <a:pt x="977" y="26244"/>
                  </a:cubicBezTo>
                  <a:cubicBezTo>
                    <a:pt x="1451" y="26341"/>
                    <a:pt x="1924" y="26385"/>
                    <a:pt x="2388" y="26385"/>
                  </a:cubicBezTo>
                  <a:cubicBezTo>
                    <a:pt x="4923" y="26385"/>
                    <a:pt x="7207" y="25052"/>
                    <a:pt x="7970" y="23612"/>
                  </a:cubicBezTo>
                  <a:cubicBezTo>
                    <a:pt x="7970" y="23612"/>
                    <a:pt x="7970" y="23587"/>
                    <a:pt x="7970" y="23587"/>
                  </a:cubicBezTo>
                  <a:cubicBezTo>
                    <a:pt x="8171" y="23537"/>
                    <a:pt x="7744" y="19126"/>
                    <a:pt x="7795" y="15366"/>
                  </a:cubicBezTo>
                  <a:cubicBezTo>
                    <a:pt x="7795" y="15291"/>
                    <a:pt x="9048" y="3111"/>
                    <a:pt x="9298" y="1331"/>
                  </a:cubicBezTo>
                  <a:cubicBezTo>
                    <a:pt x="9348" y="780"/>
                    <a:pt x="9048" y="253"/>
                    <a:pt x="8521" y="78"/>
                  </a:cubicBezTo>
                  <a:cubicBezTo>
                    <a:pt x="8271" y="11"/>
                    <a:pt x="8020" y="0"/>
                    <a:pt x="78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3" name="Google Shape;2053;p44"/>
            <p:cNvSpPr/>
            <p:nvPr/>
          </p:nvSpPr>
          <p:spPr>
            <a:xfrm>
              <a:off x="3984475" y="861550"/>
              <a:ext cx="177975" cy="159975"/>
            </a:xfrm>
            <a:custGeom>
              <a:avLst/>
              <a:gdLst/>
              <a:ahLst/>
              <a:cxnLst/>
              <a:rect l="l" t="t" r="r" b="b"/>
              <a:pathLst>
                <a:path w="7119" h="6399" extrusionOk="0">
                  <a:moveTo>
                    <a:pt x="7119" y="0"/>
                  </a:moveTo>
                  <a:lnTo>
                    <a:pt x="1" y="2682"/>
                  </a:lnTo>
                  <a:lnTo>
                    <a:pt x="1254" y="3384"/>
                  </a:lnTo>
                  <a:cubicBezTo>
                    <a:pt x="2106" y="3885"/>
                    <a:pt x="4237" y="5489"/>
                    <a:pt x="5264" y="6291"/>
                  </a:cubicBezTo>
                  <a:cubicBezTo>
                    <a:pt x="5355" y="6365"/>
                    <a:pt x="5459" y="6399"/>
                    <a:pt x="5561" y="6399"/>
                  </a:cubicBezTo>
                  <a:cubicBezTo>
                    <a:pt x="5768" y="6399"/>
                    <a:pt x="5966" y="6259"/>
                    <a:pt x="6016" y="6041"/>
                  </a:cubicBezTo>
                  <a:cubicBezTo>
                    <a:pt x="6417" y="4412"/>
                    <a:pt x="7119" y="627"/>
                    <a:pt x="711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4" name="Google Shape;2054;p44"/>
            <p:cNvSpPr/>
            <p:nvPr/>
          </p:nvSpPr>
          <p:spPr>
            <a:xfrm>
              <a:off x="3947525" y="787600"/>
              <a:ext cx="196750" cy="250675"/>
            </a:xfrm>
            <a:custGeom>
              <a:avLst/>
              <a:gdLst/>
              <a:ahLst/>
              <a:cxnLst/>
              <a:rect l="l" t="t" r="r" b="b"/>
              <a:pathLst>
                <a:path w="7870" h="10027" extrusionOk="0">
                  <a:moveTo>
                    <a:pt x="4221" y="1"/>
                  </a:moveTo>
                  <a:cubicBezTo>
                    <a:pt x="4209" y="1"/>
                    <a:pt x="4198" y="1"/>
                    <a:pt x="4186" y="1"/>
                  </a:cubicBezTo>
                  <a:cubicBezTo>
                    <a:pt x="1855" y="1"/>
                    <a:pt x="0" y="1881"/>
                    <a:pt x="0" y="4187"/>
                  </a:cubicBezTo>
                  <a:cubicBezTo>
                    <a:pt x="0" y="6066"/>
                    <a:pt x="1253" y="7871"/>
                    <a:pt x="2958" y="8472"/>
                  </a:cubicBezTo>
                  <a:lnTo>
                    <a:pt x="2958" y="9074"/>
                  </a:lnTo>
                  <a:cubicBezTo>
                    <a:pt x="2958" y="9600"/>
                    <a:pt x="3384" y="10026"/>
                    <a:pt x="3910" y="10026"/>
                  </a:cubicBezTo>
                  <a:lnTo>
                    <a:pt x="4186" y="10026"/>
                  </a:lnTo>
                  <a:cubicBezTo>
                    <a:pt x="4913" y="10001"/>
                    <a:pt x="5464" y="9425"/>
                    <a:pt x="5464" y="8723"/>
                  </a:cubicBezTo>
                  <a:lnTo>
                    <a:pt x="5464" y="8472"/>
                  </a:lnTo>
                  <a:cubicBezTo>
                    <a:pt x="6993" y="7971"/>
                    <a:pt x="7870" y="6568"/>
                    <a:pt x="7870" y="4713"/>
                  </a:cubicBezTo>
                  <a:cubicBezTo>
                    <a:pt x="7870" y="2419"/>
                    <a:pt x="6506" y="1"/>
                    <a:pt x="4221" y="1"/>
                  </a:cubicBezTo>
                  <a:close/>
                </a:path>
              </a:pathLst>
            </a:custGeom>
            <a:solidFill>
              <a:srgbClr val="EFD1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5" name="Google Shape;2055;p44"/>
            <p:cNvSpPr/>
            <p:nvPr/>
          </p:nvSpPr>
          <p:spPr>
            <a:xfrm>
              <a:off x="3947525" y="787600"/>
              <a:ext cx="195500" cy="245650"/>
            </a:xfrm>
            <a:custGeom>
              <a:avLst/>
              <a:gdLst/>
              <a:ahLst/>
              <a:cxnLst/>
              <a:rect l="l" t="t" r="r" b="b"/>
              <a:pathLst>
                <a:path w="7820" h="9826" extrusionOk="0">
                  <a:moveTo>
                    <a:pt x="4201" y="1"/>
                  </a:moveTo>
                  <a:cubicBezTo>
                    <a:pt x="4187" y="1"/>
                    <a:pt x="4174" y="1"/>
                    <a:pt x="4161" y="1"/>
                  </a:cubicBezTo>
                  <a:cubicBezTo>
                    <a:pt x="1855" y="1"/>
                    <a:pt x="0" y="1881"/>
                    <a:pt x="0" y="4187"/>
                  </a:cubicBezTo>
                  <a:cubicBezTo>
                    <a:pt x="0" y="6066"/>
                    <a:pt x="1253" y="7871"/>
                    <a:pt x="2958" y="8472"/>
                  </a:cubicBezTo>
                  <a:lnTo>
                    <a:pt x="2958" y="9074"/>
                  </a:lnTo>
                  <a:cubicBezTo>
                    <a:pt x="2958" y="9400"/>
                    <a:pt x="3108" y="9675"/>
                    <a:pt x="3334" y="9826"/>
                  </a:cubicBezTo>
                  <a:cubicBezTo>
                    <a:pt x="3258" y="9650"/>
                    <a:pt x="3233" y="9425"/>
                    <a:pt x="3233" y="9124"/>
                  </a:cubicBezTo>
                  <a:cubicBezTo>
                    <a:pt x="3233" y="8873"/>
                    <a:pt x="3309" y="8648"/>
                    <a:pt x="3284" y="8397"/>
                  </a:cubicBezTo>
                  <a:cubicBezTo>
                    <a:pt x="3284" y="8146"/>
                    <a:pt x="3108" y="7921"/>
                    <a:pt x="3033" y="7720"/>
                  </a:cubicBezTo>
                  <a:cubicBezTo>
                    <a:pt x="2933" y="7395"/>
                    <a:pt x="2933" y="7119"/>
                    <a:pt x="2958" y="6768"/>
                  </a:cubicBezTo>
                  <a:cubicBezTo>
                    <a:pt x="3083" y="5690"/>
                    <a:pt x="3158" y="5690"/>
                    <a:pt x="4161" y="5490"/>
                  </a:cubicBezTo>
                  <a:cubicBezTo>
                    <a:pt x="4963" y="5314"/>
                    <a:pt x="5664" y="5114"/>
                    <a:pt x="6391" y="4763"/>
                  </a:cubicBezTo>
                  <a:cubicBezTo>
                    <a:pt x="6893" y="4537"/>
                    <a:pt x="7319" y="4187"/>
                    <a:pt x="7820" y="3986"/>
                  </a:cubicBezTo>
                  <a:cubicBezTo>
                    <a:pt x="7546" y="1919"/>
                    <a:pt x="6258" y="1"/>
                    <a:pt x="4201" y="1"/>
                  </a:cubicBezTo>
                  <a:close/>
                </a:path>
              </a:pathLst>
            </a:custGeom>
            <a:solidFill>
              <a:srgbClr val="EBC8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6" name="Google Shape;2056;p44"/>
            <p:cNvSpPr/>
            <p:nvPr/>
          </p:nvSpPr>
          <p:spPr>
            <a:xfrm>
              <a:off x="3937500" y="782525"/>
              <a:ext cx="224950" cy="266725"/>
            </a:xfrm>
            <a:custGeom>
              <a:avLst/>
              <a:gdLst/>
              <a:ahLst/>
              <a:cxnLst/>
              <a:rect l="l" t="t" r="r" b="b"/>
              <a:pathLst>
                <a:path w="8998" h="10669" extrusionOk="0">
                  <a:moveTo>
                    <a:pt x="4560" y="0"/>
                  </a:moveTo>
                  <a:cubicBezTo>
                    <a:pt x="3761" y="0"/>
                    <a:pt x="2966" y="201"/>
                    <a:pt x="2256" y="605"/>
                  </a:cubicBezTo>
                  <a:cubicBezTo>
                    <a:pt x="953" y="1332"/>
                    <a:pt x="0" y="2309"/>
                    <a:pt x="25" y="4289"/>
                  </a:cubicBezTo>
                  <a:cubicBezTo>
                    <a:pt x="50" y="6445"/>
                    <a:pt x="953" y="9653"/>
                    <a:pt x="1404" y="10029"/>
                  </a:cubicBezTo>
                  <a:cubicBezTo>
                    <a:pt x="1554" y="10179"/>
                    <a:pt x="2456" y="10455"/>
                    <a:pt x="3108" y="10655"/>
                  </a:cubicBezTo>
                  <a:cubicBezTo>
                    <a:pt x="3150" y="10664"/>
                    <a:pt x="3192" y="10669"/>
                    <a:pt x="3232" y="10669"/>
                  </a:cubicBezTo>
                  <a:cubicBezTo>
                    <a:pt x="3527" y="10669"/>
                    <a:pt x="3757" y="10438"/>
                    <a:pt x="3735" y="10129"/>
                  </a:cubicBezTo>
                  <a:cubicBezTo>
                    <a:pt x="3584" y="8525"/>
                    <a:pt x="3183" y="5116"/>
                    <a:pt x="3810" y="5041"/>
                  </a:cubicBezTo>
                  <a:cubicBezTo>
                    <a:pt x="7544" y="4690"/>
                    <a:pt x="8998" y="3187"/>
                    <a:pt x="8998" y="3187"/>
                  </a:cubicBezTo>
                  <a:cubicBezTo>
                    <a:pt x="8998" y="2334"/>
                    <a:pt x="8547" y="1557"/>
                    <a:pt x="7820" y="1131"/>
                  </a:cubicBezTo>
                  <a:lnTo>
                    <a:pt x="6993" y="655"/>
                  </a:lnTo>
                  <a:cubicBezTo>
                    <a:pt x="6237" y="220"/>
                    <a:pt x="5396" y="0"/>
                    <a:pt x="456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7" name="Google Shape;2057;p44"/>
            <p:cNvSpPr/>
            <p:nvPr/>
          </p:nvSpPr>
          <p:spPr>
            <a:xfrm>
              <a:off x="4020825" y="814550"/>
              <a:ext cx="62050" cy="38250"/>
            </a:xfrm>
            <a:custGeom>
              <a:avLst/>
              <a:gdLst/>
              <a:ahLst/>
              <a:cxnLst/>
              <a:rect l="l" t="t" r="r" b="b"/>
              <a:pathLst>
                <a:path w="2482" h="1530" extrusionOk="0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1429" y="502"/>
                    <a:pt x="2482" y="1530"/>
                  </a:cubicBezTo>
                  <a:cubicBezTo>
                    <a:pt x="2482" y="1530"/>
                    <a:pt x="1655" y="76"/>
                    <a:pt x="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8" name="Google Shape;2058;p44"/>
            <p:cNvSpPr/>
            <p:nvPr/>
          </p:nvSpPr>
          <p:spPr>
            <a:xfrm>
              <a:off x="3905550" y="798025"/>
              <a:ext cx="95875" cy="422575"/>
            </a:xfrm>
            <a:custGeom>
              <a:avLst/>
              <a:gdLst/>
              <a:ahLst/>
              <a:cxnLst/>
              <a:rect l="l" t="t" r="r" b="b"/>
              <a:pathLst>
                <a:path w="3835" h="16903" extrusionOk="0">
                  <a:moveTo>
                    <a:pt x="1436" y="0"/>
                  </a:moveTo>
                  <a:cubicBezTo>
                    <a:pt x="1257" y="0"/>
                    <a:pt x="1050" y="16"/>
                    <a:pt x="827" y="85"/>
                  </a:cubicBezTo>
                  <a:cubicBezTo>
                    <a:pt x="326" y="261"/>
                    <a:pt x="0" y="787"/>
                    <a:pt x="75" y="1338"/>
                  </a:cubicBezTo>
                  <a:cubicBezTo>
                    <a:pt x="301" y="3118"/>
                    <a:pt x="1830" y="11063"/>
                    <a:pt x="1830" y="11138"/>
                  </a:cubicBezTo>
                  <a:cubicBezTo>
                    <a:pt x="1855" y="13118"/>
                    <a:pt x="1729" y="15298"/>
                    <a:pt x="1654" y="16902"/>
                  </a:cubicBezTo>
                  <a:lnTo>
                    <a:pt x="3659" y="16902"/>
                  </a:lnTo>
                  <a:lnTo>
                    <a:pt x="3835" y="11815"/>
                  </a:lnTo>
                  <a:lnTo>
                    <a:pt x="2080" y="135"/>
                  </a:lnTo>
                  <a:cubicBezTo>
                    <a:pt x="2080" y="135"/>
                    <a:pt x="2005" y="10"/>
                    <a:pt x="1805" y="10"/>
                  </a:cubicBezTo>
                  <a:cubicBezTo>
                    <a:pt x="1704" y="10"/>
                    <a:pt x="1579" y="0"/>
                    <a:pt x="14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9" name="Google Shape;2059;p44"/>
            <p:cNvSpPr/>
            <p:nvPr/>
          </p:nvSpPr>
          <p:spPr>
            <a:xfrm>
              <a:off x="4126725" y="629125"/>
              <a:ext cx="50150" cy="51400"/>
            </a:xfrm>
            <a:custGeom>
              <a:avLst/>
              <a:gdLst/>
              <a:ahLst/>
              <a:cxnLst/>
              <a:rect l="l" t="t" r="r" b="b"/>
              <a:pathLst>
                <a:path w="2006" h="2056" extrusionOk="0">
                  <a:moveTo>
                    <a:pt x="1637" y="1"/>
                  </a:moveTo>
                  <a:cubicBezTo>
                    <a:pt x="1482" y="1"/>
                    <a:pt x="1304" y="88"/>
                    <a:pt x="1178" y="124"/>
                  </a:cubicBezTo>
                  <a:cubicBezTo>
                    <a:pt x="827" y="225"/>
                    <a:pt x="527" y="375"/>
                    <a:pt x="201" y="551"/>
                  </a:cubicBezTo>
                  <a:cubicBezTo>
                    <a:pt x="176" y="551"/>
                    <a:pt x="151" y="576"/>
                    <a:pt x="151" y="601"/>
                  </a:cubicBezTo>
                  <a:cubicBezTo>
                    <a:pt x="126" y="626"/>
                    <a:pt x="101" y="651"/>
                    <a:pt x="101" y="701"/>
                  </a:cubicBezTo>
                  <a:cubicBezTo>
                    <a:pt x="0" y="1127"/>
                    <a:pt x="25" y="1804"/>
                    <a:pt x="502" y="2004"/>
                  </a:cubicBezTo>
                  <a:cubicBezTo>
                    <a:pt x="597" y="2039"/>
                    <a:pt x="695" y="2055"/>
                    <a:pt x="793" y="2055"/>
                  </a:cubicBezTo>
                  <a:cubicBezTo>
                    <a:pt x="1186" y="2055"/>
                    <a:pt x="1579" y="1799"/>
                    <a:pt x="1780" y="1478"/>
                  </a:cubicBezTo>
                  <a:cubicBezTo>
                    <a:pt x="1930" y="1227"/>
                    <a:pt x="2005" y="927"/>
                    <a:pt x="2005" y="651"/>
                  </a:cubicBezTo>
                  <a:cubicBezTo>
                    <a:pt x="1980" y="475"/>
                    <a:pt x="1980" y="150"/>
                    <a:pt x="1805" y="49"/>
                  </a:cubicBezTo>
                  <a:cubicBezTo>
                    <a:pt x="1755" y="14"/>
                    <a:pt x="1698" y="1"/>
                    <a:pt x="1637" y="1"/>
                  </a:cubicBezTo>
                  <a:close/>
                </a:path>
              </a:pathLst>
            </a:custGeom>
            <a:solidFill>
              <a:srgbClr val="EBC8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0" name="Google Shape;2060;p44"/>
            <p:cNvSpPr/>
            <p:nvPr/>
          </p:nvSpPr>
          <p:spPr>
            <a:xfrm>
              <a:off x="3899900" y="765275"/>
              <a:ext cx="47650" cy="55325"/>
            </a:xfrm>
            <a:custGeom>
              <a:avLst/>
              <a:gdLst/>
              <a:ahLst/>
              <a:cxnLst/>
              <a:rect l="l" t="t" r="r" b="b"/>
              <a:pathLst>
                <a:path w="1906" h="2213" extrusionOk="0">
                  <a:moveTo>
                    <a:pt x="1435" y="0"/>
                  </a:moveTo>
                  <a:cubicBezTo>
                    <a:pt x="1255" y="0"/>
                    <a:pt x="1055" y="157"/>
                    <a:pt x="928" y="242"/>
                  </a:cubicBezTo>
                  <a:cubicBezTo>
                    <a:pt x="627" y="418"/>
                    <a:pt x="326" y="618"/>
                    <a:pt x="76" y="844"/>
                  </a:cubicBezTo>
                  <a:cubicBezTo>
                    <a:pt x="51" y="869"/>
                    <a:pt x="26" y="894"/>
                    <a:pt x="26" y="944"/>
                  </a:cubicBezTo>
                  <a:cubicBezTo>
                    <a:pt x="1" y="969"/>
                    <a:pt x="1" y="994"/>
                    <a:pt x="1" y="1019"/>
                  </a:cubicBezTo>
                  <a:cubicBezTo>
                    <a:pt x="1" y="1471"/>
                    <a:pt x="151" y="2122"/>
                    <a:pt x="677" y="2197"/>
                  </a:cubicBezTo>
                  <a:cubicBezTo>
                    <a:pt x="727" y="2207"/>
                    <a:pt x="777" y="2212"/>
                    <a:pt x="827" y="2212"/>
                  </a:cubicBezTo>
                  <a:cubicBezTo>
                    <a:pt x="1270" y="2212"/>
                    <a:pt x="1670" y="1826"/>
                    <a:pt x="1805" y="1420"/>
                  </a:cubicBezTo>
                  <a:cubicBezTo>
                    <a:pt x="1905" y="1145"/>
                    <a:pt x="1905" y="844"/>
                    <a:pt x="1830" y="568"/>
                  </a:cubicBezTo>
                  <a:cubicBezTo>
                    <a:pt x="1805" y="393"/>
                    <a:pt x="1705" y="92"/>
                    <a:pt x="1529" y="17"/>
                  </a:cubicBezTo>
                  <a:cubicBezTo>
                    <a:pt x="1499" y="5"/>
                    <a:pt x="1467" y="0"/>
                    <a:pt x="1435" y="0"/>
                  </a:cubicBezTo>
                  <a:close/>
                </a:path>
              </a:pathLst>
            </a:custGeom>
            <a:solidFill>
              <a:srgbClr val="EBC8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1" name="Google Shape;2061;p44"/>
            <p:cNvSpPr/>
            <p:nvPr/>
          </p:nvSpPr>
          <p:spPr>
            <a:xfrm>
              <a:off x="3873575" y="749800"/>
              <a:ext cx="69575" cy="47400"/>
            </a:xfrm>
            <a:custGeom>
              <a:avLst/>
              <a:gdLst/>
              <a:ahLst/>
              <a:cxnLst/>
              <a:rect l="l" t="t" r="r" b="b"/>
              <a:pathLst>
                <a:path w="2783" h="1896" extrusionOk="0">
                  <a:moveTo>
                    <a:pt x="2050" y="0"/>
                  </a:moveTo>
                  <a:cubicBezTo>
                    <a:pt x="1969" y="0"/>
                    <a:pt x="1886" y="11"/>
                    <a:pt x="1805" y="34"/>
                  </a:cubicBezTo>
                  <a:cubicBezTo>
                    <a:pt x="1129" y="235"/>
                    <a:pt x="1" y="1739"/>
                    <a:pt x="1279" y="1889"/>
                  </a:cubicBezTo>
                  <a:cubicBezTo>
                    <a:pt x="1316" y="1894"/>
                    <a:pt x="1354" y="1896"/>
                    <a:pt x="1391" y="1896"/>
                  </a:cubicBezTo>
                  <a:cubicBezTo>
                    <a:pt x="1960" y="1896"/>
                    <a:pt x="2543" y="1380"/>
                    <a:pt x="2708" y="886"/>
                  </a:cubicBezTo>
                  <a:cubicBezTo>
                    <a:pt x="2783" y="661"/>
                    <a:pt x="2783" y="485"/>
                    <a:pt x="2683" y="335"/>
                  </a:cubicBezTo>
                  <a:cubicBezTo>
                    <a:pt x="2567" y="123"/>
                    <a:pt x="2318" y="0"/>
                    <a:pt x="2050" y="0"/>
                  </a:cubicBezTo>
                  <a:close/>
                </a:path>
              </a:pathLst>
            </a:custGeom>
            <a:solidFill>
              <a:srgbClr val="EFD1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2" name="Google Shape;2062;p44"/>
            <p:cNvSpPr/>
            <p:nvPr/>
          </p:nvSpPr>
          <p:spPr>
            <a:xfrm>
              <a:off x="4103525" y="610925"/>
              <a:ext cx="73975" cy="44250"/>
            </a:xfrm>
            <a:custGeom>
              <a:avLst/>
              <a:gdLst/>
              <a:ahLst/>
              <a:cxnLst/>
              <a:rect l="l" t="t" r="r" b="b"/>
              <a:pathLst>
                <a:path w="2959" h="1770" extrusionOk="0">
                  <a:moveTo>
                    <a:pt x="2106" y="0"/>
                  </a:moveTo>
                  <a:cubicBezTo>
                    <a:pt x="1404" y="50"/>
                    <a:pt x="1" y="1279"/>
                    <a:pt x="1204" y="1705"/>
                  </a:cubicBezTo>
                  <a:cubicBezTo>
                    <a:pt x="1312" y="1749"/>
                    <a:pt x="1429" y="1769"/>
                    <a:pt x="1549" y="1769"/>
                  </a:cubicBezTo>
                  <a:cubicBezTo>
                    <a:pt x="2042" y="1769"/>
                    <a:pt x="2591" y="1431"/>
                    <a:pt x="2833" y="1028"/>
                  </a:cubicBezTo>
                  <a:cubicBezTo>
                    <a:pt x="2933" y="852"/>
                    <a:pt x="2958" y="677"/>
                    <a:pt x="2908" y="502"/>
                  </a:cubicBezTo>
                  <a:cubicBezTo>
                    <a:pt x="2808" y="201"/>
                    <a:pt x="2482" y="0"/>
                    <a:pt x="2106" y="0"/>
                  </a:cubicBezTo>
                  <a:close/>
                </a:path>
              </a:pathLst>
            </a:custGeom>
            <a:solidFill>
              <a:srgbClr val="EFD1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3" name="Google Shape;2063;p44"/>
            <p:cNvSpPr/>
            <p:nvPr/>
          </p:nvSpPr>
          <p:spPr>
            <a:xfrm>
              <a:off x="3477600" y="1976850"/>
              <a:ext cx="320200" cy="428275"/>
            </a:xfrm>
            <a:custGeom>
              <a:avLst/>
              <a:gdLst/>
              <a:ahLst/>
              <a:cxnLst/>
              <a:rect l="l" t="t" r="r" b="b"/>
              <a:pathLst>
                <a:path w="12808" h="17131" extrusionOk="0">
                  <a:moveTo>
                    <a:pt x="1053" y="852"/>
                  </a:moveTo>
                  <a:lnTo>
                    <a:pt x="12456" y="7444"/>
                  </a:lnTo>
                  <a:lnTo>
                    <a:pt x="12131" y="7644"/>
                  </a:lnTo>
                  <a:lnTo>
                    <a:pt x="12106" y="16091"/>
                  </a:lnTo>
                  <a:lnTo>
                    <a:pt x="677" y="9499"/>
                  </a:lnTo>
                  <a:lnTo>
                    <a:pt x="702" y="1053"/>
                  </a:lnTo>
                  <a:lnTo>
                    <a:pt x="1053" y="852"/>
                  </a:lnTo>
                  <a:close/>
                  <a:moveTo>
                    <a:pt x="100" y="0"/>
                  </a:moveTo>
                  <a:cubicBezTo>
                    <a:pt x="50" y="50"/>
                    <a:pt x="25" y="126"/>
                    <a:pt x="25" y="226"/>
                  </a:cubicBezTo>
                  <a:lnTo>
                    <a:pt x="0" y="9524"/>
                  </a:lnTo>
                  <a:cubicBezTo>
                    <a:pt x="0" y="9725"/>
                    <a:pt x="126" y="9975"/>
                    <a:pt x="301" y="10075"/>
                  </a:cubicBezTo>
                  <a:lnTo>
                    <a:pt x="3434" y="11880"/>
                  </a:lnTo>
                  <a:lnTo>
                    <a:pt x="3434" y="11629"/>
                  </a:lnTo>
                  <a:lnTo>
                    <a:pt x="9349" y="15038"/>
                  </a:lnTo>
                  <a:lnTo>
                    <a:pt x="9349" y="15289"/>
                  </a:lnTo>
                  <a:lnTo>
                    <a:pt x="12481" y="17093"/>
                  </a:lnTo>
                  <a:cubicBezTo>
                    <a:pt x="12532" y="17118"/>
                    <a:pt x="12575" y="17131"/>
                    <a:pt x="12613" y="17131"/>
                  </a:cubicBezTo>
                  <a:cubicBezTo>
                    <a:pt x="12651" y="17131"/>
                    <a:pt x="12682" y="17118"/>
                    <a:pt x="12707" y="17093"/>
                  </a:cubicBezTo>
                  <a:lnTo>
                    <a:pt x="12732" y="17093"/>
                  </a:lnTo>
                  <a:cubicBezTo>
                    <a:pt x="12732" y="17068"/>
                    <a:pt x="12757" y="17068"/>
                    <a:pt x="12757" y="17068"/>
                  </a:cubicBezTo>
                  <a:cubicBezTo>
                    <a:pt x="12757" y="17043"/>
                    <a:pt x="12757" y="17043"/>
                    <a:pt x="12757" y="17043"/>
                  </a:cubicBezTo>
                  <a:cubicBezTo>
                    <a:pt x="12757" y="17043"/>
                    <a:pt x="12782" y="17018"/>
                    <a:pt x="12782" y="17018"/>
                  </a:cubicBezTo>
                  <a:cubicBezTo>
                    <a:pt x="12782" y="16993"/>
                    <a:pt x="12782" y="16993"/>
                    <a:pt x="12782" y="16993"/>
                  </a:cubicBezTo>
                  <a:cubicBezTo>
                    <a:pt x="12782" y="16968"/>
                    <a:pt x="12782" y="16943"/>
                    <a:pt x="12782" y="16918"/>
                  </a:cubicBezTo>
                  <a:lnTo>
                    <a:pt x="12807" y="7594"/>
                  </a:lnTo>
                  <a:cubicBezTo>
                    <a:pt x="12807" y="7394"/>
                    <a:pt x="12682" y="7168"/>
                    <a:pt x="12507" y="7068"/>
                  </a:cubicBezTo>
                  <a:lnTo>
                    <a:pt x="326" y="25"/>
                  </a:lnTo>
                  <a:cubicBezTo>
                    <a:pt x="326" y="25"/>
                    <a:pt x="301" y="0"/>
                    <a:pt x="27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4" name="Google Shape;2064;p44"/>
            <p:cNvSpPr/>
            <p:nvPr/>
          </p:nvSpPr>
          <p:spPr>
            <a:xfrm>
              <a:off x="3563425" y="2267575"/>
              <a:ext cx="147900" cy="91500"/>
            </a:xfrm>
            <a:custGeom>
              <a:avLst/>
              <a:gdLst/>
              <a:ahLst/>
              <a:cxnLst/>
              <a:rect l="l" t="t" r="r" b="b"/>
              <a:pathLst>
                <a:path w="5916" h="3660" extrusionOk="0">
                  <a:moveTo>
                    <a:pt x="1" y="0"/>
                  </a:moveTo>
                  <a:lnTo>
                    <a:pt x="1" y="251"/>
                  </a:lnTo>
                  <a:lnTo>
                    <a:pt x="5916" y="3660"/>
                  </a:lnTo>
                  <a:lnTo>
                    <a:pt x="5916" y="340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5" name="Google Shape;2065;p44"/>
            <p:cNvSpPr/>
            <p:nvPr/>
          </p:nvSpPr>
          <p:spPr>
            <a:xfrm>
              <a:off x="3495125" y="1998150"/>
              <a:ext cx="293900" cy="169825"/>
            </a:xfrm>
            <a:custGeom>
              <a:avLst/>
              <a:gdLst/>
              <a:ahLst/>
              <a:cxnLst/>
              <a:rect l="l" t="t" r="r" b="b"/>
              <a:pathLst>
                <a:path w="11756" h="6793" extrusionOk="0">
                  <a:moveTo>
                    <a:pt x="352" y="0"/>
                  </a:moveTo>
                  <a:lnTo>
                    <a:pt x="1" y="201"/>
                  </a:lnTo>
                  <a:lnTo>
                    <a:pt x="11430" y="6792"/>
                  </a:lnTo>
                  <a:lnTo>
                    <a:pt x="11755" y="6592"/>
                  </a:lnTo>
                  <a:lnTo>
                    <a:pt x="35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6" name="Google Shape;2066;p44"/>
            <p:cNvSpPr/>
            <p:nvPr/>
          </p:nvSpPr>
          <p:spPr>
            <a:xfrm>
              <a:off x="3494500" y="2003150"/>
              <a:ext cx="286375" cy="375975"/>
            </a:xfrm>
            <a:custGeom>
              <a:avLst/>
              <a:gdLst/>
              <a:ahLst/>
              <a:cxnLst/>
              <a:rect l="l" t="t" r="r" b="b"/>
              <a:pathLst>
                <a:path w="11455" h="15039" extrusionOk="0">
                  <a:moveTo>
                    <a:pt x="26" y="1"/>
                  </a:moveTo>
                  <a:lnTo>
                    <a:pt x="1" y="8447"/>
                  </a:lnTo>
                  <a:lnTo>
                    <a:pt x="11430" y="15039"/>
                  </a:lnTo>
                  <a:lnTo>
                    <a:pt x="11455" y="6592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94D3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7" name="Google Shape;2067;p44"/>
            <p:cNvSpPr/>
            <p:nvPr/>
          </p:nvSpPr>
          <p:spPr>
            <a:xfrm>
              <a:off x="3480100" y="1971525"/>
              <a:ext cx="326475" cy="433300"/>
            </a:xfrm>
            <a:custGeom>
              <a:avLst/>
              <a:gdLst/>
              <a:ahLst/>
              <a:cxnLst/>
              <a:rect l="l" t="t" r="r" b="b"/>
              <a:pathLst>
                <a:path w="13059" h="17332" extrusionOk="0">
                  <a:moveTo>
                    <a:pt x="455" y="0"/>
                  </a:moveTo>
                  <a:cubicBezTo>
                    <a:pt x="414" y="0"/>
                    <a:pt x="376" y="13"/>
                    <a:pt x="351" y="38"/>
                  </a:cubicBezTo>
                  <a:lnTo>
                    <a:pt x="0" y="213"/>
                  </a:lnTo>
                  <a:lnTo>
                    <a:pt x="176" y="213"/>
                  </a:lnTo>
                  <a:cubicBezTo>
                    <a:pt x="201" y="213"/>
                    <a:pt x="226" y="238"/>
                    <a:pt x="226" y="238"/>
                  </a:cubicBezTo>
                  <a:lnTo>
                    <a:pt x="12407" y="7281"/>
                  </a:lnTo>
                  <a:cubicBezTo>
                    <a:pt x="12582" y="7381"/>
                    <a:pt x="12707" y="7607"/>
                    <a:pt x="12707" y="7807"/>
                  </a:cubicBezTo>
                  <a:lnTo>
                    <a:pt x="12682" y="17131"/>
                  </a:lnTo>
                  <a:cubicBezTo>
                    <a:pt x="12682" y="17156"/>
                    <a:pt x="12682" y="17181"/>
                    <a:pt x="12682" y="17206"/>
                  </a:cubicBezTo>
                  <a:cubicBezTo>
                    <a:pt x="12682" y="17206"/>
                    <a:pt x="12682" y="17206"/>
                    <a:pt x="12682" y="17231"/>
                  </a:cubicBezTo>
                  <a:cubicBezTo>
                    <a:pt x="12682" y="17231"/>
                    <a:pt x="12657" y="17256"/>
                    <a:pt x="12657" y="17256"/>
                  </a:cubicBezTo>
                  <a:cubicBezTo>
                    <a:pt x="12657" y="17256"/>
                    <a:pt x="12657" y="17256"/>
                    <a:pt x="12657" y="17281"/>
                  </a:cubicBezTo>
                  <a:cubicBezTo>
                    <a:pt x="12657" y="17281"/>
                    <a:pt x="12632" y="17281"/>
                    <a:pt x="12632" y="17306"/>
                  </a:cubicBezTo>
                  <a:lnTo>
                    <a:pt x="12607" y="17306"/>
                  </a:lnTo>
                  <a:cubicBezTo>
                    <a:pt x="12607" y="17306"/>
                    <a:pt x="12607" y="17331"/>
                    <a:pt x="12607" y="17331"/>
                  </a:cubicBezTo>
                  <a:lnTo>
                    <a:pt x="12933" y="17131"/>
                  </a:lnTo>
                  <a:cubicBezTo>
                    <a:pt x="13008" y="17106"/>
                    <a:pt x="13033" y="17030"/>
                    <a:pt x="13033" y="16930"/>
                  </a:cubicBezTo>
                  <a:lnTo>
                    <a:pt x="13058" y="7607"/>
                  </a:lnTo>
                  <a:cubicBezTo>
                    <a:pt x="13058" y="7406"/>
                    <a:pt x="12908" y="7181"/>
                    <a:pt x="12732" y="7080"/>
                  </a:cubicBezTo>
                  <a:lnTo>
                    <a:pt x="577" y="38"/>
                  </a:lnTo>
                  <a:cubicBezTo>
                    <a:pt x="539" y="13"/>
                    <a:pt x="495" y="0"/>
                    <a:pt x="45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8" name="Google Shape;2068;p44"/>
            <p:cNvSpPr/>
            <p:nvPr/>
          </p:nvSpPr>
          <p:spPr>
            <a:xfrm>
              <a:off x="3470075" y="22469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51"/>
                    <a:pt x="26" y="251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9" name="Google Shape;2069;p44"/>
            <p:cNvSpPr/>
            <p:nvPr/>
          </p:nvSpPr>
          <p:spPr>
            <a:xfrm>
              <a:off x="3469450" y="224690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0" name="Google Shape;2070;p44"/>
            <p:cNvSpPr/>
            <p:nvPr/>
          </p:nvSpPr>
          <p:spPr>
            <a:xfrm>
              <a:off x="3468825" y="22462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25"/>
                  </a:lnTo>
                  <a:cubicBezTo>
                    <a:pt x="25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1" name="Google Shape;2071;p44"/>
            <p:cNvSpPr/>
            <p:nvPr/>
          </p:nvSpPr>
          <p:spPr>
            <a:xfrm>
              <a:off x="3468200" y="22462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2" name="Google Shape;2072;p44"/>
            <p:cNvSpPr/>
            <p:nvPr/>
          </p:nvSpPr>
          <p:spPr>
            <a:xfrm>
              <a:off x="3467575" y="22462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3" name="Google Shape;2073;p44"/>
            <p:cNvSpPr/>
            <p:nvPr/>
          </p:nvSpPr>
          <p:spPr>
            <a:xfrm>
              <a:off x="3467575" y="22462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4" name="Google Shape;2074;p44"/>
            <p:cNvSpPr/>
            <p:nvPr/>
          </p:nvSpPr>
          <p:spPr>
            <a:xfrm>
              <a:off x="3466950" y="22462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5" name="Google Shape;2075;p44"/>
            <p:cNvSpPr/>
            <p:nvPr/>
          </p:nvSpPr>
          <p:spPr>
            <a:xfrm>
              <a:off x="3466325" y="22462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6" name="Google Shape;2076;p44"/>
            <p:cNvSpPr/>
            <p:nvPr/>
          </p:nvSpPr>
          <p:spPr>
            <a:xfrm>
              <a:off x="3465700" y="22462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7" name="Google Shape;2077;p44"/>
            <p:cNvSpPr/>
            <p:nvPr/>
          </p:nvSpPr>
          <p:spPr>
            <a:xfrm>
              <a:off x="3464425" y="2246275"/>
              <a:ext cx="1275" cy="6275"/>
            </a:xfrm>
            <a:custGeom>
              <a:avLst/>
              <a:gdLst/>
              <a:ahLst/>
              <a:cxnLst/>
              <a:rect l="l" t="t" r="r" b="b"/>
              <a:pathLst>
                <a:path w="51" h="251" extrusionOk="0">
                  <a:moveTo>
                    <a:pt x="51" y="0"/>
                  </a:moveTo>
                  <a:cubicBezTo>
                    <a:pt x="26" y="0"/>
                    <a:pt x="26" y="25"/>
                    <a:pt x="26" y="25"/>
                  </a:cubicBezTo>
                  <a:lnTo>
                    <a:pt x="1" y="251"/>
                  </a:lnTo>
                  <a:lnTo>
                    <a:pt x="51" y="251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8" name="Google Shape;2078;p44"/>
            <p:cNvSpPr/>
            <p:nvPr/>
          </p:nvSpPr>
          <p:spPr>
            <a:xfrm>
              <a:off x="3463800" y="2246900"/>
              <a:ext cx="1275" cy="6275"/>
            </a:xfrm>
            <a:custGeom>
              <a:avLst/>
              <a:gdLst/>
              <a:ahLst/>
              <a:cxnLst/>
              <a:rect l="l" t="t" r="r" b="b"/>
              <a:pathLst>
                <a:path w="5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26" y="226"/>
                    <a:pt x="26" y="226"/>
                  </a:cubicBezTo>
                  <a:lnTo>
                    <a:pt x="5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9" name="Google Shape;2079;p44"/>
            <p:cNvSpPr/>
            <p:nvPr/>
          </p:nvSpPr>
          <p:spPr>
            <a:xfrm>
              <a:off x="3466325" y="225442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0" name="Google Shape;2080;p44"/>
            <p:cNvSpPr/>
            <p:nvPr/>
          </p:nvSpPr>
          <p:spPr>
            <a:xfrm>
              <a:off x="3466325" y="22544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1" name="Google Shape;2081;p44"/>
            <p:cNvSpPr/>
            <p:nvPr/>
          </p:nvSpPr>
          <p:spPr>
            <a:xfrm>
              <a:off x="3466325" y="22544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2" name="Google Shape;2082;p44"/>
            <p:cNvSpPr/>
            <p:nvPr/>
          </p:nvSpPr>
          <p:spPr>
            <a:xfrm>
              <a:off x="3465700" y="225442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3" name="Google Shape;2083;p44"/>
            <p:cNvSpPr/>
            <p:nvPr/>
          </p:nvSpPr>
          <p:spPr>
            <a:xfrm>
              <a:off x="3465700" y="2254425"/>
              <a:ext cx="0" cy="5650"/>
            </a:xfrm>
            <a:custGeom>
              <a:avLst/>
              <a:gdLst/>
              <a:ahLst/>
              <a:cxnLst/>
              <a:rect l="l" t="t" r="r" b="b"/>
              <a:pathLst>
                <a:path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4" name="Google Shape;2084;p44"/>
            <p:cNvSpPr/>
            <p:nvPr/>
          </p:nvSpPr>
          <p:spPr>
            <a:xfrm>
              <a:off x="3465700" y="2254425"/>
              <a:ext cx="0" cy="5650"/>
            </a:xfrm>
            <a:custGeom>
              <a:avLst/>
              <a:gdLst/>
              <a:ahLst/>
              <a:cxnLst/>
              <a:rect l="l" t="t" r="r" b="b"/>
              <a:pathLst>
                <a:path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5" name="Google Shape;2085;p44"/>
            <p:cNvSpPr/>
            <p:nvPr/>
          </p:nvSpPr>
          <p:spPr>
            <a:xfrm>
              <a:off x="3465700" y="2254425"/>
              <a:ext cx="0" cy="5650"/>
            </a:xfrm>
            <a:custGeom>
              <a:avLst/>
              <a:gdLst/>
              <a:ahLst/>
              <a:cxnLst/>
              <a:rect l="l" t="t" r="r" b="b"/>
              <a:pathLst>
                <a:path h="226" extrusionOk="0">
                  <a:moveTo>
                    <a:pt x="0" y="0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6" name="Google Shape;2086;p44"/>
            <p:cNvSpPr/>
            <p:nvPr/>
          </p:nvSpPr>
          <p:spPr>
            <a:xfrm>
              <a:off x="3465050" y="225442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7" name="Google Shape;2087;p44"/>
            <p:cNvSpPr/>
            <p:nvPr/>
          </p:nvSpPr>
          <p:spPr>
            <a:xfrm>
              <a:off x="3465050" y="22544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8" name="Google Shape;2088;p44"/>
            <p:cNvSpPr/>
            <p:nvPr/>
          </p:nvSpPr>
          <p:spPr>
            <a:xfrm>
              <a:off x="3464425" y="225442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9" name="Google Shape;2089;p44"/>
            <p:cNvSpPr/>
            <p:nvPr/>
          </p:nvSpPr>
          <p:spPr>
            <a:xfrm>
              <a:off x="3464425" y="22544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0" name="Google Shape;2090;p44"/>
            <p:cNvSpPr/>
            <p:nvPr/>
          </p:nvSpPr>
          <p:spPr>
            <a:xfrm>
              <a:off x="3458800" y="2254425"/>
              <a:ext cx="5650" cy="9425"/>
            </a:xfrm>
            <a:custGeom>
              <a:avLst/>
              <a:gdLst/>
              <a:ahLst/>
              <a:cxnLst/>
              <a:rect l="l" t="t" r="r" b="b"/>
              <a:pathLst>
                <a:path w="226" h="377" extrusionOk="0">
                  <a:moveTo>
                    <a:pt x="226" y="0"/>
                  </a:moveTo>
                  <a:lnTo>
                    <a:pt x="0" y="125"/>
                  </a:lnTo>
                  <a:lnTo>
                    <a:pt x="0" y="376"/>
                  </a:lnTo>
                  <a:lnTo>
                    <a:pt x="226" y="226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1" name="Google Shape;2091;p44"/>
            <p:cNvSpPr/>
            <p:nvPr/>
          </p:nvSpPr>
          <p:spPr>
            <a:xfrm>
              <a:off x="3458800" y="22575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2" name="Google Shape;2092;p44"/>
            <p:cNvSpPr/>
            <p:nvPr/>
          </p:nvSpPr>
          <p:spPr>
            <a:xfrm>
              <a:off x="3458800" y="22575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3" name="Google Shape;2093;p44"/>
            <p:cNvSpPr/>
            <p:nvPr/>
          </p:nvSpPr>
          <p:spPr>
            <a:xfrm>
              <a:off x="3458175" y="22575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5" y="0"/>
                  </a:moveTo>
                  <a:cubicBezTo>
                    <a:pt x="0" y="0"/>
                    <a:pt x="0" y="25"/>
                    <a:pt x="0" y="25"/>
                  </a:cubicBez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4" name="Google Shape;2094;p44"/>
            <p:cNvSpPr/>
            <p:nvPr/>
          </p:nvSpPr>
          <p:spPr>
            <a:xfrm>
              <a:off x="3458175" y="22581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5" name="Google Shape;2095;p44"/>
            <p:cNvSpPr/>
            <p:nvPr/>
          </p:nvSpPr>
          <p:spPr>
            <a:xfrm>
              <a:off x="3458175" y="22581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0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6" name="Google Shape;2096;p44"/>
            <p:cNvSpPr/>
            <p:nvPr/>
          </p:nvSpPr>
          <p:spPr>
            <a:xfrm>
              <a:off x="3458175" y="22581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26"/>
                  </a:lnTo>
                  <a:lnTo>
                    <a:pt x="0" y="251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7" name="Google Shape;2097;p44"/>
            <p:cNvSpPr/>
            <p:nvPr/>
          </p:nvSpPr>
          <p:spPr>
            <a:xfrm>
              <a:off x="3458175" y="22581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8" name="Google Shape;2098;p44"/>
            <p:cNvSpPr/>
            <p:nvPr/>
          </p:nvSpPr>
          <p:spPr>
            <a:xfrm>
              <a:off x="3458175" y="22581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9" name="Google Shape;2099;p44"/>
            <p:cNvSpPr/>
            <p:nvPr/>
          </p:nvSpPr>
          <p:spPr>
            <a:xfrm>
              <a:off x="3458175" y="2258175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76"/>
                    <a:pt x="25" y="276"/>
                  </a:cubicBezTo>
                  <a:lnTo>
                    <a:pt x="25" y="26"/>
                  </a:lnTo>
                  <a:cubicBezTo>
                    <a:pt x="0" y="26"/>
                    <a:pt x="0" y="26"/>
                    <a:pt x="0" y="0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0" name="Google Shape;2100;p44"/>
            <p:cNvSpPr/>
            <p:nvPr/>
          </p:nvSpPr>
          <p:spPr>
            <a:xfrm>
              <a:off x="3454400" y="22619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1" name="Google Shape;2101;p44"/>
            <p:cNvSpPr/>
            <p:nvPr/>
          </p:nvSpPr>
          <p:spPr>
            <a:xfrm>
              <a:off x="3454400" y="22613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26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26"/>
                    <a:pt x="1" y="2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2" name="Google Shape;2102;p44"/>
            <p:cNvSpPr/>
            <p:nvPr/>
          </p:nvSpPr>
          <p:spPr>
            <a:xfrm>
              <a:off x="3453775" y="22613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3" name="Google Shape;2103;p44"/>
            <p:cNvSpPr/>
            <p:nvPr/>
          </p:nvSpPr>
          <p:spPr>
            <a:xfrm>
              <a:off x="3453775" y="22613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4" name="Google Shape;2104;p44"/>
            <p:cNvSpPr/>
            <p:nvPr/>
          </p:nvSpPr>
          <p:spPr>
            <a:xfrm>
              <a:off x="3453775" y="22613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5" name="Google Shape;2105;p44"/>
            <p:cNvSpPr/>
            <p:nvPr/>
          </p:nvSpPr>
          <p:spPr>
            <a:xfrm>
              <a:off x="3453150" y="22613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6" name="Google Shape;2106;p44"/>
            <p:cNvSpPr/>
            <p:nvPr/>
          </p:nvSpPr>
          <p:spPr>
            <a:xfrm>
              <a:off x="3453150" y="22613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7" name="Google Shape;2107;p44"/>
            <p:cNvSpPr/>
            <p:nvPr/>
          </p:nvSpPr>
          <p:spPr>
            <a:xfrm>
              <a:off x="3452525" y="22613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8" name="Google Shape;2108;p44"/>
            <p:cNvSpPr/>
            <p:nvPr/>
          </p:nvSpPr>
          <p:spPr>
            <a:xfrm>
              <a:off x="3452525" y="22613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9" name="Google Shape;2109;p44"/>
            <p:cNvSpPr/>
            <p:nvPr/>
          </p:nvSpPr>
          <p:spPr>
            <a:xfrm>
              <a:off x="3451900" y="22613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0" name="Google Shape;2110;p44"/>
            <p:cNvSpPr/>
            <p:nvPr/>
          </p:nvSpPr>
          <p:spPr>
            <a:xfrm>
              <a:off x="3451275" y="22613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6" y="1"/>
                  </a:moveTo>
                  <a:cubicBezTo>
                    <a:pt x="26" y="26"/>
                    <a:pt x="26" y="26"/>
                    <a:pt x="1" y="26"/>
                  </a:cubicBezTo>
                  <a:lnTo>
                    <a:pt x="1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1" name="Google Shape;2111;p44"/>
            <p:cNvSpPr/>
            <p:nvPr/>
          </p:nvSpPr>
          <p:spPr>
            <a:xfrm>
              <a:off x="3466950" y="2254425"/>
              <a:ext cx="14425" cy="14425"/>
            </a:xfrm>
            <a:custGeom>
              <a:avLst/>
              <a:gdLst/>
              <a:ahLst/>
              <a:cxnLst/>
              <a:rect l="l" t="t" r="r" b="b"/>
              <a:pathLst>
                <a:path w="577" h="577" extrusionOk="0">
                  <a:moveTo>
                    <a:pt x="0" y="0"/>
                  </a:moveTo>
                  <a:lnTo>
                    <a:pt x="0" y="226"/>
                  </a:lnTo>
                  <a:lnTo>
                    <a:pt x="577" y="577"/>
                  </a:lnTo>
                  <a:lnTo>
                    <a:pt x="577" y="3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2" name="Google Shape;2112;p44"/>
            <p:cNvSpPr/>
            <p:nvPr/>
          </p:nvSpPr>
          <p:spPr>
            <a:xfrm>
              <a:off x="3481350" y="2262550"/>
              <a:ext cx="25" cy="6925"/>
            </a:xfrm>
            <a:custGeom>
              <a:avLst/>
              <a:gdLst/>
              <a:ahLst/>
              <a:cxnLst/>
              <a:rect l="l" t="t" r="r" b="b"/>
              <a:pathLst>
                <a:path w="1" h="277" extrusionOk="0">
                  <a:moveTo>
                    <a:pt x="1" y="26"/>
                  </a:moveTo>
                  <a:lnTo>
                    <a:pt x="1" y="277"/>
                  </a:lnTo>
                  <a:cubicBezTo>
                    <a:pt x="1" y="252"/>
                    <a:pt x="1" y="252"/>
                    <a:pt x="1" y="252"/>
                  </a:cubicBezTo>
                  <a:lnTo>
                    <a:pt x="1" y="1"/>
                  </a:lnTo>
                  <a:cubicBezTo>
                    <a:pt x="1" y="26"/>
                    <a:pt x="1" y="26"/>
                    <a:pt x="1" y="2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3" name="Google Shape;2113;p44"/>
            <p:cNvSpPr/>
            <p:nvPr/>
          </p:nvSpPr>
          <p:spPr>
            <a:xfrm>
              <a:off x="3481350" y="22631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lnTo>
                    <a:pt x="1" y="25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4" name="Google Shape;2114;p44"/>
            <p:cNvSpPr/>
            <p:nvPr/>
          </p:nvSpPr>
          <p:spPr>
            <a:xfrm>
              <a:off x="3481350" y="22631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1" y="252"/>
                    <a:pt x="1" y="252"/>
                  </a:cubicBezTo>
                  <a:lnTo>
                    <a:pt x="1" y="26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5" name="Google Shape;2115;p44"/>
            <p:cNvSpPr/>
            <p:nvPr/>
          </p:nvSpPr>
          <p:spPr>
            <a:xfrm>
              <a:off x="3481350" y="22638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6" name="Google Shape;2116;p44"/>
            <p:cNvSpPr/>
            <p:nvPr/>
          </p:nvSpPr>
          <p:spPr>
            <a:xfrm>
              <a:off x="3481350" y="22638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7" name="Google Shape;2117;p44"/>
            <p:cNvSpPr/>
            <p:nvPr/>
          </p:nvSpPr>
          <p:spPr>
            <a:xfrm>
              <a:off x="3481350" y="22638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8" name="Google Shape;2118;p44"/>
            <p:cNvSpPr/>
            <p:nvPr/>
          </p:nvSpPr>
          <p:spPr>
            <a:xfrm>
              <a:off x="3481350" y="22638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9" name="Google Shape;2119;p44"/>
            <p:cNvSpPr/>
            <p:nvPr/>
          </p:nvSpPr>
          <p:spPr>
            <a:xfrm>
              <a:off x="3481350" y="22638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0" name="Google Shape;2120;p44"/>
            <p:cNvSpPr/>
            <p:nvPr/>
          </p:nvSpPr>
          <p:spPr>
            <a:xfrm>
              <a:off x="3481350" y="22638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1" name="Google Shape;2121;p44"/>
            <p:cNvSpPr/>
            <p:nvPr/>
          </p:nvSpPr>
          <p:spPr>
            <a:xfrm>
              <a:off x="3487000" y="22657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25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25"/>
                    <a:pt x="0" y="25"/>
                    <a:pt x="0" y="2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2" name="Google Shape;2122;p44"/>
            <p:cNvSpPr/>
            <p:nvPr/>
          </p:nvSpPr>
          <p:spPr>
            <a:xfrm>
              <a:off x="3486375" y="22657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3" name="Google Shape;2123;p44"/>
            <p:cNvSpPr/>
            <p:nvPr/>
          </p:nvSpPr>
          <p:spPr>
            <a:xfrm>
              <a:off x="3486375" y="22657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4" name="Google Shape;2124;p44"/>
            <p:cNvSpPr/>
            <p:nvPr/>
          </p:nvSpPr>
          <p:spPr>
            <a:xfrm>
              <a:off x="3486375" y="22657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5" name="Google Shape;2125;p44"/>
            <p:cNvSpPr/>
            <p:nvPr/>
          </p:nvSpPr>
          <p:spPr>
            <a:xfrm>
              <a:off x="3485750" y="22657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5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6" name="Google Shape;2126;p44"/>
            <p:cNvSpPr/>
            <p:nvPr/>
          </p:nvSpPr>
          <p:spPr>
            <a:xfrm>
              <a:off x="3485750" y="22657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7" name="Google Shape;2127;p44"/>
            <p:cNvSpPr/>
            <p:nvPr/>
          </p:nvSpPr>
          <p:spPr>
            <a:xfrm>
              <a:off x="3485750" y="2265700"/>
              <a:ext cx="0" cy="6275"/>
            </a:xfrm>
            <a:custGeom>
              <a:avLst/>
              <a:gdLst/>
              <a:ahLst/>
              <a:cxnLst/>
              <a:rect l="l" t="t" r="r" b="b"/>
              <a:pathLst>
                <a:path h="251" extrusionOk="0">
                  <a:moveTo>
                    <a:pt x="0" y="0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8" name="Google Shape;2128;p44"/>
            <p:cNvSpPr/>
            <p:nvPr/>
          </p:nvSpPr>
          <p:spPr>
            <a:xfrm>
              <a:off x="3485750" y="2265700"/>
              <a:ext cx="0" cy="6275"/>
            </a:xfrm>
            <a:custGeom>
              <a:avLst/>
              <a:gdLst/>
              <a:ahLst/>
              <a:cxnLst/>
              <a:rect l="l" t="t" r="r" b="b"/>
              <a:pathLst>
                <a:path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9" name="Google Shape;2129;p44"/>
            <p:cNvSpPr/>
            <p:nvPr/>
          </p:nvSpPr>
          <p:spPr>
            <a:xfrm>
              <a:off x="3485100" y="22657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0" name="Google Shape;2130;p44"/>
            <p:cNvSpPr/>
            <p:nvPr/>
          </p:nvSpPr>
          <p:spPr>
            <a:xfrm>
              <a:off x="3485100" y="22657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1" name="Google Shape;2131;p44"/>
            <p:cNvSpPr/>
            <p:nvPr/>
          </p:nvSpPr>
          <p:spPr>
            <a:xfrm>
              <a:off x="3484475" y="22657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6" y="0"/>
                  </a:moveTo>
                  <a:cubicBezTo>
                    <a:pt x="26" y="0"/>
                    <a:pt x="1" y="25"/>
                    <a:pt x="1" y="25"/>
                  </a:cubicBez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2" name="Google Shape;2132;p44"/>
            <p:cNvSpPr/>
            <p:nvPr/>
          </p:nvSpPr>
          <p:spPr>
            <a:xfrm>
              <a:off x="3475725" y="2263825"/>
              <a:ext cx="5650" cy="9400"/>
            </a:xfrm>
            <a:custGeom>
              <a:avLst/>
              <a:gdLst/>
              <a:ahLst/>
              <a:cxnLst/>
              <a:rect l="l" t="t" r="r" b="b"/>
              <a:pathLst>
                <a:path w="226" h="376" extrusionOk="0">
                  <a:moveTo>
                    <a:pt x="226" y="0"/>
                  </a:moveTo>
                  <a:lnTo>
                    <a:pt x="0" y="150"/>
                  </a:lnTo>
                  <a:lnTo>
                    <a:pt x="0" y="376"/>
                  </a:lnTo>
                  <a:lnTo>
                    <a:pt x="226" y="251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3" name="Google Shape;2133;p44"/>
            <p:cNvSpPr/>
            <p:nvPr/>
          </p:nvSpPr>
          <p:spPr>
            <a:xfrm>
              <a:off x="3458800" y="2258800"/>
              <a:ext cx="14425" cy="14425"/>
            </a:xfrm>
            <a:custGeom>
              <a:avLst/>
              <a:gdLst/>
              <a:ahLst/>
              <a:cxnLst/>
              <a:rect l="l" t="t" r="r" b="b"/>
              <a:pathLst>
                <a:path w="577" h="577" extrusionOk="0">
                  <a:moveTo>
                    <a:pt x="0" y="1"/>
                  </a:moveTo>
                  <a:lnTo>
                    <a:pt x="0" y="251"/>
                  </a:lnTo>
                  <a:lnTo>
                    <a:pt x="577" y="577"/>
                  </a:lnTo>
                  <a:lnTo>
                    <a:pt x="577" y="35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4" name="Google Shape;2134;p44"/>
            <p:cNvSpPr/>
            <p:nvPr/>
          </p:nvSpPr>
          <p:spPr>
            <a:xfrm>
              <a:off x="3458175" y="2253950"/>
              <a:ext cx="23825" cy="13650"/>
            </a:xfrm>
            <a:custGeom>
              <a:avLst/>
              <a:gdLst/>
              <a:ahLst/>
              <a:cxnLst/>
              <a:rect l="l" t="t" r="r" b="b"/>
              <a:pathLst>
                <a:path w="953" h="546" extrusionOk="0">
                  <a:moveTo>
                    <a:pt x="301" y="0"/>
                  </a:moveTo>
                  <a:cubicBezTo>
                    <a:pt x="282" y="0"/>
                    <a:pt x="263" y="7"/>
                    <a:pt x="251" y="19"/>
                  </a:cubicBezTo>
                  <a:lnTo>
                    <a:pt x="25" y="144"/>
                  </a:lnTo>
                  <a:cubicBezTo>
                    <a:pt x="0" y="169"/>
                    <a:pt x="0" y="195"/>
                    <a:pt x="25" y="195"/>
                  </a:cubicBezTo>
                  <a:lnTo>
                    <a:pt x="602" y="545"/>
                  </a:lnTo>
                  <a:lnTo>
                    <a:pt x="702" y="545"/>
                  </a:lnTo>
                  <a:lnTo>
                    <a:pt x="928" y="395"/>
                  </a:lnTo>
                  <a:cubicBezTo>
                    <a:pt x="953" y="395"/>
                    <a:pt x="953" y="370"/>
                    <a:pt x="928" y="345"/>
                  </a:cubicBezTo>
                  <a:lnTo>
                    <a:pt x="351" y="19"/>
                  </a:lnTo>
                  <a:cubicBezTo>
                    <a:pt x="339" y="7"/>
                    <a:pt x="320" y="0"/>
                    <a:pt x="301" y="0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5" name="Google Shape;2135;p44"/>
            <p:cNvSpPr/>
            <p:nvPr/>
          </p:nvSpPr>
          <p:spPr>
            <a:xfrm>
              <a:off x="3459425" y="2254425"/>
              <a:ext cx="20700" cy="11300"/>
            </a:xfrm>
            <a:custGeom>
              <a:avLst/>
              <a:gdLst/>
              <a:ahLst/>
              <a:cxnLst/>
              <a:rect l="l" t="t" r="r" b="b"/>
              <a:pathLst>
                <a:path w="828" h="452" extrusionOk="0">
                  <a:moveTo>
                    <a:pt x="226" y="0"/>
                  </a:moveTo>
                  <a:lnTo>
                    <a:pt x="0" y="125"/>
                  </a:lnTo>
                  <a:lnTo>
                    <a:pt x="577" y="451"/>
                  </a:lnTo>
                  <a:lnTo>
                    <a:pt x="627" y="451"/>
                  </a:lnTo>
                  <a:lnTo>
                    <a:pt x="827" y="326"/>
                  </a:lnTo>
                  <a:lnTo>
                    <a:pt x="276" y="0"/>
                  </a:ln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6" name="Google Shape;2136;p44"/>
            <p:cNvSpPr/>
            <p:nvPr/>
          </p:nvSpPr>
          <p:spPr>
            <a:xfrm>
              <a:off x="3475075" y="22675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7" name="Google Shape;2137;p44"/>
            <p:cNvSpPr/>
            <p:nvPr/>
          </p:nvSpPr>
          <p:spPr>
            <a:xfrm>
              <a:off x="3475075" y="22675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8" name="Google Shape;2138;p44"/>
            <p:cNvSpPr/>
            <p:nvPr/>
          </p:nvSpPr>
          <p:spPr>
            <a:xfrm>
              <a:off x="3474450" y="22675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0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9" name="Google Shape;2139;p44"/>
            <p:cNvSpPr/>
            <p:nvPr/>
          </p:nvSpPr>
          <p:spPr>
            <a:xfrm>
              <a:off x="3474450" y="22675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0" name="Google Shape;2140;p44"/>
            <p:cNvSpPr/>
            <p:nvPr/>
          </p:nvSpPr>
          <p:spPr>
            <a:xfrm>
              <a:off x="3474450" y="22675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1" name="Google Shape;2141;p44"/>
            <p:cNvSpPr/>
            <p:nvPr/>
          </p:nvSpPr>
          <p:spPr>
            <a:xfrm>
              <a:off x="3473825" y="22675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0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2" name="Google Shape;2142;p44"/>
            <p:cNvSpPr/>
            <p:nvPr/>
          </p:nvSpPr>
          <p:spPr>
            <a:xfrm>
              <a:off x="3473825" y="22675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3" name="Google Shape;2143;p44"/>
            <p:cNvSpPr/>
            <p:nvPr/>
          </p:nvSpPr>
          <p:spPr>
            <a:xfrm>
              <a:off x="3473825" y="22675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51"/>
                  </a:lnTo>
                  <a:lnTo>
                    <a:pt x="1" y="226"/>
                  </a:ln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4" name="Google Shape;2144;p44"/>
            <p:cNvSpPr/>
            <p:nvPr/>
          </p:nvSpPr>
          <p:spPr>
            <a:xfrm>
              <a:off x="3473825" y="22675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5" name="Google Shape;2145;p44"/>
            <p:cNvSpPr/>
            <p:nvPr/>
          </p:nvSpPr>
          <p:spPr>
            <a:xfrm>
              <a:off x="3473200" y="22675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6" name="Google Shape;2146;p44"/>
            <p:cNvSpPr/>
            <p:nvPr/>
          </p:nvSpPr>
          <p:spPr>
            <a:xfrm>
              <a:off x="3473200" y="22675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7" name="Google Shape;2147;p44"/>
            <p:cNvSpPr/>
            <p:nvPr/>
          </p:nvSpPr>
          <p:spPr>
            <a:xfrm>
              <a:off x="3440625" y="2261925"/>
              <a:ext cx="10675" cy="12575"/>
            </a:xfrm>
            <a:custGeom>
              <a:avLst/>
              <a:gdLst/>
              <a:ahLst/>
              <a:cxnLst/>
              <a:rect l="l" t="t" r="r" b="b"/>
              <a:pathLst>
                <a:path w="427" h="503" extrusionOk="0">
                  <a:moveTo>
                    <a:pt x="427" y="1"/>
                  </a:moveTo>
                  <a:lnTo>
                    <a:pt x="0" y="251"/>
                  </a:lnTo>
                  <a:lnTo>
                    <a:pt x="0" y="502"/>
                  </a:lnTo>
                  <a:lnTo>
                    <a:pt x="427" y="226"/>
                  </a:lnTo>
                  <a:lnTo>
                    <a:pt x="42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8" name="Google Shape;2148;p44"/>
            <p:cNvSpPr/>
            <p:nvPr/>
          </p:nvSpPr>
          <p:spPr>
            <a:xfrm>
              <a:off x="3440625" y="22682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9" name="Google Shape;2149;p44"/>
            <p:cNvSpPr/>
            <p:nvPr/>
          </p:nvSpPr>
          <p:spPr>
            <a:xfrm>
              <a:off x="3440000" y="22682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0" name="Google Shape;2150;p44"/>
            <p:cNvSpPr/>
            <p:nvPr/>
          </p:nvSpPr>
          <p:spPr>
            <a:xfrm>
              <a:off x="3440000" y="22682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6"/>
                  </a:lnTo>
                  <a:cubicBezTo>
                    <a:pt x="0" y="26"/>
                    <a:pt x="0" y="26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1" name="Google Shape;2151;p44"/>
            <p:cNvSpPr/>
            <p:nvPr/>
          </p:nvSpPr>
          <p:spPr>
            <a:xfrm>
              <a:off x="3440000" y="22688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2" name="Google Shape;2152;p44"/>
            <p:cNvSpPr/>
            <p:nvPr/>
          </p:nvSpPr>
          <p:spPr>
            <a:xfrm>
              <a:off x="3440000" y="22688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51"/>
                    <a:pt x="0" y="251"/>
                  </a:cubicBez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3" name="Google Shape;2153;p44"/>
            <p:cNvSpPr/>
            <p:nvPr/>
          </p:nvSpPr>
          <p:spPr>
            <a:xfrm>
              <a:off x="3440000" y="22688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4" name="Google Shape;2154;p44"/>
            <p:cNvSpPr/>
            <p:nvPr/>
          </p:nvSpPr>
          <p:spPr>
            <a:xfrm>
              <a:off x="3440000" y="22688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6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5" name="Google Shape;2155;p44"/>
            <p:cNvSpPr/>
            <p:nvPr/>
          </p:nvSpPr>
          <p:spPr>
            <a:xfrm>
              <a:off x="3440000" y="22694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6" name="Google Shape;2156;p44"/>
            <p:cNvSpPr/>
            <p:nvPr/>
          </p:nvSpPr>
          <p:spPr>
            <a:xfrm>
              <a:off x="3478850" y="2266325"/>
              <a:ext cx="5650" cy="8800"/>
            </a:xfrm>
            <a:custGeom>
              <a:avLst/>
              <a:gdLst/>
              <a:ahLst/>
              <a:cxnLst/>
              <a:rect l="l" t="t" r="r" b="b"/>
              <a:pathLst>
                <a:path w="226" h="352" extrusionOk="0">
                  <a:moveTo>
                    <a:pt x="226" y="0"/>
                  </a:moveTo>
                  <a:lnTo>
                    <a:pt x="0" y="126"/>
                  </a:lnTo>
                  <a:lnTo>
                    <a:pt x="0" y="351"/>
                  </a:lnTo>
                  <a:lnTo>
                    <a:pt x="226" y="226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7" name="Google Shape;2157;p44"/>
            <p:cNvSpPr/>
            <p:nvPr/>
          </p:nvSpPr>
          <p:spPr>
            <a:xfrm>
              <a:off x="3455025" y="2261925"/>
              <a:ext cx="13200" cy="13825"/>
            </a:xfrm>
            <a:custGeom>
              <a:avLst/>
              <a:gdLst/>
              <a:ahLst/>
              <a:cxnLst/>
              <a:rect l="l" t="t" r="r" b="b"/>
              <a:pathLst>
                <a:path w="528" h="553" extrusionOk="0">
                  <a:moveTo>
                    <a:pt x="1" y="1"/>
                  </a:moveTo>
                  <a:lnTo>
                    <a:pt x="1" y="226"/>
                  </a:lnTo>
                  <a:lnTo>
                    <a:pt x="527" y="552"/>
                  </a:lnTo>
                  <a:lnTo>
                    <a:pt x="527" y="3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8" name="Google Shape;2158;p44"/>
            <p:cNvSpPr/>
            <p:nvPr/>
          </p:nvSpPr>
          <p:spPr>
            <a:xfrm>
              <a:off x="3478850" y="22694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9" name="Google Shape;2159;p44"/>
            <p:cNvSpPr/>
            <p:nvPr/>
          </p:nvSpPr>
          <p:spPr>
            <a:xfrm>
              <a:off x="3478850" y="22694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0" name="Google Shape;2160;p44"/>
            <p:cNvSpPr/>
            <p:nvPr/>
          </p:nvSpPr>
          <p:spPr>
            <a:xfrm>
              <a:off x="3478850" y="22694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1" name="Google Shape;2161;p44"/>
            <p:cNvSpPr/>
            <p:nvPr/>
          </p:nvSpPr>
          <p:spPr>
            <a:xfrm>
              <a:off x="3478850" y="22694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2" name="Google Shape;2162;p44"/>
            <p:cNvSpPr/>
            <p:nvPr/>
          </p:nvSpPr>
          <p:spPr>
            <a:xfrm>
              <a:off x="3478850" y="22694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6"/>
                  </a:lnTo>
                  <a:cubicBezTo>
                    <a:pt x="0" y="26"/>
                    <a:pt x="0" y="26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3" name="Google Shape;2163;p44"/>
            <p:cNvSpPr/>
            <p:nvPr/>
          </p:nvSpPr>
          <p:spPr>
            <a:xfrm>
              <a:off x="3478225" y="22700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25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4" name="Google Shape;2164;p44"/>
            <p:cNvSpPr/>
            <p:nvPr/>
          </p:nvSpPr>
          <p:spPr>
            <a:xfrm>
              <a:off x="3478225" y="22700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5" name="Google Shape;2165;p44"/>
            <p:cNvSpPr/>
            <p:nvPr/>
          </p:nvSpPr>
          <p:spPr>
            <a:xfrm>
              <a:off x="3478225" y="22700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6" name="Google Shape;2166;p44"/>
            <p:cNvSpPr/>
            <p:nvPr/>
          </p:nvSpPr>
          <p:spPr>
            <a:xfrm>
              <a:off x="3440000" y="2269450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51"/>
                    <a:pt x="0" y="251"/>
                    <a:pt x="25" y="276"/>
                  </a:cubicBezTo>
                  <a:lnTo>
                    <a:pt x="25" y="26"/>
                  </a:lnTo>
                  <a:cubicBezTo>
                    <a:pt x="0" y="26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7" name="Google Shape;2167;p44"/>
            <p:cNvSpPr/>
            <p:nvPr/>
          </p:nvSpPr>
          <p:spPr>
            <a:xfrm>
              <a:off x="3468200" y="2269450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0" y="1"/>
                  </a:moveTo>
                  <a:lnTo>
                    <a:pt x="0" y="251"/>
                  </a:lnTo>
                  <a:cubicBezTo>
                    <a:pt x="25" y="251"/>
                    <a:pt x="25" y="276"/>
                    <a:pt x="25" y="276"/>
                  </a:cubicBezTo>
                  <a:lnTo>
                    <a:pt x="25" y="51"/>
                  </a:lnTo>
                  <a:cubicBezTo>
                    <a:pt x="25" y="26"/>
                    <a:pt x="25" y="26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8" name="Google Shape;2168;p44"/>
            <p:cNvSpPr/>
            <p:nvPr/>
          </p:nvSpPr>
          <p:spPr>
            <a:xfrm>
              <a:off x="3478225" y="2270075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51"/>
                    <a:pt x="25" y="251"/>
                    <a:pt x="25" y="276"/>
                  </a:cubicBezTo>
                  <a:lnTo>
                    <a:pt x="25" y="26"/>
                  </a:lnTo>
                  <a:cubicBezTo>
                    <a:pt x="25" y="26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9" name="Google Shape;2169;p44"/>
            <p:cNvSpPr/>
            <p:nvPr/>
          </p:nvSpPr>
          <p:spPr>
            <a:xfrm>
              <a:off x="3468825" y="22707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0" name="Google Shape;2170;p44"/>
            <p:cNvSpPr/>
            <p:nvPr/>
          </p:nvSpPr>
          <p:spPr>
            <a:xfrm>
              <a:off x="3468825" y="22707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1" name="Google Shape;2171;p44"/>
            <p:cNvSpPr/>
            <p:nvPr/>
          </p:nvSpPr>
          <p:spPr>
            <a:xfrm>
              <a:off x="3468825" y="22707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2" name="Google Shape;2172;p44"/>
            <p:cNvSpPr/>
            <p:nvPr/>
          </p:nvSpPr>
          <p:spPr>
            <a:xfrm>
              <a:off x="3468825" y="22707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3" name="Google Shape;2173;p44"/>
            <p:cNvSpPr/>
            <p:nvPr/>
          </p:nvSpPr>
          <p:spPr>
            <a:xfrm>
              <a:off x="3468825" y="22707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6"/>
                  </a:lnTo>
                  <a:cubicBezTo>
                    <a:pt x="0" y="26"/>
                    <a:pt x="0" y="26"/>
                    <a:pt x="0" y="1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4" name="Google Shape;2174;p44"/>
            <p:cNvSpPr/>
            <p:nvPr/>
          </p:nvSpPr>
          <p:spPr>
            <a:xfrm>
              <a:off x="3468825" y="22713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5" name="Google Shape;2175;p44"/>
            <p:cNvSpPr/>
            <p:nvPr/>
          </p:nvSpPr>
          <p:spPr>
            <a:xfrm>
              <a:off x="3468200" y="22713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25" y="251"/>
                    <a:pt x="25" y="226"/>
                  </a:cubicBezTo>
                  <a:lnTo>
                    <a:pt x="25" y="1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6" name="Google Shape;2176;p44"/>
            <p:cNvSpPr/>
            <p:nvPr/>
          </p:nvSpPr>
          <p:spPr>
            <a:xfrm>
              <a:off x="3468200" y="22713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7" name="Google Shape;2177;p44"/>
            <p:cNvSpPr/>
            <p:nvPr/>
          </p:nvSpPr>
          <p:spPr>
            <a:xfrm>
              <a:off x="3436250" y="22725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2"/>
                  </a:lnTo>
                  <a:lnTo>
                    <a:pt x="25" y="252"/>
                  </a:lnTo>
                  <a:lnTo>
                    <a:pt x="25" y="26"/>
                  </a:lnTo>
                  <a:cubicBezTo>
                    <a:pt x="25" y="26"/>
                    <a:pt x="0" y="26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8" name="Google Shape;2178;p44"/>
            <p:cNvSpPr/>
            <p:nvPr/>
          </p:nvSpPr>
          <p:spPr>
            <a:xfrm>
              <a:off x="3436250" y="22725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2"/>
                  </a:lnTo>
                  <a:cubicBezTo>
                    <a:pt x="0" y="252"/>
                    <a:pt x="0" y="252"/>
                    <a:pt x="0" y="252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9" name="Google Shape;2179;p44"/>
            <p:cNvSpPr/>
            <p:nvPr/>
          </p:nvSpPr>
          <p:spPr>
            <a:xfrm>
              <a:off x="3435600" y="2272575"/>
              <a:ext cx="675" cy="6300"/>
            </a:xfrm>
            <a:custGeom>
              <a:avLst/>
              <a:gdLst/>
              <a:ahLst/>
              <a:cxnLst/>
              <a:rect l="l" t="t" r="r" b="b"/>
              <a:pathLst>
                <a:path w="27" h="252" extrusionOk="0">
                  <a:moveTo>
                    <a:pt x="1" y="1"/>
                  </a:moveTo>
                  <a:lnTo>
                    <a:pt x="1" y="252"/>
                  </a:lnTo>
                  <a:lnTo>
                    <a:pt x="26" y="252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0" name="Google Shape;2180;p44"/>
            <p:cNvSpPr/>
            <p:nvPr/>
          </p:nvSpPr>
          <p:spPr>
            <a:xfrm>
              <a:off x="3434975" y="22725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26" y="226"/>
                    <a:pt x="26" y="226"/>
                    <a:pt x="26" y="252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1" name="Google Shape;2181;p44"/>
            <p:cNvSpPr/>
            <p:nvPr/>
          </p:nvSpPr>
          <p:spPr>
            <a:xfrm>
              <a:off x="3434975" y="22725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2" name="Google Shape;2182;p44"/>
            <p:cNvSpPr/>
            <p:nvPr/>
          </p:nvSpPr>
          <p:spPr>
            <a:xfrm>
              <a:off x="3434350" y="22725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3" name="Google Shape;2183;p44"/>
            <p:cNvSpPr/>
            <p:nvPr/>
          </p:nvSpPr>
          <p:spPr>
            <a:xfrm>
              <a:off x="3434350" y="22725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4" name="Google Shape;2184;p44"/>
            <p:cNvSpPr/>
            <p:nvPr/>
          </p:nvSpPr>
          <p:spPr>
            <a:xfrm>
              <a:off x="3433725" y="22725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5" name="Google Shape;2185;p44"/>
            <p:cNvSpPr/>
            <p:nvPr/>
          </p:nvSpPr>
          <p:spPr>
            <a:xfrm>
              <a:off x="3433725" y="22725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6" name="Google Shape;2186;p44"/>
            <p:cNvSpPr/>
            <p:nvPr/>
          </p:nvSpPr>
          <p:spPr>
            <a:xfrm>
              <a:off x="3433100" y="22725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1" y="252"/>
                    <a:pt x="26" y="226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7" name="Google Shape;2187;p44"/>
            <p:cNvSpPr/>
            <p:nvPr/>
          </p:nvSpPr>
          <p:spPr>
            <a:xfrm>
              <a:off x="3432475" y="22725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6" y="1"/>
                  </a:moveTo>
                  <a:cubicBezTo>
                    <a:pt x="1" y="1"/>
                    <a:pt x="1" y="26"/>
                    <a:pt x="1" y="26"/>
                  </a:cubicBezTo>
                  <a:lnTo>
                    <a:pt x="1" y="252"/>
                  </a:lnTo>
                  <a:lnTo>
                    <a:pt x="26" y="252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8" name="Google Shape;2188;p44"/>
            <p:cNvSpPr/>
            <p:nvPr/>
          </p:nvSpPr>
          <p:spPr>
            <a:xfrm>
              <a:off x="3474450" y="22732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2"/>
                  </a:lnTo>
                  <a:lnTo>
                    <a:pt x="26" y="252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9" name="Google Shape;2189;p44"/>
            <p:cNvSpPr/>
            <p:nvPr/>
          </p:nvSpPr>
          <p:spPr>
            <a:xfrm>
              <a:off x="3474450" y="22732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lnTo>
                    <a:pt x="1" y="252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0" name="Google Shape;2190;p44"/>
            <p:cNvSpPr/>
            <p:nvPr/>
          </p:nvSpPr>
          <p:spPr>
            <a:xfrm>
              <a:off x="3474450" y="22732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1" y="227"/>
                    <a:pt x="1" y="227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1" name="Google Shape;2191;p44"/>
            <p:cNvSpPr/>
            <p:nvPr/>
          </p:nvSpPr>
          <p:spPr>
            <a:xfrm>
              <a:off x="3473825" y="22732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7"/>
                  </a:lnTo>
                  <a:lnTo>
                    <a:pt x="26" y="227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2" name="Google Shape;2192;p44"/>
            <p:cNvSpPr/>
            <p:nvPr/>
          </p:nvSpPr>
          <p:spPr>
            <a:xfrm>
              <a:off x="3473825" y="22732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7"/>
                  </a:lnTo>
                  <a:cubicBezTo>
                    <a:pt x="1" y="227"/>
                    <a:pt x="1" y="227"/>
                    <a:pt x="1" y="227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3" name="Google Shape;2193;p44"/>
            <p:cNvSpPr/>
            <p:nvPr/>
          </p:nvSpPr>
          <p:spPr>
            <a:xfrm>
              <a:off x="3473825" y="22732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7"/>
                  </a:lnTo>
                  <a:cubicBezTo>
                    <a:pt x="1" y="227"/>
                    <a:pt x="1" y="227"/>
                    <a:pt x="1" y="227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4" name="Google Shape;2194;p44"/>
            <p:cNvSpPr/>
            <p:nvPr/>
          </p:nvSpPr>
          <p:spPr>
            <a:xfrm>
              <a:off x="3473200" y="22732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7"/>
                  </a:lnTo>
                  <a:lnTo>
                    <a:pt x="26" y="227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5" name="Google Shape;2195;p44"/>
            <p:cNvSpPr/>
            <p:nvPr/>
          </p:nvSpPr>
          <p:spPr>
            <a:xfrm>
              <a:off x="3473200" y="22732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7"/>
                  </a:lnTo>
                  <a:cubicBezTo>
                    <a:pt x="1" y="227"/>
                    <a:pt x="1" y="227"/>
                    <a:pt x="1" y="227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6" name="Google Shape;2196;p44"/>
            <p:cNvSpPr/>
            <p:nvPr/>
          </p:nvSpPr>
          <p:spPr>
            <a:xfrm>
              <a:off x="3472575" y="22732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7"/>
                  </a:lnTo>
                  <a:lnTo>
                    <a:pt x="26" y="227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7" name="Google Shape;2197;p44"/>
            <p:cNvSpPr/>
            <p:nvPr/>
          </p:nvSpPr>
          <p:spPr>
            <a:xfrm>
              <a:off x="3472575" y="22732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7"/>
                  </a:lnTo>
                  <a:cubicBezTo>
                    <a:pt x="1" y="227"/>
                    <a:pt x="1" y="252"/>
                    <a:pt x="1" y="252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8" name="Google Shape;2198;p44"/>
            <p:cNvSpPr/>
            <p:nvPr/>
          </p:nvSpPr>
          <p:spPr>
            <a:xfrm>
              <a:off x="3471950" y="22732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2"/>
                  </a:lnTo>
                  <a:lnTo>
                    <a:pt x="26" y="252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9" name="Google Shape;2199;p44"/>
            <p:cNvSpPr/>
            <p:nvPr/>
          </p:nvSpPr>
          <p:spPr>
            <a:xfrm>
              <a:off x="3487000" y="2266325"/>
              <a:ext cx="14425" cy="13800"/>
            </a:xfrm>
            <a:custGeom>
              <a:avLst/>
              <a:gdLst/>
              <a:ahLst/>
              <a:cxnLst/>
              <a:rect l="l" t="t" r="r" b="b"/>
              <a:pathLst>
                <a:path w="577" h="552" extrusionOk="0">
                  <a:moveTo>
                    <a:pt x="0" y="0"/>
                  </a:moveTo>
                  <a:lnTo>
                    <a:pt x="0" y="226"/>
                  </a:lnTo>
                  <a:lnTo>
                    <a:pt x="577" y="552"/>
                  </a:lnTo>
                  <a:lnTo>
                    <a:pt x="577" y="3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0" name="Google Shape;2200;p44"/>
            <p:cNvSpPr/>
            <p:nvPr/>
          </p:nvSpPr>
          <p:spPr>
            <a:xfrm>
              <a:off x="3501400" y="2274475"/>
              <a:ext cx="650" cy="6900"/>
            </a:xfrm>
            <a:custGeom>
              <a:avLst/>
              <a:gdLst/>
              <a:ahLst/>
              <a:cxnLst/>
              <a:rect l="l" t="t" r="r" b="b"/>
              <a:pathLst>
                <a:path w="26" h="276" extrusionOk="0">
                  <a:moveTo>
                    <a:pt x="1" y="0"/>
                  </a:moveTo>
                  <a:lnTo>
                    <a:pt x="1" y="226"/>
                  </a:lnTo>
                  <a:cubicBezTo>
                    <a:pt x="26" y="251"/>
                    <a:pt x="26" y="251"/>
                    <a:pt x="26" y="276"/>
                  </a:cubicBezTo>
                  <a:lnTo>
                    <a:pt x="26" y="25"/>
                  </a:lnTo>
                  <a:cubicBezTo>
                    <a:pt x="26" y="25"/>
                    <a:pt x="26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1" name="Google Shape;2201;p44"/>
            <p:cNvSpPr/>
            <p:nvPr/>
          </p:nvSpPr>
          <p:spPr>
            <a:xfrm>
              <a:off x="3502025" y="22751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2" name="Google Shape;2202;p44"/>
            <p:cNvSpPr/>
            <p:nvPr/>
          </p:nvSpPr>
          <p:spPr>
            <a:xfrm>
              <a:off x="3502025" y="22751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3" name="Google Shape;2203;p44"/>
            <p:cNvSpPr/>
            <p:nvPr/>
          </p:nvSpPr>
          <p:spPr>
            <a:xfrm>
              <a:off x="3502025" y="22751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4" name="Google Shape;2204;p44"/>
            <p:cNvSpPr/>
            <p:nvPr/>
          </p:nvSpPr>
          <p:spPr>
            <a:xfrm>
              <a:off x="3502025" y="22751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5" name="Google Shape;2205;p44"/>
            <p:cNvSpPr/>
            <p:nvPr/>
          </p:nvSpPr>
          <p:spPr>
            <a:xfrm>
              <a:off x="3502025" y="22757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6" name="Google Shape;2206;p44"/>
            <p:cNvSpPr/>
            <p:nvPr/>
          </p:nvSpPr>
          <p:spPr>
            <a:xfrm>
              <a:off x="3501400" y="227572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7" name="Google Shape;2207;p44"/>
            <p:cNvSpPr/>
            <p:nvPr/>
          </p:nvSpPr>
          <p:spPr>
            <a:xfrm>
              <a:off x="3501400" y="22757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8" name="Google Shape;2208;p44"/>
            <p:cNvSpPr/>
            <p:nvPr/>
          </p:nvSpPr>
          <p:spPr>
            <a:xfrm>
              <a:off x="3501400" y="22757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9" name="Google Shape;2209;p44"/>
            <p:cNvSpPr/>
            <p:nvPr/>
          </p:nvSpPr>
          <p:spPr>
            <a:xfrm>
              <a:off x="3557800" y="2273850"/>
              <a:ext cx="5650" cy="8775"/>
            </a:xfrm>
            <a:custGeom>
              <a:avLst/>
              <a:gdLst/>
              <a:ahLst/>
              <a:cxnLst/>
              <a:rect l="l" t="t" r="r" b="b"/>
              <a:pathLst>
                <a:path w="226" h="351" extrusionOk="0">
                  <a:moveTo>
                    <a:pt x="226" y="0"/>
                  </a:moveTo>
                  <a:lnTo>
                    <a:pt x="0" y="100"/>
                  </a:lnTo>
                  <a:lnTo>
                    <a:pt x="0" y="351"/>
                  </a:lnTo>
                  <a:lnTo>
                    <a:pt x="226" y="226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0" name="Google Shape;2210;p44"/>
            <p:cNvSpPr/>
            <p:nvPr/>
          </p:nvSpPr>
          <p:spPr>
            <a:xfrm>
              <a:off x="3507050" y="22776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1" name="Google Shape;2211;p44"/>
            <p:cNvSpPr/>
            <p:nvPr/>
          </p:nvSpPr>
          <p:spPr>
            <a:xfrm>
              <a:off x="3507050" y="22776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2" name="Google Shape;2212;p44"/>
            <p:cNvSpPr/>
            <p:nvPr/>
          </p:nvSpPr>
          <p:spPr>
            <a:xfrm>
              <a:off x="3506425" y="22776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25" y="226"/>
                    <a:pt x="25" y="251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3" name="Google Shape;2213;p44"/>
            <p:cNvSpPr/>
            <p:nvPr/>
          </p:nvSpPr>
          <p:spPr>
            <a:xfrm>
              <a:off x="3506425" y="22776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4" name="Google Shape;2214;p44"/>
            <p:cNvSpPr/>
            <p:nvPr/>
          </p:nvSpPr>
          <p:spPr>
            <a:xfrm>
              <a:off x="3506425" y="22776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5" name="Google Shape;2215;p44"/>
            <p:cNvSpPr/>
            <p:nvPr/>
          </p:nvSpPr>
          <p:spPr>
            <a:xfrm>
              <a:off x="3506425" y="22776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6" name="Google Shape;2216;p44"/>
            <p:cNvSpPr/>
            <p:nvPr/>
          </p:nvSpPr>
          <p:spPr>
            <a:xfrm>
              <a:off x="3505800" y="227760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7" name="Google Shape;2217;p44"/>
            <p:cNvSpPr/>
            <p:nvPr/>
          </p:nvSpPr>
          <p:spPr>
            <a:xfrm>
              <a:off x="3505800" y="22776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8" name="Google Shape;2218;p44"/>
            <p:cNvSpPr/>
            <p:nvPr/>
          </p:nvSpPr>
          <p:spPr>
            <a:xfrm>
              <a:off x="3505800" y="22776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9" name="Google Shape;2219;p44"/>
            <p:cNvSpPr/>
            <p:nvPr/>
          </p:nvSpPr>
          <p:spPr>
            <a:xfrm>
              <a:off x="3505150" y="2277600"/>
              <a:ext cx="675" cy="6300"/>
            </a:xfrm>
            <a:custGeom>
              <a:avLst/>
              <a:gdLst/>
              <a:ahLst/>
              <a:cxnLst/>
              <a:rect l="l" t="t" r="r" b="b"/>
              <a:pathLst>
                <a:path w="27" h="252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26"/>
                    <a:pt x="26" y="226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0" name="Google Shape;2220;p44"/>
            <p:cNvSpPr/>
            <p:nvPr/>
          </p:nvSpPr>
          <p:spPr>
            <a:xfrm>
              <a:off x="3505150" y="22776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1" name="Google Shape;2221;p44"/>
            <p:cNvSpPr/>
            <p:nvPr/>
          </p:nvSpPr>
          <p:spPr>
            <a:xfrm>
              <a:off x="3457550" y="2271325"/>
              <a:ext cx="10675" cy="12575"/>
            </a:xfrm>
            <a:custGeom>
              <a:avLst/>
              <a:gdLst/>
              <a:ahLst/>
              <a:cxnLst/>
              <a:rect l="l" t="t" r="r" b="b"/>
              <a:pathLst>
                <a:path w="427" h="503" extrusionOk="0">
                  <a:moveTo>
                    <a:pt x="426" y="1"/>
                  </a:moveTo>
                  <a:lnTo>
                    <a:pt x="0" y="276"/>
                  </a:lnTo>
                  <a:lnTo>
                    <a:pt x="0" y="502"/>
                  </a:lnTo>
                  <a:lnTo>
                    <a:pt x="426" y="251"/>
                  </a:lnTo>
                  <a:lnTo>
                    <a:pt x="426" y="1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2" name="Google Shape;2222;p44"/>
            <p:cNvSpPr/>
            <p:nvPr/>
          </p:nvSpPr>
          <p:spPr>
            <a:xfrm>
              <a:off x="3440625" y="2270075"/>
              <a:ext cx="13175" cy="13825"/>
            </a:xfrm>
            <a:custGeom>
              <a:avLst/>
              <a:gdLst/>
              <a:ahLst/>
              <a:cxnLst/>
              <a:rect l="l" t="t" r="r" b="b"/>
              <a:pathLst>
                <a:path w="527" h="553" extrusionOk="0">
                  <a:moveTo>
                    <a:pt x="0" y="1"/>
                  </a:moveTo>
                  <a:lnTo>
                    <a:pt x="0" y="251"/>
                  </a:lnTo>
                  <a:lnTo>
                    <a:pt x="527" y="552"/>
                  </a:lnTo>
                  <a:lnTo>
                    <a:pt x="527" y="32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3" name="Google Shape;2223;p44"/>
            <p:cNvSpPr/>
            <p:nvPr/>
          </p:nvSpPr>
          <p:spPr>
            <a:xfrm>
              <a:off x="3456925" y="22782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4" name="Google Shape;2224;p44"/>
            <p:cNvSpPr/>
            <p:nvPr/>
          </p:nvSpPr>
          <p:spPr>
            <a:xfrm>
              <a:off x="3456300" y="22782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25" y="226"/>
                    <a:pt x="25" y="226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5" name="Google Shape;2225;p44"/>
            <p:cNvSpPr/>
            <p:nvPr/>
          </p:nvSpPr>
          <p:spPr>
            <a:xfrm>
              <a:off x="3456300" y="22782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6" name="Google Shape;2226;p44"/>
            <p:cNvSpPr/>
            <p:nvPr/>
          </p:nvSpPr>
          <p:spPr>
            <a:xfrm>
              <a:off x="3455650" y="2278225"/>
              <a:ext cx="675" cy="6300"/>
            </a:xfrm>
            <a:custGeom>
              <a:avLst/>
              <a:gdLst/>
              <a:ahLst/>
              <a:cxnLst/>
              <a:rect l="l" t="t" r="r" b="b"/>
              <a:pathLst>
                <a:path w="27" h="252" extrusionOk="0">
                  <a:moveTo>
                    <a:pt x="1" y="0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7" name="Google Shape;2227;p44"/>
            <p:cNvSpPr/>
            <p:nvPr/>
          </p:nvSpPr>
          <p:spPr>
            <a:xfrm>
              <a:off x="3455650" y="22782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8" name="Google Shape;2228;p44"/>
            <p:cNvSpPr/>
            <p:nvPr/>
          </p:nvSpPr>
          <p:spPr>
            <a:xfrm>
              <a:off x="3455025" y="22782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6" y="0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9" name="Google Shape;2229;p44"/>
            <p:cNvSpPr/>
            <p:nvPr/>
          </p:nvSpPr>
          <p:spPr>
            <a:xfrm>
              <a:off x="3455025" y="22782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0" name="Google Shape;2230;p44"/>
            <p:cNvSpPr/>
            <p:nvPr/>
          </p:nvSpPr>
          <p:spPr>
            <a:xfrm>
              <a:off x="3455025" y="22782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1" name="Google Shape;2231;p44"/>
            <p:cNvSpPr/>
            <p:nvPr/>
          </p:nvSpPr>
          <p:spPr>
            <a:xfrm>
              <a:off x="3454400" y="22782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26" y="251"/>
                    <a:pt x="26" y="251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2" name="Google Shape;2232;p44"/>
            <p:cNvSpPr/>
            <p:nvPr/>
          </p:nvSpPr>
          <p:spPr>
            <a:xfrm>
              <a:off x="3454400" y="22782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3" name="Google Shape;2233;p44"/>
            <p:cNvSpPr/>
            <p:nvPr/>
          </p:nvSpPr>
          <p:spPr>
            <a:xfrm>
              <a:off x="3453775" y="22782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4" name="Google Shape;2234;p44"/>
            <p:cNvSpPr/>
            <p:nvPr/>
          </p:nvSpPr>
          <p:spPr>
            <a:xfrm>
              <a:off x="3422450" y="2273200"/>
              <a:ext cx="10050" cy="11325"/>
            </a:xfrm>
            <a:custGeom>
              <a:avLst/>
              <a:gdLst/>
              <a:ahLst/>
              <a:cxnLst/>
              <a:rect l="l" t="t" r="r" b="b"/>
              <a:pathLst>
                <a:path w="402" h="453" extrusionOk="0">
                  <a:moveTo>
                    <a:pt x="402" y="1"/>
                  </a:moveTo>
                  <a:lnTo>
                    <a:pt x="1" y="227"/>
                  </a:lnTo>
                  <a:lnTo>
                    <a:pt x="1" y="452"/>
                  </a:lnTo>
                  <a:lnTo>
                    <a:pt x="402" y="227"/>
                  </a:lnTo>
                  <a:lnTo>
                    <a:pt x="40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5" name="Google Shape;2235;p44"/>
            <p:cNvSpPr/>
            <p:nvPr/>
          </p:nvSpPr>
          <p:spPr>
            <a:xfrm>
              <a:off x="3478850" y="2270700"/>
              <a:ext cx="14425" cy="14450"/>
            </a:xfrm>
            <a:custGeom>
              <a:avLst/>
              <a:gdLst/>
              <a:ahLst/>
              <a:cxnLst/>
              <a:rect l="l" t="t" r="r" b="b"/>
              <a:pathLst>
                <a:path w="577" h="578" extrusionOk="0">
                  <a:moveTo>
                    <a:pt x="0" y="1"/>
                  </a:moveTo>
                  <a:lnTo>
                    <a:pt x="0" y="251"/>
                  </a:lnTo>
                  <a:lnTo>
                    <a:pt x="577" y="577"/>
                  </a:lnTo>
                  <a:lnTo>
                    <a:pt x="577" y="3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6" name="Google Shape;2236;p44"/>
            <p:cNvSpPr/>
            <p:nvPr/>
          </p:nvSpPr>
          <p:spPr>
            <a:xfrm>
              <a:off x="3495775" y="2275725"/>
              <a:ext cx="5650" cy="9425"/>
            </a:xfrm>
            <a:custGeom>
              <a:avLst/>
              <a:gdLst/>
              <a:ahLst/>
              <a:cxnLst/>
              <a:rect l="l" t="t" r="r" b="b"/>
              <a:pathLst>
                <a:path w="226" h="377" extrusionOk="0">
                  <a:moveTo>
                    <a:pt x="226" y="0"/>
                  </a:moveTo>
                  <a:lnTo>
                    <a:pt x="0" y="126"/>
                  </a:lnTo>
                  <a:lnTo>
                    <a:pt x="0" y="376"/>
                  </a:lnTo>
                  <a:lnTo>
                    <a:pt x="226" y="251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7" name="Google Shape;2237;p44"/>
            <p:cNvSpPr/>
            <p:nvPr/>
          </p:nvSpPr>
          <p:spPr>
            <a:xfrm>
              <a:off x="3495125" y="2279475"/>
              <a:ext cx="675" cy="5675"/>
            </a:xfrm>
            <a:custGeom>
              <a:avLst/>
              <a:gdLst/>
              <a:ahLst/>
              <a:cxnLst/>
              <a:rect l="l" t="t" r="r" b="b"/>
              <a:pathLst>
                <a:path w="27" h="227" extrusionOk="0">
                  <a:moveTo>
                    <a:pt x="26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8" name="Google Shape;2238;p44"/>
            <p:cNvSpPr/>
            <p:nvPr/>
          </p:nvSpPr>
          <p:spPr>
            <a:xfrm>
              <a:off x="3495125" y="2279475"/>
              <a:ext cx="675" cy="5675"/>
            </a:xfrm>
            <a:custGeom>
              <a:avLst/>
              <a:gdLst/>
              <a:ahLst/>
              <a:cxnLst/>
              <a:rect l="l" t="t" r="r" b="b"/>
              <a:pathLst>
                <a:path w="27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9" name="Google Shape;2239;p44"/>
            <p:cNvSpPr/>
            <p:nvPr/>
          </p:nvSpPr>
          <p:spPr>
            <a:xfrm>
              <a:off x="3495125" y="22794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0" name="Google Shape;2240;p44"/>
            <p:cNvSpPr/>
            <p:nvPr/>
          </p:nvSpPr>
          <p:spPr>
            <a:xfrm>
              <a:off x="3494500" y="22794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1" name="Google Shape;2241;p44"/>
            <p:cNvSpPr/>
            <p:nvPr/>
          </p:nvSpPr>
          <p:spPr>
            <a:xfrm>
              <a:off x="3494500" y="22794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2" name="Google Shape;2242;p44"/>
            <p:cNvSpPr/>
            <p:nvPr/>
          </p:nvSpPr>
          <p:spPr>
            <a:xfrm>
              <a:off x="3494500" y="22794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3" name="Google Shape;2243;p44"/>
            <p:cNvSpPr/>
            <p:nvPr/>
          </p:nvSpPr>
          <p:spPr>
            <a:xfrm>
              <a:off x="3494500" y="22794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4" name="Google Shape;2244;p44"/>
            <p:cNvSpPr/>
            <p:nvPr/>
          </p:nvSpPr>
          <p:spPr>
            <a:xfrm>
              <a:off x="3493875" y="22794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5" name="Google Shape;2245;p44"/>
            <p:cNvSpPr/>
            <p:nvPr/>
          </p:nvSpPr>
          <p:spPr>
            <a:xfrm>
              <a:off x="3493875" y="22794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6" name="Google Shape;2246;p44"/>
            <p:cNvSpPr/>
            <p:nvPr/>
          </p:nvSpPr>
          <p:spPr>
            <a:xfrm>
              <a:off x="3493875" y="22794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7" name="Google Shape;2247;p44"/>
            <p:cNvSpPr/>
            <p:nvPr/>
          </p:nvSpPr>
          <p:spPr>
            <a:xfrm>
              <a:off x="3493250" y="22788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26"/>
                  </a:lnTo>
                  <a:cubicBezTo>
                    <a:pt x="26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8" name="Google Shape;2248;p44"/>
            <p:cNvSpPr/>
            <p:nvPr/>
          </p:nvSpPr>
          <p:spPr>
            <a:xfrm>
              <a:off x="3478225" y="2265850"/>
              <a:ext cx="23825" cy="13500"/>
            </a:xfrm>
            <a:custGeom>
              <a:avLst/>
              <a:gdLst/>
              <a:ahLst/>
              <a:cxnLst/>
              <a:rect l="l" t="t" r="r" b="b"/>
              <a:pathLst>
                <a:path w="953" h="540" extrusionOk="0">
                  <a:moveTo>
                    <a:pt x="301" y="0"/>
                  </a:moveTo>
                  <a:cubicBezTo>
                    <a:pt x="282" y="0"/>
                    <a:pt x="263" y="7"/>
                    <a:pt x="251" y="19"/>
                  </a:cubicBezTo>
                  <a:lnTo>
                    <a:pt x="25" y="145"/>
                  </a:lnTo>
                  <a:cubicBezTo>
                    <a:pt x="0" y="145"/>
                    <a:pt x="0" y="170"/>
                    <a:pt x="25" y="195"/>
                  </a:cubicBezTo>
                  <a:lnTo>
                    <a:pt x="602" y="521"/>
                  </a:lnTo>
                  <a:cubicBezTo>
                    <a:pt x="614" y="533"/>
                    <a:pt x="633" y="539"/>
                    <a:pt x="652" y="539"/>
                  </a:cubicBezTo>
                  <a:cubicBezTo>
                    <a:pt x="671" y="539"/>
                    <a:pt x="689" y="533"/>
                    <a:pt x="702" y="521"/>
                  </a:cubicBezTo>
                  <a:lnTo>
                    <a:pt x="928" y="395"/>
                  </a:lnTo>
                  <a:cubicBezTo>
                    <a:pt x="953" y="395"/>
                    <a:pt x="953" y="370"/>
                    <a:pt x="928" y="345"/>
                  </a:cubicBezTo>
                  <a:lnTo>
                    <a:pt x="351" y="19"/>
                  </a:lnTo>
                  <a:cubicBezTo>
                    <a:pt x="339" y="7"/>
                    <a:pt x="320" y="0"/>
                    <a:pt x="301" y="0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9" name="Google Shape;2249;p44"/>
            <p:cNvSpPr/>
            <p:nvPr/>
          </p:nvSpPr>
          <p:spPr>
            <a:xfrm>
              <a:off x="3479475" y="2265700"/>
              <a:ext cx="21325" cy="11925"/>
            </a:xfrm>
            <a:custGeom>
              <a:avLst/>
              <a:gdLst/>
              <a:ahLst/>
              <a:cxnLst/>
              <a:rect l="l" t="t" r="r" b="b"/>
              <a:pathLst>
                <a:path w="853" h="477" extrusionOk="0">
                  <a:moveTo>
                    <a:pt x="226" y="0"/>
                  </a:moveTo>
                  <a:lnTo>
                    <a:pt x="0" y="126"/>
                  </a:lnTo>
                  <a:lnTo>
                    <a:pt x="577" y="451"/>
                  </a:lnTo>
                  <a:cubicBezTo>
                    <a:pt x="577" y="476"/>
                    <a:pt x="602" y="476"/>
                    <a:pt x="602" y="476"/>
                  </a:cubicBezTo>
                  <a:cubicBezTo>
                    <a:pt x="627" y="476"/>
                    <a:pt x="627" y="476"/>
                    <a:pt x="627" y="451"/>
                  </a:cubicBezTo>
                  <a:lnTo>
                    <a:pt x="853" y="326"/>
                  </a:lnTo>
                  <a:lnTo>
                    <a:pt x="276" y="0"/>
                  </a:ln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0" name="Google Shape;2250;p44"/>
            <p:cNvSpPr/>
            <p:nvPr/>
          </p:nvSpPr>
          <p:spPr>
            <a:xfrm>
              <a:off x="3460675" y="2273200"/>
              <a:ext cx="11300" cy="12575"/>
            </a:xfrm>
            <a:custGeom>
              <a:avLst/>
              <a:gdLst/>
              <a:ahLst/>
              <a:cxnLst/>
              <a:rect l="l" t="t" r="r" b="b"/>
              <a:pathLst>
                <a:path w="452" h="503" extrusionOk="0">
                  <a:moveTo>
                    <a:pt x="452" y="1"/>
                  </a:moveTo>
                  <a:lnTo>
                    <a:pt x="1" y="277"/>
                  </a:lnTo>
                  <a:lnTo>
                    <a:pt x="1" y="502"/>
                  </a:lnTo>
                  <a:lnTo>
                    <a:pt x="452" y="252"/>
                  </a:lnTo>
                  <a:lnTo>
                    <a:pt x="45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1" name="Google Shape;2251;p44"/>
            <p:cNvSpPr/>
            <p:nvPr/>
          </p:nvSpPr>
          <p:spPr>
            <a:xfrm>
              <a:off x="3422450" y="22788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2" name="Google Shape;2252;p44"/>
            <p:cNvSpPr/>
            <p:nvPr/>
          </p:nvSpPr>
          <p:spPr>
            <a:xfrm>
              <a:off x="3421825" y="22788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26" y="226"/>
                    <a:pt x="26" y="226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3" name="Google Shape;2253;p44"/>
            <p:cNvSpPr/>
            <p:nvPr/>
          </p:nvSpPr>
          <p:spPr>
            <a:xfrm>
              <a:off x="3421825" y="22788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cubicBezTo>
                    <a:pt x="1" y="26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4" name="Google Shape;2254;p44"/>
            <p:cNvSpPr/>
            <p:nvPr/>
          </p:nvSpPr>
          <p:spPr>
            <a:xfrm>
              <a:off x="3421825" y="22794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5" name="Google Shape;2255;p44"/>
            <p:cNvSpPr/>
            <p:nvPr/>
          </p:nvSpPr>
          <p:spPr>
            <a:xfrm>
              <a:off x="3421825" y="22794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6" name="Google Shape;2256;p44"/>
            <p:cNvSpPr/>
            <p:nvPr/>
          </p:nvSpPr>
          <p:spPr>
            <a:xfrm>
              <a:off x="3421825" y="22794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7" name="Google Shape;2257;p44"/>
            <p:cNvSpPr/>
            <p:nvPr/>
          </p:nvSpPr>
          <p:spPr>
            <a:xfrm>
              <a:off x="3421825" y="22801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8" name="Google Shape;2258;p44"/>
            <p:cNvSpPr/>
            <p:nvPr/>
          </p:nvSpPr>
          <p:spPr>
            <a:xfrm>
              <a:off x="3421825" y="22801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9" name="Google Shape;2259;p44"/>
            <p:cNvSpPr/>
            <p:nvPr/>
          </p:nvSpPr>
          <p:spPr>
            <a:xfrm>
              <a:off x="3460675" y="22801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0" name="Google Shape;2260;p44"/>
            <p:cNvSpPr/>
            <p:nvPr/>
          </p:nvSpPr>
          <p:spPr>
            <a:xfrm>
              <a:off x="3460675" y="22801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1" name="Google Shape;2261;p44"/>
            <p:cNvSpPr/>
            <p:nvPr/>
          </p:nvSpPr>
          <p:spPr>
            <a:xfrm>
              <a:off x="3460050" y="22801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2" name="Google Shape;2262;p44"/>
            <p:cNvSpPr/>
            <p:nvPr/>
          </p:nvSpPr>
          <p:spPr>
            <a:xfrm>
              <a:off x="3460050" y="22801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6"/>
                  </a:lnTo>
                  <a:cubicBezTo>
                    <a:pt x="0" y="26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3" name="Google Shape;2263;p44"/>
            <p:cNvSpPr/>
            <p:nvPr/>
          </p:nvSpPr>
          <p:spPr>
            <a:xfrm>
              <a:off x="3460050" y="22807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4" name="Google Shape;2264;p44"/>
            <p:cNvSpPr/>
            <p:nvPr/>
          </p:nvSpPr>
          <p:spPr>
            <a:xfrm>
              <a:off x="3460050" y="22807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5" name="Google Shape;2265;p44"/>
            <p:cNvSpPr/>
            <p:nvPr/>
          </p:nvSpPr>
          <p:spPr>
            <a:xfrm>
              <a:off x="3460050" y="22807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6" name="Google Shape;2266;p44"/>
            <p:cNvSpPr/>
            <p:nvPr/>
          </p:nvSpPr>
          <p:spPr>
            <a:xfrm>
              <a:off x="3460050" y="22807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7" name="Google Shape;2267;p44"/>
            <p:cNvSpPr/>
            <p:nvPr/>
          </p:nvSpPr>
          <p:spPr>
            <a:xfrm>
              <a:off x="3460050" y="22807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8" name="Google Shape;2268;p44"/>
            <p:cNvSpPr/>
            <p:nvPr/>
          </p:nvSpPr>
          <p:spPr>
            <a:xfrm>
              <a:off x="3499525" y="2277600"/>
              <a:ext cx="5650" cy="9425"/>
            </a:xfrm>
            <a:custGeom>
              <a:avLst/>
              <a:gdLst/>
              <a:ahLst/>
              <a:cxnLst/>
              <a:rect l="l" t="t" r="r" b="b"/>
              <a:pathLst>
                <a:path w="226" h="377" extrusionOk="0">
                  <a:moveTo>
                    <a:pt x="226" y="0"/>
                  </a:moveTo>
                  <a:lnTo>
                    <a:pt x="0" y="151"/>
                  </a:lnTo>
                  <a:lnTo>
                    <a:pt x="0" y="376"/>
                  </a:lnTo>
                  <a:lnTo>
                    <a:pt x="226" y="251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9" name="Google Shape;2269;p44"/>
            <p:cNvSpPr/>
            <p:nvPr/>
          </p:nvSpPr>
          <p:spPr>
            <a:xfrm>
              <a:off x="3475075" y="2273200"/>
              <a:ext cx="13825" cy="13825"/>
            </a:xfrm>
            <a:custGeom>
              <a:avLst/>
              <a:gdLst/>
              <a:ahLst/>
              <a:cxnLst/>
              <a:rect l="l" t="t" r="r" b="b"/>
              <a:pathLst>
                <a:path w="553" h="553" extrusionOk="0">
                  <a:moveTo>
                    <a:pt x="1" y="1"/>
                  </a:moveTo>
                  <a:lnTo>
                    <a:pt x="1" y="252"/>
                  </a:lnTo>
                  <a:lnTo>
                    <a:pt x="552" y="552"/>
                  </a:lnTo>
                  <a:lnTo>
                    <a:pt x="552" y="32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0" name="Google Shape;2270;p44"/>
            <p:cNvSpPr/>
            <p:nvPr/>
          </p:nvSpPr>
          <p:spPr>
            <a:xfrm>
              <a:off x="3421200" y="2280100"/>
              <a:ext cx="1275" cy="7550"/>
            </a:xfrm>
            <a:custGeom>
              <a:avLst/>
              <a:gdLst/>
              <a:ahLst/>
              <a:cxnLst/>
              <a:rect l="l" t="t" r="r" b="b"/>
              <a:pathLst>
                <a:path w="51" h="302" extrusionOk="0">
                  <a:moveTo>
                    <a:pt x="26" y="1"/>
                  </a:moveTo>
                  <a:lnTo>
                    <a:pt x="26" y="226"/>
                  </a:lnTo>
                  <a:cubicBezTo>
                    <a:pt x="1" y="251"/>
                    <a:pt x="26" y="276"/>
                    <a:pt x="51" y="301"/>
                  </a:cubicBezTo>
                  <a:lnTo>
                    <a:pt x="51" y="51"/>
                  </a:lnTo>
                  <a:cubicBezTo>
                    <a:pt x="26" y="26"/>
                    <a:pt x="26" y="26"/>
                    <a:pt x="26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1" name="Google Shape;2271;p44"/>
            <p:cNvSpPr/>
            <p:nvPr/>
          </p:nvSpPr>
          <p:spPr>
            <a:xfrm>
              <a:off x="3499525" y="22813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2" name="Google Shape;2272;p44"/>
            <p:cNvSpPr/>
            <p:nvPr/>
          </p:nvSpPr>
          <p:spPr>
            <a:xfrm>
              <a:off x="3498900" y="22813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3" name="Google Shape;2273;p44"/>
            <p:cNvSpPr/>
            <p:nvPr/>
          </p:nvSpPr>
          <p:spPr>
            <a:xfrm>
              <a:off x="3498900" y="22813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4" name="Google Shape;2274;p44"/>
            <p:cNvSpPr/>
            <p:nvPr/>
          </p:nvSpPr>
          <p:spPr>
            <a:xfrm>
              <a:off x="3498900" y="22813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5" name="Google Shape;2275;p44"/>
            <p:cNvSpPr/>
            <p:nvPr/>
          </p:nvSpPr>
          <p:spPr>
            <a:xfrm>
              <a:off x="3498900" y="22813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6" name="Google Shape;2276;p44"/>
            <p:cNvSpPr/>
            <p:nvPr/>
          </p:nvSpPr>
          <p:spPr>
            <a:xfrm>
              <a:off x="3498900" y="22813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7" name="Google Shape;2277;p44"/>
            <p:cNvSpPr/>
            <p:nvPr/>
          </p:nvSpPr>
          <p:spPr>
            <a:xfrm>
              <a:off x="3498900" y="22813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6"/>
                  </a:lnTo>
                  <a:cubicBezTo>
                    <a:pt x="0" y="26"/>
                    <a:pt x="0" y="26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8" name="Google Shape;2278;p44"/>
            <p:cNvSpPr/>
            <p:nvPr/>
          </p:nvSpPr>
          <p:spPr>
            <a:xfrm>
              <a:off x="3498900" y="22819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9" name="Google Shape;2279;p44"/>
            <p:cNvSpPr/>
            <p:nvPr/>
          </p:nvSpPr>
          <p:spPr>
            <a:xfrm>
              <a:off x="3460050" y="2280725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76"/>
                    <a:pt x="26" y="276"/>
                  </a:cubicBezTo>
                  <a:lnTo>
                    <a:pt x="26" y="51"/>
                  </a:lnTo>
                  <a:cubicBezTo>
                    <a:pt x="0" y="26"/>
                    <a:pt x="0" y="26"/>
                    <a:pt x="0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0" name="Google Shape;2280;p44"/>
            <p:cNvSpPr/>
            <p:nvPr/>
          </p:nvSpPr>
          <p:spPr>
            <a:xfrm>
              <a:off x="3488875" y="2281350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51"/>
                    <a:pt x="25" y="251"/>
                    <a:pt x="25" y="276"/>
                  </a:cubicBezTo>
                  <a:lnTo>
                    <a:pt x="25" y="26"/>
                  </a:lnTo>
                  <a:cubicBezTo>
                    <a:pt x="25" y="26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1" name="Google Shape;2281;p44"/>
            <p:cNvSpPr/>
            <p:nvPr/>
          </p:nvSpPr>
          <p:spPr>
            <a:xfrm>
              <a:off x="3498900" y="22819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51"/>
                    <a:pt x="0" y="251"/>
                    <a:pt x="25" y="251"/>
                  </a:cubicBezTo>
                  <a:lnTo>
                    <a:pt x="25" y="26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2" name="Google Shape;2282;p44"/>
            <p:cNvSpPr/>
            <p:nvPr/>
          </p:nvSpPr>
          <p:spPr>
            <a:xfrm>
              <a:off x="3489500" y="22819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3" name="Google Shape;2283;p44"/>
            <p:cNvSpPr/>
            <p:nvPr/>
          </p:nvSpPr>
          <p:spPr>
            <a:xfrm>
              <a:off x="3489500" y="22826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4" name="Google Shape;2284;p44"/>
            <p:cNvSpPr/>
            <p:nvPr/>
          </p:nvSpPr>
          <p:spPr>
            <a:xfrm>
              <a:off x="3489500" y="22826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5" name="Google Shape;2285;p44"/>
            <p:cNvSpPr/>
            <p:nvPr/>
          </p:nvSpPr>
          <p:spPr>
            <a:xfrm>
              <a:off x="3489500" y="22826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52"/>
                    <a:pt x="0" y="252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6" name="Google Shape;2286;p44"/>
            <p:cNvSpPr/>
            <p:nvPr/>
          </p:nvSpPr>
          <p:spPr>
            <a:xfrm>
              <a:off x="3488875" y="22826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2"/>
                  </a:lnTo>
                  <a:lnTo>
                    <a:pt x="25" y="252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7" name="Google Shape;2287;p44"/>
            <p:cNvSpPr/>
            <p:nvPr/>
          </p:nvSpPr>
          <p:spPr>
            <a:xfrm>
              <a:off x="3488875" y="22826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2"/>
                  </a:lnTo>
                  <a:cubicBezTo>
                    <a:pt x="0" y="252"/>
                    <a:pt x="0" y="252"/>
                    <a:pt x="0" y="252"/>
                  </a:cubicBezTo>
                  <a:lnTo>
                    <a:pt x="0" y="26"/>
                  </a:lnTo>
                  <a:cubicBezTo>
                    <a:pt x="0" y="26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8" name="Google Shape;2288;p44"/>
            <p:cNvSpPr/>
            <p:nvPr/>
          </p:nvSpPr>
          <p:spPr>
            <a:xfrm>
              <a:off x="3488875" y="22832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7"/>
                  </a:lnTo>
                  <a:cubicBezTo>
                    <a:pt x="0" y="227"/>
                    <a:pt x="0" y="227"/>
                    <a:pt x="0" y="227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9" name="Google Shape;2289;p44"/>
            <p:cNvSpPr/>
            <p:nvPr/>
          </p:nvSpPr>
          <p:spPr>
            <a:xfrm>
              <a:off x="3488875" y="22832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7"/>
                  </a:lnTo>
                  <a:cubicBezTo>
                    <a:pt x="0" y="227"/>
                    <a:pt x="0" y="227"/>
                    <a:pt x="0" y="227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0" name="Google Shape;2290;p44"/>
            <p:cNvSpPr/>
            <p:nvPr/>
          </p:nvSpPr>
          <p:spPr>
            <a:xfrm>
              <a:off x="3416825" y="22832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2"/>
                  </a:lnTo>
                  <a:lnTo>
                    <a:pt x="25" y="252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1" name="Google Shape;2291;p44"/>
            <p:cNvSpPr/>
            <p:nvPr/>
          </p:nvSpPr>
          <p:spPr>
            <a:xfrm>
              <a:off x="3416825" y="22832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2"/>
                  </a:lnTo>
                  <a:cubicBezTo>
                    <a:pt x="0" y="252"/>
                    <a:pt x="0" y="252"/>
                    <a:pt x="0" y="252"/>
                  </a:cubicBez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2" name="Google Shape;2292;p44"/>
            <p:cNvSpPr/>
            <p:nvPr/>
          </p:nvSpPr>
          <p:spPr>
            <a:xfrm>
              <a:off x="3416825" y="22832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2"/>
                  </a:lnTo>
                  <a:cubicBezTo>
                    <a:pt x="0" y="227"/>
                    <a:pt x="0" y="227"/>
                    <a:pt x="0" y="227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3" name="Google Shape;2293;p44"/>
            <p:cNvSpPr/>
            <p:nvPr/>
          </p:nvSpPr>
          <p:spPr>
            <a:xfrm>
              <a:off x="3416200" y="22832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7"/>
                  </a:lnTo>
                  <a:lnTo>
                    <a:pt x="25" y="227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4" name="Google Shape;2294;p44"/>
            <p:cNvSpPr/>
            <p:nvPr/>
          </p:nvSpPr>
          <p:spPr>
            <a:xfrm>
              <a:off x="3416200" y="22832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7"/>
                  </a:lnTo>
                  <a:cubicBezTo>
                    <a:pt x="0" y="227"/>
                    <a:pt x="0" y="227"/>
                    <a:pt x="0" y="227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5" name="Google Shape;2295;p44"/>
            <p:cNvSpPr/>
            <p:nvPr/>
          </p:nvSpPr>
          <p:spPr>
            <a:xfrm>
              <a:off x="3416200" y="22832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7"/>
                  </a:lnTo>
                  <a:cubicBezTo>
                    <a:pt x="0" y="227"/>
                    <a:pt x="0" y="227"/>
                    <a:pt x="0" y="227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6" name="Google Shape;2296;p44"/>
            <p:cNvSpPr/>
            <p:nvPr/>
          </p:nvSpPr>
          <p:spPr>
            <a:xfrm>
              <a:off x="3415550" y="2283225"/>
              <a:ext cx="675" cy="5675"/>
            </a:xfrm>
            <a:custGeom>
              <a:avLst/>
              <a:gdLst/>
              <a:ahLst/>
              <a:cxnLst/>
              <a:rect l="l" t="t" r="r" b="b"/>
              <a:pathLst>
                <a:path w="27" h="227" extrusionOk="0">
                  <a:moveTo>
                    <a:pt x="1" y="1"/>
                  </a:moveTo>
                  <a:lnTo>
                    <a:pt x="1" y="227"/>
                  </a:lnTo>
                  <a:lnTo>
                    <a:pt x="26" y="227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7" name="Google Shape;2297;p44"/>
            <p:cNvSpPr/>
            <p:nvPr/>
          </p:nvSpPr>
          <p:spPr>
            <a:xfrm>
              <a:off x="3415550" y="22832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7"/>
                  </a:lnTo>
                  <a:cubicBezTo>
                    <a:pt x="1" y="227"/>
                    <a:pt x="1" y="227"/>
                    <a:pt x="1" y="227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8" name="Google Shape;2298;p44"/>
            <p:cNvSpPr/>
            <p:nvPr/>
          </p:nvSpPr>
          <p:spPr>
            <a:xfrm>
              <a:off x="3414925" y="22832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7"/>
                  </a:lnTo>
                  <a:lnTo>
                    <a:pt x="26" y="227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9" name="Google Shape;2299;p44"/>
            <p:cNvSpPr/>
            <p:nvPr/>
          </p:nvSpPr>
          <p:spPr>
            <a:xfrm>
              <a:off x="3414925" y="22832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7"/>
                  </a:lnTo>
                  <a:cubicBezTo>
                    <a:pt x="1" y="227"/>
                    <a:pt x="1" y="252"/>
                    <a:pt x="1" y="252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0" name="Google Shape;2300;p44"/>
            <p:cNvSpPr/>
            <p:nvPr/>
          </p:nvSpPr>
          <p:spPr>
            <a:xfrm>
              <a:off x="3414300" y="22832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2"/>
                  </a:lnTo>
                  <a:lnTo>
                    <a:pt x="26" y="252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1" name="Google Shape;2301;p44"/>
            <p:cNvSpPr/>
            <p:nvPr/>
          </p:nvSpPr>
          <p:spPr>
            <a:xfrm>
              <a:off x="3495125" y="22851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2" name="Google Shape;2302;p44"/>
            <p:cNvSpPr/>
            <p:nvPr/>
          </p:nvSpPr>
          <p:spPr>
            <a:xfrm>
              <a:off x="3494500" y="228512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3" name="Google Shape;2303;p44"/>
            <p:cNvSpPr/>
            <p:nvPr/>
          </p:nvSpPr>
          <p:spPr>
            <a:xfrm>
              <a:off x="3494500" y="22851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4" name="Google Shape;2304;p44"/>
            <p:cNvSpPr/>
            <p:nvPr/>
          </p:nvSpPr>
          <p:spPr>
            <a:xfrm>
              <a:off x="3494500" y="22851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5" name="Google Shape;2305;p44"/>
            <p:cNvSpPr/>
            <p:nvPr/>
          </p:nvSpPr>
          <p:spPr>
            <a:xfrm>
              <a:off x="3493875" y="228512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6" name="Google Shape;2306;p44"/>
            <p:cNvSpPr/>
            <p:nvPr/>
          </p:nvSpPr>
          <p:spPr>
            <a:xfrm>
              <a:off x="3493875" y="22851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7" name="Google Shape;2307;p44"/>
            <p:cNvSpPr/>
            <p:nvPr/>
          </p:nvSpPr>
          <p:spPr>
            <a:xfrm>
              <a:off x="3493875" y="22851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8" name="Google Shape;2308;p44"/>
            <p:cNvSpPr/>
            <p:nvPr/>
          </p:nvSpPr>
          <p:spPr>
            <a:xfrm>
              <a:off x="3493250" y="228512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9" name="Google Shape;2309;p44"/>
            <p:cNvSpPr/>
            <p:nvPr/>
          </p:nvSpPr>
          <p:spPr>
            <a:xfrm>
              <a:off x="3493250" y="22851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0" name="Google Shape;2310;p44"/>
            <p:cNvSpPr/>
            <p:nvPr/>
          </p:nvSpPr>
          <p:spPr>
            <a:xfrm>
              <a:off x="3492625" y="228512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1" name="Google Shape;2311;p44"/>
            <p:cNvSpPr/>
            <p:nvPr/>
          </p:nvSpPr>
          <p:spPr>
            <a:xfrm>
              <a:off x="3492000" y="228512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26" y="226"/>
                    <a:pt x="26" y="226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2" name="Google Shape;2312;p44"/>
            <p:cNvSpPr/>
            <p:nvPr/>
          </p:nvSpPr>
          <p:spPr>
            <a:xfrm>
              <a:off x="3507050" y="2277600"/>
              <a:ext cx="14425" cy="14425"/>
            </a:xfrm>
            <a:custGeom>
              <a:avLst/>
              <a:gdLst/>
              <a:ahLst/>
              <a:cxnLst/>
              <a:rect l="l" t="t" r="r" b="b"/>
              <a:pathLst>
                <a:path w="577" h="577" extrusionOk="0">
                  <a:moveTo>
                    <a:pt x="0" y="0"/>
                  </a:moveTo>
                  <a:lnTo>
                    <a:pt x="0" y="251"/>
                  </a:lnTo>
                  <a:lnTo>
                    <a:pt x="577" y="577"/>
                  </a:lnTo>
                  <a:lnTo>
                    <a:pt x="577" y="3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3" name="Google Shape;2313;p44"/>
            <p:cNvSpPr/>
            <p:nvPr/>
          </p:nvSpPr>
          <p:spPr>
            <a:xfrm>
              <a:off x="3521450" y="22863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26" y="226"/>
                    <a:pt x="26" y="251"/>
                    <a:pt x="26" y="251"/>
                  </a:cubicBezTo>
                  <a:lnTo>
                    <a:pt x="26" y="25"/>
                  </a:lnTo>
                  <a:cubicBezTo>
                    <a:pt x="26" y="0"/>
                    <a:pt x="26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4" name="Google Shape;2314;p44"/>
            <p:cNvSpPr/>
            <p:nvPr/>
          </p:nvSpPr>
          <p:spPr>
            <a:xfrm>
              <a:off x="3522075" y="22870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5" name="Google Shape;2315;p44"/>
            <p:cNvSpPr/>
            <p:nvPr/>
          </p:nvSpPr>
          <p:spPr>
            <a:xfrm>
              <a:off x="3522075" y="22870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6" name="Google Shape;2316;p44"/>
            <p:cNvSpPr/>
            <p:nvPr/>
          </p:nvSpPr>
          <p:spPr>
            <a:xfrm>
              <a:off x="3522075" y="22870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7" name="Google Shape;2317;p44"/>
            <p:cNvSpPr/>
            <p:nvPr/>
          </p:nvSpPr>
          <p:spPr>
            <a:xfrm>
              <a:off x="3522075" y="22870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8" name="Google Shape;2318;p44"/>
            <p:cNvSpPr/>
            <p:nvPr/>
          </p:nvSpPr>
          <p:spPr>
            <a:xfrm>
              <a:off x="3522075" y="22870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9" name="Google Shape;2319;p44"/>
            <p:cNvSpPr/>
            <p:nvPr/>
          </p:nvSpPr>
          <p:spPr>
            <a:xfrm>
              <a:off x="3522075" y="22870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0" name="Google Shape;2320;p44"/>
            <p:cNvSpPr/>
            <p:nvPr/>
          </p:nvSpPr>
          <p:spPr>
            <a:xfrm>
              <a:off x="3521450" y="228762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1" name="Google Shape;2321;p44"/>
            <p:cNvSpPr/>
            <p:nvPr/>
          </p:nvSpPr>
          <p:spPr>
            <a:xfrm>
              <a:off x="3521450" y="22876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2" name="Google Shape;2322;p44"/>
            <p:cNvSpPr/>
            <p:nvPr/>
          </p:nvSpPr>
          <p:spPr>
            <a:xfrm>
              <a:off x="3527100" y="22895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3" name="Google Shape;2323;p44"/>
            <p:cNvSpPr/>
            <p:nvPr/>
          </p:nvSpPr>
          <p:spPr>
            <a:xfrm>
              <a:off x="3527100" y="22895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4" name="Google Shape;2324;p44"/>
            <p:cNvSpPr/>
            <p:nvPr/>
          </p:nvSpPr>
          <p:spPr>
            <a:xfrm>
              <a:off x="3527100" y="22895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5" name="Google Shape;2325;p44"/>
            <p:cNvSpPr/>
            <p:nvPr/>
          </p:nvSpPr>
          <p:spPr>
            <a:xfrm>
              <a:off x="3526475" y="22895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6" name="Google Shape;2326;p44"/>
            <p:cNvSpPr/>
            <p:nvPr/>
          </p:nvSpPr>
          <p:spPr>
            <a:xfrm>
              <a:off x="3526475" y="22895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7" name="Google Shape;2327;p44"/>
            <p:cNvSpPr/>
            <p:nvPr/>
          </p:nvSpPr>
          <p:spPr>
            <a:xfrm>
              <a:off x="3526475" y="22895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8" name="Google Shape;2328;p44"/>
            <p:cNvSpPr/>
            <p:nvPr/>
          </p:nvSpPr>
          <p:spPr>
            <a:xfrm>
              <a:off x="3526475" y="22895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9" name="Google Shape;2329;p44"/>
            <p:cNvSpPr/>
            <p:nvPr/>
          </p:nvSpPr>
          <p:spPr>
            <a:xfrm>
              <a:off x="3525850" y="22895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0" name="Google Shape;2330;p44"/>
            <p:cNvSpPr/>
            <p:nvPr/>
          </p:nvSpPr>
          <p:spPr>
            <a:xfrm>
              <a:off x="3525850" y="22895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1" name="Google Shape;2331;p44"/>
            <p:cNvSpPr/>
            <p:nvPr/>
          </p:nvSpPr>
          <p:spPr>
            <a:xfrm>
              <a:off x="3525200" y="2289500"/>
              <a:ext cx="675" cy="5675"/>
            </a:xfrm>
            <a:custGeom>
              <a:avLst/>
              <a:gdLst/>
              <a:ahLst/>
              <a:cxnLst/>
              <a:rect l="l" t="t" r="r" b="b"/>
              <a:pathLst>
                <a:path w="27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2" name="Google Shape;2332;p44"/>
            <p:cNvSpPr/>
            <p:nvPr/>
          </p:nvSpPr>
          <p:spPr>
            <a:xfrm>
              <a:off x="3525200" y="22895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3" name="Google Shape;2333;p44"/>
            <p:cNvSpPr/>
            <p:nvPr/>
          </p:nvSpPr>
          <p:spPr>
            <a:xfrm>
              <a:off x="3477600" y="2283225"/>
              <a:ext cx="11300" cy="12575"/>
            </a:xfrm>
            <a:custGeom>
              <a:avLst/>
              <a:gdLst/>
              <a:ahLst/>
              <a:cxnLst/>
              <a:rect l="l" t="t" r="r" b="b"/>
              <a:pathLst>
                <a:path w="452" h="503" extrusionOk="0">
                  <a:moveTo>
                    <a:pt x="451" y="1"/>
                  </a:moveTo>
                  <a:lnTo>
                    <a:pt x="0" y="252"/>
                  </a:lnTo>
                  <a:lnTo>
                    <a:pt x="0" y="502"/>
                  </a:lnTo>
                  <a:lnTo>
                    <a:pt x="451" y="227"/>
                  </a:lnTo>
                  <a:lnTo>
                    <a:pt x="451" y="1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4" name="Google Shape;2334;p44"/>
            <p:cNvSpPr/>
            <p:nvPr/>
          </p:nvSpPr>
          <p:spPr>
            <a:xfrm>
              <a:off x="3460675" y="2281975"/>
              <a:ext cx="13800" cy="13825"/>
            </a:xfrm>
            <a:custGeom>
              <a:avLst/>
              <a:gdLst/>
              <a:ahLst/>
              <a:cxnLst/>
              <a:rect l="l" t="t" r="r" b="b"/>
              <a:pathLst>
                <a:path w="552" h="553" extrusionOk="0">
                  <a:moveTo>
                    <a:pt x="1" y="1"/>
                  </a:moveTo>
                  <a:lnTo>
                    <a:pt x="1" y="226"/>
                  </a:lnTo>
                  <a:lnTo>
                    <a:pt x="552" y="552"/>
                  </a:lnTo>
                  <a:lnTo>
                    <a:pt x="552" y="3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5" name="Google Shape;2335;p44"/>
            <p:cNvSpPr/>
            <p:nvPr/>
          </p:nvSpPr>
          <p:spPr>
            <a:xfrm>
              <a:off x="3403025" y="2283225"/>
              <a:ext cx="11300" cy="12575"/>
            </a:xfrm>
            <a:custGeom>
              <a:avLst/>
              <a:gdLst/>
              <a:ahLst/>
              <a:cxnLst/>
              <a:rect l="l" t="t" r="r" b="b"/>
              <a:pathLst>
                <a:path w="452" h="503" extrusionOk="0">
                  <a:moveTo>
                    <a:pt x="452" y="1"/>
                  </a:moveTo>
                  <a:lnTo>
                    <a:pt x="1" y="277"/>
                  </a:lnTo>
                  <a:lnTo>
                    <a:pt x="1" y="502"/>
                  </a:lnTo>
                  <a:lnTo>
                    <a:pt x="452" y="252"/>
                  </a:lnTo>
                  <a:lnTo>
                    <a:pt x="45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6" name="Google Shape;2336;p44"/>
            <p:cNvSpPr/>
            <p:nvPr/>
          </p:nvSpPr>
          <p:spPr>
            <a:xfrm>
              <a:off x="3476975" y="22895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5" y="1"/>
                  </a:moveTo>
                  <a:cubicBezTo>
                    <a:pt x="25" y="1"/>
                    <a:pt x="0" y="26"/>
                    <a:pt x="0" y="26"/>
                  </a:cubicBez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7" name="Google Shape;2337;p44"/>
            <p:cNvSpPr/>
            <p:nvPr/>
          </p:nvSpPr>
          <p:spPr>
            <a:xfrm>
              <a:off x="3476350" y="22901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8" name="Google Shape;2338;p44"/>
            <p:cNvSpPr/>
            <p:nvPr/>
          </p:nvSpPr>
          <p:spPr>
            <a:xfrm>
              <a:off x="3476350" y="22901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9" name="Google Shape;2339;p44"/>
            <p:cNvSpPr/>
            <p:nvPr/>
          </p:nvSpPr>
          <p:spPr>
            <a:xfrm>
              <a:off x="3476350" y="22901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0" name="Google Shape;2340;p44"/>
            <p:cNvSpPr/>
            <p:nvPr/>
          </p:nvSpPr>
          <p:spPr>
            <a:xfrm>
              <a:off x="3475725" y="22901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1" name="Google Shape;2341;p44"/>
            <p:cNvSpPr/>
            <p:nvPr/>
          </p:nvSpPr>
          <p:spPr>
            <a:xfrm>
              <a:off x="3475725" y="2290125"/>
              <a:ext cx="0" cy="5675"/>
            </a:xfrm>
            <a:custGeom>
              <a:avLst/>
              <a:gdLst/>
              <a:ahLst/>
              <a:cxnLst/>
              <a:rect l="l" t="t" r="r" b="b"/>
              <a:pathLst>
                <a:path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2" name="Google Shape;2342;p44"/>
            <p:cNvSpPr/>
            <p:nvPr/>
          </p:nvSpPr>
          <p:spPr>
            <a:xfrm>
              <a:off x="3475075" y="22901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3" name="Google Shape;2343;p44"/>
            <p:cNvSpPr/>
            <p:nvPr/>
          </p:nvSpPr>
          <p:spPr>
            <a:xfrm>
              <a:off x="3475075" y="22901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4" name="Google Shape;2344;p44"/>
            <p:cNvSpPr/>
            <p:nvPr/>
          </p:nvSpPr>
          <p:spPr>
            <a:xfrm>
              <a:off x="3475075" y="22901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5" name="Google Shape;2345;p44"/>
            <p:cNvSpPr/>
            <p:nvPr/>
          </p:nvSpPr>
          <p:spPr>
            <a:xfrm>
              <a:off x="3474450" y="22901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6" name="Google Shape;2346;p44"/>
            <p:cNvSpPr/>
            <p:nvPr/>
          </p:nvSpPr>
          <p:spPr>
            <a:xfrm>
              <a:off x="3474450" y="22895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26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26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7" name="Google Shape;2347;p44"/>
            <p:cNvSpPr/>
            <p:nvPr/>
          </p:nvSpPr>
          <p:spPr>
            <a:xfrm>
              <a:off x="3460050" y="2273200"/>
              <a:ext cx="29475" cy="16800"/>
            </a:xfrm>
            <a:custGeom>
              <a:avLst/>
              <a:gdLst/>
              <a:ahLst/>
              <a:cxnLst/>
              <a:rect l="l" t="t" r="r" b="b"/>
              <a:pathLst>
                <a:path w="1179" h="672" extrusionOk="0">
                  <a:moveTo>
                    <a:pt x="477" y="1"/>
                  </a:moveTo>
                  <a:lnTo>
                    <a:pt x="26" y="277"/>
                  </a:lnTo>
                  <a:cubicBezTo>
                    <a:pt x="0" y="302"/>
                    <a:pt x="0" y="327"/>
                    <a:pt x="26" y="352"/>
                  </a:cubicBezTo>
                  <a:lnTo>
                    <a:pt x="577" y="653"/>
                  </a:lnTo>
                  <a:cubicBezTo>
                    <a:pt x="589" y="665"/>
                    <a:pt x="614" y="671"/>
                    <a:pt x="640" y="671"/>
                  </a:cubicBezTo>
                  <a:cubicBezTo>
                    <a:pt x="665" y="671"/>
                    <a:pt x="690" y="665"/>
                    <a:pt x="702" y="653"/>
                  </a:cubicBezTo>
                  <a:lnTo>
                    <a:pt x="1153" y="402"/>
                  </a:lnTo>
                  <a:cubicBezTo>
                    <a:pt x="1178" y="377"/>
                    <a:pt x="1178" y="352"/>
                    <a:pt x="1153" y="327"/>
                  </a:cubicBezTo>
                  <a:lnTo>
                    <a:pt x="602" y="1"/>
                  </a:ln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8" name="Google Shape;2348;p44"/>
            <p:cNvSpPr/>
            <p:nvPr/>
          </p:nvSpPr>
          <p:spPr>
            <a:xfrm>
              <a:off x="3461300" y="2273200"/>
              <a:ext cx="26975" cy="15075"/>
            </a:xfrm>
            <a:custGeom>
              <a:avLst/>
              <a:gdLst/>
              <a:ahLst/>
              <a:cxnLst/>
              <a:rect l="l" t="t" r="r" b="b"/>
              <a:pathLst>
                <a:path w="1079" h="603" extrusionOk="0">
                  <a:moveTo>
                    <a:pt x="452" y="1"/>
                  </a:moveTo>
                  <a:cubicBezTo>
                    <a:pt x="452" y="1"/>
                    <a:pt x="1" y="277"/>
                    <a:pt x="1" y="277"/>
                  </a:cubicBezTo>
                  <a:lnTo>
                    <a:pt x="552" y="577"/>
                  </a:lnTo>
                  <a:cubicBezTo>
                    <a:pt x="552" y="602"/>
                    <a:pt x="577" y="602"/>
                    <a:pt x="577" y="602"/>
                  </a:cubicBezTo>
                  <a:cubicBezTo>
                    <a:pt x="602" y="602"/>
                    <a:pt x="627" y="602"/>
                    <a:pt x="627" y="577"/>
                  </a:cubicBezTo>
                  <a:cubicBezTo>
                    <a:pt x="627" y="577"/>
                    <a:pt x="1078" y="327"/>
                    <a:pt x="1078" y="327"/>
                  </a:cubicBezTo>
                  <a:lnTo>
                    <a:pt x="527" y="1"/>
                  </a:ln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9" name="Google Shape;2349;p44"/>
            <p:cNvSpPr/>
            <p:nvPr/>
          </p:nvSpPr>
          <p:spPr>
            <a:xfrm>
              <a:off x="3515825" y="2287625"/>
              <a:ext cx="5650" cy="8800"/>
            </a:xfrm>
            <a:custGeom>
              <a:avLst/>
              <a:gdLst/>
              <a:ahLst/>
              <a:cxnLst/>
              <a:rect l="l" t="t" r="r" b="b"/>
              <a:pathLst>
                <a:path w="226" h="352" extrusionOk="0">
                  <a:moveTo>
                    <a:pt x="226" y="0"/>
                  </a:moveTo>
                  <a:lnTo>
                    <a:pt x="0" y="126"/>
                  </a:lnTo>
                  <a:lnTo>
                    <a:pt x="0" y="351"/>
                  </a:lnTo>
                  <a:lnTo>
                    <a:pt x="226" y="226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0" name="Google Shape;2350;p44"/>
            <p:cNvSpPr/>
            <p:nvPr/>
          </p:nvSpPr>
          <p:spPr>
            <a:xfrm>
              <a:off x="3499525" y="2282600"/>
              <a:ext cx="14425" cy="13825"/>
            </a:xfrm>
            <a:custGeom>
              <a:avLst/>
              <a:gdLst/>
              <a:ahLst/>
              <a:cxnLst/>
              <a:rect l="l" t="t" r="r" b="b"/>
              <a:pathLst>
                <a:path w="577" h="553" extrusionOk="0">
                  <a:moveTo>
                    <a:pt x="0" y="1"/>
                  </a:moveTo>
                  <a:lnTo>
                    <a:pt x="0" y="226"/>
                  </a:lnTo>
                  <a:lnTo>
                    <a:pt x="577" y="552"/>
                  </a:lnTo>
                  <a:lnTo>
                    <a:pt x="577" y="3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1" name="Google Shape;2351;p44"/>
            <p:cNvSpPr/>
            <p:nvPr/>
          </p:nvSpPr>
          <p:spPr>
            <a:xfrm>
              <a:off x="3498900" y="2277600"/>
              <a:ext cx="23200" cy="13650"/>
            </a:xfrm>
            <a:custGeom>
              <a:avLst/>
              <a:gdLst/>
              <a:ahLst/>
              <a:cxnLst/>
              <a:rect l="l" t="t" r="r" b="b"/>
              <a:pathLst>
                <a:path w="928" h="546" extrusionOk="0">
                  <a:moveTo>
                    <a:pt x="251" y="0"/>
                  </a:moveTo>
                  <a:lnTo>
                    <a:pt x="25" y="151"/>
                  </a:lnTo>
                  <a:cubicBezTo>
                    <a:pt x="0" y="151"/>
                    <a:pt x="0" y="176"/>
                    <a:pt x="25" y="201"/>
                  </a:cubicBezTo>
                  <a:lnTo>
                    <a:pt x="602" y="527"/>
                  </a:lnTo>
                  <a:cubicBezTo>
                    <a:pt x="614" y="539"/>
                    <a:pt x="627" y="546"/>
                    <a:pt x="639" y="546"/>
                  </a:cubicBezTo>
                  <a:cubicBezTo>
                    <a:pt x="652" y="546"/>
                    <a:pt x="664" y="539"/>
                    <a:pt x="677" y="527"/>
                  </a:cubicBezTo>
                  <a:lnTo>
                    <a:pt x="903" y="401"/>
                  </a:lnTo>
                  <a:cubicBezTo>
                    <a:pt x="928" y="376"/>
                    <a:pt x="928" y="351"/>
                    <a:pt x="903" y="351"/>
                  </a:cubicBezTo>
                  <a:lnTo>
                    <a:pt x="326" y="0"/>
                  </a:ln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2" name="Google Shape;2352;p44"/>
            <p:cNvSpPr/>
            <p:nvPr/>
          </p:nvSpPr>
          <p:spPr>
            <a:xfrm>
              <a:off x="3500150" y="2277600"/>
              <a:ext cx="20700" cy="11300"/>
            </a:xfrm>
            <a:custGeom>
              <a:avLst/>
              <a:gdLst/>
              <a:ahLst/>
              <a:cxnLst/>
              <a:rect l="l" t="t" r="r" b="b"/>
              <a:pathLst>
                <a:path w="828" h="452" extrusionOk="0">
                  <a:moveTo>
                    <a:pt x="201" y="0"/>
                  </a:moveTo>
                  <a:lnTo>
                    <a:pt x="0" y="126"/>
                  </a:lnTo>
                  <a:lnTo>
                    <a:pt x="552" y="452"/>
                  </a:lnTo>
                  <a:lnTo>
                    <a:pt x="627" y="452"/>
                  </a:lnTo>
                  <a:lnTo>
                    <a:pt x="828" y="326"/>
                  </a:lnTo>
                  <a:lnTo>
                    <a:pt x="276" y="0"/>
                  </a:ln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3" name="Google Shape;2353;p44"/>
            <p:cNvSpPr/>
            <p:nvPr/>
          </p:nvSpPr>
          <p:spPr>
            <a:xfrm>
              <a:off x="3515825" y="22907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4" name="Google Shape;2354;p44"/>
            <p:cNvSpPr/>
            <p:nvPr/>
          </p:nvSpPr>
          <p:spPr>
            <a:xfrm>
              <a:off x="3515175" y="2290750"/>
              <a:ext cx="675" cy="6300"/>
            </a:xfrm>
            <a:custGeom>
              <a:avLst/>
              <a:gdLst/>
              <a:ahLst/>
              <a:cxnLst/>
              <a:rect l="l" t="t" r="r" b="b"/>
              <a:pathLst>
                <a:path w="27" h="252" extrusionOk="0">
                  <a:moveTo>
                    <a:pt x="1" y="1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5" name="Google Shape;2355;p44"/>
            <p:cNvSpPr/>
            <p:nvPr/>
          </p:nvSpPr>
          <p:spPr>
            <a:xfrm>
              <a:off x="3515175" y="22907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6" name="Google Shape;2356;p44"/>
            <p:cNvSpPr/>
            <p:nvPr/>
          </p:nvSpPr>
          <p:spPr>
            <a:xfrm>
              <a:off x="3515175" y="22907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7" name="Google Shape;2357;p44"/>
            <p:cNvSpPr/>
            <p:nvPr/>
          </p:nvSpPr>
          <p:spPr>
            <a:xfrm>
              <a:off x="3514550" y="22907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8" name="Google Shape;2358;p44"/>
            <p:cNvSpPr/>
            <p:nvPr/>
          </p:nvSpPr>
          <p:spPr>
            <a:xfrm>
              <a:off x="3514550" y="22907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9" name="Google Shape;2359;p44"/>
            <p:cNvSpPr/>
            <p:nvPr/>
          </p:nvSpPr>
          <p:spPr>
            <a:xfrm>
              <a:off x="3514550" y="22907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0" name="Google Shape;2360;p44"/>
            <p:cNvSpPr/>
            <p:nvPr/>
          </p:nvSpPr>
          <p:spPr>
            <a:xfrm>
              <a:off x="3514550" y="22907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1" name="Google Shape;2361;p44"/>
            <p:cNvSpPr/>
            <p:nvPr/>
          </p:nvSpPr>
          <p:spPr>
            <a:xfrm>
              <a:off x="3513925" y="22907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2" name="Google Shape;2362;p44"/>
            <p:cNvSpPr/>
            <p:nvPr/>
          </p:nvSpPr>
          <p:spPr>
            <a:xfrm>
              <a:off x="3513925" y="22907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3" name="Google Shape;2363;p44"/>
            <p:cNvSpPr/>
            <p:nvPr/>
          </p:nvSpPr>
          <p:spPr>
            <a:xfrm>
              <a:off x="3513925" y="22907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4" name="Google Shape;2364;p44"/>
            <p:cNvSpPr/>
            <p:nvPr/>
          </p:nvSpPr>
          <p:spPr>
            <a:xfrm>
              <a:off x="3403025" y="22901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5" name="Google Shape;2365;p44"/>
            <p:cNvSpPr/>
            <p:nvPr/>
          </p:nvSpPr>
          <p:spPr>
            <a:xfrm>
              <a:off x="3403025" y="22901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6" name="Google Shape;2366;p44"/>
            <p:cNvSpPr/>
            <p:nvPr/>
          </p:nvSpPr>
          <p:spPr>
            <a:xfrm>
              <a:off x="3402400" y="22901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7" name="Google Shape;2367;p44"/>
            <p:cNvSpPr/>
            <p:nvPr/>
          </p:nvSpPr>
          <p:spPr>
            <a:xfrm>
              <a:off x="3402400" y="22901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cubicBezTo>
                    <a:pt x="1" y="26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8" name="Google Shape;2368;p44"/>
            <p:cNvSpPr/>
            <p:nvPr/>
          </p:nvSpPr>
          <p:spPr>
            <a:xfrm>
              <a:off x="3402400" y="22907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9" name="Google Shape;2369;p44"/>
            <p:cNvSpPr/>
            <p:nvPr/>
          </p:nvSpPr>
          <p:spPr>
            <a:xfrm>
              <a:off x="3402400" y="22907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0" name="Google Shape;2370;p44"/>
            <p:cNvSpPr/>
            <p:nvPr/>
          </p:nvSpPr>
          <p:spPr>
            <a:xfrm>
              <a:off x="3402400" y="22907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1" name="Google Shape;2371;p44"/>
            <p:cNvSpPr/>
            <p:nvPr/>
          </p:nvSpPr>
          <p:spPr>
            <a:xfrm>
              <a:off x="3402400" y="22907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2" name="Google Shape;2372;p44"/>
            <p:cNvSpPr/>
            <p:nvPr/>
          </p:nvSpPr>
          <p:spPr>
            <a:xfrm>
              <a:off x="3422450" y="2281350"/>
              <a:ext cx="33225" cy="25100"/>
            </a:xfrm>
            <a:custGeom>
              <a:avLst/>
              <a:gdLst/>
              <a:ahLst/>
              <a:cxnLst/>
              <a:rect l="l" t="t" r="r" b="b"/>
              <a:pathLst>
                <a:path w="1329" h="1004" extrusionOk="0">
                  <a:moveTo>
                    <a:pt x="1" y="1"/>
                  </a:moveTo>
                  <a:lnTo>
                    <a:pt x="1" y="251"/>
                  </a:lnTo>
                  <a:lnTo>
                    <a:pt x="1329" y="1003"/>
                  </a:lnTo>
                  <a:lnTo>
                    <a:pt x="1329" y="77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3" name="Google Shape;2373;p44"/>
            <p:cNvSpPr/>
            <p:nvPr/>
          </p:nvSpPr>
          <p:spPr>
            <a:xfrm>
              <a:off x="3417450" y="2283225"/>
              <a:ext cx="13800" cy="13825"/>
            </a:xfrm>
            <a:custGeom>
              <a:avLst/>
              <a:gdLst/>
              <a:ahLst/>
              <a:cxnLst/>
              <a:rect l="l" t="t" r="r" b="b"/>
              <a:pathLst>
                <a:path w="552" h="553" extrusionOk="0">
                  <a:moveTo>
                    <a:pt x="0" y="1"/>
                  </a:moveTo>
                  <a:lnTo>
                    <a:pt x="0" y="252"/>
                  </a:lnTo>
                  <a:lnTo>
                    <a:pt x="552" y="552"/>
                  </a:lnTo>
                  <a:lnTo>
                    <a:pt x="552" y="3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4" name="Google Shape;2374;p44"/>
            <p:cNvSpPr/>
            <p:nvPr/>
          </p:nvSpPr>
          <p:spPr>
            <a:xfrm>
              <a:off x="3480725" y="2285125"/>
              <a:ext cx="11300" cy="12550"/>
            </a:xfrm>
            <a:custGeom>
              <a:avLst/>
              <a:gdLst/>
              <a:ahLst/>
              <a:cxnLst/>
              <a:rect l="l" t="t" r="r" b="b"/>
              <a:pathLst>
                <a:path w="452" h="502" extrusionOk="0">
                  <a:moveTo>
                    <a:pt x="452" y="0"/>
                  </a:moveTo>
                  <a:lnTo>
                    <a:pt x="1" y="251"/>
                  </a:lnTo>
                  <a:lnTo>
                    <a:pt x="1" y="501"/>
                  </a:lnTo>
                  <a:lnTo>
                    <a:pt x="452" y="251"/>
                  </a:lnTo>
                  <a:lnTo>
                    <a:pt x="45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5" name="Google Shape;2375;p44"/>
            <p:cNvSpPr/>
            <p:nvPr/>
          </p:nvSpPr>
          <p:spPr>
            <a:xfrm>
              <a:off x="3402400" y="2290750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76"/>
                    <a:pt x="26" y="276"/>
                  </a:cubicBezTo>
                  <a:lnTo>
                    <a:pt x="26" y="51"/>
                  </a:lnTo>
                  <a:cubicBezTo>
                    <a:pt x="1" y="26"/>
                    <a:pt x="1" y="26"/>
                    <a:pt x="1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6" name="Google Shape;2376;p44"/>
            <p:cNvSpPr/>
            <p:nvPr/>
          </p:nvSpPr>
          <p:spPr>
            <a:xfrm>
              <a:off x="3436875" y="2273200"/>
              <a:ext cx="33225" cy="25100"/>
            </a:xfrm>
            <a:custGeom>
              <a:avLst/>
              <a:gdLst/>
              <a:ahLst/>
              <a:cxnLst/>
              <a:rect l="l" t="t" r="r" b="b"/>
              <a:pathLst>
                <a:path w="1329" h="1004" extrusionOk="0">
                  <a:moveTo>
                    <a:pt x="0" y="1"/>
                  </a:moveTo>
                  <a:lnTo>
                    <a:pt x="0" y="227"/>
                  </a:lnTo>
                  <a:lnTo>
                    <a:pt x="1328" y="1003"/>
                  </a:lnTo>
                  <a:lnTo>
                    <a:pt x="1328" y="75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7" name="Google Shape;2377;p44"/>
            <p:cNvSpPr/>
            <p:nvPr/>
          </p:nvSpPr>
          <p:spPr>
            <a:xfrm>
              <a:off x="3431225" y="2291375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51"/>
                    <a:pt x="26" y="251"/>
                    <a:pt x="26" y="276"/>
                  </a:cubicBezTo>
                  <a:lnTo>
                    <a:pt x="26" y="26"/>
                  </a:lnTo>
                  <a:cubicBezTo>
                    <a:pt x="26" y="26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8" name="Google Shape;2378;p44"/>
            <p:cNvSpPr/>
            <p:nvPr/>
          </p:nvSpPr>
          <p:spPr>
            <a:xfrm>
              <a:off x="3480725" y="22913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9" name="Google Shape;2379;p44"/>
            <p:cNvSpPr/>
            <p:nvPr/>
          </p:nvSpPr>
          <p:spPr>
            <a:xfrm>
              <a:off x="3480725" y="22913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cubicBezTo>
                    <a:pt x="1" y="26"/>
                    <a:pt x="1" y="26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0" name="Google Shape;2380;p44"/>
            <p:cNvSpPr/>
            <p:nvPr/>
          </p:nvSpPr>
          <p:spPr>
            <a:xfrm>
              <a:off x="3480725" y="22920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1" name="Google Shape;2381;p44"/>
            <p:cNvSpPr/>
            <p:nvPr/>
          </p:nvSpPr>
          <p:spPr>
            <a:xfrm>
              <a:off x="3480725" y="22920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2" name="Google Shape;2382;p44"/>
            <p:cNvSpPr/>
            <p:nvPr/>
          </p:nvSpPr>
          <p:spPr>
            <a:xfrm>
              <a:off x="3480100" y="22926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26" y="1"/>
                  </a:moveTo>
                  <a:lnTo>
                    <a:pt x="0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3" name="Google Shape;2383;p44"/>
            <p:cNvSpPr/>
            <p:nvPr/>
          </p:nvSpPr>
          <p:spPr>
            <a:xfrm>
              <a:off x="3480100" y="22926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4" name="Google Shape;2384;p44"/>
            <p:cNvSpPr/>
            <p:nvPr/>
          </p:nvSpPr>
          <p:spPr>
            <a:xfrm>
              <a:off x="3480100" y="22926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5" name="Google Shape;2385;p44"/>
            <p:cNvSpPr/>
            <p:nvPr/>
          </p:nvSpPr>
          <p:spPr>
            <a:xfrm>
              <a:off x="3480100" y="22926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6" name="Google Shape;2386;p44"/>
            <p:cNvSpPr/>
            <p:nvPr/>
          </p:nvSpPr>
          <p:spPr>
            <a:xfrm>
              <a:off x="3519575" y="2289500"/>
              <a:ext cx="5650" cy="9425"/>
            </a:xfrm>
            <a:custGeom>
              <a:avLst/>
              <a:gdLst/>
              <a:ahLst/>
              <a:cxnLst/>
              <a:rect l="l" t="t" r="r" b="b"/>
              <a:pathLst>
                <a:path w="226" h="377" extrusionOk="0">
                  <a:moveTo>
                    <a:pt x="226" y="1"/>
                  </a:moveTo>
                  <a:lnTo>
                    <a:pt x="0" y="126"/>
                  </a:lnTo>
                  <a:lnTo>
                    <a:pt x="0" y="377"/>
                  </a:lnTo>
                  <a:lnTo>
                    <a:pt x="226" y="226"/>
                  </a:lnTo>
                  <a:lnTo>
                    <a:pt x="22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7" name="Google Shape;2387;p44"/>
            <p:cNvSpPr/>
            <p:nvPr/>
          </p:nvSpPr>
          <p:spPr>
            <a:xfrm>
              <a:off x="3495125" y="2285125"/>
              <a:ext cx="13825" cy="13800"/>
            </a:xfrm>
            <a:custGeom>
              <a:avLst/>
              <a:gdLst/>
              <a:ahLst/>
              <a:cxnLst/>
              <a:rect l="l" t="t" r="r" b="b"/>
              <a:pathLst>
                <a:path w="553" h="552" extrusionOk="0">
                  <a:moveTo>
                    <a:pt x="1" y="0"/>
                  </a:moveTo>
                  <a:lnTo>
                    <a:pt x="1" y="251"/>
                  </a:lnTo>
                  <a:lnTo>
                    <a:pt x="552" y="552"/>
                  </a:lnTo>
                  <a:lnTo>
                    <a:pt x="552" y="32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8" name="Google Shape;2388;p44"/>
            <p:cNvSpPr/>
            <p:nvPr/>
          </p:nvSpPr>
          <p:spPr>
            <a:xfrm>
              <a:off x="3470075" y="2292000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0" y="1"/>
                  </a:moveTo>
                  <a:lnTo>
                    <a:pt x="0" y="251"/>
                  </a:lnTo>
                  <a:cubicBezTo>
                    <a:pt x="26" y="251"/>
                    <a:pt x="26" y="277"/>
                    <a:pt x="26" y="277"/>
                  </a:cubicBezTo>
                  <a:lnTo>
                    <a:pt x="26" y="51"/>
                  </a:lnTo>
                  <a:cubicBezTo>
                    <a:pt x="26" y="26"/>
                    <a:pt x="26" y="26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9" name="Google Shape;2389;p44"/>
            <p:cNvSpPr/>
            <p:nvPr/>
          </p:nvSpPr>
          <p:spPr>
            <a:xfrm>
              <a:off x="3519575" y="22926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2"/>
                  </a:lnTo>
                  <a:cubicBezTo>
                    <a:pt x="0" y="252"/>
                    <a:pt x="0" y="252"/>
                    <a:pt x="0" y="252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0" name="Google Shape;2390;p44"/>
            <p:cNvSpPr/>
            <p:nvPr/>
          </p:nvSpPr>
          <p:spPr>
            <a:xfrm>
              <a:off x="3519575" y="22926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2"/>
                  </a:lnTo>
                  <a:cubicBezTo>
                    <a:pt x="0" y="252"/>
                    <a:pt x="0" y="252"/>
                    <a:pt x="0" y="252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1" name="Google Shape;2391;p44"/>
            <p:cNvSpPr/>
            <p:nvPr/>
          </p:nvSpPr>
          <p:spPr>
            <a:xfrm>
              <a:off x="3518950" y="22926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5" y="1"/>
                  </a:moveTo>
                  <a:cubicBezTo>
                    <a:pt x="25" y="26"/>
                    <a:pt x="0" y="26"/>
                    <a:pt x="0" y="26"/>
                  </a:cubicBezTo>
                  <a:lnTo>
                    <a:pt x="0" y="252"/>
                  </a:lnTo>
                  <a:lnTo>
                    <a:pt x="25" y="252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2" name="Google Shape;2392;p44"/>
            <p:cNvSpPr/>
            <p:nvPr/>
          </p:nvSpPr>
          <p:spPr>
            <a:xfrm>
              <a:off x="3518950" y="22932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7"/>
                  </a:lnTo>
                  <a:cubicBezTo>
                    <a:pt x="0" y="227"/>
                    <a:pt x="0" y="227"/>
                    <a:pt x="0" y="227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3" name="Google Shape;2393;p44"/>
            <p:cNvSpPr/>
            <p:nvPr/>
          </p:nvSpPr>
          <p:spPr>
            <a:xfrm>
              <a:off x="3518950" y="22932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7"/>
                  </a:lnTo>
                  <a:cubicBezTo>
                    <a:pt x="0" y="227"/>
                    <a:pt x="0" y="227"/>
                    <a:pt x="0" y="227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4" name="Google Shape;2394;p44"/>
            <p:cNvSpPr/>
            <p:nvPr/>
          </p:nvSpPr>
          <p:spPr>
            <a:xfrm>
              <a:off x="3518950" y="22932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27"/>
                  </a:lnTo>
                  <a:cubicBezTo>
                    <a:pt x="0" y="227"/>
                    <a:pt x="0" y="252"/>
                    <a:pt x="0" y="252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5" name="Google Shape;2395;p44"/>
            <p:cNvSpPr/>
            <p:nvPr/>
          </p:nvSpPr>
          <p:spPr>
            <a:xfrm>
              <a:off x="3518950" y="22932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2"/>
                  </a:lnTo>
                  <a:cubicBezTo>
                    <a:pt x="0" y="252"/>
                    <a:pt x="0" y="252"/>
                    <a:pt x="0" y="252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6" name="Google Shape;2396;p44"/>
            <p:cNvSpPr/>
            <p:nvPr/>
          </p:nvSpPr>
          <p:spPr>
            <a:xfrm>
              <a:off x="3518950" y="22932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2"/>
                  </a:lnTo>
                  <a:lnTo>
                    <a:pt x="0" y="25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7" name="Google Shape;2397;p44"/>
            <p:cNvSpPr/>
            <p:nvPr/>
          </p:nvSpPr>
          <p:spPr>
            <a:xfrm>
              <a:off x="3431850" y="22920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26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8" name="Google Shape;2398;p44"/>
            <p:cNvSpPr/>
            <p:nvPr/>
          </p:nvSpPr>
          <p:spPr>
            <a:xfrm>
              <a:off x="3431850" y="22926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9" name="Google Shape;2399;p44"/>
            <p:cNvSpPr/>
            <p:nvPr/>
          </p:nvSpPr>
          <p:spPr>
            <a:xfrm>
              <a:off x="3431850" y="22926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0" name="Google Shape;2400;p44"/>
            <p:cNvSpPr/>
            <p:nvPr/>
          </p:nvSpPr>
          <p:spPr>
            <a:xfrm>
              <a:off x="3431850" y="22926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52"/>
                    <a:pt x="1" y="252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1" name="Google Shape;2401;p44"/>
            <p:cNvSpPr/>
            <p:nvPr/>
          </p:nvSpPr>
          <p:spPr>
            <a:xfrm>
              <a:off x="3431225" y="22926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2"/>
                  </a:lnTo>
                  <a:lnTo>
                    <a:pt x="26" y="252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2" name="Google Shape;2402;p44"/>
            <p:cNvSpPr/>
            <p:nvPr/>
          </p:nvSpPr>
          <p:spPr>
            <a:xfrm>
              <a:off x="3431225" y="22926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1" y="252"/>
                    <a:pt x="1" y="252"/>
                  </a:cubicBezTo>
                  <a:lnTo>
                    <a:pt x="1" y="26"/>
                  </a:lnTo>
                  <a:cubicBezTo>
                    <a:pt x="1" y="26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3" name="Google Shape;2403;p44"/>
            <p:cNvSpPr/>
            <p:nvPr/>
          </p:nvSpPr>
          <p:spPr>
            <a:xfrm>
              <a:off x="3431225" y="22932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7"/>
                  </a:lnTo>
                  <a:cubicBezTo>
                    <a:pt x="1" y="227"/>
                    <a:pt x="1" y="227"/>
                    <a:pt x="1" y="227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4" name="Google Shape;2404;p44"/>
            <p:cNvSpPr/>
            <p:nvPr/>
          </p:nvSpPr>
          <p:spPr>
            <a:xfrm>
              <a:off x="3431225" y="22932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7"/>
                  </a:lnTo>
                  <a:lnTo>
                    <a:pt x="1" y="227"/>
                  </a:ln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5" name="Google Shape;2405;p44"/>
            <p:cNvSpPr/>
            <p:nvPr/>
          </p:nvSpPr>
          <p:spPr>
            <a:xfrm>
              <a:off x="3480100" y="2292625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52"/>
                    <a:pt x="26" y="277"/>
                    <a:pt x="26" y="277"/>
                  </a:cubicBezTo>
                  <a:lnTo>
                    <a:pt x="26" y="26"/>
                  </a:lnTo>
                  <a:cubicBezTo>
                    <a:pt x="26" y="26"/>
                    <a:pt x="0" y="26"/>
                    <a:pt x="0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6" name="Google Shape;2406;p44"/>
            <p:cNvSpPr/>
            <p:nvPr/>
          </p:nvSpPr>
          <p:spPr>
            <a:xfrm>
              <a:off x="3508925" y="2293250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0" y="1"/>
                  </a:moveTo>
                  <a:lnTo>
                    <a:pt x="0" y="227"/>
                  </a:lnTo>
                  <a:cubicBezTo>
                    <a:pt x="25" y="252"/>
                    <a:pt x="25" y="252"/>
                    <a:pt x="25" y="277"/>
                  </a:cubicBezTo>
                  <a:lnTo>
                    <a:pt x="25" y="26"/>
                  </a:lnTo>
                  <a:cubicBezTo>
                    <a:pt x="25" y="26"/>
                    <a:pt x="25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7" name="Google Shape;2407;p44"/>
            <p:cNvSpPr/>
            <p:nvPr/>
          </p:nvSpPr>
          <p:spPr>
            <a:xfrm>
              <a:off x="3518950" y="2293250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0" y="1"/>
                  </a:moveTo>
                  <a:lnTo>
                    <a:pt x="0" y="252"/>
                  </a:lnTo>
                  <a:cubicBezTo>
                    <a:pt x="0" y="252"/>
                    <a:pt x="0" y="277"/>
                    <a:pt x="25" y="277"/>
                  </a:cubicBezTo>
                  <a:lnTo>
                    <a:pt x="25" y="26"/>
                  </a:lnTo>
                  <a:cubicBezTo>
                    <a:pt x="0" y="26"/>
                    <a:pt x="0" y="26"/>
                    <a:pt x="0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8" name="Google Shape;2408;p44"/>
            <p:cNvSpPr/>
            <p:nvPr/>
          </p:nvSpPr>
          <p:spPr>
            <a:xfrm>
              <a:off x="3470700" y="22932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7"/>
                  </a:lnTo>
                  <a:lnTo>
                    <a:pt x="1" y="22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9" name="Google Shape;2409;p44"/>
            <p:cNvSpPr/>
            <p:nvPr/>
          </p:nvSpPr>
          <p:spPr>
            <a:xfrm>
              <a:off x="3470700" y="22932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7"/>
                  </a:lnTo>
                  <a:cubicBezTo>
                    <a:pt x="1" y="227"/>
                    <a:pt x="1" y="227"/>
                    <a:pt x="1" y="252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0" name="Google Shape;2410;p44"/>
            <p:cNvSpPr/>
            <p:nvPr/>
          </p:nvSpPr>
          <p:spPr>
            <a:xfrm>
              <a:off x="3470700" y="22932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1" y="252"/>
                    <a:pt x="1" y="252"/>
                  </a:cubicBez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1" name="Google Shape;2411;p44"/>
            <p:cNvSpPr/>
            <p:nvPr/>
          </p:nvSpPr>
          <p:spPr>
            <a:xfrm>
              <a:off x="3470700" y="22932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1" y="252"/>
                    <a:pt x="1" y="252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2" name="Google Shape;2412;p44"/>
            <p:cNvSpPr/>
            <p:nvPr/>
          </p:nvSpPr>
          <p:spPr>
            <a:xfrm>
              <a:off x="3470700" y="22932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1" y="252"/>
                    <a:pt x="1" y="252"/>
                  </a:cubicBezTo>
                  <a:lnTo>
                    <a:pt x="1" y="26"/>
                  </a:lnTo>
                  <a:cubicBezTo>
                    <a:pt x="1" y="26"/>
                    <a:pt x="1" y="26"/>
                    <a:pt x="1" y="1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3" name="Google Shape;2413;p44"/>
            <p:cNvSpPr/>
            <p:nvPr/>
          </p:nvSpPr>
          <p:spPr>
            <a:xfrm>
              <a:off x="3470075" y="229390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4" name="Google Shape;2414;p44"/>
            <p:cNvSpPr/>
            <p:nvPr/>
          </p:nvSpPr>
          <p:spPr>
            <a:xfrm>
              <a:off x="3470075" y="22939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5" name="Google Shape;2415;p44"/>
            <p:cNvSpPr/>
            <p:nvPr/>
          </p:nvSpPr>
          <p:spPr>
            <a:xfrm>
              <a:off x="3470075" y="22939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6" name="Google Shape;2416;p44"/>
            <p:cNvSpPr/>
            <p:nvPr/>
          </p:nvSpPr>
          <p:spPr>
            <a:xfrm>
              <a:off x="3398650" y="22945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7" name="Google Shape;2417;p44"/>
            <p:cNvSpPr/>
            <p:nvPr/>
          </p:nvSpPr>
          <p:spPr>
            <a:xfrm>
              <a:off x="3398025" y="22939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8" name="Google Shape;2418;p44"/>
            <p:cNvSpPr/>
            <p:nvPr/>
          </p:nvSpPr>
          <p:spPr>
            <a:xfrm>
              <a:off x="3398025" y="22939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9" name="Google Shape;2419;p44"/>
            <p:cNvSpPr/>
            <p:nvPr/>
          </p:nvSpPr>
          <p:spPr>
            <a:xfrm>
              <a:off x="3397400" y="22939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0" name="Google Shape;2420;p44"/>
            <p:cNvSpPr/>
            <p:nvPr/>
          </p:nvSpPr>
          <p:spPr>
            <a:xfrm>
              <a:off x="3397400" y="22939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1" name="Google Shape;2421;p44"/>
            <p:cNvSpPr/>
            <p:nvPr/>
          </p:nvSpPr>
          <p:spPr>
            <a:xfrm>
              <a:off x="3397400" y="22939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2" name="Google Shape;2422;p44"/>
            <p:cNvSpPr/>
            <p:nvPr/>
          </p:nvSpPr>
          <p:spPr>
            <a:xfrm>
              <a:off x="3396775" y="22939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3" name="Google Shape;2423;p44"/>
            <p:cNvSpPr/>
            <p:nvPr/>
          </p:nvSpPr>
          <p:spPr>
            <a:xfrm>
              <a:off x="3396775" y="22939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4" name="Google Shape;2424;p44"/>
            <p:cNvSpPr/>
            <p:nvPr/>
          </p:nvSpPr>
          <p:spPr>
            <a:xfrm>
              <a:off x="3396150" y="22939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5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5" name="Google Shape;2425;p44"/>
            <p:cNvSpPr/>
            <p:nvPr/>
          </p:nvSpPr>
          <p:spPr>
            <a:xfrm>
              <a:off x="3396150" y="22939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6" name="Google Shape;2426;p44"/>
            <p:cNvSpPr/>
            <p:nvPr/>
          </p:nvSpPr>
          <p:spPr>
            <a:xfrm>
              <a:off x="3395500" y="2293900"/>
              <a:ext cx="675" cy="6275"/>
            </a:xfrm>
            <a:custGeom>
              <a:avLst/>
              <a:gdLst/>
              <a:ahLst/>
              <a:cxnLst/>
              <a:rect l="l" t="t" r="r" b="b"/>
              <a:pathLst>
                <a:path w="27" h="251" extrusionOk="0">
                  <a:moveTo>
                    <a:pt x="26" y="0"/>
                  </a:moveTo>
                  <a:cubicBezTo>
                    <a:pt x="26" y="25"/>
                    <a:pt x="1" y="25"/>
                    <a:pt x="1" y="25"/>
                  </a:cubicBez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7" name="Google Shape;2427;p44"/>
            <p:cNvSpPr/>
            <p:nvPr/>
          </p:nvSpPr>
          <p:spPr>
            <a:xfrm>
              <a:off x="3509550" y="22939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8" name="Google Shape;2428;p44"/>
            <p:cNvSpPr/>
            <p:nvPr/>
          </p:nvSpPr>
          <p:spPr>
            <a:xfrm>
              <a:off x="3509550" y="22939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9" name="Google Shape;2429;p44"/>
            <p:cNvSpPr/>
            <p:nvPr/>
          </p:nvSpPr>
          <p:spPr>
            <a:xfrm>
              <a:off x="3509550" y="22939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5"/>
                  </a:lnTo>
                  <a:cubicBezTo>
                    <a:pt x="0" y="2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0" name="Google Shape;2430;p44"/>
            <p:cNvSpPr/>
            <p:nvPr/>
          </p:nvSpPr>
          <p:spPr>
            <a:xfrm>
              <a:off x="3509550" y="22945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1" name="Google Shape;2431;p44"/>
            <p:cNvSpPr/>
            <p:nvPr/>
          </p:nvSpPr>
          <p:spPr>
            <a:xfrm>
              <a:off x="3509550" y="22945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2" name="Google Shape;2432;p44"/>
            <p:cNvSpPr/>
            <p:nvPr/>
          </p:nvSpPr>
          <p:spPr>
            <a:xfrm>
              <a:off x="3508925" y="229452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25" y="251"/>
                    <a:pt x="25" y="251"/>
                    <a:pt x="25" y="226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3" name="Google Shape;2433;p44"/>
            <p:cNvSpPr/>
            <p:nvPr/>
          </p:nvSpPr>
          <p:spPr>
            <a:xfrm>
              <a:off x="3508925" y="22945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5"/>
                  </a:lnTo>
                  <a:cubicBezTo>
                    <a:pt x="0" y="2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4" name="Google Shape;2434;p44"/>
            <p:cNvSpPr/>
            <p:nvPr/>
          </p:nvSpPr>
          <p:spPr>
            <a:xfrm>
              <a:off x="3508925" y="22951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5" name="Google Shape;2435;p44"/>
            <p:cNvSpPr/>
            <p:nvPr/>
          </p:nvSpPr>
          <p:spPr>
            <a:xfrm>
              <a:off x="3437500" y="22951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6" name="Google Shape;2436;p44"/>
            <p:cNvSpPr/>
            <p:nvPr/>
          </p:nvSpPr>
          <p:spPr>
            <a:xfrm>
              <a:off x="3436875" y="229515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7" name="Google Shape;2437;p44"/>
            <p:cNvSpPr/>
            <p:nvPr/>
          </p:nvSpPr>
          <p:spPr>
            <a:xfrm>
              <a:off x="3436875" y="22951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8" name="Google Shape;2438;p44"/>
            <p:cNvSpPr/>
            <p:nvPr/>
          </p:nvSpPr>
          <p:spPr>
            <a:xfrm>
              <a:off x="3436875" y="22951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9" name="Google Shape;2439;p44"/>
            <p:cNvSpPr/>
            <p:nvPr/>
          </p:nvSpPr>
          <p:spPr>
            <a:xfrm>
              <a:off x="3436250" y="229515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0" name="Google Shape;2440;p44"/>
            <p:cNvSpPr/>
            <p:nvPr/>
          </p:nvSpPr>
          <p:spPr>
            <a:xfrm>
              <a:off x="3436250" y="22951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1" name="Google Shape;2441;p44"/>
            <p:cNvSpPr/>
            <p:nvPr/>
          </p:nvSpPr>
          <p:spPr>
            <a:xfrm>
              <a:off x="3436250" y="22951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2" name="Google Shape;2442;p44"/>
            <p:cNvSpPr/>
            <p:nvPr/>
          </p:nvSpPr>
          <p:spPr>
            <a:xfrm>
              <a:off x="3435600" y="2295150"/>
              <a:ext cx="675" cy="5650"/>
            </a:xfrm>
            <a:custGeom>
              <a:avLst/>
              <a:gdLst/>
              <a:ahLst/>
              <a:cxnLst/>
              <a:rect l="l" t="t" r="r" b="b"/>
              <a:pathLst>
                <a:path w="27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3" name="Google Shape;2443;p44"/>
            <p:cNvSpPr/>
            <p:nvPr/>
          </p:nvSpPr>
          <p:spPr>
            <a:xfrm>
              <a:off x="3435600" y="22951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4" name="Google Shape;2444;p44"/>
            <p:cNvSpPr/>
            <p:nvPr/>
          </p:nvSpPr>
          <p:spPr>
            <a:xfrm>
              <a:off x="3434975" y="229515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5" name="Google Shape;2445;p44"/>
            <p:cNvSpPr/>
            <p:nvPr/>
          </p:nvSpPr>
          <p:spPr>
            <a:xfrm>
              <a:off x="3434350" y="229515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26"/>
                    <a:pt x="26" y="226"/>
                    <a:pt x="26" y="226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6" name="Google Shape;2446;p44"/>
            <p:cNvSpPr/>
            <p:nvPr/>
          </p:nvSpPr>
          <p:spPr>
            <a:xfrm>
              <a:off x="3476350" y="22957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7" name="Google Shape;2447;p44"/>
            <p:cNvSpPr/>
            <p:nvPr/>
          </p:nvSpPr>
          <p:spPr>
            <a:xfrm>
              <a:off x="3476350" y="22957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8" name="Google Shape;2448;p44"/>
            <p:cNvSpPr/>
            <p:nvPr/>
          </p:nvSpPr>
          <p:spPr>
            <a:xfrm>
              <a:off x="3475725" y="22957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51"/>
                    <a:pt x="25" y="251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9" name="Google Shape;2449;p44"/>
            <p:cNvSpPr/>
            <p:nvPr/>
          </p:nvSpPr>
          <p:spPr>
            <a:xfrm>
              <a:off x="3475725" y="2295775"/>
              <a:ext cx="0" cy="5650"/>
            </a:xfrm>
            <a:custGeom>
              <a:avLst/>
              <a:gdLst/>
              <a:ahLst/>
              <a:cxnLst/>
              <a:rect l="l" t="t" r="r" b="b"/>
              <a:pathLst>
                <a:path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0" name="Google Shape;2450;p44"/>
            <p:cNvSpPr/>
            <p:nvPr/>
          </p:nvSpPr>
          <p:spPr>
            <a:xfrm>
              <a:off x="3475075" y="22957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1" name="Google Shape;2451;p44"/>
            <p:cNvSpPr/>
            <p:nvPr/>
          </p:nvSpPr>
          <p:spPr>
            <a:xfrm>
              <a:off x="3475075" y="22957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2" name="Google Shape;2452;p44"/>
            <p:cNvSpPr/>
            <p:nvPr/>
          </p:nvSpPr>
          <p:spPr>
            <a:xfrm>
              <a:off x="3475075" y="22957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3" name="Google Shape;2453;p44"/>
            <p:cNvSpPr/>
            <p:nvPr/>
          </p:nvSpPr>
          <p:spPr>
            <a:xfrm>
              <a:off x="3474450" y="22957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4" name="Google Shape;2454;p44"/>
            <p:cNvSpPr/>
            <p:nvPr/>
          </p:nvSpPr>
          <p:spPr>
            <a:xfrm>
              <a:off x="3474450" y="22957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5" name="Google Shape;2455;p44"/>
            <p:cNvSpPr/>
            <p:nvPr/>
          </p:nvSpPr>
          <p:spPr>
            <a:xfrm>
              <a:off x="3473825" y="22957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26" y="226"/>
                    <a:pt x="26" y="226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6" name="Google Shape;2456;p44"/>
            <p:cNvSpPr/>
            <p:nvPr/>
          </p:nvSpPr>
          <p:spPr>
            <a:xfrm>
              <a:off x="3473200" y="22957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6" y="0"/>
                  </a:moveTo>
                  <a:cubicBezTo>
                    <a:pt x="26" y="0"/>
                    <a:pt x="26" y="0"/>
                    <a:pt x="1" y="25"/>
                  </a:cubicBez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7" name="Google Shape;2457;p44"/>
            <p:cNvSpPr/>
            <p:nvPr/>
          </p:nvSpPr>
          <p:spPr>
            <a:xfrm>
              <a:off x="3515175" y="2297025"/>
              <a:ext cx="675" cy="5650"/>
            </a:xfrm>
            <a:custGeom>
              <a:avLst/>
              <a:gdLst/>
              <a:ahLst/>
              <a:cxnLst/>
              <a:rect l="l" t="t" r="r" b="b"/>
              <a:pathLst>
                <a:path w="27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8" name="Google Shape;2458;p44"/>
            <p:cNvSpPr/>
            <p:nvPr/>
          </p:nvSpPr>
          <p:spPr>
            <a:xfrm>
              <a:off x="3515175" y="22964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25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25"/>
                    <a:pt x="1" y="2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9" name="Google Shape;2459;p44"/>
            <p:cNvSpPr/>
            <p:nvPr/>
          </p:nvSpPr>
          <p:spPr>
            <a:xfrm>
              <a:off x="3514550" y="22964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0" name="Google Shape;2460;p44"/>
            <p:cNvSpPr/>
            <p:nvPr/>
          </p:nvSpPr>
          <p:spPr>
            <a:xfrm>
              <a:off x="3514550" y="22964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1" name="Google Shape;2461;p44"/>
            <p:cNvSpPr/>
            <p:nvPr/>
          </p:nvSpPr>
          <p:spPr>
            <a:xfrm>
              <a:off x="3514550" y="22964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2" name="Google Shape;2462;p44"/>
            <p:cNvSpPr/>
            <p:nvPr/>
          </p:nvSpPr>
          <p:spPr>
            <a:xfrm>
              <a:off x="3513925" y="22964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3" name="Google Shape;2463;p44"/>
            <p:cNvSpPr/>
            <p:nvPr/>
          </p:nvSpPr>
          <p:spPr>
            <a:xfrm>
              <a:off x="3513925" y="22964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4" name="Google Shape;2464;p44"/>
            <p:cNvSpPr/>
            <p:nvPr/>
          </p:nvSpPr>
          <p:spPr>
            <a:xfrm>
              <a:off x="3513300" y="22964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5" name="Google Shape;2465;p44"/>
            <p:cNvSpPr/>
            <p:nvPr/>
          </p:nvSpPr>
          <p:spPr>
            <a:xfrm>
              <a:off x="3513300" y="22964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6" name="Google Shape;2466;p44"/>
            <p:cNvSpPr/>
            <p:nvPr/>
          </p:nvSpPr>
          <p:spPr>
            <a:xfrm>
              <a:off x="3512675" y="22964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7" name="Google Shape;2467;p44"/>
            <p:cNvSpPr/>
            <p:nvPr/>
          </p:nvSpPr>
          <p:spPr>
            <a:xfrm>
              <a:off x="3512050" y="229702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26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8" name="Google Shape;2468;p44"/>
            <p:cNvSpPr/>
            <p:nvPr/>
          </p:nvSpPr>
          <p:spPr>
            <a:xfrm>
              <a:off x="3527725" y="2289500"/>
              <a:ext cx="14425" cy="14450"/>
            </a:xfrm>
            <a:custGeom>
              <a:avLst/>
              <a:gdLst/>
              <a:ahLst/>
              <a:cxnLst/>
              <a:rect l="l" t="t" r="r" b="b"/>
              <a:pathLst>
                <a:path w="577" h="578" extrusionOk="0">
                  <a:moveTo>
                    <a:pt x="0" y="1"/>
                  </a:moveTo>
                  <a:lnTo>
                    <a:pt x="0" y="226"/>
                  </a:lnTo>
                  <a:lnTo>
                    <a:pt x="577" y="577"/>
                  </a:lnTo>
                  <a:lnTo>
                    <a:pt x="577" y="32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9" name="Google Shape;2469;p44"/>
            <p:cNvSpPr/>
            <p:nvPr/>
          </p:nvSpPr>
          <p:spPr>
            <a:xfrm>
              <a:off x="3542125" y="2297650"/>
              <a:ext cx="25" cy="6925"/>
            </a:xfrm>
            <a:custGeom>
              <a:avLst/>
              <a:gdLst/>
              <a:ahLst/>
              <a:cxnLst/>
              <a:rect l="l" t="t" r="r" b="b"/>
              <a:pathLst>
                <a:path w="1" h="277" extrusionOk="0">
                  <a:moveTo>
                    <a:pt x="1" y="25"/>
                  </a:moveTo>
                  <a:lnTo>
                    <a:pt x="1" y="276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25"/>
                    <a:pt x="1" y="25"/>
                    <a:pt x="1" y="2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0" name="Google Shape;2470;p44"/>
            <p:cNvSpPr/>
            <p:nvPr/>
          </p:nvSpPr>
          <p:spPr>
            <a:xfrm>
              <a:off x="3542125" y="22982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1" name="Google Shape;2471;p44"/>
            <p:cNvSpPr/>
            <p:nvPr/>
          </p:nvSpPr>
          <p:spPr>
            <a:xfrm>
              <a:off x="3542125" y="22982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cubicBezTo>
                    <a:pt x="1" y="26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2" name="Google Shape;2472;p44"/>
            <p:cNvSpPr/>
            <p:nvPr/>
          </p:nvSpPr>
          <p:spPr>
            <a:xfrm>
              <a:off x="3542125" y="22989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3" name="Google Shape;2473;p44"/>
            <p:cNvSpPr/>
            <p:nvPr/>
          </p:nvSpPr>
          <p:spPr>
            <a:xfrm>
              <a:off x="3542125" y="22989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4" name="Google Shape;2474;p44"/>
            <p:cNvSpPr/>
            <p:nvPr/>
          </p:nvSpPr>
          <p:spPr>
            <a:xfrm>
              <a:off x="3542125" y="22989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5" name="Google Shape;2475;p44"/>
            <p:cNvSpPr/>
            <p:nvPr/>
          </p:nvSpPr>
          <p:spPr>
            <a:xfrm>
              <a:off x="3542125" y="22989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6" name="Google Shape;2476;p44"/>
            <p:cNvSpPr/>
            <p:nvPr/>
          </p:nvSpPr>
          <p:spPr>
            <a:xfrm>
              <a:off x="3542125" y="22989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7" name="Google Shape;2477;p44"/>
            <p:cNvSpPr/>
            <p:nvPr/>
          </p:nvSpPr>
          <p:spPr>
            <a:xfrm>
              <a:off x="3542125" y="22989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8" name="Google Shape;2478;p44"/>
            <p:cNvSpPr/>
            <p:nvPr/>
          </p:nvSpPr>
          <p:spPr>
            <a:xfrm>
              <a:off x="3419950" y="2293250"/>
              <a:ext cx="11300" cy="12575"/>
            </a:xfrm>
            <a:custGeom>
              <a:avLst/>
              <a:gdLst/>
              <a:ahLst/>
              <a:cxnLst/>
              <a:rect l="l" t="t" r="r" b="b"/>
              <a:pathLst>
                <a:path w="452" h="503" extrusionOk="0">
                  <a:moveTo>
                    <a:pt x="452" y="1"/>
                  </a:moveTo>
                  <a:lnTo>
                    <a:pt x="0" y="252"/>
                  </a:lnTo>
                  <a:lnTo>
                    <a:pt x="0" y="502"/>
                  </a:lnTo>
                  <a:lnTo>
                    <a:pt x="452" y="227"/>
                  </a:lnTo>
                  <a:lnTo>
                    <a:pt x="452" y="1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9" name="Google Shape;2479;p44"/>
            <p:cNvSpPr/>
            <p:nvPr/>
          </p:nvSpPr>
          <p:spPr>
            <a:xfrm>
              <a:off x="3403025" y="2292000"/>
              <a:ext cx="13825" cy="13825"/>
            </a:xfrm>
            <a:custGeom>
              <a:avLst/>
              <a:gdLst/>
              <a:ahLst/>
              <a:cxnLst/>
              <a:rect l="l" t="t" r="r" b="b"/>
              <a:pathLst>
                <a:path w="553" h="553" extrusionOk="0">
                  <a:moveTo>
                    <a:pt x="1" y="1"/>
                  </a:moveTo>
                  <a:lnTo>
                    <a:pt x="1" y="226"/>
                  </a:lnTo>
                  <a:lnTo>
                    <a:pt x="552" y="552"/>
                  </a:lnTo>
                  <a:lnTo>
                    <a:pt x="552" y="3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0" name="Google Shape;2480;p44"/>
            <p:cNvSpPr/>
            <p:nvPr/>
          </p:nvSpPr>
          <p:spPr>
            <a:xfrm>
              <a:off x="3402400" y="2283225"/>
              <a:ext cx="29475" cy="16800"/>
            </a:xfrm>
            <a:custGeom>
              <a:avLst/>
              <a:gdLst/>
              <a:ahLst/>
              <a:cxnLst/>
              <a:rect l="l" t="t" r="r" b="b"/>
              <a:pathLst>
                <a:path w="1179" h="672" extrusionOk="0">
                  <a:moveTo>
                    <a:pt x="477" y="1"/>
                  </a:moveTo>
                  <a:lnTo>
                    <a:pt x="26" y="277"/>
                  </a:lnTo>
                  <a:cubicBezTo>
                    <a:pt x="1" y="302"/>
                    <a:pt x="1" y="327"/>
                    <a:pt x="26" y="352"/>
                  </a:cubicBezTo>
                  <a:lnTo>
                    <a:pt x="577" y="653"/>
                  </a:lnTo>
                  <a:cubicBezTo>
                    <a:pt x="590" y="665"/>
                    <a:pt x="615" y="671"/>
                    <a:pt x="640" y="671"/>
                  </a:cubicBezTo>
                  <a:cubicBezTo>
                    <a:pt x="665" y="671"/>
                    <a:pt x="690" y="665"/>
                    <a:pt x="702" y="653"/>
                  </a:cubicBezTo>
                  <a:lnTo>
                    <a:pt x="1154" y="402"/>
                  </a:lnTo>
                  <a:cubicBezTo>
                    <a:pt x="1179" y="377"/>
                    <a:pt x="1179" y="352"/>
                    <a:pt x="1154" y="327"/>
                  </a:cubicBezTo>
                  <a:lnTo>
                    <a:pt x="602" y="1"/>
                  </a:ln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1" name="Google Shape;2481;p44"/>
            <p:cNvSpPr/>
            <p:nvPr/>
          </p:nvSpPr>
          <p:spPr>
            <a:xfrm>
              <a:off x="3403650" y="2283225"/>
              <a:ext cx="26975" cy="15075"/>
            </a:xfrm>
            <a:custGeom>
              <a:avLst/>
              <a:gdLst/>
              <a:ahLst/>
              <a:cxnLst/>
              <a:rect l="l" t="t" r="r" b="b"/>
              <a:pathLst>
                <a:path w="1079" h="603" extrusionOk="0">
                  <a:moveTo>
                    <a:pt x="452" y="1"/>
                  </a:moveTo>
                  <a:cubicBezTo>
                    <a:pt x="452" y="1"/>
                    <a:pt x="1" y="277"/>
                    <a:pt x="1" y="277"/>
                  </a:cubicBezTo>
                  <a:lnTo>
                    <a:pt x="552" y="577"/>
                  </a:lnTo>
                  <a:cubicBezTo>
                    <a:pt x="552" y="602"/>
                    <a:pt x="577" y="602"/>
                    <a:pt x="577" y="602"/>
                  </a:cubicBezTo>
                  <a:cubicBezTo>
                    <a:pt x="602" y="602"/>
                    <a:pt x="627" y="602"/>
                    <a:pt x="627" y="577"/>
                  </a:cubicBezTo>
                  <a:cubicBezTo>
                    <a:pt x="627" y="577"/>
                    <a:pt x="1078" y="327"/>
                    <a:pt x="1078" y="327"/>
                  </a:cubicBezTo>
                  <a:lnTo>
                    <a:pt x="527" y="1"/>
                  </a:ln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2" name="Google Shape;2482;p44"/>
            <p:cNvSpPr/>
            <p:nvPr/>
          </p:nvSpPr>
          <p:spPr>
            <a:xfrm>
              <a:off x="3419325" y="22995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5" y="1"/>
                  </a:moveTo>
                  <a:cubicBezTo>
                    <a:pt x="25" y="1"/>
                    <a:pt x="0" y="26"/>
                    <a:pt x="0" y="26"/>
                  </a:cubicBez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3" name="Google Shape;2483;p44"/>
            <p:cNvSpPr/>
            <p:nvPr/>
          </p:nvSpPr>
          <p:spPr>
            <a:xfrm>
              <a:off x="3418700" y="23001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4" name="Google Shape;2484;p44"/>
            <p:cNvSpPr/>
            <p:nvPr/>
          </p:nvSpPr>
          <p:spPr>
            <a:xfrm>
              <a:off x="3418700" y="23001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5" name="Google Shape;2485;p44"/>
            <p:cNvSpPr/>
            <p:nvPr/>
          </p:nvSpPr>
          <p:spPr>
            <a:xfrm>
              <a:off x="3418700" y="23001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6" name="Google Shape;2486;p44"/>
            <p:cNvSpPr/>
            <p:nvPr/>
          </p:nvSpPr>
          <p:spPr>
            <a:xfrm>
              <a:off x="3418075" y="23001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7" name="Google Shape;2487;p44"/>
            <p:cNvSpPr/>
            <p:nvPr/>
          </p:nvSpPr>
          <p:spPr>
            <a:xfrm>
              <a:off x="3418075" y="23001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8" name="Google Shape;2488;p44"/>
            <p:cNvSpPr/>
            <p:nvPr/>
          </p:nvSpPr>
          <p:spPr>
            <a:xfrm>
              <a:off x="3417450" y="23001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9" name="Google Shape;2489;p44"/>
            <p:cNvSpPr/>
            <p:nvPr/>
          </p:nvSpPr>
          <p:spPr>
            <a:xfrm>
              <a:off x="3417450" y="23001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0" name="Google Shape;2490;p44"/>
            <p:cNvSpPr/>
            <p:nvPr/>
          </p:nvSpPr>
          <p:spPr>
            <a:xfrm>
              <a:off x="3417450" y="23001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1" name="Google Shape;2491;p44"/>
            <p:cNvSpPr/>
            <p:nvPr/>
          </p:nvSpPr>
          <p:spPr>
            <a:xfrm>
              <a:off x="3416825" y="23001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2" name="Google Shape;2492;p44"/>
            <p:cNvSpPr/>
            <p:nvPr/>
          </p:nvSpPr>
          <p:spPr>
            <a:xfrm>
              <a:off x="3416825" y="22995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26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26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3" name="Google Shape;2493;p44"/>
            <p:cNvSpPr/>
            <p:nvPr/>
          </p:nvSpPr>
          <p:spPr>
            <a:xfrm>
              <a:off x="3458800" y="2293900"/>
              <a:ext cx="11300" cy="12550"/>
            </a:xfrm>
            <a:custGeom>
              <a:avLst/>
              <a:gdLst/>
              <a:ahLst/>
              <a:cxnLst/>
              <a:rect l="l" t="t" r="r" b="b"/>
              <a:pathLst>
                <a:path w="452" h="502" extrusionOk="0">
                  <a:moveTo>
                    <a:pt x="451" y="0"/>
                  </a:moveTo>
                  <a:lnTo>
                    <a:pt x="0" y="276"/>
                  </a:lnTo>
                  <a:lnTo>
                    <a:pt x="0" y="501"/>
                  </a:lnTo>
                  <a:lnTo>
                    <a:pt x="451" y="251"/>
                  </a:lnTo>
                  <a:lnTo>
                    <a:pt x="451" y="0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4" name="Google Shape;2494;p44"/>
            <p:cNvSpPr/>
            <p:nvPr/>
          </p:nvSpPr>
          <p:spPr>
            <a:xfrm>
              <a:off x="3547775" y="23014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5" name="Google Shape;2495;p44"/>
            <p:cNvSpPr/>
            <p:nvPr/>
          </p:nvSpPr>
          <p:spPr>
            <a:xfrm>
              <a:off x="3547150" y="23007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26"/>
                  </a:lnTo>
                  <a:cubicBezTo>
                    <a:pt x="25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6" name="Google Shape;2496;p44"/>
            <p:cNvSpPr/>
            <p:nvPr/>
          </p:nvSpPr>
          <p:spPr>
            <a:xfrm>
              <a:off x="3547150" y="23007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7" name="Google Shape;2497;p44"/>
            <p:cNvSpPr/>
            <p:nvPr/>
          </p:nvSpPr>
          <p:spPr>
            <a:xfrm>
              <a:off x="3547150" y="23007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8" name="Google Shape;2498;p44"/>
            <p:cNvSpPr/>
            <p:nvPr/>
          </p:nvSpPr>
          <p:spPr>
            <a:xfrm>
              <a:off x="3547150" y="23007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9" name="Google Shape;2499;p44"/>
            <p:cNvSpPr/>
            <p:nvPr/>
          </p:nvSpPr>
          <p:spPr>
            <a:xfrm>
              <a:off x="3546525" y="23007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0" name="Google Shape;2500;p44"/>
            <p:cNvSpPr/>
            <p:nvPr/>
          </p:nvSpPr>
          <p:spPr>
            <a:xfrm>
              <a:off x="3546525" y="23007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1" name="Google Shape;2501;p44"/>
            <p:cNvSpPr/>
            <p:nvPr/>
          </p:nvSpPr>
          <p:spPr>
            <a:xfrm>
              <a:off x="3546525" y="23007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2" name="Google Shape;2502;p44"/>
            <p:cNvSpPr/>
            <p:nvPr/>
          </p:nvSpPr>
          <p:spPr>
            <a:xfrm>
              <a:off x="3545900" y="23007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3" name="Google Shape;2503;p44"/>
            <p:cNvSpPr/>
            <p:nvPr/>
          </p:nvSpPr>
          <p:spPr>
            <a:xfrm>
              <a:off x="3545900" y="23007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4" name="Google Shape;2504;p44"/>
            <p:cNvSpPr/>
            <p:nvPr/>
          </p:nvSpPr>
          <p:spPr>
            <a:xfrm>
              <a:off x="3545250" y="2300775"/>
              <a:ext cx="675" cy="6300"/>
            </a:xfrm>
            <a:custGeom>
              <a:avLst/>
              <a:gdLst/>
              <a:ahLst/>
              <a:cxnLst/>
              <a:rect l="l" t="t" r="r" b="b"/>
              <a:pathLst>
                <a:path w="27" h="252" extrusionOk="0">
                  <a:moveTo>
                    <a:pt x="26" y="1"/>
                  </a:moveTo>
                  <a:cubicBezTo>
                    <a:pt x="26" y="1"/>
                    <a:pt x="1" y="26"/>
                    <a:pt x="1" y="26"/>
                  </a:cubicBezTo>
                  <a:lnTo>
                    <a:pt x="1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5" name="Google Shape;2505;p44"/>
            <p:cNvSpPr/>
            <p:nvPr/>
          </p:nvSpPr>
          <p:spPr>
            <a:xfrm>
              <a:off x="3384225" y="2294525"/>
              <a:ext cx="11300" cy="12550"/>
            </a:xfrm>
            <a:custGeom>
              <a:avLst/>
              <a:gdLst/>
              <a:ahLst/>
              <a:cxnLst/>
              <a:rect l="l" t="t" r="r" b="b"/>
              <a:pathLst>
                <a:path w="452" h="502" extrusionOk="0">
                  <a:moveTo>
                    <a:pt x="452" y="0"/>
                  </a:moveTo>
                  <a:lnTo>
                    <a:pt x="1" y="251"/>
                  </a:lnTo>
                  <a:lnTo>
                    <a:pt x="1" y="501"/>
                  </a:lnTo>
                  <a:lnTo>
                    <a:pt x="452" y="226"/>
                  </a:lnTo>
                  <a:lnTo>
                    <a:pt x="45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6" name="Google Shape;2506;p44"/>
            <p:cNvSpPr/>
            <p:nvPr/>
          </p:nvSpPr>
          <p:spPr>
            <a:xfrm>
              <a:off x="3458175" y="23007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7" name="Google Shape;2507;p44"/>
            <p:cNvSpPr/>
            <p:nvPr/>
          </p:nvSpPr>
          <p:spPr>
            <a:xfrm>
              <a:off x="3458175" y="23007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8" name="Google Shape;2508;p44"/>
            <p:cNvSpPr/>
            <p:nvPr/>
          </p:nvSpPr>
          <p:spPr>
            <a:xfrm>
              <a:off x="3457550" y="23007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9" name="Google Shape;2509;p44"/>
            <p:cNvSpPr/>
            <p:nvPr/>
          </p:nvSpPr>
          <p:spPr>
            <a:xfrm>
              <a:off x="3457550" y="23007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0" name="Google Shape;2510;p44"/>
            <p:cNvSpPr/>
            <p:nvPr/>
          </p:nvSpPr>
          <p:spPr>
            <a:xfrm>
              <a:off x="3456925" y="23007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1" name="Google Shape;2511;p44"/>
            <p:cNvSpPr/>
            <p:nvPr/>
          </p:nvSpPr>
          <p:spPr>
            <a:xfrm>
              <a:off x="3456925" y="23007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2" name="Google Shape;2512;p44"/>
            <p:cNvSpPr/>
            <p:nvPr/>
          </p:nvSpPr>
          <p:spPr>
            <a:xfrm>
              <a:off x="3456925" y="23007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3" name="Google Shape;2513;p44"/>
            <p:cNvSpPr/>
            <p:nvPr/>
          </p:nvSpPr>
          <p:spPr>
            <a:xfrm>
              <a:off x="3456300" y="23007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4" name="Google Shape;2514;p44"/>
            <p:cNvSpPr/>
            <p:nvPr/>
          </p:nvSpPr>
          <p:spPr>
            <a:xfrm>
              <a:off x="3456300" y="23007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26"/>
                    <a:pt x="0" y="226"/>
                  </a:cubicBez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5" name="Google Shape;2515;p44"/>
            <p:cNvSpPr/>
            <p:nvPr/>
          </p:nvSpPr>
          <p:spPr>
            <a:xfrm>
              <a:off x="3455650" y="2300775"/>
              <a:ext cx="675" cy="5675"/>
            </a:xfrm>
            <a:custGeom>
              <a:avLst/>
              <a:gdLst/>
              <a:ahLst/>
              <a:cxnLst/>
              <a:rect l="l" t="t" r="r" b="b"/>
              <a:pathLst>
                <a:path w="27" h="227" extrusionOk="0">
                  <a:moveTo>
                    <a:pt x="26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6" name="Google Shape;2516;p44"/>
            <p:cNvSpPr/>
            <p:nvPr/>
          </p:nvSpPr>
          <p:spPr>
            <a:xfrm>
              <a:off x="3455650" y="23007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7" name="Google Shape;2517;p44"/>
            <p:cNvSpPr/>
            <p:nvPr/>
          </p:nvSpPr>
          <p:spPr>
            <a:xfrm>
              <a:off x="3421200" y="2272750"/>
              <a:ext cx="49525" cy="28050"/>
            </a:xfrm>
            <a:custGeom>
              <a:avLst/>
              <a:gdLst/>
              <a:ahLst/>
              <a:cxnLst/>
              <a:rect l="l" t="t" r="r" b="b"/>
              <a:pathLst>
                <a:path w="1981" h="1122" extrusionOk="0">
                  <a:moveTo>
                    <a:pt x="539" y="0"/>
                  </a:moveTo>
                  <a:cubicBezTo>
                    <a:pt x="508" y="0"/>
                    <a:pt x="477" y="6"/>
                    <a:pt x="452" y="19"/>
                  </a:cubicBezTo>
                  <a:lnTo>
                    <a:pt x="51" y="245"/>
                  </a:lnTo>
                  <a:cubicBezTo>
                    <a:pt x="1" y="270"/>
                    <a:pt x="1" y="320"/>
                    <a:pt x="51" y="345"/>
                  </a:cubicBezTo>
                  <a:lnTo>
                    <a:pt x="1379" y="1122"/>
                  </a:lnTo>
                  <a:lnTo>
                    <a:pt x="1504" y="1122"/>
                  </a:lnTo>
                  <a:lnTo>
                    <a:pt x="1955" y="846"/>
                  </a:lnTo>
                  <a:cubicBezTo>
                    <a:pt x="1981" y="821"/>
                    <a:pt x="1981" y="796"/>
                    <a:pt x="1955" y="771"/>
                  </a:cubicBezTo>
                  <a:lnTo>
                    <a:pt x="627" y="19"/>
                  </a:lnTo>
                  <a:cubicBezTo>
                    <a:pt x="602" y="6"/>
                    <a:pt x="571" y="0"/>
                    <a:pt x="539" y="0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8" name="Google Shape;2518;p44"/>
            <p:cNvSpPr/>
            <p:nvPr/>
          </p:nvSpPr>
          <p:spPr>
            <a:xfrm>
              <a:off x="3422450" y="2272575"/>
              <a:ext cx="47025" cy="26350"/>
            </a:xfrm>
            <a:custGeom>
              <a:avLst/>
              <a:gdLst/>
              <a:ahLst/>
              <a:cxnLst/>
              <a:rect l="l" t="t" r="r" b="b"/>
              <a:pathLst>
                <a:path w="1881" h="1054" extrusionOk="0">
                  <a:moveTo>
                    <a:pt x="477" y="1"/>
                  </a:moveTo>
                  <a:cubicBezTo>
                    <a:pt x="452" y="1"/>
                    <a:pt x="427" y="1"/>
                    <a:pt x="402" y="26"/>
                  </a:cubicBezTo>
                  <a:lnTo>
                    <a:pt x="26" y="252"/>
                  </a:lnTo>
                  <a:lnTo>
                    <a:pt x="1" y="252"/>
                  </a:lnTo>
                  <a:cubicBezTo>
                    <a:pt x="1" y="277"/>
                    <a:pt x="1" y="277"/>
                    <a:pt x="26" y="277"/>
                  </a:cubicBezTo>
                  <a:lnTo>
                    <a:pt x="1354" y="1054"/>
                  </a:lnTo>
                  <a:lnTo>
                    <a:pt x="1429" y="1054"/>
                  </a:lnTo>
                  <a:cubicBezTo>
                    <a:pt x="1429" y="1054"/>
                    <a:pt x="1880" y="778"/>
                    <a:pt x="1880" y="778"/>
                  </a:cubicBezTo>
                  <a:lnTo>
                    <a:pt x="552" y="26"/>
                  </a:lnTo>
                  <a:cubicBezTo>
                    <a:pt x="527" y="1"/>
                    <a:pt x="502" y="1"/>
                    <a:pt x="477" y="1"/>
                  </a:cubicBez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9" name="Google Shape;2519;p44"/>
            <p:cNvSpPr/>
            <p:nvPr/>
          </p:nvSpPr>
          <p:spPr>
            <a:xfrm>
              <a:off x="3497650" y="2295150"/>
              <a:ext cx="11300" cy="11925"/>
            </a:xfrm>
            <a:custGeom>
              <a:avLst/>
              <a:gdLst/>
              <a:ahLst/>
              <a:cxnLst/>
              <a:rect l="l" t="t" r="r" b="b"/>
              <a:pathLst>
                <a:path w="452" h="477" extrusionOk="0">
                  <a:moveTo>
                    <a:pt x="451" y="0"/>
                  </a:moveTo>
                  <a:lnTo>
                    <a:pt x="0" y="251"/>
                  </a:lnTo>
                  <a:lnTo>
                    <a:pt x="0" y="476"/>
                  </a:lnTo>
                  <a:lnTo>
                    <a:pt x="451" y="226"/>
                  </a:lnTo>
                  <a:lnTo>
                    <a:pt x="451" y="0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0" name="Google Shape;2520;p44"/>
            <p:cNvSpPr/>
            <p:nvPr/>
          </p:nvSpPr>
          <p:spPr>
            <a:xfrm>
              <a:off x="3480725" y="2293250"/>
              <a:ext cx="13800" cy="13825"/>
            </a:xfrm>
            <a:custGeom>
              <a:avLst/>
              <a:gdLst/>
              <a:ahLst/>
              <a:cxnLst/>
              <a:rect l="l" t="t" r="r" b="b"/>
              <a:pathLst>
                <a:path w="552" h="553" extrusionOk="0">
                  <a:moveTo>
                    <a:pt x="1" y="1"/>
                  </a:moveTo>
                  <a:lnTo>
                    <a:pt x="1" y="252"/>
                  </a:lnTo>
                  <a:lnTo>
                    <a:pt x="552" y="552"/>
                  </a:lnTo>
                  <a:lnTo>
                    <a:pt x="552" y="32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1" name="Google Shape;2521;p44"/>
            <p:cNvSpPr/>
            <p:nvPr/>
          </p:nvSpPr>
          <p:spPr>
            <a:xfrm>
              <a:off x="3497025" y="23014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25" y="251"/>
                    <a:pt x="25" y="251"/>
                    <a:pt x="25" y="226"/>
                  </a:cubicBezTo>
                  <a:lnTo>
                    <a:pt x="25" y="1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2" name="Google Shape;2522;p44"/>
            <p:cNvSpPr/>
            <p:nvPr/>
          </p:nvSpPr>
          <p:spPr>
            <a:xfrm>
              <a:off x="3497025" y="23014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3" name="Google Shape;2523;p44"/>
            <p:cNvSpPr/>
            <p:nvPr/>
          </p:nvSpPr>
          <p:spPr>
            <a:xfrm>
              <a:off x="3496400" y="23014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5" y="1"/>
                  </a:moveTo>
                  <a:cubicBezTo>
                    <a:pt x="25" y="1"/>
                    <a:pt x="0" y="26"/>
                    <a:pt x="0" y="26"/>
                  </a:cubicBez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4" name="Google Shape;2524;p44"/>
            <p:cNvSpPr/>
            <p:nvPr/>
          </p:nvSpPr>
          <p:spPr>
            <a:xfrm>
              <a:off x="3496400" y="23020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5" name="Google Shape;2525;p44"/>
            <p:cNvSpPr/>
            <p:nvPr/>
          </p:nvSpPr>
          <p:spPr>
            <a:xfrm>
              <a:off x="3496400" y="23020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6" name="Google Shape;2526;p44"/>
            <p:cNvSpPr/>
            <p:nvPr/>
          </p:nvSpPr>
          <p:spPr>
            <a:xfrm>
              <a:off x="3495775" y="23020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7" name="Google Shape;2527;p44"/>
            <p:cNvSpPr/>
            <p:nvPr/>
          </p:nvSpPr>
          <p:spPr>
            <a:xfrm>
              <a:off x="3495775" y="23020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8" name="Google Shape;2528;p44"/>
            <p:cNvSpPr/>
            <p:nvPr/>
          </p:nvSpPr>
          <p:spPr>
            <a:xfrm>
              <a:off x="3495125" y="2301400"/>
              <a:ext cx="675" cy="6300"/>
            </a:xfrm>
            <a:custGeom>
              <a:avLst/>
              <a:gdLst/>
              <a:ahLst/>
              <a:cxnLst/>
              <a:rect l="l" t="t" r="r" b="b"/>
              <a:pathLst>
                <a:path w="27" h="252" extrusionOk="0">
                  <a:moveTo>
                    <a:pt x="1" y="1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9" name="Google Shape;2529;p44"/>
            <p:cNvSpPr/>
            <p:nvPr/>
          </p:nvSpPr>
          <p:spPr>
            <a:xfrm>
              <a:off x="3495125" y="23014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0" name="Google Shape;2530;p44"/>
            <p:cNvSpPr/>
            <p:nvPr/>
          </p:nvSpPr>
          <p:spPr>
            <a:xfrm>
              <a:off x="3495125" y="23014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1" name="Google Shape;2531;p44"/>
            <p:cNvSpPr/>
            <p:nvPr/>
          </p:nvSpPr>
          <p:spPr>
            <a:xfrm>
              <a:off x="3494500" y="23014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51"/>
                    <a:pt x="1" y="251"/>
                    <a:pt x="26" y="251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2" name="Google Shape;2532;p44"/>
            <p:cNvSpPr/>
            <p:nvPr/>
          </p:nvSpPr>
          <p:spPr>
            <a:xfrm>
              <a:off x="3480100" y="2284650"/>
              <a:ext cx="29475" cy="17250"/>
            </a:xfrm>
            <a:custGeom>
              <a:avLst/>
              <a:gdLst/>
              <a:ahLst/>
              <a:cxnLst/>
              <a:rect l="l" t="t" r="r" b="b"/>
              <a:pathLst>
                <a:path w="1179" h="690" extrusionOk="0">
                  <a:moveTo>
                    <a:pt x="549" y="0"/>
                  </a:moveTo>
                  <a:cubicBezTo>
                    <a:pt x="527" y="0"/>
                    <a:pt x="502" y="7"/>
                    <a:pt x="477" y="19"/>
                  </a:cubicBezTo>
                  <a:lnTo>
                    <a:pt x="26" y="270"/>
                  </a:lnTo>
                  <a:cubicBezTo>
                    <a:pt x="0" y="295"/>
                    <a:pt x="0" y="345"/>
                    <a:pt x="26" y="345"/>
                  </a:cubicBezTo>
                  <a:lnTo>
                    <a:pt x="577" y="671"/>
                  </a:lnTo>
                  <a:cubicBezTo>
                    <a:pt x="602" y="683"/>
                    <a:pt x="627" y="690"/>
                    <a:pt x="649" y="690"/>
                  </a:cubicBezTo>
                  <a:cubicBezTo>
                    <a:pt x="671" y="690"/>
                    <a:pt x="690" y="683"/>
                    <a:pt x="702" y="671"/>
                  </a:cubicBezTo>
                  <a:lnTo>
                    <a:pt x="1153" y="420"/>
                  </a:lnTo>
                  <a:cubicBezTo>
                    <a:pt x="1178" y="395"/>
                    <a:pt x="1178" y="345"/>
                    <a:pt x="1153" y="345"/>
                  </a:cubicBezTo>
                  <a:lnTo>
                    <a:pt x="602" y="19"/>
                  </a:lnTo>
                  <a:cubicBezTo>
                    <a:pt x="589" y="7"/>
                    <a:pt x="571" y="0"/>
                    <a:pt x="549" y="0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3" name="Google Shape;2533;p44"/>
            <p:cNvSpPr/>
            <p:nvPr/>
          </p:nvSpPr>
          <p:spPr>
            <a:xfrm>
              <a:off x="3481350" y="2285125"/>
              <a:ext cx="26975" cy="14425"/>
            </a:xfrm>
            <a:custGeom>
              <a:avLst/>
              <a:gdLst/>
              <a:ahLst/>
              <a:cxnLst/>
              <a:rect l="l" t="t" r="r" b="b"/>
              <a:pathLst>
                <a:path w="1079" h="577" extrusionOk="0">
                  <a:moveTo>
                    <a:pt x="452" y="0"/>
                  </a:moveTo>
                  <a:cubicBezTo>
                    <a:pt x="452" y="0"/>
                    <a:pt x="1" y="251"/>
                    <a:pt x="1" y="251"/>
                  </a:cubicBezTo>
                  <a:cubicBezTo>
                    <a:pt x="1" y="251"/>
                    <a:pt x="1" y="251"/>
                    <a:pt x="1" y="276"/>
                  </a:cubicBezTo>
                  <a:lnTo>
                    <a:pt x="552" y="577"/>
                  </a:lnTo>
                  <a:lnTo>
                    <a:pt x="652" y="577"/>
                  </a:lnTo>
                  <a:cubicBezTo>
                    <a:pt x="652" y="577"/>
                    <a:pt x="1078" y="326"/>
                    <a:pt x="1078" y="326"/>
                  </a:cubicBezTo>
                  <a:cubicBezTo>
                    <a:pt x="1078" y="326"/>
                    <a:pt x="1078" y="326"/>
                    <a:pt x="1078" y="301"/>
                  </a:cubicBezTo>
                  <a:lnTo>
                    <a:pt x="552" y="0"/>
                  </a:ln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4" name="Google Shape;2534;p44"/>
            <p:cNvSpPr/>
            <p:nvPr/>
          </p:nvSpPr>
          <p:spPr>
            <a:xfrm>
              <a:off x="3423075" y="2295150"/>
              <a:ext cx="11300" cy="12550"/>
            </a:xfrm>
            <a:custGeom>
              <a:avLst/>
              <a:gdLst/>
              <a:ahLst/>
              <a:cxnLst/>
              <a:rect l="l" t="t" r="r" b="b"/>
              <a:pathLst>
                <a:path w="452" h="502" extrusionOk="0">
                  <a:moveTo>
                    <a:pt x="452" y="0"/>
                  </a:moveTo>
                  <a:lnTo>
                    <a:pt x="1" y="251"/>
                  </a:lnTo>
                  <a:lnTo>
                    <a:pt x="1" y="501"/>
                  </a:lnTo>
                  <a:lnTo>
                    <a:pt x="452" y="251"/>
                  </a:lnTo>
                  <a:lnTo>
                    <a:pt x="45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5" name="Google Shape;2535;p44"/>
            <p:cNvSpPr/>
            <p:nvPr/>
          </p:nvSpPr>
          <p:spPr>
            <a:xfrm>
              <a:off x="3384225" y="23007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6" name="Google Shape;2536;p44"/>
            <p:cNvSpPr/>
            <p:nvPr/>
          </p:nvSpPr>
          <p:spPr>
            <a:xfrm>
              <a:off x="3384225" y="23007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7" name="Google Shape;2537;p44"/>
            <p:cNvSpPr/>
            <p:nvPr/>
          </p:nvSpPr>
          <p:spPr>
            <a:xfrm>
              <a:off x="3384225" y="23007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cubicBezTo>
                    <a:pt x="1" y="26"/>
                    <a:pt x="1" y="26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8" name="Google Shape;2538;p44"/>
            <p:cNvSpPr/>
            <p:nvPr/>
          </p:nvSpPr>
          <p:spPr>
            <a:xfrm>
              <a:off x="3383600" y="23014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9" name="Google Shape;2539;p44"/>
            <p:cNvSpPr/>
            <p:nvPr/>
          </p:nvSpPr>
          <p:spPr>
            <a:xfrm>
              <a:off x="3383600" y="23014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0" name="Google Shape;2540;p44"/>
            <p:cNvSpPr/>
            <p:nvPr/>
          </p:nvSpPr>
          <p:spPr>
            <a:xfrm>
              <a:off x="3383600" y="23014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1" name="Google Shape;2541;p44"/>
            <p:cNvSpPr/>
            <p:nvPr/>
          </p:nvSpPr>
          <p:spPr>
            <a:xfrm>
              <a:off x="3383600" y="23014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2" name="Google Shape;2542;p44"/>
            <p:cNvSpPr/>
            <p:nvPr/>
          </p:nvSpPr>
          <p:spPr>
            <a:xfrm>
              <a:off x="3383600" y="23020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3" name="Google Shape;2543;p44"/>
            <p:cNvSpPr/>
            <p:nvPr/>
          </p:nvSpPr>
          <p:spPr>
            <a:xfrm>
              <a:off x="3536500" y="2299525"/>
              <a:ext cx="5650" cy="8800"/>
            </a:xfrm>
            <a:custGeom>
              <a:avLst/>
              <a:gdLst/>
              <a:ahLst/>
              <a:cxnLst/>
              <a:rect l="l" t="t" r="r" b="b"/>
              <a:pathLst>
                <a:path w="226" h="352" extrusionOk="0">
                  <a:moveTo>
                    <a:pt x="226" y="1"/>
                  </a:moveTo>
                  <a:lnTo>
                    <a:pt x="0" y="126"/>
                  </a:lnTo>
                  <a:lnTo>
                    <a:pt x="0" y="351"/>
                  </a:lnTo>
                  <a:lnTo>
                    <a:pt x="226" y="226"/>
                  </a:lnTo>
                  <a:lnTo>
                    <a:pt x="226" y="1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4" name="Google Shape;2544;p44"/>
            <p:cNvSpPr/>
            <p:nvPr/>
          </p:nvSpPr>
          <p:spPr>
            <a:xfrm>
              <a:off x="3519575" y="2293900"/>
              <a:ext cx="14425" cy="14425"/>
            </a:xfrm>
            <a:custGeom>
              <a:avLst/>
              <a:gdLst/>
              <a:ahLst/>
              <a:cxnLst/>
              <a:rect l="l" t="t" r="r" b="b"/>
              <a:pathLst>
                <a:path w="577" h="577" extrusionOk="0">
                  <a:moveTo>
                    <a:pt x="0" y="0"/>
                  </a:moveTo>
                  <a:lnTo>
                    <a:pt x="0" y="251"/>
                  </a:lnTo>
                  <a:lnTo>
                    <a:pt x="577" y="576"/>
                  </a:lnTo>
                  <a:lnTo>
                    <a:pt x="577" y="3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5" name="Google Shape;2545;p44"/>
            <p:cNvSpPr/>
            <p:nvPr/>
          </p:nvSpPr>
          <p:spPr>
            <a:xfrm>
              <a:off x="3423075" y="23014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6" name="Google Shape;2546;p44"/>
            <p:cNvSpPr/>
            <p:nvPr/>
          </p:nvSpPr>
          <p:spPr>
            <a:xfrm>
              <a:off x="3423075" y="23014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cubicBezTo>
                    <a:pt x="1" y="26"/>
                    <a:pt x="1" y="26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7" name="Google Shape;2547;p44"/>
            <p:cNvSpPr/>
            <p:nvPr/>
          </p:nvSpPr>
          <p:spPr>
            <a:xfrm>
              <a:off x="3423075" y="23020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8" name="Google Shape;2548;p44"/>
            <p:cNvSpPr/>
            <p:nvPr/>
          </p:nvSpPr>
          <p:spPr>
            <a:xfrm>
              <a:off x="3423075" y="23020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9" name="Google Shape;2549;p44"/>
            <p:cNvSpPr/>
            <p:nvPr/>
          </p:nvSpPr>
          <p:spPr>
            <a:xfrm>
              <a:off x="3422450" y="23020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0" name="Google Shape;2550;p44"/>
            <p:cNvSpPr/>
            <p:nvPr/>
          </p:nvSpPr>
          <p:spPr>
            <a:xfrm>
              <a:off x="3398650" y="2294525"/>
              <a:ext cx="13800" cy="13800"/>
            </a:xfrm>
            <a:custGeom>
              <a:avLst/>
              <a:gdLst/>
              <a:ahLst/>
              <a:cxnLst/>
              <a:rect l="l" t="t" r="r" b="b"/>
              <a:pathLst>
                <a:path w="552" h="552" extrusionOk="0">
                  <a:moveTo>
                    <a:pt x="0" y="0"/>
                  </a:moveTo>
                  <a:lnTo>
                    <a:pt x="0" y="226"/>
                  </a:lnTo>
                  <a:lnTo>
                    <a:pt x="552" y="551"/>
                  </a:lnTo>
                  <a:lnTo>
                    <a:pt x="552" y="3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1" name="Google Shape;2551;p44"/>
            <p:cNvSpPr/>
            <p:nvPr/>
          </p:nvSpPr>
          <p:spPr>
            <a:xfrm>
              <a:off x="3462550" y="2296400"/>
              <a:ext cx="10675" cy="11925"/>
            </a:xfrm>
            <a:custGeom>
              <a:avLst/>
              <a:gdLst/>
              <a:ahLst/>
              <a:cxnLst/>
              <a:rect l="l" t="t" r="r" b="b"/>
              <a:pathLst>
                <a:path w="427" h="477" extrusionOk="0">
                  <a:moveTo>
                    <a:pt x="427" y="0"/>
                  </a:moveTo>
                  <a:lnTo>
                    <a:pt x="1" y="251"/>
                  </a:lnTo>
                  <a:lnTo>
                    <a:pt x="1" y="476"/>
                  </a:lnTo>
                  <a:lnTo>
                    <a:pt x="427" y="226"/>
                  </a:lnTo>
                  <a:lnTo>
                    <a:pt x="42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2" name="Google Shape;2552;p44"/>
            <p:cNvSpPr/>
            <p:nvPr/>
          </p:nvSpPr>
          <p:spPr>
            <a:xfrm>
              <a:off x="3535875" y="23026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3" name="Google Shape;2553;p44"/>
            <p:cNvSpPr/>
            <p:nvPr/>
          </p:nvSpPr>
          <p:spPr>
            <a:xfrm>
              <a:off x="3535875" y="23026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52"/>
                    <a:pt x="0" y="252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4" name="Google Shape;2554;p44"/>
            <p:cNvSpPr/>
            <p:nvPr/>
          </p:nvSpPr>
          <p:spPr>
            <a:xfrm>
              <a:off x="3535225" y="2302650"/>
              <a:ext cx="675" cy="6300"/>
            </a:xfrm>
            <a:custGeom>
              <a:avLst/>
              <a:gdLst/>
              <a:ahLst/>
              <a:cxnLst/>
              <a:rect l="l" t="t" r="r" b="b"/>
              <a:pathLst>
                <a:path w="27" h="252" extrusionOk="0">
                  <a:moveTo>
                    <a:pt x="1" y="1"/>
                  </a:moveTo>
                  <a:lnTo>
                    <a:pt x="1" y="252"/>
                  </a:lnTo>
                  <a:lnTo>
                    <a:pt x="26" y="252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5" name="Google Shape;2555;p44"/>
            <p:cNvSpPr/>
            <p:nvPr/>
          </p:nvSpPr>
          <p:spPr>
            <a:xfrm>
              <a:off x="3535225" y="23026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1" y="252"/>
                    <a:pt x="1" y="252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6" name="Google Shape;2556;p44"/>
            <p:cNvSpPr/>
            <p:nvPr/>
          </p:nvSpPr>
          <p:spPr>
            <a:xfrm>
              <a:off x="3535225" y="23026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lnTo>
                    <a:pt x="1" y="252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7" name="Google Shape;2557;p44"/>
            <p:cNvSpPr/>
            <p:nvPr/>
          </p:nvSpPr>
          <p:spPr>
            <a:xfrm>
              <a:off x="3534600" y="23026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2"/>
                  </a:lnTo>
                  <a:lnTo>
                    <a:pt x="26" y="252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8" name="Google Shape;2558;p44"/>
            <p:cNvSpPr/>
            <p:nvPr/>
          </p:nvSpPr>
          <p:spPr>
            <a:xfrm>
              <a:off x="3534600" y="23026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1" y="252"/>
                    <a:pt x="1" y="252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9" name="Google Shape;2559;p44"/>
            <p:cNvSpPr/>
            <p:nvPr/>
          </p:nvSpPr>
          <p:spPr>
            <a:xfrm>
              <a:off x="3534600" y="23026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1" y="252"/>
                    <a:pt x="1" y="252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0" name="Google Shape;2560;p44"/>
            <p:cNvSpPr/>
            <p:nvPr/>
          </p:nvSpPr>
          <p:spPr>
            <a:xfrm>
              <a:off x="3534600" y="23026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1" name="Google Shape;2561;p44"/>
            <p:cNvSpPr/>
            <p:nvPr/>
          </p:nvSpPr>
          <p:spPr>
            <a:xfrm>
              <a:off x="3533975" y="23026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2" name="Google Shape;2562;p44"/>
            <p:cNvSpPr/>
            <p:nvPr/>
          </p:nvSpPr>
          <p:spPr>
            <a:xfrm>
              <a:off x="3533975" y="23026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3" name="Google Shape;2563;p44"/>
            <p:cNvSpPr/>
            <p:nvPr/>
          </p:nvSpPr>
          <p:spPr>
            <a:xfrm>
              <a:off x="3518950" y="2289025"/>
              <a:ext cx="23825" cy="13650"/>
            </a:xfrm>
            <a:custGeom>
              <a:avLst/>
              <a:gdLst/>
              <a:ahLst/>
              <a:cxnLst/>
              <a:rect l="l" t="t" r="r" b="b"/>
              <a:pathLst>
                <a:path w="953" h="546" extrusionOk="0">
                  <a:moveTo>
                    <a:pt x="301" y="1"/>
                  </a:moveTo>
                  <a:cubicBezTo>
                    <a:pt x="282" y="1"/>
                    <a:pt x="264" y="7"/>
                    <a:pt x="251" y="20"/>
                  </a:cubicBezTo>
                  <a:lnTo>
                    <a:pt x="25" y="145"/>
                  </a:lnTo>
                  <a:cubicBezTo>
                    <a:pt x="0" y="170"/>
                    <a:pt x="0" y="195"/>
                    <a:pt x="25" y="195"/>
                  </a:cubicBezTo>
                  <a:lnTo>
                    <a:pt x="602" y="546"/>
                  </a:lnTo>
                  <a:lnTo>
                    <a:pt x="702" y="546"/>
                  </a:lnTo>
                  <a:lnTo>
                    <a:pt x="928" y="421"/>
                  </a:lnTo>
                  <a:cubicBezTo>
                    <a:pt x="953" y="396"/>
                    <a:pt x="953" y="370"/>
                    <a:pt x="928" y="345"/>
                  </a:cubicBezTo>
                  <a:lnTo>
                    <a:pt x="351" y="20"/>
                  </a:lnTo>
                  <a:cubicBezTo>
                    <a:pt x="339" y="7"/>
                    <a:pt x="320" y="1"/>
                    <a:pt x="301" y="1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4" name="Google Shape;2564;p44"/>
            <p:cNvSpPr/>
            <p:nvPr/>
          </p:nvSpPr>
          <p:spPr>
            <a:xfrm>
              <a:off x="3520200" y="2289500"/>
              <a:ext cx="21325" cy="11300"/>
            </a:xfrm>
            <a:custGeom>
              <a:avLst/>
              <a:gdLst/>
              <a:ahLst/>
              <a:cxnLst/>
              <a:rect l="l" t="t" r="r" b="b"/>
              <a:pathLst>
                <a:path w="853" h="452" extrusionOk="0">
                  <a:moveTo>
                    <a:pt x="226" y="1"/>
                  </a:moveTo>
                  <a:lnTo>
                    <a:pt x="0" y="126"/>
                  </a:lnTo>
                  <a:lnTo>
                    <a:pt x="577" y="452"/>
                  </a:lnTo>
                  <a:lnTo>
                    <a:pt x="627" y="452"/>
                  </a:lnTo>
                  <a:lnTo>
                    <a:pt x="853" y="326"/>
                  </a:lnTo>
                  <a:lnTo>
                    <a:pt x="276" y="1"/>
                  </a:ln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5" name="Google Shape;2565;p44"/>
            <p:cNvSpPr/>
            <p:nvPr/>
          </p:nvSpPr>
          <p:spPr>
            <a:xfrm>
              <a:off x="3422450" y="23020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6" name="Google Shape;2566;p44"/>
            <p:cNvSpPr/>
            <p:nvPr/>
          </p:nvSpPr>
          <p:spPr>
            <a:xfrm>
              <a:off x="3422450" y="23020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cubicBezTo>
                    <a:pt x="1" y="26"/>
                    <a:pt x="1" y="26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7" name="Google Shape;2567;p44"/>
            <p:cNvSpPr/>
            <p:nvPr/>
          </p:nvSpPr>
          <p:spPr>
            <a:xfrm>
              <a:off x="3422450" y="23026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8" name="Google Shape;2568;p44"/>
            <p:cNvSpPr/>
            <p:nvPr/>
          </p:nvSpPr>
          <p:spPr>
            <a:xfrm>
              <a:off x="3422450" y="23026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9" name="Google Shape;2569;p44"/>
            <p:cNvSpPr/>
            <p:nvPr/>
          </p:nvSpPr>
          <p:spPr>
            <a:xfrm>
              <a:off x="3383600" y="2302025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51"/>
                    <a:pt x="26" y="251"/>
                    <a:pt x="26" y="277"/>
                  </a:cubicBezTo>
                  <a:lnTo>
                    <a:pt x="26" y="26"/>
                  </a:lnTo>
                  <a:cubicBezTo>
                    <a:pt x="26" y="26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0" name="Google Shape;2570;p44"/>
            <p:cNvSpPr/>
            <p:nvPr/>
          </p:nvSpPr>
          <p:spPr>
            <a:xfrm>
              <a:off x="3437500" y="2295150"/>
              <a:ext cx="13800" cy="13800"/>
            </a:xfrm>
            <a:custGeom>
              <a:avLst/>
              <a:gdLst/>
              <a:ahLst/>
              <a:cxnLst/>
              <a:rect l="l" t="t" r="r" b="b"/>
              <a:pathLst>
                <a:path w="552" h="552" extrusionOk="0">
                  <a:moveTo>
                    <a:pt x="0" y="0"/>
                  </a:moveTo>
                  <a:lnTo>
                    <a:pt x="0" y="251"/>
                  </a:lnTo>
                  <a:lnTo>
                    <a:pt x="552" y="552"/>
                  </a:lnTo>
                  <a:lnTo>
                    <a:pt x="552" y="3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1" name="Google Shape;2571;p44"/>
            <p:cNvSpPr/>
            <p:nvPr/>
          </p:nvSpPr>
          <p:spPr>
            <a:xfrm>
              <a:off x="3501400" y="2297025"/>
              <a:ext cx="11300" cy="12550"/>
            </a:xfrm>
            <a:custGeom>
              <a:avLst/>
              <a:gdLst/>
              <a:ahLst/>
              <a:cxnLst/>
              <a:rect l="l" t="t" r="r" b="b"/>
              <a:pathLst>
                <a:path w="452" h="502" extrusionOk="0">
                  <a:moveTo>
                    <a:pt x="452" y="0"/>
                  </a:moveTo>
                  <a:lnTo>
                    <a:pt x="1" y="251"/>
                  </a:lnTo>
                  <a:lnTo>
                    <a:pt x="1" y="502"/>
                  </a:lnTo>
                  <a:lnTo>
                    <a:pt x="452" y="226"/>
                  </a:lnTo>
                  <a:lnTo>
                    <a:pt x="45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2" name="Google Shape;2572;p44"/>
            <p:cNvSpPr/>
            <p:nvPr/>
          </p:nvSpPr>
          <p:spPr>
            <a:xfrm>
              <a:off x="3412425" y="2302025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1"/>
                  </a:moveTo>
                  <a:lnTo>
                    <a:pt x="1" y="251"/>
                  </a:lnTo>
                  <a:cubicBezTo>
                    <a:pt x="26" y="251"/>
                    <a:pt x="26" y="277"/>
                    <a:pt x="26" y="277"/>
                  </a:cubicBezTo>
                  <a:lnTo>
                    <a:pt x="26" y="51"/>
                  </a:lnTo>
                  <a:cubicBezTo>
                    <a:pt x="26" y="26"/>
                    <a:pt x="26" y="26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3" name="Google Shape;2573;p44"/>
            <p:cNvSpPr/>
            <p:nvPr/>
          </p:nvSpPr>
          <p:spPr>
            <a:xfrm>
              <a:off x="3462550" y="23026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4" name="Google Shape;2574;p44"/>
            <p:cNvSpPr/>
            <p:nvPr/>
          </p:nvSpPr>
          <p:spPr>
            <a:xfrm>
              <a:off x="3461925" y="23026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1" y="226"/>
                    <a:pt x="26" y="226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5" name="Google Shape;2575;p44"/>
            <p:cNvSpPr/>
            <p:nvPr/>
          </p:nvSpPr>
          <p:spPr>
            <a:xfrm>
              <a:off x="3461925" y="23026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1" y="252"/>
                    <a:pt x="1" y="252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6" name="Google Shape;2576;p44"/>
            <p:cNvSpPr/>
            <p:nvPr/>
          </p:nvSpPr>
          <p:spPr>
            <a:xfrm>
              <a:off x="3461925" y="23026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1" y="252"/>
                    <a:pt x="1" y="252"/>
                  </a:cubicBezTo>
                  <a:lnTo>
                    <a:pt x="1" y="26"/>
                  </a:lnTo>
                  <a:cubicBezTo>
                    <a:pt x="1" y="26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7" name="Google Shape;2577;p44"/>
            <p:cNvSpPr/>
            <p:nvPr/>
          </p:nvSpPr>
          <p:spPr>
            <a:xfrm>
              <a:off x="3461925" y="23032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7"/>
                  </a:lnTo>
                  <a:cubicBezTo>
                    <a:pt x="1" y="227"/>
                    <a:pt x="1" y="227"/>
                    <a:pt x="1" y="227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8" name="Google Shape;2578;p44"/>
            <p:cNvSpPr/>
            <p:nvPr/>
          </p:nvSpPr>
          <p:spPr>
            <a:xfrm>
              <a:off x="3461925" y="23032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7"/>
                  </a:lnTo>
                  <a:cubicBezTo>
                    <a:pt x="1" y="227"/>
                    <a:pt x="1" y="227"/>
                    <a:pt x="1" y="252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9" name="Google Shape;2579;p44"/>
            <p:cNvSpPr/>
            <p:nvPr/>
          </p:nvSpPr>
          <p:spPr>
            <a:xfrm>
              <a:off x="3461925" y="23032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1" y="252"/>
                    <a:pt x="1" y="252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0" name="Google Shape;2580;p44"/>
            <p:cNvSpPr/>
            <p:nvPr/>
          </p:nvSpPr>
          <p:spPr>
            <a:xfrm>
              <a:off x="3461925" y="23032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lnTo>
                    <a:pt x="1" y="25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1" name="Google Shape;2581;p44"/>
            <p:cNvSpPr/>
            <p:nvPr/>
          </p:nvSpPr>
          <p:spPr>
            <a:xfrm>
              <a:off x="3422450" y="2302650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52"/>
                    <a:pt x="26" y="277"/>
                    <a:pt x="26" y="277"/>
                  </a:cubicBezTo>
                  <a:lnTo>
                    <a:pt x="26" y="26"/>
                  </a:lnTo>
                  <a:cubicBezTo>
                    <a:pt x="26" y="26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2" name="Google Shape;2582;p44"/>
            <p:cNvSpPr/>
            <p:nvPr/>
          </p:nvSpPr>
          <p:spPr>
            <a:xfrm>
              <a:off x="3476975" y="2295775"/>
              <a:ext cx="13175" cy="13800"/>
            </a:xfrm>
            <a:custGeom>
              <a:avLst/>
              <a:gdLst/>
              <a:ahLst/>
              <a:cxnLst/>
              <a:rect l="l" t="t" r="r" b="b"/>
              <a:pathLst>
                <a:path w="527" h="552" extrusionOk="0">
                  <a:moveTo>
                    <a:pt x="0" y="0"/>
                  </a:moveTo>
                  <a:lnTo>
                    <a:pt x="0" y="251"/>
                  </a:lnTo>
                  <a:lnTo>
                    <a:pt x="526" y="552"/>
                  </a:lnTo>
                  <a:lnTo>
                    <a:pt x="526" y="3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3" name="Google Shape;2583;p44"/>
            <p:cNvSpPr/>
            <p:nvPr/>
          </p:nvSpPr>
          <p:spPr>
            <a:xfrm>
              <a:off x="3451275" y="2303275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1"/>
                  </a:moveTo>
                  <a:lnTo>
                    <a:pt x="1" y="227"/>
                  </a:lnTo>
                  <a:cubicBezTo>
                    <a:pt x="26" y="252"/>
                    <a:pt x="26" y="252"/>
                    <a:pt x="26" y="277"/>
                  </a:cubicBezTo>
                  <a:lnTo>
                    <a:pt x="26" y="26"/>
                  </a:lnTo>
                  <a:cubicBezTo>
                    <a:pt x="26" y="26"/>
                    <a:pt x="26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4" name="Google Shape;2584;p44"/>
            <p:cNvSpPr/>
            <p:nvPr/>
          </p:nvSpPr>
          <p:spPr>
            <a:xfrm>
              <a:off x="3501400" y="23032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lnTo>
                    <a:pt x="1" y="252"/>
                  </a:ln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5" name="Google Shape;2585;p44"/>
            <p:cNvSpPr/>
            <p:nvPr/>
          </p:nvSpPr>
          <p:spPr>
            <a:xfrm>
              <a:off x="3500775" y="23032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6" y="1"/>
                  </a:moveTo>
                  <a:cubicBezTo>
                    <a:pt x="26" y="1"/>
                    <a:pt x="1" y="1"/>
                    <a:pt x="1" y="26"/>
                  </a:cubicBezTo>
                  <a:lnTo>
                    <a:pt x="1" y="252"/>
                  </a:lnTo>
                  <a:lnTo>
                    <a:pt x="26" y="252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6" name="Google Shape;2586;p44"/>
            <p:cNvSpPr/>
            <p:nvPr/>
          </p:nvSpPr>
          <p:spPr>
            <a:xfrm>
              <a:off x="3500775" y="23039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7" name="Google Shape;2587;p44"/>
            <p:cNvSpPr/>
            <p:nvPr/>
          </p:nvSpPr>
          <p:spPr>
            <a:xfrm>
              <a:off x="3500775" y="23039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8" name="Google Shape;2588;p44"/>
            <p:cNvSpPr/>
            <p:nvPr/>
          </p:nvSpPr>
          <p:spPr>
            <a:xfrm>
              <a:off x="3500775" y="23039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9" name="Google Shape;2589;p44"/>
            <p:cNvSpPr/>
            <p:nvPr/>
          </p:nvSpPr>
          <p:spPr>
            <a:xfrm>
              <a:off x="3500775" y="23039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0" name="Google Shape;2590;p44"/>
            <p:cNvSpPr/>
            <p:nvPr/>
          </p:nvSpPr>
          <p:spPr>
            <a:xfrm>
              <a:off x="3500775" y="23039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cubicBezTo>
                    <a:pt x="1" y="25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1" name="Google Shape;2591;p44"/>
            <p:cNvSpPr/>
            <p:nvPr/>
          </p:nvSpPr>
          <p:spPr>
            <a:xfrm>
              <a:off x="3500775" y="23045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2" name="Google Shape;2592;p44"/>
            <p:cNvSpPr/>
            <p:nvPr/>
          </p:nvSpPr>
          <p:spPr>
            <a:xfrm>
              <a:off x="3413050" y="23032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7"/>
                  </a:lnTo>
                  <a:lnTo>
                    <a:pt x="1" y="22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3" name="Google Shape;2593;p44"/>
            <p:cNvSpPr/>
            <p:nvPr/>
          </p:nvSpPr>
          <p:spPr>
            <a:xfrm>
              <a:off x="3413050" y="23032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7"/>
                  </a:lnTo>
                  <a:cubicBezTo>
                    <a:pt x="1" y="227"/>
                    <a:pt x="1" y="227"/>
                    <a:pt x="1" y="252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4" name="Google Shape;2594;p44"/>
            <p:cNvSpPr/>
            <p:nvPr/>
          </p:nvSpPr>
          <p:spPr>
            <a:xfrm>
              <a:off x="3413050" y="23032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1" y="252"/>
                    <a:pt x="1" y="252"/>
                  </a:cubicBez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5" name="Google Shape;2595;p44"/>
            <p:cNvSpPr/>
            <p:nvPr/>
          </p:nvSpPr>
          <p:spPr>
            <a:xfrm>
              <a:off x="3413050" y="23032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1" y="252"/>
                    <a:pt x="1" y="252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6" name="Google Shape;2596;p44"/>
            <p:cNvSpPr/>
            <p:nvPr/>
          </p:nvSpPr>
          <p:spPr>
            <a:xfrm>
              <a:off x="3413050" y="23032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1" y="252"/>
                    <a:pt x="1" y="252"/>
                  </a:cubicBezTo>
                  <a:lnTo>
                    <a:pt x="1" y="26"/>
                  </a:lnTo>
                  <a:cubicBezTo>
                    <a:pt x="1" y="26"/>
                    <a:pt x="1" y="26"/>
                    <a:pt x="1" y="1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7" name="Google Shape;2597;p44"/>
            <p:cNvSpPr/>
            <p:nvPr/>
          </p:nvSpPr>
          <p:spPr>
            <a:xfrm>
              <a:off x="3412425" y="230392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8" name="Google Shape;2598;p44"/>
            <p:cNvSpPr/>
            <p:nvPr/>
          </p:nvSpPr>
          <p:spPr>
            <a:xfrm>
              <a:off x="3412425" y="23039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9" name="Google Shape;2599;p44"/>
            <p:cNvSpPr/>
            <p:nvPr/>
          </p:nvSpPr>
          <p:spPr>
            <a:xfrm>
              <a:off x="3412425" y="23039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0" name="Google Shape;2600;p44"/>
            <p:cNvSpPr/>
            <p:nvPr/>
          </p:nvSpPr>
          <p:spPr>
            <a:xfrm>
              <a:off x="3539625" y="2301400"/>
              <a:ext cx="5650" cy="8800"/>
            </a:xfrm>
            <a:custGeom>
              <a:avLst/>
              <a:gdLst/>
              <a:ahLst/>
              <a:cxnLst/>
              <a:rect l="l" t="t" r="r" b="b"/>
              <a:pathLst>
                <a:path w="226" h="352" extrusionOk="0">
                  <a:moveTo>
                    <a:pt x="226" y="1"/>
                  </a:moveTo>
                  <a:lnTo>
                    <a:pt x="0" y="126"/>
                  </a:lnTo>
                  <a:lnTo>
                    <a:pt x="0" y="352"/>
                  </a:lnTo>
                  <a:lnTo>
                    <a:pt x="226" y="226"/>
                  </a:lnTo>
                  <a:lnTo>
                    <a:pt x="22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1" name="Google Shape;2601;p44"/>
            <p:cNvSpPr/>
            <p:nvPr/>
          </p:nvSpPr>
          <p:spPr>
            <a:xfrm>
              <a:off x="3461925" y="2303275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1" y="277"/>
                    <a:pt x="26" y="277"/>
                  </a:cubicBezTo>
                  <a:lnTo>
                    <a:pt x="26" y="51"/>
                  </a:lnTo>
                  <a:cubicBezTo>
                    <a:pt x="1" y="26"/>
                    <a:pt x="1" y="26"/>
                    <a:pt x="1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2" name="Google Shape;2602;p44"/>
            <p:cNvSpPr/>
            <p:nvPr/>
          </p:nvSpPr>
          <p:spPr>
            <a:xfrm>
              <a:off x="3515825" y="2297025"/>
              <a:ext cx="13175" cy="13800"/>
            </a:xfrm>
            <a:custGeom>
              <a:avLst/>
              <a:gdLst/>
              <a:ahLst/>
              <a:cxnLst/>
              <a:rect l="l" t="t" r="r" b="b"/>
              <a:pathLst>
                <a:path w="527" h="552" extrusionOk="0">
                  <a:moveTo>
                    <a:pt x="0" y="0"/>
                  </a:moveTo>
                  <a:lnTo>
                    <a:pt x="0" y="226"/>
                  </a:lnTo>
                  <a:lnTo>
                    <a:pt x="526" y="552"/>
                  </a:lnTo>
                  <a:lnTo>
                    <a:pt x="526" y="3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3" name="Google Shape;2603;p44"/>
            <p:cNvSpPr/>
            <p:nvPr/>
          </p:nvSpPr>
          <p:spPr>
            <a:xfrm>
              <a:off x="3490125" y="2303925"/>
              <a:ext cx="650" cy="6900"/>
            </a:xfrm>
            <a:custGeom>
              <a:avLst/>
              <a:gdLst/>
              <a:ahLst/>
              <a:cxnLst/>
              <a:rect l="l" t="t" r="r" b="b"/>
              <a:pathLst>
                <a:path w="26" h="276" extrusionOk="0">
                  <a:moveTo>
                    <a:pt x="0" y="0"/>
                  </a:moveTo>
                  <a:lnTo>
                    <a:pt x="0" y="226"/>
                  </a:lnTo>
                  <a:cubicBezTo>
                    <a:pt x="26" y="251"/>
                    <a:pt x="26" y="251"/>
                    <a:pt x="26" y="276"/>
                  </a:cubicBezTo>
                  <a:lnTo>
                    <a:pt x="26" y="25"/>
                  </a:lnTo>
                  <a:cubicBezTo>
                    <a:pt x="26" y="25"/>
                    <a:pt x="26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4" name="Google Shape;2604;p44"/>
            <p:cNvSpPr/>
            <p:nvPr/>
          </p:nvSpPr>
          <p:spPr>
            <a:xfrm>
              <a:off x="3539625" y="23045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5" name="Google Shape;2605;p44"/>
            <p:cNvSpPr/>
            <p:nvPr/>
          </p:nvSpPr>
          <p:spPr>
            <a:xfrm>
              <a:off x="3539625" y="23045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6" name="Google Shape;2606;p44"/>
            <p:cNvSpPr/>
            <p:nvPr/>
          </p:nvSpPr>
          <p:spPr>
            <a:xfrm>
              <a:off x="3539625" y="23045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7" name="Google Shape;2607;p44"/>
            <p:cNvSpPr/>
            <p:nvPr/>
          </p:nvSpPr>
          <p:spPr>
            <a:xfrm>
              <a:off x="3539625" y="23045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8" name="Google Shape;2608;p44"/>
            <p:cNvSpPr/>
            <p:nvPr/>
          </p:nvSpPr>
          <p:spPr>
            <a:xfrm>
              <a:off x="3539625" y="23045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5"/>
                  </a:lnTo>
                  <a:cubicBezTo>
                    <a:pt x="0" y="25"/>
                    <a:pt x="0" y="25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9" name="Google Shape;2609;p44"/>
            <p:cNvSpPr/>
            <p:nvPr/>
          </p:nvSpPr>
          <p:spPr>
            <a:xfrm>
              <a:off x="3539625" y="23051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0" name="Google Shape;2610;p44"/>
            <p:cNvSpPr/>
            <p:nvPr/>
          </p:nvSpPr>
          <p:spPr>
            <a:xfrm>
              <a:off x="3539625" y="23051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1" name="Google Shape;2611;p44"/>
            <p:cNvSpPr/>
            <p:nvPr/>
          </p:nvSpPr>
          <p:spPr>
            <a:xfrm>
              <a:off x="3539625" y="23051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2" name="Google Shape;2612;p44"/>
            <p:cNvSpPr/>
            <p:nvPr/>
          </p:nvSpPr>
          <p:spPr>
            <a:xfrm>
              <a:off x="3451900" y="23039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3" name="Google Shape;2613;p44"/>
            <p:cNvSpPr/>
            <p:nvPr/>
          </p:nvSpPr>
          <p:spPr>
            <a:xfrm>
              <a:off x="3451900" y="23039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4" name="Google Shape;2614;p44"/>
            <p:cNvSpPr/>
            <p:nvPr/>
          </p:nvSpPr>
          <p:spPr>
            <a:xfrm>
              <a:off x="3451900" y="23039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cubicBezTo>
                    <a:pt x="1" y="25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5" name="Google Shape;2615;p44"/>
            <p:cNvSpPr/>
            <p:nvPr/>
          </p:nvSpPr>
          <p:spPr>
            <a:xfrm>
              <a:off x="3451900" y="23045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6" name="Google Shape;2616;p44"/>
            <p:cNvSpPr/>
            <p:nvPr/>
          </p:nvSpPr>
          <p:spPr>
            <a:xfrm>
              <a:off x="3451900" y="23045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7" name="Google Shape;2617;p44"/>
            <p:cNvSpPr/>
            <p:nvPr/>
          </p:nvSpPr>
          <p:spPr>
            <a:xfrm>
              <a:off x="3451900" y="23045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8" name="Google Shape;2618;p44"/>
            <p:cNvSpPr/>
            <p:nvPr/>
          </p:nvSpPr>
          <p:spPr>
            <a:xfrm>
              <a:off x="3451275" y="230455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6" y="0"/>
                  </a:moveTo>
                  <a:cubicBezTo>
                    <a:pt x="1" y="0"/>
                    <a:pt x="1" y="25"/>
                    <a:pt x="1" y="25"/>
                  </a:cubicBez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9" name="Google Shape;2619;p44"/>
            <p:cNvSpPr/>
            <p:nvPr/>
          </p:nvSpPr>
          <p:spPr>
            <a:xfrm>
              <a:off x="3451275" y="23051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0" name="Google Shape;2620;p44"/>
            <p:cNvSpPr/>
            <p:nvPr/>
          </p:nvSpPr>
          <p:spPr>
            <a:xfrm>
              <a:off x="3500775" y="2304550"/>
              <a:ext cx="650" cy="6900"/>
            </a:xfrm>
            <a:custGeom>
              <a:avLst/>
              <a:gdLst/>
              <a:ahLst/>
              <a:cxnLst/>
              <a:rect l="l" t="t" r="r" b="b"/>
              <a:pathLst>
                <a:path w="26" h="27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51"/>
                    <a:pt x="1" y="251"/>
                    <a:pt x="26" y="276"/>
                  </a:cubicBezTo>
                  <a:lnTo>
                    <a:pt x="26" y="25"/>
                  </a:lnTo>
                  <a:cubicBezTo>
                    <a:pt x="1" y="25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1" name="Google Shape;2621;p44"/>
            <p:cNvSpPr/>
            <p:nvPr/>
          </p:nvSpPr>
          <p:spPr>
            <a:xfrm>
              <a:off x="3379850" y="23051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2" name="Google Shape;2622;p44"/>
            <p:cNvSpPr/>
            <p:nvPr/>
          </p:nvSpPr>
          <p:spPr>
            <a:xfrm>
              <a:off x="3379225" y="23051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3" name="Google Shape;2623;p44"/>
            <p:cNvSpPr/>
            <p:nvPr/>
          </p:nvSpPr>
          <p:spPr>
            <a:xfrm>
              <a:off x="3379225" y="23051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4" name="Google Shape;2624;p44"/>
            <p:cNvSpPr/>
            <p:nvPr/>
          </p:nvSpPr>
          <p:spPr>
            <a:xfrm>
              <a:off x="3379225" y="23051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5" name="Google Shape;2625;p44"/>
            <p:cNvSpPr/>
            <p:nvPr/>
          </p:nvSpPr>
          <p:spPr>
            <a:xfrm>
              <a:off x="3378600" y="23051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6" name="Google Shape;2626;p44"/>
            <p:cNvSpPr/>
            <p:nvPr/>
          </p:nvSpPr>
          <p:spPr>
            <a:xfrm>
              <a:off x="3378600" y="23051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7" name="Google Shape;2627;p44"/>
            <p:cNvSpPr/>
            <p:nvPr/>
          </p:nvSpPr>
          <p:spPr>
            <a:xfrm>
              <a:off x="3378600" y="23051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8" name="Google Shape;2628;p44"/>
            <p:cNvSpPr/>
            <p:nvPr/>
          </p:nvSpPr>
          <p:spPr>
            <a:xfrm>
              <a:off x="3377975" y="23051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9" name="Google Shape;2629;p44"/>
            <p:cNvSpPr/>
            <p:nvPr/>
          </p:nvSpPr>
          <p:spPr>
            <a:xfrm>
              <a:off x="3377975" y="23051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0" name="Google Shape;2630;p44"/>
            <p:cNvSpPr/>
            <p:nvPr/>
          </p:nvSpPr>
          <p:spPr>
            <a:xfrm>
              <a:off x="3377350" y="23051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1" name="Google Shape;2631;p44"/>
            <p:cNvSpPr/>
            <p:nvPr/>
          </p:nvSpPr>
          <p:spPr>
            <a:xfrm>
              <a:off x="3376725" y="23051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26"/>
                    <a:pt x="25" y="226"/>
                    <a:pt x="25" y="226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2" name="Google Shape;2632;p44"/>
            <p:cNvSpPr/>
            <p:nvPr/>
          </p:nvSpPr>
          <p:spPr>
            <a:xfrm>
              <a:off x="3528975" y="2304550"/>
              <a:ext cx="650" cy="6900"/>
            </a:xfrm>
            <a:custGeom>
              <a:avLst/>
              <a:gdLst/>
              <a:ahLst/>
              <a:cxnLst/>
              <a:rect l="l" t="t" r="r" b="b"/>
              <a:pathLst>
                <a:path w="26" h="276" extrusionOk="0">
                  <a:moveTo>
                    <a:pt x="0" y="0"/>
                  </a:moveTo>
                  <a:lnTo>
                    <a:pt x="0" y="251"/>
                  </a:lnTo>
                  <a:cubicBezTo>
                    <a:pt x="25" y="251"/>
                    <a:pt x="25" y="276"/>
                    <a:pt x="25" y="276"/>
                  </a:cubicBezTo>
                  <a:lnTo>
                    <a:pt x="25" y="50"/>
                  </a:lnTo>
                  <a:cubicBezTo>
                    <a:pt x="25" y="25"/>
                    <a:pt x="25" y="25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3" name="Google Shape;2633;p44"/>
            <p:cNvSpPr/>
            <p:nvPr/>
          </p:nvSpPr>
          <p:spPr>
            <a:xfrm>
              <a:off x="3539625" y="2305175"/>
              <a:ext cx="25" cy="6900"/>
            </a:xfrm>
            <a:custGeom>
              <a:avLst/>
              <a:gdLst/>
              <a:ahLst/>
              <a:cxnLst/>
              <a:rect l="l" t="t" r="r" b="b"/>
              <a:pathLst>
                <a:path w="1" h="276" extrusionOk="0">
                  <a:moveTo>
                    <a:pt x="0" y="25"/>
                  </a:moveTo>
                  <a:lnTo>
                    <a:pt x="0" y="276"/>
                  </a:lnTo>
                  <a:cubicBezTo>
                    <a:pt x="0" y="251"/>
                    <a:pt x="0" y="251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25"/>
                    <a:pt x="0" y="25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4" name="Google Shape;2634;p44"/>
            <p:cNvSpPr/>
            <p:nvPr/>
          </p:nvSpPr>
          <p:spPr>
            <a:xfrm>
              <a:off x="3490750" y="23045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25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5" name="Google Shape;2635;p44"/>
            <p:cNvSpPr/>
            <p:nvPr/>
          </p:nvSpPr>
          <p:spPr>
            <a:xfrm>
              <a:off x="3490750" y="23051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6" name="Google Shape;2636;p44"/>
            <p:cNvSpPr/>
            <p:nvPr/>
          </p:nvSpPr>
          <p:spPr>
            <a:xfrm>
              <a:off x="3490750" y="23051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7" name="Google Shape;2637;p44"/>
            <p:cNvSpPr/>
            <p:nvPr/>
          </p:nvSpPr>
          <p:spPr>
            <a:xfrm>
              <a:off x="3490750" y="23051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8" name="Google Shape;2638;p44"/>
            <p:cNvSpPr/>
            <p:nvPr/>
          </p:nvSpPr>
          <p:spPr>
            <a:xfrm>
              <a:off x="3490750" y="23051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9" name="Google Shape;2639;p44"/>
            <p:cNvSpPr/>
            <p:nvPr/>
          </p:nvSpPr>
          <p:spPr>
            <a:xfrm>
              <a:off x="3490750" y="23051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cubicBezTo>
                    <a:pt x="1" y="25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0" name="Google Shape;2640;p44"/>
            <p:cNvSpPr/>
            <p:nvPr/>
          </p:nvSpPr>
          <p:spPr>
            <a:xfrm>
              <a:off x="3490125" y="230580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1" name="Google Shape;2641;p44"/>
            <p:cNvSpPr/>
            <p:nvPr/>
          </p:nvSpPr>
          <p:spPr>
            <a:xfrm>
              <a:off x="3490125" y="23058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2" name="Google Shape;2642;p44"/>
            <p:cNvSpPr/>
            <p:nvPr/>
          </p:nvSpPr>
          <p:spPr>
            <a:xfrm>
              <a:off x="3418700" y="23058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3" name="Google Shape;2643;p44"/>
            <p:cNvSpPr/>
            <p:nvPr/>
          </p:nvSpPr>
          <p:spPr>
            <a:xfrm>
              <a:off x="3418700" y="23058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4" name="Google Shape;2644;p44"/>
            <p:cNvSpPr/>
            <p:nvPr/>
          </p:nvSpPr>
          <p:spPr>
            <a:xfrm>
              <a:off x="3418075" y="23058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51"/>
                    <a:pt x="25" y="251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5" name="Google Shape;2645;p44"/>
            <p:cNvSpPr/>
            <p:nvPr/>
          </p:nvSpPr>
          <p:spPr>
            <a:xfrm>
              <a:off x="3418075" y="23058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6" name="Google Shape;2646;p44"/>
            <p:cNvSpPr/>
            <p:nvPr/>
          </p:nvSpPr>
          <p:spPr>
            <a:xfrm>
              <a:off x="3417450" y="230580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7" name="Google Shape;2647;p44"/>
            <p:cNvSpPr/>
            <p:nvPr/>
          </p:nvSpPr>
          <p:spPr>
            <a:xfrm>
              <a:off x="3417450" y="23058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8" name="Google Shape;2648;p44"/>
            <p:cNvSpPr/>
            <p:nvPr/>
          </p:nvSpPr>
          <p:spPr>
            <a:xfrm>
              <a:off x="3417450" y="23058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9" name="Google Shape;2649;p44"/>
            <p:cNvSpPr/>
            <p:nvPr/>
          </p:nvSpPr>
          <p:spPr>
            <a:xfrm>
              <a:off x="3416825" y="230580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0" name="Google Shape;2650;p44"/>
            <p:cNvSpPr/>
            <p:nvPr/>
          </p:nvSpPr>
          <p:spPr>
            <a:xfrm>
              <a:off x="3416825" y="23058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1" name="Google Shape;2651;p44"/>
            <p:cNvSpPr/>
            <p:nvPr/>
          </p:nvSpPr>
          <p:spPr>
            <a:xfrm>
              <a:off x="3416200" y="23058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25" y="226"/>
                    <a:pt x="25" y="226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2" name="Google Shape;2652;p44"/>
            <p:cNvSpPr/>
            <p:nvPr/>
          </p:nvSpPr>
          <p:spPr>
            <a:xfrm>
              <a:off x="3415550" y="2305800"/>
              <a:ext cx="675" cy="6275"/>
            </a:xfrm>
            <a:custGeom>
              <a:avLst/>
              <a:gdLst/>
              <a:ahLst/>
              <a:cxnLst/>
              <a:rect l="l" t="t" r="r" b="b"/>
              <a:pathLst>
                <a:path w="27" h="251" extrusionOk="0">
                  <a:moveTo>
                    <a:pt x="1" y="0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3" name="Google Shape;2653;p44"/>
            <p:cNvSpPr/>
            <p:nvPr/>
          </p:nvSpPr>
          <p:spPr>
            <a:xfrm>
              <a:off x="3529600" y="23058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4" name="Google Shape;2654;p44"/>
            <p:cNvSpPr/>
            <p:nvPr/>
          </p:nvSpPr>
          <p:spPr>
            <a:xfrm>
              <a:off x="3529600" y="23058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5" name="Google Shape;2655;p44"/>
            <p:cNvSpPr/>
            <p:nvPr/>
          </p:nvSpPr>
          <p:spPr>
            <a:xfrm>
              <a:off x="3529600" y="23058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6" name="Google Shape;2656;p44"/>
            <p:cNvSpPr/>
            <p:nvPr/>
          </p:nvSpPr>
          <p:spPr>
            <a:xfrm>
              <a:off x="3529600" y="23058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7" name="Google Shape;2657;p44"/>
            <p:cNvSpPr/>
            <p:nvPr/>
          </p:nvSpPr>
          <p:spPr>
            <a:xfrm>
              <a:off x="3529600" y="23058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5"/>
                  </a:lnTo>
                  <a:cubicBezTo>
                    <a:pt x="0" y="25"/>
                    <a:pt x="0" y="25"/>
                    <a:pt x="0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8" name="Google Shape;2658;p44"/>
            <p:cNvSpPr/>
            <p:nvPr/>
          </p:nvSpPr>
          <p:spPr>
            <a:xfrm>
              <a:off x="3529600" y="23064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9" name="Google Shape;2659;p44"/>
            <p:cNvSpPr/>
            <p:nvPr/>
          </p:nvSpPr>
          <p:spPr>
            <a:xfrm>
              <a:off x="3528975" y="230642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25" y="251"/>
                    <a:pt x="25" y="251"/>
                    <a:pt x="25" y="226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0" name="Google Shape;2660;p44"/>
            <p:cNvSpPr/>
            <p:nvPr/>
          </p:nvSpPr>
          <p:spPr>
            <a:xfrm>
              <a:off x="3528975" y="23064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1" name="Google Shape;2661;p44"/>
            <p:cNvSpPr/>
            <p:nvPr/>
          </p:nvSpPr>
          <p:spPr>
            <a:xfrm>
              <a:off x="3457550" y="230705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2" name="Google Shape;2662;p44"/>
            <p:cNvSpPr/>
            <p:nvPr/>
          </p:nvSpPr>
          <p:spPr>
            <a:xfrm>
              <a:off x="3457550" y="23064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25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0"/>
                  </a:lnTo>
                  <a:cubicBezTo>
                    <a:pt x="0" y="0"/>
                    <a:pt x="0" y="25"/>
                    <a:pt x="0" y="2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3" name="Google Shape;2663;p44"/>
            <p:cNvSpPr/>
            <p:nvPr/>
          </p:nvSpPr>
          <p:spPr>
            <a:xfrm>
              <a:off x="3456925" y="230642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4" name="Google Shape;2664;p44"/>
            <p:cNvSpPr/>
            <p:nvPr/>
          </p:nvSpPr>
          <p:spPr>
            <a:xfrm>
              <a:off x="3456925" y="23064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5" name="Google Shape;2665;p44"/>
            <p:cNvSpPr/>
            <p:nvPr/>
          </p:nvSpPr>
          <p:spPr>
            <a:xfrm>
              <a:off x="3456925" y="23064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6" name="Google Shape;2666;p44"/>
            <p:cNvSpPr/>
            <p:nvPr/>
          </p:nvSpPr>
          <p:spPr>
            <a:xfrm>
              <a:off x="3456300" y="230642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7" name="Google Shape;2667;p44"/>
            <p:cNvSpPr/>
            <p:nvPr/>
          </p:nvSpPr>
          <p:spPr>
            <a:xfrm>
              <a:off x="3456300" y="23064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8" name="Google Shape;2668;p44"/>
            <p:cNvSpPr/>
            <p:nvPr/>
          </p:nvSpPr>
          <p:spPr>
            <a:xfrm>
              <a:off x="3456300" y="23064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9" name="Google Shape;2669;p44"/>
            <p:cNvSpPr/>
            <p:nvPr/>
          </p:nvSpPr>
          <p:spPr>
            <a:xfrm>
              <a:off x="3455650" y="2306425"/>
              <a:ext cx="675" cy="6275"/>
            </a:xfrm>
            <a:custGeom>
              <a:avLst/>
              <a:gdLst/>
              <a:ahLst/>
              <a:cxnLst/>
              <a:rect l="l" t="t" r="r" b="b"/>
              <a:pathLst>
                <a:path w="27" h="251" extrusionOk="0">
                  <a:moveTo>
                    <a:pt x="1" y="0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0" name="Google Shape;2670;p44"/>
            <p:cNvSpPr/>
            <p:nvPr/>
          </p:nvSpPr>
          <p:spPr>
            <a:xfrm>
              <a:off x="3455025" y="230642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1" name="Google Shape;2671;p44"/>
            <p:cNvSpPr/>
            <p:nvPr/>
          </p:nvSpPr>
          <p:spPr>
            <a:xfrm>
              <a:off x="3455025" y="23064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cubicBezTo>
                    <a:pt x="1" y="25"/>
                    <a:pt x="1" y="25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2" name="Google Shape;2672;p44"/>
            <p:cNvSpPr/>
            <p:nvPr/>
          </p:nvSpPr>
          <p:spPr>
            <a:xfrm>
              <a:off x="3496400" y="23076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0"/>
                  </a:moveTo>
                  <a:lnTo>
                    <a:pt x="0" y="226"/>
                  </a:lnTo>
                  <a:cubicBezTo>
                    <a:pt x="25" y="226"/>
                    <a:pt x="25" y="251"/>
                    <a:pt x="25" y="251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3" name="Google Shape;2673;p44"/>
            <p:cNvSpPr/>
            <p:nvPr/>
          </p:nvSpPr>
          <p:spPr>
            <a:xfrm>
              <a:off x="3496400" y="23076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4" name="Google Shape;2674;p44"/>
            <p:cNvSpPr/>
            <p:nvPr/>
          </p:nvSpPr>
          <p:spPr>
            <a:xfrm>
              <a:off x="3496400" y="23076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5" name="Google Shape;2675;p44"/>
            <p:cNvSpPr/>
            <p:nvPr/>
          </p:nvSpPr>
          <p:spPr>
            <a:xfrm>
              <a:off x="3495775" y="23076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6" name="Google Shape;2676;p44"/>
            <p:cNvSpPr/>
            <p:nvPr/>
          </p:nvSpPr>
          <p:spPr>
            <a:xfrm>
              <a:off x="3495775" y="23076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7" name="Google Shape;2677;p44"/>
            <p:cNvSpPr/>
            <p:nvPr/>
          </p:nvSpPr>
          <p:spPr>
            <a:xfrm>
              <a:off x="3495125" y="2307675"/>
              <a:ext cx="675" cy="5650"/>
            </a:xfrm>
            <a:custGeom>
              <a:avLst/>
              <a:gdLst/>
              <a:ahLst/>
              <a:cxnLst/>
              <a:rect l="l" t="t" r="r" b="b"/>
              <a:pathLst>
                <a:path w="27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8" name="Google Shape;2678;p44"/>
            <p:cNvSpPr/>
            <p:nvPr/>
          </p:nvSpPr>
          <p:spPr>
            <a:xfrm>
              <a:off x="3495125" y="23076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9" name="Google Shape;2679;p44"/>
            <p:cNvSpPr/>
            <p:nvPr/>
          </p:nvSpPr>
          <p:spPr>
            <a:xfrm>
              <a:off x="3495125" y="23076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0" name="Google Shape;2680;p44"/>
            <p:cNvSpPr/>
            <p:nvPr/>
          </p:nvSpPr>
          <p:spPr>
            <a:xfrm>
              <a:off x="3494500" y="23076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1" name="Google Shape;2681;p44"/>
            <p:cNvSpPr/>
            <p:nvPr/>
          </p:nvSpPr>
          <p:spPr>
            <a:xfrm>
              <a:off x="3493875" y="23076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26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2" name="Google Shape;2682;p44"/>
            <p:cNvSpPr/>
            <p:nvPr/>
          </p:nvSpPr>
          <p:spPr>
            <a:xfrm>
              <a:off x="3493875" y="23076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3" name="Google Shape;2683;p44"/>
            <p:cNvSpPr/>
            <p:nvPr/>
          </p:nvSpPr>
          <p:spPr>
            <a:xfrm>
              <a:off x="3535875" y="23083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26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2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4" name="Google Shape;2684;p44"/>
            <p:cNvSpPr/>
            <p:nvPr/>
          </p:nvSpPr>
          <p:spPr>
            <a:xfrm>
              <a:off x="3535225" y="2308300"/>
              <a:ext cx="675" cy="6300"/>
            </a:xfrm>
            <a:custGeom>
              <a:avLst/>
              <a:gdLst/>
              <a:ahLst/>
              <a:cxnLst/>
              <a:rect l="l" t="t" r="r" b="b"/>
              <a:pathLst>
                <a:path w="27" h="252" extrusionOk="0">
                  <a:moveTo>
                    <a:pt x="1" y="0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5" name="Google Shape;2685;p44"/>
            <p:cNvSpPr/>
            <p:nvPr/>
          </p:nvSpPr>
          <p:spPr>
            <a:xfrm>
              <a:off x="3535225" y="23083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6" name="Google Shape;2686;p44"/>
            <p:cNvSpPr/>
            <p:nvPr/>
          </p:nvSpPr>
          <p:spPr>
            <a:xfrm>
              <a:off x="3534600" y="23083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7" name="Google Shape;2687;p44"/>
            <p:cNvSpPr/>
            <p:nvPr/>
          </p:nvSpPr>
          <p:spPr>
            <a:xfrm>
              <a:off x="3534600" y="23083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8" name="Google Shape;2688;p44"/>
            <p:cNvSpPr/>
            <p:nvPr/>
          </p:nvSpPr>
          <p:spPr>
            <a:xfrm>
              <a:off x="3534600" y="23083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9" name="Google Shape;2689;p44"/>
            <p:cNvSpPr/>
            <p:nvPr/>
          </p:nvSpPr>
          <p:spPr>
            <a:xfrm>
              <a:off x="3533975" y="23083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0" name="Google Shape;2690;p44"/>
            <p:cNvSpPr/>
            <p:nvPr/>
          </p:nvSpPr>
          <p:spPr>
            <a:xfrm>
              <a:off x="3533975" y="23083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1" name="Google Shape;2691;p44"/>
            <p:cNvSpPr/>
            <p:nvPr/>
          </p:nvSpPr>
          <p:spPr>
            <a:xfrm>
              <a:off x="3533350" y="23083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2" name="Google Shape;2692;p44"/>
            <p:cNvSpPr/>
            <p:nvPr/>
          </p:nvSpPr>
          <p:spPr>
            <a:xfrm>
              <a:off x="3533350" y="23083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3" name="Google Shape;2693;p44"/>
            <p:cNvSpPr/>
            <p:nvPr/>
          </p:nvSpPr>
          <p:spPr>
            <a:xfrm>
              <a:off x="3532725" y="23083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6" y="0"/>
                  </a:moveTo>
                  <a:cubicBezTo>
                    <a:pt x="1" y="0"/>
                    <a:pt x="1" y="0"/>
                    <a:pt x="1" y="26"/>
                  </a:cubicBez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4" name="Google Shape;2694;p44"/>
            <p:cNvSpPr/>
            <p:nvPr/>
          </p:nvSpPr>
          <p:spPr>
            <a:xfrm>
              <a:off x="3547775" y="2301400"/>
              <a:ext cx="14425" cy="13825"/>
            </a:xfrm>
            <a:custGeom>
              <a:avLst/>
              <a:gdLst/>
              <a:ahLst/>
              <a:cxnLst/>
              <a:rect l="l" t="t" r="r" b="b"/>
              <a:pathLst>
                <a:path w="577" h="553" extrusionOk="0">
                  <a:moveTo>
                    <a:pt x="0" y="1"/>
                  </a:moveTo>
                  <a:lnTo>
                    <a:pt x="0" y="226"/>
                  </a:lnTo>
                  <a:lnTo>
                    <a:pt x="577" y="552"/>
                  </a:lnTo>
                  <a:lnTo>
                    <a:pt x="577" y="3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5" name="Google Shape;2695;p44"/>
            <p:cNvSpPr/>
            <p:nvPr/>
          </p:nvSpPr>
          <p:spPr>
            <a:xfrm>
              <a:off x="3562175" y="2309550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1"/>
                  </a:moveTo>
                  <a:lnTo>
                    <a:pt x="1" y="226"/>
                  </a:lnTo>
                  <a:cubicBezTo>
                    <a:pt x="26" y="251"/>
                    <a:pt x="26" y="251"/>
                    <a:pt x="26" y="276"/>
                  </a:cubicBezTo>
                  <a:lnTo>
                    <a:pt x="26" y="26"/>
                  </a:lnTo>
                  <a:cubicBezTo>
                    <a:pt x="26" y="26"/>
                    <a:pt x="26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6" name="Google Shape;2696;p44"/>
            <p:cNvSpPr/>
            <p:nvPr/>
          </p:nvSpPr>
          <p:spPr>
            <a:xfrm>
              <a:off x="3562800" y="23101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7" name="Google Shape;2697;p44"/>
            <p:cNvSpPr/>
            <p:nvPr/>
          </p:nvSpPr>
          <p:spPr>
            <a:xfrm>
              <a:off x="3562800" y="23101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8" name="Google Shape;2698;p44"/>
            <p:cNvSpPr/>
            <p:nvPr/>
          </p:nvSpPr>
          <p:spPr>
            <a:xfrm>
              <a:off x="3562800" y="23101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9" name="Google Shape;2699;p44"/>
            <p:cNvSpPr/>
            <p:nvPr/>
          </p:nvSpPr>
          <p:spPr>
            <a:xfrm>
              <a:off x="3562800" y="23101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0" name="Google Shape;2700;p44"/>
            <p:cNvSpPr/>
            <p:nvPr/>
          </p:nvSpPr>
          <p:spPr>
            <a:xfrm>
              <a:off x="3562800" y="23108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1" name="Google Shape;2701;p44"/>
            <p:cNvSpPr/>
            <p:nvPr/>
          </p:nvSpPr>
          <p:spPr>
            <a:xfrm>
              <a:off x="3562175" y="23108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2" name="Google Shape;2702;p44"/>
            <p:cNvSpPr/>
            <p:nvPr/>
          </p:nvSpPr>
          <p:spPr>
            <a:xfrm>
              <a:off x="3562175" y="23108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3" name="Google Shape;2703;p44"/>
            <p:cNvSpPr/>
            <p:nvPr/>
          </p:nvSpPr>
          <p:spPr>
            <a:xfrm>
              <a:off x="3562175" y="23108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4" name="Google Shape;2704;p44"/>
            <p:cNvSpPr/>
            <p:nvPr/>
          </p:nvSpPr>
          <p:spPr>
            <a:xfrm>
              <a:off x="3401150" y="2303925"/>
              <a:ext cx="11300" cy="12550"/>
            </a:xfrm>
            <a:custGeom>
              <a:avLst/>
              <a:gdLst/>
              <a:ahLst/>
              <a:cxnLst/>
              <a:rect l="l" t="t" r="r" b="b"/>
              <a:pathLst>
                <a:path w="452" h="502" extrusionOk="0">
                  <a:moveTo>
                    <a:pt x="452" y="0"/>
                  </a:moveTo>
                  <a:lnTo>
                    <a:pt x="1" y="276"/>
                  </a:lnTo>
                  <a:lnTo>
                    <a:pt x="1" y="501"/>
                  </a:lnTo>
                  <a:lnTo>
                    <a:pt x="452" y="251"/>
                  </a:lnTo>
                  <a:lnTo>
                    <a:pt x="452" y="0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5" name="Google Shape;2705;p44"/>
            <p:cNvSpPr/>
            <p:nvPr/>
          </p:nvSpPr>
          <p:spPr>
            <a:xfrm>
              <a:off x="3384225" y="2302650"/>
              <a:ext cx="13825" cy="13825"/>
            </a:xfrm>
            <a:custGeom>
              <a:avLst/>
              <a:gdLst/>
              <a:ahLst/>
              <a:cxnLst/>
              <a:rect l="l" t="t" r="r" b="b"/>
              <a:pathLst>
                <a:path w="553" h="553" extrusionOk="0">
                  <a:moveTo>
                    <a:pt x="1" y="1"/>
                  </a:moveTo>
                  <a:lnTo>
                    <a:pt x="1" y="252"/>
                  </a:lnTo>
                  <a:lnTo>
                    <a:pt x="552" y="552"/>
                  </a:lnTo>
                  <a:lnTo>
                    <a:pt x="552" y="32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6" name="Google Shape;2706;p44"/>
            <p:cNvSpPr/>
            <p:nvPr/>
          </p:nvSpPr>
          <p:spPr>
            <a:xfrm>
              <a:off x="3400525" y="23108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7" name="Google Shape;2707;p44"/>
            <p:cNvSpPr/>
            <p:nvPr/>
          </p:nvSpPr>
          <p:spPr>
            <a:xfrm>
              <a:off x="3400525" y="23108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8" name="Google Shape;2708;p44"/>
            <p:cNvSpPr/>
            <p:nvPr/>
          </p:nvSpPr>
          <p:spPr>
            <a:xfrm>
              <a:off x="3399900" y="23108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9" name="Google Shape;2709;p44"/>
            <p:cNvSpPr/>
            <p:nvPr/>
          </p:nvSpPr>
          <p:spPr>
            <a:xfrm>
              <a:off x="3399900" y="23108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0" name="Google Shape;2710;p44"/>
            <p:cNvSpPr/>
            <p:nvPr/>
          </p:nvSpPr>
          <p:spPr>
            <a:xfrm>
              <a:off x="3399275" y="23108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1" name="Google Shape;2711;p44"/>
            <p:cNvSpPr/>
            <p:nvPr/>
          </p:nvSpPr>
          <p:spPr>
            <a:xfrm>
              <a:off x="3399275" y="23108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2" name="Google Shape;2712;p44"/>
            <p:cNvSpPr/>
            <p:nvPr/>
          </p:nvSpPr>
          <p:spPr>
            <a:xfrm>
              <a:off x="3399275" y="23108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3" name="Google Shape;2713;p44"/>
            <p:cNvSpPr/>
            <p:nvPr/>
          </p:nvSpPr>
          <p:spPr>
            <a:xfrm>
              <a:off x="3398650" y="23108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4" name="Google Shape;2714;p44"/>
            <p:cNvSpPr/>
            <p:nvPr/>
          </p:nvSpPr>
          <p:spPr>
            <a:xfrm>
              <a:off x="3398650" y="23108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5" name="Google Shape;2715;p44"/>
            <p:cNvSpPr/>
            <p:nvPr/>
          </p:nvSpPr>
          <p:spPr>
            <a:xfrm>
              <a:off x="3398025" y="23108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6" name="Google Shape;2716;p44"/>
            <p:cNvSpPr/>
            <p:nvPr/>
          </p:nvSpPr>
          <p:spPr>
            <a:xfrm>
              <a:off x="3398025" y="23108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7" name="Google Shape;2717;p44"/>
            <p:cNvSpPr/>
            <p:nvPr/>
          </p:nvSpPr>
          <p:spPr>
            <a:xfrm>
              <a:off x="3440000" y="2305175"/>
              <a:ext cx="11300" cy="11925"/>
            </a:xfrm>
            <a:custGeom>
              <a:avLst/>
              <a:gdLst/>
              <a:ahLst/>
              <a:cxnLst/>
              <a:rect l="l" t="t" r="r" b="b"/>
              <a:pathLst>
                <a:path w="452" h="477" extrusionOk="0">
                  <a:moveTo>
                    <a:pt x="452" y="0"/>
                  </a:moveTo>
                  <a:lnTo>
                    <a:pt x="0" y="251"/>
                  </a:lnTo>
                  <a:lnTo>
                    <a:pt x="0" y="476"/>
                  </a:lnTo>
                  <a:lnTo>
                    <a:pt x="452" y="226"/>
                  </a:lnTo>
                  <a:lnTo>
                    <a:pt x="452" y="0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8" name="Google Shape;2718;p44"/>
            <p:cNvSpPr/>
            <p:nvPr/>
          </p:nvSpPr>
          <p:spPr>
            <a:xfrm>
              <a:off x="3423075" y="2303275"/>
              <a:ext cx="13825" cy="13825"/>
            </a:xfrm>
            <a:custGeom>
              <a:avLst/>
              <a:gdLst/>
              <a:ahLst/>
              <a:cxnLst/>
              <a:rect l="l" t="t" r="r" b="b"/>
              <a:pathLst>
                <a:path w="553" h="553" extrusionOk="0">
                  <a:moveTo>
                    <a:pt x="1" y="1"/>
                  </a:moveTo>
                  <a:lnTo>
                    <a:pt x="1" y="252"/>
                  </a:lnTo>
                  <a:lnTo>
                    <a:pt x="552" y="552"/>
                  </a:lnTo>
                  <a:lnTo>
                    <a:pt x="552" y="32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9" name="Google Shape;2719;p44"/>
            <p:cNvSpPr/>
            <p:nvPr/>
          </p:nvSpPr>
          <p:spPr>
            <a:xfrm>
              <a:off x="3352900" y="2246900"/>
              <a:ext cx="110925" cy="70825"/>
            </a:xfrm>
            <a:custGeom>
              <a:avLst/>
              <a:gdLst/>
              <a:ahLst/>
              <a:cxnLst/>
              <a:rect l="l" t="t" r="r" b="b"/>
              <a:pathLst>
                <a:path w="4437" h="2833" extrusionOk="0">
                  <a:moveTo>
                    <a:pt x="4437" y="0"/>
                  </a:moveTo>
                  <a:lnTo>
                    <a:pt x="1" y="2582"/>
                  </a:lnTo>
                  <a:lnTo>
                    <a:pt x="1" y="2832"/>
                  </a:lnTo>
                  <a:lnTo>
                    <a:pt x="4437" y="251"/>
                  </a:lnTo>
                  <a:lnTo>
                    <a:pt x="443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0" name="Google Shape;2720;p44"/>
            <p:cNvSpPr/>
            <p:nvPr/>
          </p:nvSpPr>
          <p:spPr>
            <a:xfrm>
              <a:off x="3365425" y="2305175"/>
              <a:ext cx="11325" cy="12550"/>
            </a:xfrm>
            <a:custGeom>
              <a:avLst/>
              <a:gdLst/>
              <a:ahLst/>
              <a:cxnLst/>
              <a:rect l="l" t="t" r="r" b="b"/>
              <a:pathLst>
                <a:path w="453" h="502" extrusionOk="0">
                  <a:moveTo>
                    <a:pt x="452" y="0"/>
                  </a:moveTo>
                  <a:lnTo>
                    <a:pt x="26" y="251"/>
                  </a:lnTo>
                  <a:lnTo>
                    <a:pt x="1" y="501"/>
                  </a:lnTo>
                  <a:lnTo>
                    <a:pt x="452" y="251"/>
                  </a:lnTo>
                  <a:lnTo>
                    <a:pt x="45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1" name="Google Shape;2721;p44"/>
            <p:cNvSpPr/>
            <p:nvPr/>
          </p:nvSpPr>
          <p:spPr>
            <a:xfrm>
              <a:off x="3422450" y="2294675"/>
              <a:ext cx="29475" cy="17250"/>
            </a:xfrm>
            <a:custGeom>
              <a:avLst/>
              <a:gdLst/>
              <a:ahLst/>
              <a:cxnLst/>
              <a:rect l="l" t="t" r="r" b="b"/>
              <a:pathLst>
                <a:path w="1179" h="690" extrusionOk="0">
                  <a:moveTo>
                    <a:pt x="549" y="0"/>
                  </a:moveTo>
                  <a:cubicBezTo>
                    <a:pt x="527" y="0"/>
                    <a:pt x="502" y="7"/>
                    <a:pt x="477" y="19"/>
                  </a:cubicBezTo>
                  <a:lnTo>
                    <a:pt x="26" y="270"/>
                  </a:lnTo>
                  <a:cubicBezTo>
                    <a:pt x="1" y="295"/>
                    <a:pt x="1" y="345"/>
                    <a:pt x="26" y="345"/>
                  </a:cubicBezTo>
                  <a:lnTo>
                    <a:pt x="577" y="671"/>
                  </a:lnTo>
                  <a:cubicBezTo>
                    <a:pt x="602" y="683"/>
                    <a:pt x="627" y="690"/>
                    <a:pt x="649" y="690"/>
                  </a:cubicBezTo>
                  <a:cubicBezTo>
                    <a:pt x="671" y="690"/>
                    <a:pt x="690" y="683"/>
                    <a:pt x="702" y="671"/>
                  </a:cubicBezTo>
                  <a:lnTo>
                    <a:pt x="1154" y="420"/>
                  </a:lnTo>
                  <a:cubicBezTo>
                    <a:pt x="1179" y="395"/>
                    <a:pt x="1179" y="345"/>
                    <a:pt x="1154" y="345"/>
                  </a:cubicBezTo>
                  <a:lnTo>
                    <a:pt x="602" y="19"/>
                  </a:lnTo>
                  <a:cubicBezTo>
                    <a:pt x="590" y="7"/>
                    <a:pt x="571" y="0"/>
                    <a:pt x="549" y="0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2" name="Google Shape;2722;p44"/>
            <p:cNvSpPr/>
            <p:nvPr/>
          </p:nvSpPr>
          <p:spPr>
            <a:xfrm>
              <a:off x="3423700" y="2295150"/>
              <a:ext cx="26975" cy="14425"/>
            </a:xfrm>
            <a:custGeom>
              <a:avLst/>
              <a:gdLst/>
              <a:ahLst/>
              <a:cxnLst/>
              <a:rect l="l" t="t" r="r" b="b"/>
              <a:pathLst>
                <a:path w="1079" h="577" extrusionOk="0">
                  <a:moveTo>
                    <a:pt x="452" y="0"/>
                  </a:moveTo>
                  <a:cubicBezTo>
                    <a:pt x="452" y="0"/>
                    <a:pt x="1" y="251"/>
                    <a:pt x="1" y="251"/>
                  </a:cubicBezTo>
                  <a:cubicBezTo>
                    <a:pt x="1" y="251"/>
                    <a:pt x="1" y="251"/>
                    <a:pt x="1" y="276"/>
                  </a:cubicBezTo>
                  <a:lnTo>
                    <a:pt x="552" y="577"/>
                  </a:lnTo>
                  <a:lnTo>
                    <a:pt x="652" y="577"/>
                  </a:lnTo>
                  <a:lnTo>
                    <a:pt x="1078" y="326"/>
                  </a:lnTo>
                  <a:cubicBezTo>
                    <a:pt x="1078" y="326"/>
                    <a:pt x="1078" y="301"/>
                    <a:pt x="1078" y="301"/>
                  </a:cubicBezTo>
                  <a:lnTo>
                    <a:pt x="552" y="0"/>
                  </a:ln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3" name="Google Shape;2723;p44"/>
            <p:cNvSpPr/>
            <p:nvPr/>
          </p:nvSpPr>
          <p:spPr>
            <a:xfrm>
              <a:off x="3439375" y="23114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25" y="251"/>
                    <a:pt x="25" y="251"/>
                    <a:pt x="25" y="226"/>
                  </a:cubicBezTo>
                  <a:lnTo>
                    <a:pt x="25" y="1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4" name="Google Shape;2724;p44"/>
            <p:cNvSpPr/>
            <p:nvPr/>
          </p:nvSpPr>
          <p:spPr>
            <a:xfrm>
              <a:off x="3439375" y="23114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5" name="Google Shape;2725;p44"/>
            <p:cNvSpPr/>
            <p:nvPr/>
          </p:nvSpPr>
          <p:spPr>
            <a:xfrm>
              <a:off x="3438750" y="23114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5" y="1"/>
                  </a:moveTo>
                  <a:cubicBezTo>
                    <a:pt x="25" y="1"/>
                    <a:pt x="0" y="26"/>
                    <a:pt x="0" y="26"/>
                  </a:cubicBez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6" name="Google Shape;2726;p44"/>
            <p:cNvSpPr/>
            <p:nvPr/>
          </p:nvSpPr>
          <p:spPr>
            <a:xfrm>
              <a:off x="3438750" y="23120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7" name="Google Shape;2727;p44"/>
            <p:cNvSpPr/>
            <p:nvPr/>
          </p:nvSpPr>
          <p:spPr>
            <a:xfrm>
              <a:off x="3438750" y="23120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8" name="Google Shape;2728;p44"/>
            <p:cNvSpPr/>
            <p:nvPr/>
          </p:nvSpPr>
          <p:spPr>
            <a:xfrm>
              <a:off x="3438125" y="23120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9" name="Google Shape;2729;p44"/>
            <p:cNvSpPr/>
            <p:nvPr/>
          </p:nvSpPr>
          <p:spPr>
            <a:xfrm>
              <a:off x="3438125" y="23120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0" name="Google Shape;2730;p44"/>
            <p:cNvSpPr/>
            <p:nvPr/>
          </p:nvSpPr>
          <p:spPr>
            <a:xfrm>
              <a:off x="3437500" y="23114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1" name="Google Shape;2731;p44"/>
            <p:cNvSpPr/>
            <p:nvPr/>
          </p:nvSpPr>
          <p:spPr>
            <a:xfrm>
              <a:off x="3437500" y="23114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2" name="Google Shape;2732;p44"/>
            <p:cNvSpPr/>
            <p:nvPr/>
          </p:nvSpPr>
          <p:spPr>
            <a:xfrm>
              <a:off x="3437500" y="23114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3" name="Google Shape;2733;p44"/>
            <p:cNvSpPr/>
            <p:nvPr/>
          </p:nvSpPr>
          <p:spPr>
            <a:xfrm>
              <a:off x="3436875" y="23114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51"/>
                    <a:pt x="0" y="251"/>
                    <a:pt x="25" y="251"/>
                  </a:cubicBezTo>
                  <a:lnTo>
                    <a:pt x="25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4" name="Google Shape;2734;p44"/>
            <p:cNvSpPr/>
            <p:nvPr/>
          </p:nvSpPr>
          <p:spPr>
            <a:xfrm>
              <a:off x="3478850" y="2305800"/>
              <a:ext cx="11300" cy="12550"/>
            </a:xfrm>
            <a:custGeom>
              <a:avLst/>
              <a:gdLst/>
              <a:ahLst/>
              <a:cxnLst/>
              <a:rect l="l" t="t" r="r" b="b"/>
              <a:pathLst>
                <a:path w="452" h="502" extrusionOk="0">
                  <a:moveTo>
                    <a:pt x="451" y="0"/>
                  </a:moveTo>
                  <a:lnTo>
                    <a:pt x="0" y="251"/>
                  </a:lnTo>
                  <a:lnTo>
                    <a:pt x="0" y="501"/>
                  </a:lnTo>
                  <a:lnTo>
                    <a:pt x="451" y="226"/>
                  </a:lnTo>
                  <a:lnTo>
                    <a:pt x="451" y="0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5" name="Google Shape;2735;p44"/>
            <p:cNvSpPr/>
            <p:nvPr/>
          </p:nvSpPr>
          <p:spPr>
            <a:xfrm>
              <a:off x="3462550" y="2304550"/>
              <a:ext cx="13175" cy="13800"/>
            </a:xfrm>
            <a:custGeom>
              <a:avLst/>
              <a:gdLst/>
              <a:ahLst/>
              <a:cxnLst/>
              <a:rect l="l" t="t" r="r" b="b"/>
              <a:pathLst>
                <a:path w="527" h="552" extrusionOk="0">
                  <a:moveTo>
                    <a:pt x="1" y="0"/>
                  </a:moveTo>
                  <a:lnTo>
                    <a:pt x="1" y="226"/>
                  </a:lnTo>
                  <a:lnTo>
                    <a:pt x="527" y="551"/>
                  </a:lnTo>
                  <a:lnTo>
                    <a:pt x="527" y="30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6" name="Google Shape;2736;p44"/>
            <p:cNvSpPr/>
            <p:nvPr/>
          </p:nvSpPr>
          <p:spPr>
            <a:xfrm>
              <a:off x="3567825" y="23126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2"/>
                  </a:lnTo>
                  <a:cubicBezTo>
                    <a:pt x="0" y="252"/>
                    <a:pt x="0" y="252"/>
                    <a:pt x="0" y="252"/>
                  </a:cubicBez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7" name="Google Shape;2737;p44"/>
            <p:cNvSpPr/>
            <p:nvPr/>
          </p:nvSpPr>
          <p:spPr>
            <a:xfrm>
              <a:off x="3567825" y="23126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2"/>
                  </a:lnTo>
                  <a:cubicBezTo>
                    <a:pt x="0" y="252"/>
                    <a:pt x="0" y="252"/>
                    <a:pt x="0" y="252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8" name="Google Shape;2738;p44"/>
            <p:cNvSpPr/>
            <p:nvPr/>
          </p:nvSpPr>
          <p:spPr>
            <a:xfrm>
              <a:off x="3567200" y="23126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25" y="252"/>
                    <a:pt x="25" y="252"/>
                  </a:cubicBez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9" name="Google Shape;2739;p44"/>
            <p:cNvSpPr/>
            <p:nvPr/>
          </p:nvSpPr>
          <p:spPr>
            <a:xfrm>
              <a:off x="3567200" y="23126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0" name="Google Shape;2740;p44"/>
            <p:cNvSpPr/>
            <p:nvPr/>
          </p:nvSpPr>
          <p:spPr>
            <a:xfrm>
              <a:off x="3567200" y="23126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1" name="Google Shape;2741;p44"/>
            <p:cNvSpPr/>
            <p:nvPr/>
          </p:nvSpPr>
          <p:spPr>
            <a:xfrm>
              <a:off x="3567200" y="23126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2" name="Google Shape;2742;p44"/>
            <p:cNvSpPr/>
            <p:nvPr/>
          </p:nvSpPr>
          <p:spPr>
            <a:xfrm>
              <a:off x="3566575" y="23126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3" name="Google Shape;2743;p44"/>
            <p:cNvSpPr/>
            <p:nvPr/>
          </p:nvSpPr>
          <p:spPr>
            <a:xfrm>
              <a:off x="3566575" y="23126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4" name="Google Shape;2744;p44"/>
            <p:cNvSpPr/>
            <p:nvPr/>
          </p:nvSpPr>
          <p:spPr>
            <a:xfrm>
              <a:off x="3566575" y="23126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5" name="Google Shape;2745;p44"/>
            <p:cNvSpPr/>
            <p:nvPr/>
          </p:nvSpPr>
          <p:spPr>
            <a:xfrm>
              <a:off x="3565950" y="23126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2"/>
                  </a:lnTo>
                  <a:cubicBezTo>
                    <a:pt x="0" y="252"/>
                    <a:pt x="0" y="226"/>
                    <a:pt x="25" y="226"/>
                  </a:cubicBez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6" name="Google Shape;2746;p44"/>
            <p:cNvSpPr/>
            <p:nvPr/>
          </p:nvSpPr>
          <p:spPr>
            <a:xfrm>
              <a:off x="3565950" y="23126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2"/>
                  </a:lnTo>
                  <a:cubicBezTo>
                    <a:pt x="0" y="252"/>
                    <a:pt x="0" y="252"/>
                    <a:pt x="0" y="252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7" name="Google Shape;2747;p44"/>
            <p:cNvSpPr/>
            <p:nvPr/>
          </p:nvSpPr>
          <p:spPr>
            <a:xfrm>
              <a:off x="3478850" y="23120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6"/>
                  </a:lnTo>
                  <a:cubicBezTo>
                    <a:pt x="0" y="26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8" name="Google Shape;2748;p44"/>
            <p:cNvSpPr/>
            <p:nvPr/>
          </p:nvSpPr>
          <p:spPr>
            <a:xfrm>
              <a:off x="3478225" y="23126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9" name="Google Shape;2749;p44"/>
            <p:cNvSpPr/>
            <p:nvPr/>
          </p:nvSpPr>
          <p:spPr>
            <a:xfrm>
              <a:off x="3477600" y="23126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25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0" name="Google Shape;2750;p44"/>
            <p:cNvSpPr/>
            <p:nvPr/>
          </p:nvSpPr>
          <p:spPr>
            <a:xfrm>
              <a:off x="3477600" y="23126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1" name="Google Shape;2751;p44"/>
            <p:cNvSpPr/>
            <p:nvPr/>
          </p:nvSpPr>
          <p:spPr>
            <a:xfrm>
              <a:off x="3477600" y="23126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2" name="Google Shape;2752;p44"/>
            <p:cNvSpPr/>
            <p:nvPr/>
          </p:nvSpPr>
          <p:spPr>
            <a:xfrm>
              <a:off x="3476975" y="23126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3" name="Google Shape;2753;p44"/>
            <p:cNvSpPr/>
            <p:nvPr/>
          </p:nvSpPr>
          <p:spPr>
            <a:xfrm>
              <a:off x="3476975" y="23126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4" name="Google Shape;2754;p44"/>
            <p:cNvSpPr/>
            <p:nvPr/>
          </p:nvSpPr>
          <p:spPr>
            <a:xfrm>
              <a:off x="3476975" y="23126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5" name="Google Shape;2755;p44"/>
            <p:cNvSpPr/>
            <p:nvPr/>
          </p:nvSpPr>
          <p:spPr>
            <a:xfrm>
              <a:off x="3476350" y="23126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6" name="Google Shape;2756;p44"/>
            <p:cNvSpPr/>
            <p:nvPr/>
          </p:nvSpPr>
          <p:spPr>
            <a:xfrm>
              <a:off x="3476350" y="23126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7" name="Google Shape;2757;p44"/>
            <p:cNvSpPr/>
            <p:nvPr/>
          </p:nvSpPr>
          <p:spPr>
            <a:xfrm>
              <a:off x="3475725" y="23120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26"/>
                  </a:lnTo>
                  <a:cubicBezTo>
                    <a:pt x="25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8" name="Google Shape;2758;p44"/>
            <p:cNvSpPr/>
            <p:nvPr/>
          </p:nvSpPr>
          <p:spPr>
            <a:xfrm>
              <a:off x="3461300" y="2295775"/>
              <a:ext cx="30100" cy="16775"/>
            </a:xfrm>
            <a:custGeom>
              <a:avLst/>
              <a:gdLst/>
              <a:ahLst/>
              <a:cxnLst/>
              <a:rect l="l" t="t" r="r" b="b"/>
              <a:pathLst>
                <a:path w="1204" h="671" extrusionOk="0">
                  <a:moveTo>
                    <a:pt x="477" y="0"/>
                  </a:moveTo>
                  <a:lnTo>
                    <a:pt x="51" y="276"/>
                  </a:lnTo>
                  <a:cubicBezTo>
                    <a:pt x="1" y="301"/>
                    <a:pt x="1" y="326"/>
                    <a:pt x="51" y="351"/>
                  </a:cubicBezTo>
                  <a:lnTo>
                    <a:pt x="577" y="652"/>
                  </a:lnTo>
                  <a:cubicBezTo>
                    <a:pt x="602" y="664"/>
                    <a:pt x="627" y="671"/>
                    <a:pt x="649" y="671"/>
                  </a:cubicBezTo>
                  <a:cubicBezTo>
                    <a:pt x="671" y="671"/>
                    <a:pt x="690" y="664"/>
                    <a:pt x="702" y="652"/>
                  </a:cubicBezTo>
                  <a:lnTo>
                    <a:pt x="1153" y="401"/>
                  </a:lnTo>
                  <a:cubicBezTo>
                    <a:pt x="1204" y="376"/>
                    <a:pt x="1204" y="351"/>
                    <a:pt x="1153" y="326"/>
                  </a:cubicBezTo>
                  <a:lnTo>
                    <a:pt x="627" y="0"/>
                  </a:ln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9" name="Google Shape;2759;p44"/>
            <p:cNvSpPr/>
            <p:nvPr/>
          </p:nvSpPr>
          <p:spPr>
            <a:xfrm>
              <a:off x="3462550" y="2295775"/>
              <a:ext cx="27600" cy="15050"/>
            </a:xfrm>
            <a:custGeom>
              <a:avLst/>
              <a:gdLst/>
              <a:ahLst/>
              <a:cxnLst/>
              <a:rect l="l" t="t" r="r" b="b"/>
              <a:pathLst>
                <a:path w="1104" h="602" extrusionOk="0">
                  <a:moveTo>
                    <a:pt x="452" y="0"/>
                  </a:moveTo>
                  <a:lnTo>
                    <a:pt x="1" y="276"/>
                  </a:lnTo>
                  <a:lnTo>
                    <a:pt x="552" y="577"/>
                  </a:lnTo>
                  <a:cubicBezTo>
                    <a:pt x="577" y="602"/>
                    <a:pt x="577" y="602"/>
                    <a:pt x="602" y="602"/>
                  </a:cubicBezTo>
                  <a:cubicBezTo>
                    <a:pt x="627" y="602"/>
                    <a:pt x="627" y="602"/>
                    <a:pt x="652" y="577"/>
                  </a:cubicBezTo>
                  <a:cubicBezTo>
                    <a:pt x="652" y="577"/>
                    <a:pt x="1103" y="326"/>
                    <a:pt x="1103" y="326"/>
                  </a:cubicBezTo>
                  <a:lnTo>
                    <a:pt x="1078" y="326"/>
                  </a:lnTo>
                  <a:lnTo>
                    <a:pt x="552" y="0"/>
                  </a:ln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0" name="Google Shape;2760;p44"/>
            <p:cNvSpPr/>
            <p:nvPr/>
          </p:nvSpPr>
          <p:spPr>
            <a:xfrm>
              <a:off x="3404900" y="2305800"/>
              <a:ext cx="10675" cy="12550"/>
            </a:xfrm>
            <a:custGeom>
              <a:avLst/>
              <a:gdLst/>
              <a:ahLst/>
              <a:cxnLst/>
              <a:rect l="l" t="t" r="r" b="b"/>
              <a:pathLst>
                <a:path w="427" h="502" extrusionOk="0">
                  <a:moveTo>
                    <a:pt x="427" y="0"/>
                  </a:moveTo>
                  <a:lnTo>
                    <a:pt x="1" y="276"/>
                  </a:lnTo>
                  <a:lnTo>
                    <a:pt x="1" y="501"/>
                  </a:lnTo>
                  <a:lnTo>
                    <a:pt x="427" y="251"/>
                  </a:lnTo>
                  <a:lnTo>
                    <a:pt x="42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1" name="Google Shape;2761;p44"/>
            <p:cNvSpPr/>
            <p:nvPr/>
          </p:nvSpPr>
          <p:spPr>
            <a:xfrm>
              <a:off x="3365425" y="23114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2" name="Google Shape;2762;p44"/>
            <p:cNvSpPr/>
            <p:nvPr/>
          </p:nvSpPr>
          <p:spPr>
            <a:xfrm>
              <a:off x="3365425" y="23114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cubicBezTo>
                    <a:pt x="1" y="26"/>
                    <a:pt x="1" y="26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3" name="Google Shape;2763;p44"/>
            <p:cNvSpPr/>
            <p:nvPr/>
          </p:nvSpPr>
          <p:spPr>
            <a:xfrm>
              <a:off x="3365425" y="23120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4" name="Google Shape;2764;p44"/>
            <p:cNvSpPr/>
            <p:nvPr/>
          </p:nvSpPr>
          <p:spPr>
            <a:xfrm>
              <a:off x="3365425" y="23120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5" name="Google Shape;2765;p44"/>
            <p:cNvSpPr/>
            <p:nvPr/>
          </p:nvSpPr>
          <p:spPr>
            <a:xfrm>
              <a:off x="3364800" y="23120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6" y="1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6" name="Google Shape;2766;p44"/>
            <p:cNvSpPr/>
            <p:nvPr/>
          </p:nvSpPr>
          <p:spPr>
            <a:xfrm>
              <a:off x="3364800" y="23120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6" y="1"/>
                  </a:moveTo>
                  <a:cubicBezTo>
                    <a:pt x="1" y="26"/>
                    <a:pt x="1" y="26"/>
                    <a:pt x="1" y="26"/>
                  </a:cubicBezTo>
                  <a:lnTo>
                    <a:pt x="1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7" name="Google Shape;2767;p44"/>
            <p:cNvSpPr/>
            <p:nvPr/>
          </p:nvSpPr>
          <p:spPr>
            <a:xfrm>
              <a:off x="3364800" y="23126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8" name="Google Shape;2768;p44"/>
            <p:cNvSpPr/>
            <p:nvPr/>
          </p:nvSpPr>
          <p:spPr>
            <a:xfrm>
              <a:off x="3364800" y="23126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9" name="Google Shape;2769;p44"/>
            <p:cNvSpPr/>
            <p:nvPr/>
          </p:nvSpPr>
          <p:spPr>
            <a:xfrm>
              <a:off x="3518325" y="2306425"/>
              <a:ext cx="10675" cy="12550"/>
            </a:xfrm>
            <a:custGeom>
              <a:avLst/>
              <a:gdLst/>
              <a:ahLst/>
              <a:cxnLst/>
              <a:rect l="l" t="t" r="r" b="b"/>
              <a:pathLst>
                <a:path w="427" h="502" extrusionOk="0">
                  <a:moveTo>
                    <a:pt x="426" y="0"/>
                  </a:moveTo>
                  <a:lnTo>
                    <a:pt x="0" y="276"/>
                  </a:lnTo>
                  <a:lnTo>
                    <a:pt x="0" y="502"/>
                  </a:lnTo>
                  <a:lnTo>
                    <a:pt x="426" y="251"/>
                  </a:lnTo>
                  <a:lnTo>
                    <a:pt x="426" y="0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0" name="Google Shape;2770;p44"/>
            <p:cNvSpPr/>
            <p:nvPr/>
          </p:nvSpPr>
          <p:spPr>
            <a:xfrm>
              <a:off x="3501400" y="2305175"/>
              <a:ext cx="13175" cy="13800"/>
            </a:xfrm>
            <a:custGeom>
              <a:avLst/>
              <a:gdLst/>
              <a:ahLst/>
              <a:cxnLst/>
              <a:rect l="l" t="t" r="r" b="b"/>
              <a:pathLst>
                <a:path w="527" h="552" extrusionOk="0">
                  <a:moveTo>
                    <a:pt x="1" y="0"/>
                  </a:moveTo>
                  <a:lnTo>
                    <a:pt x="1" y="251"/>
                  </a:lnTo>
                  <a:lnTo>
                    <a:pt x="527" y="552"/>
                  </a:lnTo>
                  <a:lnTo>
                    <a:pt x="527" y="32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1" name="Google Shape;2771;p44"/>
            <p:cNvSpPr/>
            <p:nvPr/>
          </p:nvSpPr>
          <p:spPr>
            <a:xfrm>
              <a:off x="3379850" y="2305175"/>
              <a:ext cx="13800" cy="13800"/>
            </a:xfrm>
            <a:custGeom>
              <a:avLst/>
              <a:gdLst/>
              <a:ahLst/>
              <a:cxnLst/>
              <a:rect l="l" t="t" r="r" b="b"/>
              <a:pathLst>
                <a:path w="552" h="552" extrusionOk="0">
                  <a:moveTo>
                    <a:pt x="0" y="0"/>
                  </a:moveTo>
                  <a:lnTo>
                    <a:pt x="0" y="251"/>
                  </a:lnTo>
                  <a:lnTo>
                    <a:pt x="552" y="552"/>
                  </a:lnTo>
                  <a:lnTo>
                    <a:pt x="552" y="3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2" name="Google Shape;2772;p44"/>
            <p:cNvSpPr/>
            <p:nvPr/>
          </p:nvSpPr>
          <p:spPr>
            <a:xfrm>
              <a:off x="3404900" y="23126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3" name="Google Shape;2773;p44"/>
            <p:cNvSpPr/>
            <p:nvPr/>
          </p:nvSpPr>
          <p:spPr>
            <a:xfrm>
              <a:off x="3404275" y="23126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26"/>
                    <a:pt x="1" y="226"/>
                    <a:pt x="26" y="226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4" name="Google Shape;2774;p44"/>
            <p:cNvSpPr/>
            <p:nvPr/>
          </p:nvSpPr>
          <p:spPr>
            <a:xfrm>
              <a:off x="3404275" y="23126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1" y="252"/>
                    <a:pt x="1" y="252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5" name="Google Shape;2775;p44"/>
            <p:cNvSpPr/>
            <p:nvPr/>
          </p:nvSpPr>
          <p:spPr>
            <a:xfrm>
              <a:off x="3404275" y="23126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1" y="252"/>
                    <a:pt x="1" y="252"/>
                  </a:cubicBezTo>
                  <a:lnTo>
                    <a:pt x="1" y="2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6" name="Google Shape;2776;p44"/>
            <p:cNvSpPr/>
            <p:nvPr/>
          </p:nvSpPr>
          <p:spPr>
            <a:xfrm>
              <a:off x="3404275" y="23133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7"/>
                  </a:lnTo>
                  <a:cubicBezTo>
                    <a:pt x="1" y="227"/>
                    <a:pt x="1" y="227"/>
                    <a:pt x="1" y="227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7" name="Google Shape;2777;p44"/>
            <p:cNvSpPr/>
            <p:nvPr/>
          </p:nvSpPr>
          <p:spPr>
            <a:xfrm>
              <a:off x="3500150" y="2296550"/>
              <a:ext cx="30100" cy="16775"/>
            </a:xfrm>
            <a:custGeom>
              <a:avLst/>
              <a:gdLst/>
              <a:ahLst/>
              <a:cxnLst/>
              <a:rect l="l" t="t" r="r" b="b"/>
              <a:pathLst>
                <a:path w="1204" h="671" extrusionOk="0">
                  <a:moveTo>
                    <a:pt x="555" y="1"/>
                  </a:moveTo>
                  <a:cubicBezTo>
                    <a:pt x="533" y="1"/>
                    <a:pt x="514" y="7"/>
                    <a:pt x="502" y="19"/>
                  </a:cubicBezTo>
                  <a:lnTo>
                    <a:pt x="51" y="270"/>
                  </a:lnTo>
                  <a:cubicBezTo>
                    <a:pt x="0" y="295"/>
                    <a:pt x="0" y="320"/>
                    <a:pt x="51" y="345"/>
                  </a:cubicBezTo>
                  <a:lnTo>
                    <a:pt x="577" y="671"/>
                  </a:lnTo>
                  <a:lnTo>
                    <a:pt x="727" y="671"/>
                  </a:lnTo>
                  <a:lnTo>
                    <a:pt x="1153" y="395"/>
                  </a:lnTo>
                  <a:cubicBezTo>
                    <a:pt x="1203" y="370"/>
                    <a:pt x="1203" y="345"/>
                    <a:pt x="1153" y="320"/>
                  </a:cubicBezTo>
                  <a:lnTo>
                    <a:pt x="627" y="19"/>
                  </a:lnTo>
                  <a:cubicBezTo>
                    <a:pt x="602" y="7"/>
                    <a:pt x="577" y="1"/>
                    <a:pt x="555" y="1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8" name="Google Shape;2778;p44"/>
            <p:cNvSpPr/>
            <p:nvPr/>
          </p:nvSpPr>
          <p:spPr>
            <a:xfrm>
              <a:off x="3501400" y="2296400"/>
              <a:ext cx="27600" cy="15050"/>
            </a:xfrm>
            <a:custGeom>
              <a:avLst/>
              <a:gdLst/>
              <a:ahLst/>
              <a:cxnLst/>
              <a:rect l="l" t="t" r="r" b="b"/>
              <a:pathLst>
                <a:path w="1104" h="602" extrusionOk="0">
                  <a:moveTo>
                    <a:pt x="502" y="0"/>
                  </a:moveTo>
                  <a:cubicBezTo>
                    <a:pt x="477" y="0"/>
                    <a:pt x="477" y="0"/>
                    <a:pt x="452" y="25"/>
                  </a:cubicBezTo>
                  <a:cubicBezTo>
                    <a:pt x="452" y="25"/>
                    <a:pt x="1" y="276"/>
                    <a:pt x="1" y="276"/>
                  </a:cubicBezTo>
                  <a:lnTo>
                    <a:pt x="26" y="276"/>
                  </a:lnTo>
                  <a:lnTo>
                    <a:pt x="552" y="602"/>
                  </a:lnTo>
                  <a:lnTo>
                    <a:pt x="652" y="602"/>
                  </a:lnTo>
                  <a:cubicBezTo>
                    <a:pt x="652" y="602"/>
                    <a:pt x="1103" y="326"/>
                    <a:pt x="1103" y="326"/>
                  </a:cubicBezTo>
                  <a:lnTo>
                    <a:pt x="552" y="25"/>
                  </a:lnTo>
                  <a:cubicBezTo>
                    <a:pt x="527" y="0"/>
                    <a:pt x="527" y="0"/>
                    <a:pt x="502" y="0"/>
                  </a:cubicBez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9" name="Google Shape;2779;p44"/>
            <p:cNvSpPr/>
            <p:nvPr/>
          </p:nvSpPr>
          <p:spPr>
            <a:xfrm>
              <a:off x="3517700" y="23133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7"/>
                  </a:lnTo>
                  <a:lnTo>
                    <a:pt x="25" y="227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0" name="Google Shape;2780;p44"/>
            <p:cNvSpPr/>
            <p:nvPr/>
          </p:nvSpPr>
          <p:spPr>
            <a:xfrm>
              <a:off x="3517075" y="23133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2"/>
                  </a:lnTo>
                  <a:cubicBezTo>
                    <a:pt x="0" y="252"/>
                    <a:pt x="25" y="252"/>
                    <a:pt x="25" y="227"/>
                  </a:cubicBezTo>
                  <a:lnTo>
                    <a:pt x="25" y="1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1" name="Google Shape;2781;p44"/>
            <p:cNvSpPr/>
            <p:nvPr/>
          </p:nvSpPr>
          <p:spPr>
            <a:xfrm>
              <a:off x="3517075" y="23133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2"/>
                  </a:lnTo>
                  <a:cubicBezTo>
                    <a:pt x="0" y="252"/>
                    <a:pt x="0" y="252"/>
                    <a:pt x="0" y="252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2" name="Google Shape;2782;p44"/>
            <p:cNvSpPr/>
            <p:nvPr/>
          </p:nvSpPr>
          <p:spPr>
            <a:xfrm>
              <a:off x="3516450" y="23133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2"/>
                  </a:lnTo>
                  <a:lnTo>
                    <a:pt x="25" y="252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3" name="Google Shape;2783;p44"/>
            <p:cNvSpPr/>
            <p:nvPr/>
          </p:nvSpPr>
          <p:spPr>
            <a:xfrm>
              <a:off x="3516450" y="23133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2"/>
                  </a:lnTo>
                  <a:lnTo>
                    <a:pt x="0" y="252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4" name="Google Shape;2784;p44"/>
            <p:cNvSpPr/>
            <p:nvPr/>
          </p:nvSpPr>
          <p:spPr>
            <a:xfrm>
              <a:off x="3516450" y="23133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2"/>
                  </a:lnTo>
                  <a:cubicBezTo>
                    <a:pt x="0" y="252"/>
                    <a:pt x="0" y="252"/>
                    <a:pt x="0" y="252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5" name="Google Shape;2785;p44"/>
            <p:cNvSpPr/>
            <p:nvPr/>
          </p:nvSpPr>
          <p:spPr>
            <a:xfrm>
              <a:off x="3515825" y="23133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2"/>
                  </a:lnTo>
                  <a:lnTo>
                    <a:pt x="25" y="252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6" name="Google Shape;2786;p44"/>
            <p:cNvSpPr/>
            <p:nvPr/>
          </p:nvSpPr>
          <p:spPr>
            <a:xfrm>
              <a:off x="3515825" y="23133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2"/>
                  </a:lnTo>
                  <a:cubicBezTo>
                    <a:pt x="0" y="252"/>
                    <a:pt x="0" y="252"/>
                    <a:pt x="0" y="252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7" name="Google Shape;2787;p44"/>
            <p:cNvSpPr/>
            <p:nvPr/>
          </p:nvSpPr>
          <p:spPr>
            <a:xfrm>
              <a:off x="3515175" y="2313300"/>
              <a:ext cx="675" cy="6300"/>
            </a:xfrm>
            <a:custGeom>
              <a:avLst/>
              <a:gdLst/>
              <a:ahLst/>
              <a:cxnLst/>
              <a:rect l="l" t="t" r="r" b="b"/>
              <a:pathLst>
                <a:path w="27" h="252" extrusionOk="0">
                  <a:moveTo>
                    <a:pt x="1" y="1"/>
                  </a:moveTo>
                  <a:lnTo>
                    <a:pt x="1" y="227"/>
                  </a:lnTo>
                  <a:cubicBezTo>
                    <a:pt x="26" y="252"/>
                    <a:pt x="26" y="252"/>
                    <a:pt x="26" y="252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8" name="Google Shape;2788;p44"/>
            <p:cNvSpPr/>
            <p:nvPr/>
          </p:nvSpPr>
          <p:spPr>
            <a:xfrm>
              <a:off x="3515175" y="23133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7"/>
                  </a:lnTo>
                  <a:cubicBezTo>
                    <a:pt x="1" y="227"/>
                    <a:pt x="1" y="227"/>
                    <a:pt x="1" y="227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9" name="Google Shape;2789;p44"/>
            <p:cNvSpPr/>
            <p:nvPr/>
          </p:nvSpPr>
          <p:spPr>
            <a:xfrm>
              <a:off x="3514550" y="23133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7"/>
                  </a:lnTo>
                  <a:lnTo>
                    <a:pt x="26" y="227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0" name="Google Shape;2790;p44"/>
            <p:cNvSpPr/>
            <p:nvPr/>
          </p:nvSpPr>
          <p:spPr>
            <a:xfrm>
              <a:off x="3443750" y="2307050"/>
              <a:ext cx="11300" cy="12550"/>
            </a:xfrm>
            <a:custGeom>
              <a:avLst/>
              <a:gdLst/>
              <a:ahLst/>
              <a:cxnLst/>
              <a:rect l="l" t="t" r="r" b="b"/>
              <a:pathLst>
                <a:path w="452" h="502" extrusionOk="0">
                  <a:moveTo>
                    <a:pt x="452" y="0"/>
                  </a:moveTo>
                  <a:lnTo>
                    <a:pt x="1" y="251"/>
                  </a:lnTo>
                  <a:lnTo>
                    <a:pt x="1" y="502"/>
                  </a:lnTo>
                  <a:lnTo>
                    <a:pt x="452" y="226"/>
                  </a:lnTo>
                  <a:lnTo>
                    <a:pt x="45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1" name="Google Shape;2791;p44"/>
            <p:cNvSpPr/>
            <p:nvPr/>
          </p:nvSpPr>
          <p:spPr>
            <a:xfrm>
              <a:off x="3404275" y="23133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7"/>
                  </a:lnTo>
                  <a:cubicBezTo>
                    <a:pt x="1" y="227"/>
                    <a:pt x="1" y="227"/>
                    <a:pt x="1" y="227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2" name="Google Shape;2792;p44"/>
            <p:cNvSpPr/>
            <p:nvPr/>
          </p:nvSpPr>
          <p:spPr>
            <a:xfrm>
              <a:off x="3404275" y="23133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7"/>
                  </a:lnTo>
                  <a:cubicBezTo>
                    <a:pt x="1" y="227"/>
                    <a:pt x="1" y="227"/>
                    <a:pt x="1" y="252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3" name="Google Shape;2793;p44"/>
            <p:cNvSpPr/>
            <p:nvPr/>
          </p:nvSpPr>
          <p:spPr>
            <a:xfrm>
              <a:off x="3404275" y="23133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7"/>
                  </a:lnTo>
                  <a:cubicBezTo>
                    <a:pt x="1" y="252"/>
                    <a:pt x="1" y="252"/>
                    <a:pt x="1" y="252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4" name="Google Shape;2794;p44"/>
            <p:cNvSpPr/>
            <p:nvPr/>
          </p:nvSpPr>
          <p:spPr>
            <a:xfrm>
              <a:off x="3404275" y="23133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lnTo>
                    <a:pt x="1" y="25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5" name="Google Shape;2795;p44"/>
            <p:cNvSpPr/>
            <p:nvPr/>
          </p:nvSpPr>
          <p:spPr>
            <a:xfrm>
              <a:off x="3364800" y="2312675"/>
              <a:ext cx="1300" cy="6925"/>
            </a:xfrm>
            <a:custGeom>
              <a:avLst/>
              <a:gdLst/>
              <a:ahLst/>
              <a:cxnLst/>
              <a:rect l="l" t="t" r="r" b="b"/>
              <a:pathLst>
                <a:path w="52" h="27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52"/>
                    <a:pt x="26" y="252"/>
                    <a:pt x="26" y="277"/>
                  </a:cubicBezTo>
                  <a:lnTo>
                    <a:pt x="51" y="26"/>
                  </a:lnTo>
                  <a:cubicBezTo>
                    <a:pt x="26" y="26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6" name="Google Shape;2796;p44"/>
            <p:cNvSpPr/>
            <p:nvPr/>
          </p:nvSpPr>
          <p:spPr>
            <a:xfrm>
              <a:off x="3556550" y="2310800"/>
              <a:ext cx="5650" cy="9425"/>
            </a:xfrm>
            <a:custGeom>
              <a:avLst/>
              <a:gdLst/>
              <a:ahLst/>
              <a:cxnLst/>
              <a:rect l="l" t="t" r="r" b="b"/>
              <a:pathLst>
                <a:path w="226" h="377" extrusionOk="0">
                  <a:moveTo>
                    <a:pt x="226" y="1"/>
                  </a:moveTo>
                  <a:lnTo>
                    <a:pt x="0" y="126"/>
                  </a:lnTo>
                  <a:lnTo>
                    <a:pt x="0" y="377"/>
                  </a:lnTo>
                  <a:lnTo>
                    <a:pt x="226" y="251"/>
                  </a:lnTo>
                  <a:lnTo>
                    <a:pt x="226" y="1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7" name="Google Shape;2797;p44"/>
            <p:cNvSpPr/>
            <p:nvPr/>
          </p:nvSpPr>
          <p:spPr>
            <a:xfrm>
              <a:off x="3352900" y="23114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8" name="Google Shape;2798;p44"/>
            <p:cNvSpPr/>
            <p:nvPr/>
          </p:nvSpPr>
          <p:spPr>
            <a:xfrm>
              <a:off x="3352275" y="2311425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26" y="1"/>
                  </a:moveTo>
                  <a:cubicBezTo>
                    <a:pt x="1" y="26"/>
                    <a:pt x="1" y="26"/>
                    <a:pt x="1" y="26"/>
                  </a:cubicBezTo>
                  <a:lnTo>
                    <a:pt x="1" y="276"/>
                  </a:lnTo>
                  <a:cubicBezTo>
                    <a:pt x="1" y="251"/>
                    <a:pt x="1" y="251"/>
                    <a:pt x="26" y="251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9" name="Google Shape;2799;p44"/>
            <p:cNvSpPr/>
            <p:nvPr/>
          </p:nvSpPr>
          <p:spPr>
            <a:xfrm>
              <a:off x="3351650" y="23120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6" y="1"/>
                  </a:moveTo>
                  <a:cubicBezTo>
                    <a:pt x="26" y="1"/>
                    <a:pt x="1" y="1"/>
                    <a:pt x="1" y="26"/>
                  </a:cubicBezTo>
                  <a:lnTo>
                    <a:pt x="1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0" name="Google Shape;2800;p44"/>
            <p:cNvSpPr/>
            <p:nvPr/>
          </p:nvSpPr>
          <p:spPr>
            <a:xfrm>
              <a:off x="3351650" y="23126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1" name="Google Shape;2801;p44"/>
            <p:cNvSpPr/>
            <p:nvPr/>
          </p:nvSpPr>
          <p:spPr>
            <a:xfrm>
              <a:off x="3351650" y="23126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1" y="252"/>
                    <a:pt x="1" y="252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2" name="Google Shape;2802;p44"/>
            <p:cNvSpPr/>
            <p:nvPr/>
          </p:nvSpPr>
          <p:spPr>
            <a:xfrm>
              <a:off x="3351650" y="23126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1" y="252"/>
                    <a:pt x="1" y="252"/>
                  </a:cubicBezTo>
                  <a:lnTo>
                    <a:pt x="1" y="26"/>
                  </a:lnTo>
                  <a:cubicBezTo>
                    <a:pt x="1" y="26"/>
                    <a:pt x="1" y="26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3" name="Google Shape;2803;p44"/>
            <p:cNvSpPr/>
            <p:nvPr/>
          </p:nvSpPr>
          <p:spPr>
            <a:xfrm>
              <a:off x="3351650" y="23133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7"/>
                  </a:lnTo>
                  <a:cubicBezTo>
                    <a:pt x="1" y="252"/>
                    <a:pt x="1" y="252"/>
                    <a:pt x="1" y="252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4" name="Google Shape;2804;p44"/>
            <p:cNvSpPr/>
            <p:nvPr/>
          </p:nvSpPr>
          <p:spPr>
            <a:xfrm>
              <a:off x="3351650" y="23133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lnTo>
                    <a:pt x="1" y="25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5" name="Google Shape;2805;p44"/>
            <p:cNvSpPr/>
            <p:nvPr/>
          </p:nvSpPr>
          <p:spPr>
            <a:xfrm>
              <a:off x="3539625" y="2305800"/>
              <a:ext cx="14425" cy="14425"/>
            </a:xfrm>
            <a:custGeom>
              <a:avLst/>
              <a:gdLst/>
              <a:ahLst/>
              <a:cxnLst/>
              <a:rect l="l" t="t" r="r" b="b"/>
              <a:pathLst>
                <a:path w="577" h="577" extrusionOk="0">
                  <a:moveTo>
                    <a:pt x="0" y="0"/>
                  </a:moveTo>
                  <a:lnTo>
                    <a:pt x="0" y="251"/>
                  </a:lnTo>
                  <a:lnTo>
                    <a:pt x="577" y="577"/>
                  </a:lnTo>
                  <a:lnTo>
                    <a:pt x="577" y="3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6" name="Google Shape;2806;p44"/>
            <p:cNvSpPr/>
            <p:nvPr/>
          </p:nvSpPr>
          <p:spPr>
            <a:xfrm>
              <a:off x="3419325" y="2305800"/>
              <a:ext cx="13175" cy="13800"/>
            </a:xfrm>
            <a:custGeom>
              <a:avLst/>
              <a:gdLst/>
              <a:ahLst/>
              <a:cxnLst/>
              <a:rect l="l" t="t" r="r" b="b"/>
              <a:pathLst>
                <a:path w="527" h="552" extrusionOk="0">
                  <a:moveTo>
                    <a:pt x="0" y="0"/>
                  </a:moveTo>
                  <a:lnTo>
                    <a:pt x="0" y="251"/>
                  </a:lnTo>
                  <a:lnTo>
                    <a:pt x="527" y="552"/>
                  </a:lnTo>
                  <a:lnTo>
                    <a:pt x="527" y="3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7" name="Google Shape;2807;p44"/>
            <p:cNvSpPr/>
            <p:nvPr/>
          </p:nvSpPr>
          <p:spPr>
            <a:xfrm>
              <a:off x="3482600" y="2307675"/>
              <a:ext cx="11300" cy="12550"/>
            </a:xfrm>
            <a:custGeom>
              <a:avLst/>
              <a:gdLst/>
              <a:ahLst/>
              <a:cxnLst/>
              <a:rect l="l" t="t" r="r" b="b"/>
              <a:pathLst>
                <a:path w="452" h="502" extrusionOk="0">
                  <a:moveTo>
                    <a:pt x="452" y="0"/>
                  </a:moveTo>
                  <a:lnTo>
                    <a:pt x="1" y="251"/>
                  </a:lnTo>
                  <a:lnTo>
                    <a:pt x="1" y="502"/>
                  </a:lnTo>
                  <a:lnTo>
                    <a:pt x="452" y="251"/>
                  </a:lnTo>
                  <a:lnTo>
                    <a:pt x="45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8" name="Google Shape;2808;p44"/>
            <p:cNvSpPr/>
            <p:nvPr/>
          </p:nvSpPr>
          <p:spPr>
            <a:xfrm>
              <a:off x="3393625" y="2313300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1"/>
                  </a:moveTo>
                  <a:lnTo>
                    <a:pt x="1" y="227"/>
                  </a:lnTo>
                  <a:cubicBezTo>
                    <a:pt x="26" y="252"/>
                    <a:pt x="26" y="252"/>
                    <a:pt x="26" y="277"/>
                  </a:cubicBezTo>
                  <a:lnTo>
                    <a:pt x="26" y="26"/>
                  </a:lnTo>
                  <a:cubicBezTo>
                    <a:pt x="26" y="26"/>
                    <a:pt x="26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9" name="Google Shape;2809;p44"/>
            <p:cNvSpPr/>
            <p:nvPr/>
          </p:nvSpPr>
          <p:spPr>
            <a:xfrm>
              <a:off x="3556550" y="23139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5"/>
                  </a:lnTo>
                  <a:cubicBezTo>
                    <a:pt x="0" y="2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0" name="Google Shape;2810;p44"/>
            <p:cNvSpPr/>
            <p:nvPr/>
          </p:nvSpPr>
          <p:spPr>
            <a:xfrm>
              <a:off x="3555925" y="23145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1" name="Google Shape;2811;p44"/>
            <p:cNvSpPr/>
            <p:nvPr/>
          </p:nvSpPr>
          <p:spPr>
            <a:xfrm>
              <a:off x="3555925" y="23145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2" name="Google Shape;2812;p44"/>
            <p:cNvSpPr/>
            <p:nvPr/>
          </p:nvSpPr>
          <p:spPr>
            <a:xfrm>
              <a:off x="3555275" y="2314575"/>
              <a:ext cx="675" cy="5650"/>
            </a:xfrm>
            <a:custGeom>
              <a:avLst/>
              <a:gdLst/>
              <a:ahLst/>
              <a:cxnLst/>
              <a:rect l="l" t="t" r="r" b="b"/>
              <a:pathLst>
                <a:path w="27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3" name="Google Shape;2813;p44"/>
            <p:cNvSpPr/>
            <p:nvPr/>
          </p:nvSpPr>
          <p:spPr>
            <a:xfrm>
              <a:off x="3555275" y="23145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4" name="Google Shape;2814;p44"/>
            <p:cNvSpPr/>
            <p:nvPr/>
          </p:nvSpPr>
          <p:spPr>
            <a:xfrm>
              <a:off x="3555275" y="23145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5" name="Google Shape;2815;p44"/>
            <p:cNvSpPr/>
            <p:nvPr/>
          </p:nvSpPr>
          <p:spPr>
            <a:xfrm>
              <a:off x="3555275" y="23145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6" name="Google Shape;2816;p44"/>
            <p:cNvSpPr/>
            <p:nvPr/>
          </p:nvSpPr>
          <p:spPr>
            <a:xfrm>
              <a:off x="3554650" y="23145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7" name="Google Shape;2817;p44"/>
            <p:cNvSpPr/>
            <p:nvPr/>
          </p:nvSpPr>
          <p:spPr>
            <a:xfrm>
              <a:off x="3554650" y="23145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8" name="Google Shape;2818;p44"/>
            <p:cNvSpPr/>
            <p:nvPr/>
          </p:nvSpPr>
          <p:spPr>
            <a:xfrm>
              <a:off x="3554650" y="23145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9" name="Google Shape;2819;p44"/>
            <p:cNvSpPr/>
            <p:nvPr/>
          </p:nvSpPr>
          <p:spPr>
            <a:xfrm>
              <a:off x="3554025" y="231395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25"/>
                  </a:lnTo>
                  <a:cubicBezTo>
                    <a:pt x="26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0" name="Google Shape;2820;p44"/>
            <p:cNvSpPr/>
            <p:nvPr/>
          </p:nvSpPr>
          <p:spPr>
            <a:xfrm>
              <a:off x="3539000" y="2300925"/>
              <a:ext cx="23825" cy="13500"/>
            </a:xfrm>
            <a:custGeom>
              <a:avLst/>
              <a:gdLst/>
              <a:ahLst/>
              <a:cxnLst/>
              <a:rect l="l" t="t" r="r" b="b"/>
              <a:pathLst>
                <a:path w="953" h="540" extrusionOk="0">
                  <a:moveTo>
                    <a:pt x="301" y="1"/>
                  </a:moveTo>
                  <a:cubicBezTo>
                    <a:pt x="282" y="1"/>
                    <a:pt x="264" y="7"/>
                    <a:pt x="251" y="20"/>
                  </a:cubicBezTo>
                  <a:lnTo>
                    <a:pt x="25" y="145"/>
                  </a:lnTo>
                  <a:cubicBezTo>
                    <a:pt x="0" y="145"/>
                    <a:pt x="0" y="170"/>
                    <a:pt x="25" y="195"/>
                  </a:cubicBezTo>
                  <a:lnTo>
                    <a:pt x="602" y="521"/>
                  </a:lnTo>
                  <a:cubicBezTo>
                    <a:pt x="614" y="534"/>
                    <a:pt x="633" y="540"/>
                    <a:pt x="652" y="540"/>
                  </a:cubicBezTo>
                  <a:cubicBezTo>
                    <a:pt x="671" y="540"/>
                    <a:pt x="690" y="534"/>
                    <a:pt x="702" y="521"/>
                  </a:cubicBezTo>
                  <a:lnTo>
                    <a:pt x="928" y="396"/>
                  </a:lnTo>
                  <a:cubicBezTo>
                    <a:pt x="953" y="396"/>
                    <a:pt x="953" y="371"/>
                    <a:pt x="928" y="346"/>
                  </a:cubicBezTo>
                  <a:lnTo>
                    <a:pt x="351" y="20"/>
                  </a:lnTo>
                  <a:cubicBezTo>
                    <a:pt x="339" y="7"/>
                    <a:pt x="320" y="1"/>
                    <a:pt x="301" y="1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1" name="Google Shape;2821;p44"/>
            <p:cNvSpPr/>
            <p:nvPr/>
          </p:nvSpPr>
          <p:spPr>
            <a:xfrm>
              <a:off x="3540875" y="2300775"/>
              <a:ext cx="20700" cy="11925"/>
            </a:xfrm>
            <a:custGeom>
              <a:avLst/>
              <a:gdLst/>
              <a:ahLst/>
              <a:cxnLst/>
              <a:rect l="l" t="t" r="r" b="b"/>
              <a:pathLst>
                <a:path w="828" h="477" extrusionOk="0">
                  <a:moveTo>
                    <a:pt x="201" y="1"/>
                  </a:moveTo>
                  <a:lnTo>
                    <a:pt x="1" y="126"/>
                  </a:lnTo>
                  <a:lnTo>
                    <a:pt x="552" y="452"/>
                  </a:lnTo>
                  <a:cubicBezTo>
                    <a:pt x="552" y="477"/>
                    <a:pt x="577" y="477"/>
                    <a:pt x="577" y="477"/>
                  </a:cubicBezTo>
                  <a:cubicBezTo>
                    <a:pt x="602" y="477"/>
                    <a:pt x="602" y="477"/>
                    <a:pt x="602" y="452"/>
                  </a:cubicBezTo>
                  <a:lnTo>
                    <a:pt x="828" y="352"/>
                  </a:lnTo>
                  <a:lnTo>
                    <a:pt x="251" y="1"/>
                  </a:ln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2" name="Google Shape;2822;p44"/>
            <p:cNvSpPr/>
            <p:nvPr/>
          </p:nvSpPr>
          <p:spPr>
            <a:xfrm>
              <a:off x="3443750" y="23133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1" y="252"/>
                    <a:pt x="1" y="252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3" name="Google Shape;2823;p44"/>
            <p:cNvSpPr/>
            <p:nvPr/>
          </p:nvSpPr>
          <p:spPr>
            <a:xfrm>
              <a:off x="3443125" y="23133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6" y="1"/>
                  </a:moveTo>
                  <a:cubicBezTo>
                    <a:pt x="26" y="1"/>
                    <a:pt x="1" y="1"/>
                    <a:pt x="1" y="26"/>
                  </a:cubicBezTo>
                  <a:lnTo>
                    <a:pt x="1" y="252"/>
                  </a:lnTo>
                  <a:lnTo>
                    <a:pt x="26" y="252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4" name="Google Shape;2824;p44"/>
            <p:cNvSpPr/>
            <p:nvPr/>
          </p:nvSpPr>
          <p:spPr>
            <a:xfrm>
              <a:off x="3443125" y="23139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5" name="Google Shape;2825;p44"/>
            <p:cNvSpPr/>
            <p:nvPr/>
          </p:nvSpPr>
          <p:spPr>
            <a:xfrm>
              <a:off x="3443125" y="23139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6" name="Google Shape;2826;p44"/>
            <p:cNvSpPr/>
            <p:nvPr/>
          </p:nvSpPr>
          <p:spPr>
            <a:xfrm>
              <a:off x="3443125" y="23139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7" name="Google Shape;2827;p44"/>
            <p:cNvSpPr/>
            <p:nvPr/>
          </p:nvSpPr>
          <p:spPr>
            <a:xfrm>
              <a:off x="3443125" y="23139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8" name="Google Shape;2828;p44"/>
            <p:cNvSpPr/>
            <p:nvPr/>
          </p:nvSpPr>
          <p:spPr>
            <a:xfrm>
              <a:off x="3443125" y="23139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cubicBezTo>
                    <a:pt x="1" y="25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9" name="Google Shape;2829;p44"/>
            <p:cNvSpPr/>
            <p:nvPr/>
          </p:nvSpPr>
          <p:spPr>
            <a:xfrm>
              <a:off x="3443125" y="23145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0" name="Google Shape;2830;p44"/>
            <p:cNvSpPr/>
            <p:nvPr/>
          </p:nvSpPr>
          <p:spPr>
            <a:xfrm>
              <a:off x="3404275" y="2313300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1" y="277"/>
                    <a:pt x="26" y="277"/>
                  </a:cubicBezTo>
                  <a:lnTo>
                    <a:pt x="26" y="51"/>
                  </a:lnTo>
                  <a:cubicBezTo>
                    <a:pt x="1" y="26"/>
                    <a:pt x="1" y="26"/>
                    <a:pt x="1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1" name="Google Shape;2831;p44"/>
            <p:cNvSpPr/>
            <p:nvPr/>
          </p:nvSpPr>
          <p:spPr>
            <a:xfrm>
              <a:off x="3458175" y="2307050"/>
              <a:ext cx="13175" cy="13800"/>
            </a:xfrm>
            <a:custGeom>
              <a:avLst/>
              <a:gdLst/>
              <a:ahLst/>
              <a:cxnLst/>
              <a:rect l="l" t="t" r="r" b="b"/>
              <a:pathLst>
                <a:path w="527" h="552" extrusionOk="0">
                  <a:moveTo>
                    <a:pt x="0" y="0"/>
                  </a:moveTo>
                  <a:lnTo>
                    <a:pt x="0" y="226"/>
                  </a:lnTo>
                  <a:lnTo>
                    <a:pt x="527" y="552"/>
                  </a:lnTo>
                  <a:lnTo>
                    <a:pt x="527" y="3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2" name="Google Shape;2832;p44"/>
            <p:cNvSpPr/>
            <p:nvPr/>
          </p:nvSpPr>
          <p:spPr>
            <a:xfrm>
              <a:off x="3521450" y="2308925"/>
              <a:ext cx="11300" cy="11925"/>
            </a:xfrm>
            <a:custGeom>
              <a:avLst/>
              <a:gdLst/>
              <a:ahLst/>
              <a:cxnLst/>
              <a:rect l="l" t="t" r="r" b="b"/>
              <a:pathLst>
                <a:path w="452" h="477" extrusionOk="0">
                  <a:moveTo>
                    <a:pt x="452" y="1"/>
                  </a:moveTo>
                  <a:lnTo>
                    <a:pt x="1" y="251"/>
                  </a:lnTo>
                  <a:lnTo>
                    <a:pt x="1" y="477"/>
                  </a:lnTo>
                  <a:lnTo>
                    <a:pt x="452" y="226"/>
                  </a:lnTo>
                  <a:lnTo>
                    <a:pt x="45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3" name="Google Shape;2833;p44"/>
            <p:cNvSpPr/>
            <p:nvPr/>
          </p:nvSpPr>
          <p:spPr>
            <a:xfrm>
              <a:off x="3432475" y="2313950"/>
              <a:ext cx="650" cy="6900"/>
            </a:xfrm>
            <a:custGeom>
              <a:avLst/>
              <a:gdLst/>
              <a:ahLst/>
              <a:cxnLst/>
              <a:rect l="l" t="t" r="r" b="b"/>
              <a:pathLst>
                <a:path w="26" h="276" extrusionOk="0">
                  <a:moveTo>
                    <a:pt x="1" y="0"/>
                  </a:moveTo>
                  <a:lnTo>
                    <a:pt x="1" y="226"/>
                  </a:lnTo>
                  <a:cubicBezTo>
                    <a:pt x="26" y="251"/>
                    <a:pt x="26" y="251"/>
                    <a:pt x="26" y="276"/>
                  </a:cubicBezTo>
                  <a:lnTo>
                    <a:pt x="26" y="25"/>
                  </a:lnTo>
                  <a:cubicBezTo>
                    <a:pt x="26" y="25"/>
                    <a:pt x="26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4" name="Google Shape;2834;p44"/>
            <p:cNvSpPr/>
            <p:nvPr/>
          </p:nvSpPr>
          <p:spPr>
            <a:xfrm>
              <a:off x="3482600" y="23139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5" name="Google Shape;2835;p44"/>
            <p:cNvSpPr/>
            <p:nvPr/>
          </p:nvSpPr>
          <p:spPr>
            <a:xfrm>
              <a:off x="3481975" y="23145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6" name="Google Shape;2836;p44"/>
            <p:cNvSpPr/>
            <p:nvPr/>
          </p:nvSpPr>
          <p:spPr>
            <a:xfrm>
              <a:off x="3481975" y="23145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7" name="Google Shape;2837;p44"/>
            <p:cNvSpPr/>
            <p:nvPr/>
          </p:nvSpPr>
          <p:spPr>
            <a:xfrm>
              <a:off x="3481975" y="23145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8" name="Google Shape;2838;p44"/>
            <p:cNvSpPr/>
            <p:nvPr/>
          </p:nvSpPr>
          <p:spPr>
            <a:xfrm>
              <a:off x="3481975" y="23145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9" name="Google Shape;2839;p44"/>
            <p:cNvSpPr/>
            <p:nvPr/>
          </p:nvSpPr>
          <p:spPr>
            <a:xfrm>
              <a:off x="3481975" y="23145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cubicBezTo>
                    <a:pt x="1" y="25"/>
                    <a:pt x="1" y="25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0" name="Google Shape;2840;p44"/>
            <p:cNvSpPr/>
            <p:nvPr/>
          </p:nvSpPr>
          <p:spPr>
            <a:xfrm>
              <a:off x="3481975" y="23152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1" name="Google Shape;2841;p44"/>
            <p:cNvSpPr/>
            <p:nvPr/>
          </p:nvSpPr>
          <p:spPr>
            <a:xfrm>
              <a:off x="3481975" y="23152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2" name="Google Shape;2842;p44"/>
            <p:cNvSpPr/>
            <p:nvPr/>
          </p:nvSpPr>
          <p:spPr>
            <a:xfrm>
              <a:off x="3394250" y="23139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3" name="Google Shape;2843;p44"/>
            <p:cNvSpPr/>
            <p:nvPr/>
          </p:nvSpPr>
          <p:spPr>
            <a:xfrm>
              <a:off x="3394250" y="23139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4" name="Google Shape;2844;p44"/>
            <p:cNvSpPr/>
            <p:nvPr/>
          </p:nvSpPr>
          <p:spPr>
            <a:xfrm>
              <a:off x="3394250" y="23139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cubicBezTo>
                    <a:pt x="1" y="25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5" name="Google Shape;2845;p44"/>
            <p:cNvSpPr/>
            <p:nvPr/>
          </p:nvSpPr>
          <p:spPr>
            <a:xfrm>
              <a:off x="3394250" y="23145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6" name="Google Shape;2846;p44"/>
            <p:cNvSpPr/>
            <p:nvPr/>
          </p:nvSpPr>
          <p:spPr>
            <a:xfrm>
              <a:off x="3394250" y="23145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7" name="Google Shape;2847;p44"/>
            <p:cNvSpPr/>
            <p:nvPr/>
          </p:nvSpPr>
          <p:spPr>
            <a:xfrm>
              <a:off x="3394250" y="23145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8" name="Google Shape;2848;p44"/>
            <p:cNvSpPr/>
            <p:nvPr/>
          </p:nvSpPr>
          <p:spPr>
            <a:xfrm>
              <a:off x="3393625" y="23145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6" y="0"/>
                  </a:moveTo>
                  <a:cubicBezTo>
                    <a:pt x="1" y="0"/>
                    <a:pt x="1" y="0"/>
                    <a:pt x="1" y="25"/>
                  </a:cubicBez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9" name="Google Shape;2849;p44"/>
            <p:cNvSpPr/>
            <p:nvPr/>
          </p:nvSpPr>
          <p:spPr>
            <a:xfrm>
              <a:off x="3393625" y="23152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0" name="Google Shape;2850;p44"/>
            <p:cNvSpPr/>
            <p:nvPr/>
          </p:nvSpPr>
          <p:spPr>
            <a:xfrm>
              <a:off x="3443125" y="2314575"/>
              <a:ext cx="650" cy="6900"/>
            </a:xfrm>
            <a:custGeom>
              <a:avLst/>
              <a:gdLst/>
              <a:ahLst/>
              <a:cxnLst/>
              <a:rect l="l" t="t" r="r" b="b"/>
              <a:pathLst>
                <a:path w="26" h="27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51"/>
                    <a:pt x="1" y="251"/>
                    <a:pt x="26" y="276"/>
                  </a:cubicBezTo>
                  <a:lnTo>
                    <a:pt x="26" y="25"/>
                  </a:lnTo>
                  <a:cubicBezTo>
                    <a:pt x="1" y="25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1" name="Google Shape;2851;p44"/>
            <p:cNvSpPr/>
            <p:nvPr/>
          </p:nvSpPr>
          <p:spPr>
            <a:xfrm>
              <a:off x="3497025" y="2307675"/>
              <a:ext cx="13800" cy="13800"/>
            </a:xfrm>
            <a:custGeom>
              <a:avLst/>
              <a:gdLst/>
              <a:ahLst/>
              <a:cxnLst/>
              <a:rect l="l" t="t" r="r" b="b"/>
              <a:pathLst>
                <a:path w="552" h="552" extrusionOk="0">
                  <a:moveTo>
                    <a:pt x="0" y="0"/>
                  </a:moveTo>
                  <a:lnTo>
                    <a:pt x="0" y="251"/>
                  </a:lnTo>
                  <a:lnTo>
                    <a:pt x="526" y="552"/>
                  </a:lnTo>
                  <a:lnTo>
                    <a:pt x="552" y="3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2" name="Google Shape;2852;p44"/>
            <p:cNvSpPr/>
            <p:nvPr/>
          </p:nvSpPr>
          <p:spPr>
            <a:xfrm>
              <a:off x="3471325" y="2314575"/>
              <a:ext cx="650" cy="6900"/>
            </a:xfrm>
            <a:custGeom>
              <a:avLst/>
              <a:gdLst/>
              <a:ahLst/>
              <a:cxnLst/>
              <a:rect l="l" t="t" r="r" b="b"/>
              <a:pathLst>
                <a:path w="26" h="276" extrusionOk="0">
                  <a:moveTo>
                    <a:pt x="1" y="0"/>
                  </a:moveTo>
                  <a:lnTo>
                    <a:pt x="1" y="251"/>
                  </a:lnTo>
                  <a:cubicBezTo>
                    <a:pt x="26" y="251"/>
                    <a:pt x="26" y="276"/>
                    <a:pt x="26" y="276"/>
                  </a:cubicBezTo>
                  <a:lnTo>
                    <a:pt x="26" y="50"/>
                  </a:lnTo>
                  <a:cubicBezTo>
                    <a:pt x="26" y="25"/>
                    <a:pt x="26" y="25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3" name="Google Shape;2853;p44"/>
            <p:cNvSpPr/>
            <p:nvPr/>
          </p:nvSpPr>
          <p:spPr>
            <a:xfrm>
              <a:off x="3521450" y="23152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4" name="Google Shape;2854;p44"/>
            <p:cNvSpPr/>
            <p:nvPr/>
          </p:nvSpPr>
          <p:spPr>
            <a:xfrm>
              <a:off x="3521450" y="23152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5" name="Google Shape;2855;p44"/>
            <p:cNvSpPr/>
            <p:nvPr/>
          </p:nvSpPr>
          <p:spPr>
            <a:xfrm>
              <a:off x="3520825" y="23152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6" name="Google Shape;2856;p44"/>
            <p:cNvSpPr/>
            <p:nvPr/>
          </p:nvSpPr>
          <p:spPr>
            <a:xfrm>
              <a:off x="3520825" y="23152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cubicBezTo>
                    <a:pt x="1" y="25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7" name="Google Shape;2857;p44"/>
            <p:cNvSpPr/>
            <p:nvPr/>
          </p:nvSpPr>
          <p:spPr>
            <a:xfrm>
              <a:off x="3520825" y="23158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8" name="Google Shape;2858;p44"/>
            <p:cNvSpPr/>
            <p:nvPr/>
          </p:nvSpPr>
          <p:spPr>
            <a:xfrm>
              <a:off x="3520825" y="23158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9" name="Google Shape;2859;p44"/>
            <p:cNvSpPr/>
            <p:nvPr/>
          </p:nvSpPr>
          <p:spPr>
            <a:xfrm>
              <a:off x="3520825" y="23158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0" name="Google Shape;2860;p44"/>
            <p:cNvSpPr/>
            <p:nvPr/>
          </p:nvSpPr>
          <p:spPr>
            <a:xfrm>
              <a:off x="3520825" y="23158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1" name="Google Shape;2861;p44"/>
            <p:cNvSpPr/>
            <p:nvPr/>
          </p:nvSpPr>
          <p:spPr>
            <a:xfrm>
              <a:off x="3520825" y="23158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2" name="Google Shape;2862;p44"/>
            <p:cNvSpPr/>
            <p:nvPr/>
          </p:nvSpPr>
          <p:spPr>
            <a:xfrm>
              <a:off x="3560300" y="2312675"/>
              <a:ext cx="5675" cy="9425"/>
            </a:xfrm>
            <a:custGeom>
              <a:avLst/>
              <a:gdLst/>
              <a:ahLst/>
              <a:cxnLst/>
              <a:rect l="l" t="t" r="r" b="b"/>
              <a:pathLst>
                <a:path w="227" h="377" extrusionOk="0">
                  <a:moveTo>
                    <a:pt x="226" y="1"/>
                  </a:moveTo>
                  <a:lnTo>
                    <a:pt x="0" y="151"/>
                  </a:lnTo>
                  <a:lnTo>
                    <a:pt x="0" y="377"/>
                  </a:lnTo>
                  <a:lnTo>
                    <a:pt x="226" y="252"/>
                  </a:lnTo>
                  <a:lnTo>
                    <a:pt x="22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3" name="Google Shape;2863;p44"/>
            <p:cNvSpPr/>
            <p:nvPr/>
          </p:nvSpPr>
          <p:spPr>
            <a:xfrm>
              <a:off x="3433100" y="23145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25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4" name="Google Shape;2864;p44"/>
            <p:cNvSpPr/>
            <p:nvPr/>
          </p:nvSpPr>
          <p:spPr>
            <a:xfrm>
              <a:off x="3433100" y="23152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5" name="Google Shape;2865;p44"/>
            <p:cNvSpPr/>
            <p:nvPr/>
          </p:nvSpPr>
          <p:spPr>
            <a:xfrm>
              <a:off x="3433100" y="23152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6" name="Google Shape;2866;p44"/>
            <p:cNvSpPr/>
            <p:nvPr/>
          </p:nvSpPr>
          <p:spPr>
            <a:xfrm>
              <a:off x="3433100" y="23152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7" name="Google Shape;2867;p44"/>
            <p:cNvSpPr/>
            <p:nvPr/>
          </p:nvSpPr>
          <p:spPr>
            <a:xfrm>
              <a:off x="3433100" y="23152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8" name="Google Shape;2868;p44"/>
            <p:cNvSpPr/>
            <p:nvPr/>
          </p:nvSpPr>
          <p:spPr>
            <a:xfrm>
              <a:off x="3433100" y="23152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cubicBezTo>
                    <a:pt x="1" y="25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9" name="Google Shape;2869;p44"/>
            <p:cNvSpPr/>
            <p:nvPr/>
          </p:nvSpPr>
          <p:spPr>
            <a:xfrm>
              <a:off x="3432475" y="231582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0" name="Google Shape;2870;p44"/>
            <p:cNvSpPr/>
            <p:nvPr/>
          </p:nvSpPr>
          <p:spPr>
            <a:xfrm>
              <a:off x="3432475" y="23158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1" name="Google Shape;2871;p44"/>
            <p:cNvSpPr/>
            <p:nvPr/>
          </p:nvSpPr>
          <p:spPr>
            <a:xfrm>
              <a:off x="3351650" y="2313300"/>
              <a:ext cx="1275" cy="8175"/>
            </a:xfrm>
            <a:custGeom>
              <a:avLst/>
              <a:gdLst/>
              <a:ahLst/>
              <a:cxnLst/>
              <a:rect l="l" t="t" r="r" b="b"/>
              <a:pathLst>
                <a:path w="51" h="327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77"/>
                    <a:pt x="1" y="302"/>
                    <a:pt x="51" y="327"/>
                  </a:cubicBezTo>
                  <a:lnTo>
                    <a:pt x="51" y="101"/>
                  </a:lnTo>
                  <a:cubicBezTo>
                    <a:pt x="1" y="76"/>
                    <a:pt x="1" y="5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2" name="Google Shape;2872;p44"/>
            <p:cNvSpPr/>
            <p:nvPr/>
          </p:nvSpPr>
          <p:spPr>
            <a:xfrm>
              <a:off x="3481975" y="2315200"/>
              <a:ext cx="650" cy="6900"/>
            </a:xfrm>
            <a:custGeom>
              <a:avLst/>
              <a:gdLst/>
              <a:ahLst/>
              <a:cxnLst/>
              <a:rect l="l" t="t" r="r" b="b"/>
              <a:pathLst>
                <a:path w="26" h="27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51"/>
                    <a:pt x="1" y="276"/>
                    <a:pt x="26" y="276"/>
                  </a:cubicBezTo>
                  <a:lnTo>
                    <a:pt x="26" y="25"/>
                  </a:lnTo>
                  <a:cubicBezTo>
                    <a:pt x="1" y="25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3" name="Google Shape;2873;p44"/>
            <p:cNvSpPr/>
            <p:nvPr/>
          </p:nvSpPr>
          <p:spPr>
            <a:xfrm>
              <a:off x="3535875" y="2308925"/>
              <a:ext cx="13800" cy="13175"/>
            </a:xfrm>
            <a:custGeom>
              <a:avLst/>
              <a:gdLst/>
              <a:ahLst/>
              <a:cxnLst/>
              <a:rect l="l" t="t" r="r" b="b"/>
              <a:pathLst>
                <a:path w="552" h="527" extrusionOk="0">
                  <a:moveTo>
                    <a:pt x="0" y="1"/>
                  </a:moveTo>
                  <a:lnTo>
                    <a:pt x="0" y="226"/>
                  </a:lnTo>
                  <a:lnTo>
                    <a:pt x="551" y="527"/>
                  </a:lnTo>
                  <a:lnTo>
                    <a:pt x="551" y="3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4" name="Google Shape;2874;p44"/>
            <p:cNvSpPr/>
            <p:nvPr/>
          </p:nvSpPr>
          <p:spPr>
            <a:xfrm>
              <a:off x="3510175" y="2315825"/>
              <a:ext cx="1275" cy="6900"/>
            </a:xfrm>
            <a:custGeom>
              <a:avLst/>
              <a:gdLst/>
              <a:ahLst/>
              <a:cxnLst/>
              <a:rect l="l" t="t" r="r" b="b"/>
              <a:pathLst>
                <a:path w="51" h="276" extrusionOk="0">
                  <a:moveTo>
                    <a:pt x="26" y="0"/>
                  </a:moveTo>
                  <a:lnTo>
                    <a:pt x="0" y="226"/>
                  </a:lnTo>
                  <a:cubicBezTo>
                    <a:pt x="26" y="251"/>
                    <a:pt x="51" y="251"/>
                    <a:pt x="51" y="276"/>
                  </a:cubicBezTo>
                  <a:lnTo>
                    <a:pt x="51" y="25"/>
                  </a:lnTo>
                  <a:cubicBezTo>
                    <a:pt x="51" y="25"/>
                    <a:pt x="26" y="0"/>
                    <a:pt x="2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5" name="Google Shape;2875;p44"/>
            <p:cNvSpPr/>
            <p:nvPr/>
          </p:nvSpPr>
          <p:spPr>
            <a:xfrm>
              <a:off x="3560300" y="23164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6" name="Google Shape;2876;p44"/>
            <p:cNvSpPr/>
            <p:nvPr/>
          </p:nvSpPr>
          <p:spPr>
            <a:xfrm>
              <a:off x="3559675" y="231645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7" name="Google Shape;2877;p44"/>
            <p:cNvSpPr/>
            <p:nvPr/>
          </p:nvSpPr>
          <p:spPr>
            <a:xfrm>
              <a:off x="3559675" y="23164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8" name="Google Shape;2878;p44"/>
            <p:cNvSpPr/>
            <p:nvPr/>
          </p:nvSpPr>
          <p:spPr>
            <a:xfrm>
              <a:off x="3559675" y="23164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9" name="Google Shape;2879;p44"/>
            <p:cNvSpPr/>
            <p:nvPr/>
          </p:nvSpPr>
          <p:spPr>
            <a:xfrm>
              <a:off x="3559675" y="23164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0" name="Google Shape;2880;p44"/>
            <p:cNvSpPr/>
            <p:nvPr/>
          </p:nvSpPr>
          <p:spPr>
            <a:xfrm>
              <a:off x="3559675" y="23164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1" name="Google Shape;2881;p44"/>
            <p:cNvSpPr/>
            <p:nvPr/>
          </p:nvSpPr>
          <p:spPr>
            <a:xfrm>
              <a:off x="3559675" y="23164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5"/>
                  </a:lnTo>
                  <a:cubicBezTo>
                    <a:pt x="0" y="25"/>
                    <a:pt x="0" y="25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2" name="Google Shape;2882;p44"/>
            <p:cNvSpPr/>
            <p:nvPr/>
          </p:nvSpPr>
          <p:spPr>
            <a:xfrm>
              <a:off x="3559675" y="23170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3" name="Google Shape;2883;p44"/>
            <p:cNvSpPr/>
            <p:nvPr/>
          </p:nvSpPr>
          <p:spPr>
            <a:xfrm>
              <a:off x="3471950" y="23158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4" name="Google Shape;2884;p44"/>
            <p:cNvSpPr/>
            <p:nvPr/>
          </p:nvSpPr>
          <p:spPr>
            <a:xfrm>
              <a:off x="3471950" y="23158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5" name="Google Shape;2885;p44"/>
            <p:cNvSpPr/>
            <p:nvPr/>
          </p:nvSpPr>
          <p:spPr>
            <a:xfrm>
              <a:off x="3471950" y="23158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6" name="Google Shape;2886;p44"/>
            <p:cNvSpPr/>
            <p:nvPr/>
          </p:nvSpPr>
          <p:spPr>
            <a:xfrm>
              <a:off x="3471950" y="23158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7" name="Google Shape;2887;p44"/>
            <p:cNvSpPr/>
            <p:nvPr/>
          </p:nvSpPr>
          <p:spPr>
            <a:xfrm>
              <a:off x="3471950" y="23158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cubicBezTo>
                    <a:pt x="1" y="25"/>
                    <a:pt x="1" y="25"/>
                    <a:pt x="1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8" name="Google Shape;2888;p44"/>
            <p:cNvSpPr/>
            <p:nvPr/>
          </p:nvSpPr>
          <p:spPr>
            <a:xfrm>
              <a:off x="3471950" y="23164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9" name="Google Shape;2889;p44"/>
            <p:cNvSpPr/>
            <p:nvPr/>
          </p:nvSpPr>
          <p:spPr>
            <a:xfrm>
              <a:off x="3471325" y="231645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26" y="251"/>
                    <a:pt x="26" y="251"/>
                    <a:pt x="26" y="226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0" name="Google Shape;2890;p44"/>
            <p:cNvSpPr/>
            <p:nvPr/>
          </p:nvSpPr>
          <p:spPr>
            <a:xfrm>
              <a:off x="3471325" y="23164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1" name="Google Shape;2891;p44"/>
            <p:cNvSpPr/>
            <p:nvPr/>
          </p:nvSpPr>
          <p:spPr>
            <a:xfrm>
              <a:off x="3520825" y="2315825"/>
              <a:ext cx="650" cy="6900"/>
            </a:xfrm>
            <a:custGeom>
              <a:avLst/>
              <a:gdLst/>
              <a:ahLst/>
              <a:cxnLst/>
              <a:rect l="l" t="t" r="r" b="b"/>
              <a:pathLst>
                <a:path w="26" h="276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76"/>
                    <a:pt x="26" y="276"/>
                  </a:cubicBezTo>
                  <a:lnTo>
                    <a:pt x="26" y="50"/>
                  </a:lnTo>
                  <a:cubicBezTo>
                    <a:pt x="1" y="25"/>
                    <a:pt x="1" y="25"/>
                    <a:pt x="1" y="0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2" name="Google Shape;2892;p44"/>
            <p:cNvSpPr/>
            <p:nvPr/>
          </p:nvSpPr>
          <p:spPr>
            <a:xfrm>
              <a:off x="3399900" y="23170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3" name="Google Shape;2893;p44"/>
            <p:cNvSpPr/>
            <p:nvPr/>
          </p:nvSpPr>
          <p:spPr>
            <a:xfrm>
              <a:off x="3399900" y="23164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25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25"/>
                    <a:pt x="0" y="2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4" name="Google Shape;2894;p44"/>
            <p:cNvSpPr/>
            <p:nvPr/>
          </p:nvSpPr>
          <p:spPr>
            <a:xfrm>
              <a:off x="3399275" y="231645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5" name="Google Shape;2895;p44"/>
            <p:cNvSpPr/>
            <p:nvPr/>
          </p:nvSpPr>
          <p:spPr>
            <a:xfrm>
              <a:off x="3399275" y="23164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6" name="Google Shape;2896;p44"/>
            <p:cNvSpPr/>
            <p:nvPr/>
          </p:nvSpPr>
          <p:spPr>
            <a:xfrm>
              <a:off x="3399275" y="23164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7" name="Google Shape;2897;p44"/>
            <p:cNvSpPr/>
            <p:nvPr/>
          </p:nvSpPr>
          <p:spPr>
            <a:xfrm>
              <a:off x="3398650" y="231645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8" name="Google Shape;2898;p44"/>
            <p:cNvSpPr/>
            <p:nvPr/>
          </p:nvSpPr>
          <p:spPr>
            <a:xfrm>
              <a:off x="3398650" y="23164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9" name="Google Shape;2899;p44"/>
            <p:cNvSpPr/>
            <p:nvPr/>
          </p:nvSpPr>
          <p:spPr>
            <a:xfrm>
              <a:off x="3398025" y="231645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5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0" name="Google Shape;2900;p44"/>
            <p:cNvSpPr/>
            <p:nvPr/>
          </p:nvSpPr>
          <p:spPr>
            <a:xfrm>
              <a:off x="3398025" y="231645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1" name="Google Shape;2901;p44"/>
            <p:cNvSpPr/>
            <p:nvPr/>
          </p:nvSpPr>
          <p:spPr>
            <a:xfrm>
              <a:off x="3397400" y="231645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2" name="Google Shape;2902;p44"/>
            <p:cNvSpPr/>
            <p:nvPr/>
          </p:nvSpPr>
          <p:spPr>
            <a:xfrm>
              <a:off x="3397400" y="23164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5"/>
                  </a:lnTo>
                  <a:cubicBezTo>
                    <a:pt x="0" y="25"/>
                    <a:pt x="0" y="25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3" name="Google Shape;2903;p44"/>
            <p:cNvSpPr/>
            <p:nvPr/>
          </p:nvSpPr>
          <p:spPr>
            <a:xfrm>
              <a:off x="3549650" y="2316450"/>
              <a:ext cx="650" cy="6900"/>
            </a:xfrm>
            <a:custGeom>
              <a:avLst/>
              <a:gdLst/>
              <a:ahLst/>
              <a:cxnLst/>
              <a:rect l="l" t="t" r="r" b="b"/>
              <a:pathLst>
                <a:path w="26" h="27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51"/>
                    <a:pt x="25" y="251"/>
                    <a:pt x="25" y="276"/>
                  </a:cubicBezTo>
                  <a:lnTo>
                    <a:pt x="25" y="50"/>
                  </a:lnTo>
                  <a:cubicBezTo>
                    <a:pt x="25" y="25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4" name="Google Shape;2904;p44"/>
            <p:cNvSpPr/>
            <p:nvPr/>
          </p:nvSpPr>
          <p:spPr>
            <a:xfrm>
              <a:off x="3559675" y="23170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51"/>
                    <a:pt x="0" y="251"/>
                    <a:pt x="25" y="251"/>
                  </a:cubicBezTo>
                  <a:lnTo>
                    <a:pt x="25" y="25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5" name="Google Shape;2905;p44"/>
            <p:cNvSpPr/>
            <p:nvPr/>
          </p:nvSpPr>
          <p:spPr>
            <a:xfrm>
              <a:off x="3511425" y="23164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6" name="Google Shape;2906;p44"/>
            <p:cNvSpPr/>
            <p:nvPr/>
          </p:nvSpPr>
          <p:spPr>
            <a:xfrm>
              <a:off x="3511425" y="23164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7" name="Google Shape;2907;p44"/>
            <p:cNvSpPr/>
            <p:nvPr/>
          </p:nvSpPr>
          <p:spPr>
            <a:xfrm>
              <a:off x="3510800" y="23170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26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8" name="Google Shape;2908;p44"/>
            <p:cNvSpPr/>
            <p:nvPr/>
          </p:nvSpPr>
          <p:spPr>
            <a:xfrm>
              <a:off x="3510800" y="23170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9" name="Google Shape;2909;p44"/>
            <p:cNvSpPr/>
            <p:nvPr/>
          </p:nvSpPr>
          <p:spPr>
            <a:xfrm>
              <a:off x="3510800" y="23170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0" name="Google Shape;2910;p44"/>
            <p:cNvSpPr/>
            <p:nvPr/>
          </p:nvSpPr>
          <p:spPr>
            <a:xfrm>
              <a:off x="3510800" y="23170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1" name="Google Shape;2911;p44"/>
            <p:cNvSpPr/>
            <p:nvPr/>
          </p:nvSpPr>
          <p:spPr>
            <a:xfrm>
              <a:off x="3510800" y="23170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cubicBezTo>
                    <a:pt x="1" y="25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2" name="Google Shape;2912;p44"/>
            <p:cNvSpPr/>
            <p:nvPr/>
          </p:nvSpPr>
          <p:spPr>
            <a:xfrm>
              <a:off x="3510800" y="23177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3" name="Google Shape;2913;p44"/>
            <p:cNvSpPr/>
            <p:nvPr/>
          </p:nvSpPr>
          <p:spPr>
            <a:xfrm>
              <a:off x="3438750" y="23177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0"/>
                  </a:moveTo>
                  <a:lnTo>
                    <a:pt x="0" y="226"/>
                  </a:lnTo>
                  <a:cubicBezTo>
                    <a:pt x="25" y="226"/>
                    <a:pt x="25" y="251"/>
                    <a:pt x="25" y="251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4" name="Google Shape;2914;p44"/>
            <p:cNvSpPr/>
            <p:nvPr/>
          </p:nvSpPr>
          <p:spPr>
            <a:xfrm>
              <a:off x="3438750" y="23177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5" name="Google Shape;2915;p44"/>
            <p:cNvSpPr/>
            <p:nvPr/>
          </p:nvSpPr>
          <p:spPr>
            <a:xfrm>
              <a:off x="3438750" y="23177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6" name="Google Shape;2916;p44"/>
            <p:cNvSpPr/>
            <p:nvPr/>
          </p:nvSpPr>
          <p:spPr>
            <a:xfrm>
              <a:off x="3438125" y="231770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7" name="Google Shape;2917;p44"/>
            <p:cNvSpPr/>
            <p:nvPr/>
          </p:nvSpPr>
          <p:spPr>
            <a:xfrm>
              <a:off x="3438125" y="23177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8" name="Google Shape;2918;p44"/>
            <p:cNvSpPr/>
            <p:nvPr/>
          </p:nvSpPr>
          <p:spPr>
            <a:xfrm>
              <a:off x="3437500" y="231770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9" name="Google Shape;2919;p44"/>
            <p:cNvSpPr/>
            <p:nvPr/>
          </p:nvSpPr>
          <p:spPr>
            <a:xfrm>
              <a:off x="3437500" y="23177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0" name="Google Shape;2920;p44"/>
            <p:cNvSpPr/>
            <p:nvPr/>
          </p:nvSpPr>
          <p:spPr>
            <a:xfrm>
              <a:off x="3437500" y="23177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1" name="Google Shape;2921;p44"/>
            <p:cNvSpPr/>
            <p:nvPr/>
          </p:nvSpPr>
          <p:spPr>
            <a:xfrm>
              <a:off x="3436875" y="231770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2" name="Google Shape;2922;p44"/>
            <p:cNvSpPr/>
            <p:nvPr/>
          </p:nvSpPr>
          <p:spPr>
            <a:xfrm>
              <a:off x="3436875" y="23177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3" name="Google Shape;2923;p44"/>
            <p:cNvSpPr/>
            <p:nvPr/>
          </p:nvSpPr>
          <p:spPr>
            <a:xfrm>
              <a:off x="3436250" y="23177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26"/>
                    <a:pt x="0" y="226"/>
                    <a:pt x="25" y="226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4" name="Google Shape;2924;p44"/>
            <p:cNvSpPr/>
            <p:nvPr/>
          </p:nvSpPr>
          <p:spPr>
            <a:xfrm>
              <a:off x="3550275" y="23177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5" name="Google Shape;2925;p44"/>
            <p:cNvSpPr/>
            <p:nvPr/>
          </p:nvSpPr>
          <p:spPr>
            <a:xfrm>
              <a:off x="3550275" y="23177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6" name="Google Shape;2926;p44"/>
            <p:cNvSpPr/>
            <p:nvPr/>
          </p:nvSpPr>
          <p:spPr>
            <a:xfrm>
              <a:off x="3550275" y="23177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7" name="Google Shape;2927;p44"/>
            <p:cNvSpPr/>
            <p:nvPr/>
          </p:nvSpPr>
          <p:spPr>
            <a:xfrm>
              <a:off x="3550275" y="23177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8" name="Google Shape;2928;p44"/>
            <p:cNvSpPr/>
            <p:nvPr/>
          </p:nvSpPr>
          <p:spPr>
            <a:xfrm>
              <a:off x="3549650" y="23177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9" name="Google Shape;2929;p44"/>
            <p:cNvSpPr/>
            <p:nvPr/>
          </p:nvSpPr>
          <p:spPr>
            <a:xfrm>
              <a:off x="3549650" y="23177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5"/>
                  </a:lnTo>
                  <a:cubicBezTo>
                    <a:pt x="0" y="2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0" name="Google Shape;2930;p44"/>
            <p:cNvSpPr/>
            <p:nvPr/>
          </p:nvSpPr>
          <p:spPr>
            <a:xfrm>
              <a:off x="3549650" y="23183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1" name="Google Shape;2931;p44"/>
            <p:cNvSpPr/>
            <p:nvPr/>
          </p:nvSpPr>
          <p:spPr>
            <a:xfrm>
              <a:off x="3549650" y="23183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2" name="Google Shape;2932;p44"/>
            <p:cNvSpPr/>
            <p:nvPr/>
          </p:nvSpPr>
          <p:spPr>
            <a:xfrm>
              <a:off x="3478225" y="23183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26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2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3" name="Google Shape;2933;p44"/>
            <p:cNvSpPr/>
            <p:nvPr/>
          </p:nvSpPr>
          <p:spPr>
            <a:xfrm>
              <a:off x="3477600" y="23183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4" name="Google Shape;2934;p44"/>
            <p:cNvSpPr/>
            <p:nvPr/>
          </p:nvSpPr>
          <p:spPr>
            <a:xfrm>
              <a:off x="3477600" y="23183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5" name="Google Shape;2935;p44"/>
            <p:cNvSpPr/>
            <p:nvPr/>
          </p:nvSpPr>
          <p:spPr>
            <a:xfrm>
              <a:off x="3476975" y="23183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6" name="Google Shape;2936;p44"/>
            <p:cNvSpPr/>
            <p:nvPr/>
          </p:nvSpPr>
          <p:spPr>
            <a:xfrm>
              <a:off x="3476975" y="23183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7" name="Google Shape;2937;p44"/>
            <p:cNvSpPr/>
            <p:nvPr/>
          </p:nvSpPr>
          <p:spPr>
            <a:xfrm>
              <a:off x="3476975" y="23183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8" name="Google Shape;2938;p44"/>
            <p:cNvSpPr/>
            <p:nvPr/>
          </p:nvSpPr>
          <p:spPr>
            <a:xfrm>
              <a:off x="3476350" y="23183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9" name="Google Shape;2939;p44"/>
            <p:cNvSpPr/>
            <p:nvPr/>
          </p:nvSpPr>
          <p:spPr>
            <a:xfrm>
              <a:off x="3476350" y="23183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0" name="Google Shape;2940;p44"/>
            <p:cNvSpPr/>
            <p:nvPr/>
          </p:nvSpPr>
          <p:spPr>
            <a:xfrm>
              <a:off x="3475725" y="23183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1" name="Google Shape;2941;p44"/>
            <p:cNvSpPr/>
            <p:nvPr/>
          </p:nvSpPr>
          <p:spPr>
            <a:xfrm>
              <a:off x="3475725" y="2318325"/>
              <a:ext cx="0" cy="6300"/>
            </a:xfrm>
            <a:custGeom>
              <a:avLst/>
              <a:gdLst/>
              <a:ahLst/>
              <a:cxnLst/>
              <a:rect l="l" t="t" r="r" b="b"/>
              <a:pathLst>
                <a:path h="252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2" name="Google Shape;2942;p44"/>
            <p:cNvSpPr/>
            <p:nvPr/>
          </p:nvSpPr>
          <p:spPr>
            <a:xfrm>
              <a:off x="3475075" y="23183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0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3" name="Google Shape;2943;p44"/>
            <p:cNvSpPr/>
            <p:nvPr/>
          </p:nvSpPr>
          <p:spPr>
            <a:xfrm>
              <a:off x="3517075" y="23195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4" name="Google Shape;2944;p44"/>
            <p:cNvSpPr/>
            <p:nvPr/>
          </p:nvSpPr>
          <p:spPr>
            <a:xfrm>
              <a:off x="3516450" y="23189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26"/>
                  </a:lnTo>
                  <a:cubicBezTo>
                    <a:pt x="25" y="26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5" name="Google Shape;2945;p44"/>
            <p:cNvSpPr/>
            <p:nvPr/>
          </p:nvSpPr>
          <p:spPr>
            <a:xfrm>
              <a:off x="3516450" y="23189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6" name="Google Shape;2946;p44"/>
            <p:cNvSpPr/>
            <p:nvPr/>
          </p:nvSpPr>
          <p:spPr>
            <a:xfrm>
              <a:off x="3516450" y="23189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7" name="Google Shape;2947;p44"/>
            <p:cNvSpPr/>
            <p:nvPr/>
          </p:nvSpPr>
          <p:spPr>
            <a:xfrm>
              <a:off x="3515825" y="23189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8" name="Google Shape;2948;p44"/>
            <p:cNvSpPr/>
            <p:nvPr/>
          </p:nvSpPr>
          <p:spPr>
            <a:xfrm>
              <a:off x="3515825" y="23189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9" name="Google Shape;2949;p44"/>
            <p:cNvSpPr/>
            <p:nvPr/>
          </p:nvSpPr>
          <p:spPr>
            <a:xfrm>
              <a:off x="3515175" y="2318950"/>
              <a:ext cx="675" cy="6300"/>
            </a:xfrm>
            <a:custGeom>
              <a:avLst/>
              <a:gdLst/>
              <a:ahLst/>
              <a:cxnLst/>
              <a:rect l="l" t="t" r="r" b="b"/>
              <a:pathLst>
                <a:path w="27" h="252" extrusionOk="0">
                  <a:moveTo>
                    <a:pt x="1" y="1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0" name="Google Shape;2950;p44"/>
            <p:cNvSpPr/>
            <p:nvPr/>
          </p:nvSpPr>
          <p:spPr>
            <a:xfrm>
              <a:off x="3515175" y="23189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1" name="Google Shape;2951;p44"/>
            <p:cNvSpPr/>
            <p:nvPr/>
          </p:nvSpPr>
          <p:spPr>
            <a:xfrm>
              <a:off x="3515175" y="23189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2" name="Google Shape;2952;p44"/>
            <p:cNvSpPr/>
            <p:nvPr/>
          </p:nvSpPr>
          <p:spPr>
            <a:xfrm>
              <a:off x="3514550" y="23189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3" name="Google Shape;2953;p44"/>
            <p:cNvSpPr/>
            <p:nvPr/>
          </p:nvSpPr>
          <p:spPr>
            <a:xfrm>
              <a:off x="3513925" y="23195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4" name="Google Shape;2954;p44"/>
            <p:cNvSpPr/>
            <p:nvPr/>
          </p:nvSpPr>
          <p:spPr>
            <a:xfrm>
              <a:off x="3555925" y="23202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5" name="Google Shape;2955;p44"/>
            <p:cNvSpPr/>
            <p:nvPr/>
          </p:nvSpPr>
          <p:spPr>
            <a:xfrm>
              <a:off x="3555275" y="2320200"/>
              <a:ext cx="675" cy="5675"/>
            </a:xfrm>
            <a:custGeom>
              <a:avLst/>
              <a:gdLst/>
              <a:ahLst/>
              <a:cxnLst/>
              <a:rect l="l" t="t" r="r" b="b"/>
              <a:pathLst>
                <a:path w="27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6" name="Google Shape;2956;p44"/>
            <p:cNvSpPr/>
            <p:nvPr/>
          </p:nvSpPr>
          <p:spPr>
            <a:xfrm>
              <a:off x="3555275" y="23202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7" name="Google Shape;2957;p44"/>
            <p:cNvSpPr/>
            <p:nvPr/>
          </p:nvSpPr>
          <p:spPr>
            <a:xfrm>
              <a:off x="3555275" y="23202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8" name="Google Shape;2958;p44"/>
            <p:cNvSpPr/>
            <p:nvPr/>
          </p:nvSpPr>
          <p:spPr>
            <a:xfrm>
              <a:off x="3554650" y="23202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9" name="Google Shape;2959;p44"/>
            <p:cNvSpPr/>
            <p:nvPr/>
          </p:nvSpPr>
          <p:spPr>
            <a:xfrm>
              <a:off x="3554650" y="23202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0" name="Google Shape;2960;p44"/>
            <p:cNvSpPr/>
            <p:nvPr/>
          </p:nvSpPr>
          <p:spPr>
            <a:xfrm>
              <a:off x="3554650" y="23202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1" name="Google Shape;2961;p44"/>
            <p:cNvSpPr/>
            <p:nvPr/>
          </p:nvSpPr>
          <p:spPr>
            <a:xfrm>
              <a:off x="3554025" y="23202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2" name="Google Shape;2962;p44"/>
            <p:cNvSpPr/>
            <p:nvPr/>
          </p:nvSpPr>
          <p:spPr>
            <a:xfrm>
              <a:off x="3554025" y="23202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3" name="Google Shape;2963;p44"/>
            <p:cNvSpPr/>
            <p:nvPr/>
          </p:nvSpPr>
          <p:spPr>
            <a:xfrm>
              <a:off x="3553400" y="23202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4" name="Google Shape;2964;p44"/>
            <p:cNvSpPr/>
            <p:nvPr/>
          </p:nvSpPr>
          <p:spPr>
            <a:xfrm>
              <a:off x="3552775" y="23202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26" y="226"/>
                    <a:pt x="26" y="226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5" name="Google Shape;2965;p44"/>
            <p:cNvSpPr/>
            <p:nvPr/>
          </p:nvSpPr>
          <p:spPr>
            <a:xfrm>
              <a:off x="3567825" y="2312675"/>
              <a:ext cx="14425" cy="14450"/>
            </a:xfrm>
            <a:custGeom>
              <a:avLst/>
              <a:gdLst/>
              <a:ahLst/>
              <a:cxnLst/>
              <a:rect l="l" t="t" r="r" b="b"/>
              <a:pathLst>
                <a:path w="577" h="578" extrusionOk="0">
                  <a:moveTo>
                    <a:pt x="0" y="1"/>
                  </a:moveTo>
                  <a:lnTo>
                    <a:pt x="0" y="252"/>
                  </a:lnTo>
                  <a:lnTo>
                    <a:pt x="577" y="577"/>
                  </a:lnTo>
                  <a:lnTo>
                    <a:pt x="577" y="35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6" name="Google Shape;2966;p44"/>
            <p:cNvSpPr/>
            <p:nvPr/>
          </p:nvSpPr>
          <p:spPr>
            <a:xfrm>
              <a:off x="3582225" y="23214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26" y="226"/>
                    <a:pt x="26" y="251"/>
                    <a:pt x="26" y="251"/>
                  </a:cubicBezTo>
                  <a:lnTo>
                    <a:pt x="26" y="26"/>
                  </a:lnTo>
                  <a:cubicBezTo>
                    <a:pt x="26" y="1"/>
                    <a:pt x="26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7" name="Google Shape;2967;p44"/>
            <p:cNvSpPr/>
            <p:nvPr/>
          </p:nvSpPr>
          <p:spPr>
            <a:xfrm>
              <a:off x="3382350" y="2315200"/>
              <a:ext cx="11300" cy="11925"/>
            </a:xfrm>
            <a:custGeom>
              <a:avLst/>
              <a:gdLst/>
              <a:ahLst/>
              <a:cxnLst/>
              <a:rect l="l" t="t" r="r" b="b"/>
              <a:pathLst>
                <a:path w="452" h="477" extrusionOk="0">
                  <a:moveTo>
                    <a:pt x="452" y="0"/>
                  </a:moveTo>
                  <a:lnTo>
                    <a:pt x="1" y="251"/>
                  </a:lnTo>
                  <a:lnTo>
                    <a:pt x="1" y="476"/>
                  </a:lnTo>
                  <a:lnTo>
                    <a:pt x="452" y="226"/>
                  </a:lnTo>
                  <a:lnTo>
                    <a:pt x="452" y="0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8" name="Google Shape;2968;p44"/>
            <p:cNvSpPr/>
            <p:nvPr/>
          </p:nvSpPr>
          <p:spPr>
            <a:xfrm>
              <a:off x="3365425" y="2313300"/>
              <a:ext cx="13825" cy="13825"/>
            </a:xfrm>
            <a:custGeom>
              <a:avLst/>
              <a:gdLst/>
              <a:ahLst/>
              <a:cxnLst/>
              <a:rect l="l" t="t" r="r" b="b"/>
              <a:pathLst>
                <a:path w="553" h="553" extrusionOk="0">
                  <a:moveTo>
                    <a:pt x="26" y="1"/>
                  </a:moveTo>
                  <a:lnTo>
                    <a:pt x="1" y="252"/>
                  </a:lnTo>
                  <a:lnTo>
                    <a:pt x="552" y="552"/>
                  </a:lnTo>
                  <a:lnTo>
                    <a:pt x="552" y="327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9" name="Google Shape;2969;p44"/>
            <p:cNvSpPr/>
            <p:nvPr/>
          </p:nvSpPr>
          <p:spPr>
            <a:xfrm>
              <a:off x="3364800" y="2304700"/>
              <a:ext cx="29475" cy="17250"/>
            </a:xfrm>
            <a:custGeom>
              <a:avLst/>
              <a:gdLst/>
              <a:ahLst/>
              <a:cxnLst/>
              <a:rect l="l" t="t" r="r" b="b"/>
              <a:pathLst>
                <a:path w="1179" h="690" extrusionOk="0">
                  <a:moveTo>
                    <a:pt x="549" y="0"/>
                  </a:moveTo>
                  <a:cubicBezTo>
                    <a:pt x="527" y="0"/>
                    <a:pt x="502" y="7"/>
                    <a:pt x="477" y="19"/>
                  </a:cubicBezTo>
                  <a:lnTo>
                    <a:pt x="26" y="270"/>
                  </a:lnTo>
                  <a:cubicBezTo>
                    <a:pt x="1" y="295"/>
                    <a:pt x="1" y="345"/>
                    <a:pt x="51" y="345"/>
                  </a:cubicBezTo>
                  <a:lnTo>
                    <a:pt x="577" y="671"/>
                  </a:lnTo>
                  <a:cubicBezTo>
                    <a:pt x="602" y="683"/>
                    <a:pt x="627" y="690"/>
                    <a:pt x="649" y="690"/>
                  </a:cubicBezTo>
                  <a:cubicBezTo>
                    <a:pt x="671" y="690"/>
                    <a:pt x="690" y="683"/>
                    <a:pt x="703" y="671"/>
                  </a:cubicBezTo>
                  <a:lnTo>
                    <a:pt x="1154" y="420"/>
                  </a:lnTo>
                  <a:cubicBezTo>
                    <a:pt x="1179" y="395"/>
                    <a:pt x="1179" y="345"/>
                    <a:pt x="1154" y="345"/>
                  </a:cubicBezTo>
                  <a:lnTo>
                    <a:pt x="602" y="19"/>
                  </a:lnTo>
                  <a:cubicBezTo>
                    <a:pt x="590" y="7"/>
                    <a:pt x="571" y="0"/>
                    <a:pt x="549" y="0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0" name="Google Shape;2970;p44"/>
            <p:cNvSpPr/>
            <p:nvPr/>
          </p:nvSpPr>
          <p:spPr>
            <a:xfrm>
              <a:off x="3366075" y="2305175"/>
              <a:ext cx="26950" cy="14425"/>
            </a:xfrm>
            <a:custGeom>
              <a:avLst/>
              <a:gdLst/>
              <a:ahLst/>
              <a:cxnLst/>
              <a:rect l="l" t="t" r="r" b="b"/>
              <a:pathLst>
                <a:path w="1078" h="577" extrusionOk="0">
                  <a:moveTo>
                    <a:pt x="451" y="0"/>
                  </a:moveTo>
                  <a:cubicBezTo>
                    <a:pt x="451" y="0"/>
                    <a:pt x="0" y="251"/>
                    <a:pt x="0" y="251"/>
                  </a:cubicBezTo>
                  <a:cubicBezTo>
                    <a:pt x="0" y="251"/>
                    <a:pt x="0" y="251"/>
                    <a:pt x="0" y="276"/>
                  </a:cubicBezTo>
                  <a:lnTo>
                    <a:pt x="551" y="577"/>
                  </a:lnTo>
                  <a:lnTo>
                    <a:pt x="652" y="577"/>
                  </a:lnTo>
                  <a:cubicBezTo>
                    <a:pt x="652" y="577"/>
                    <a:pt x="1078" y="326"/>
                    <a:pt x="1078" y="326"/>
                  </a:cubicBezTo>
                  <a:cubicBezTo>
                    <a:pt x="1078" y="326"/>
                    <a:pt x="1078" y="301"/>
                    <a:pt x="1078" y="301"/>
                  </a:cubicBezTo>
                  <a:lnTo>
                    <a:pt x="551" y="0"/>
                  </a:ln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1" name="Google Shape;2971;p44"/>
            <p:cNvSpPr/>
            <p:nvPr/>
          </p:nvSpPr>
          <p:spPr>
            <a:xfrm>
              <a:off x="3381725" y="23214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6" y="1"/>
                  </a:moveTo>
                  <a:lnTo>
                    <a:pt x="1" y="251"/>
                  </a:lnTo>
                  <a:cubicBezTo>
                    <a:pt x="26" y="251"/>
                    <a:pt x="26" y="251"/>
                    <a:pt x="26" y="226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2" name="Google Shape;2972;p44"/>
            <p:cNvSpPr/>
            <p:nvPr/>
          </p:nvSpPr>
          <p:spPr>
            <a:xfrm>
              <a:off x="3381725" y="23214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3" name="Google Shape;2973;p44"/>
            <p:cNvSpPr/>
            <p:nvPr/>
          </p:nvSpPr>
          <p:spPr>
            <a:xfrm>
              <a:off x="3381100" y="23214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4" name="Google Shape;2974;p44"/>
            <p:cNvSpPr/>
            <p:nvPr/>
          </p:nvSpPr>
          <p:spPr>
            <a:xfrm>
              <a:off x="3381100" y="23214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cubicBezTo>
                    <a:pt x="1" y="26"/>
                    <a:pt x="1" y="26"/>
                    <a:pt x="1" y="1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5" name="Google Shape;2975;p44"/>
            <p:cNvSpPr/>
            <p:nvPr/>
          </p:nvSpPr>
          <p:spPr>
            <a:xfrm>
              <a:off x="3381100" y="23220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6" name="Google Shape;2976;p44"/>
            <p:cNvSpPr/>
            <p:nvPr/>
          </p:nvSpPr>
          <p:spPr>
            <a:xfrm>
              <a:off x="3380475" y="23220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7" name="Google Shape;2977;p44"/>
            <p:cNvSpPr/>
            <p:nvPr/>
          </p:nvSpPr>
          <p:spPr>
            <a:xfrm>
              <a:off x="3380475" y="23214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26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26"/>
                    <a:pt x="0" y="26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8" name="Google Shape;2978;p44"/>
            <p:cNvSpPr/>
            <p:nvPr/>
          </p:nvSpPr>
          <p:spPr>
            <a:xfrm>
              <a:off x="3379850" y="23214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5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9" name="Google Shape;2979;p44"/>
            <p:cNvSpPr/>
            <p:nvPr/>
          </p:nvSpPr>
          <p:spPr>
            <a:xfrm>
              <a:off x="3379850" y="23214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0" name="Google Shape;2980;p44"/>
            <p:cNvSpPr/>
            <p:nvPr/>
          </p:nvSpPr>
          <p:spPr>
            <a:xfrm>
              <a:off x="3379850" y="23214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1" name="Google Shape;2981;p44"/>
            <p:cNvSpPr/>
            <p:nvPr/>
          </p:nvSpPr>
          <p:spPr>
            <a:xfrm>
              <a:off x="3379225" y="23214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51"/>
                    <a:pt x="25" y="251"/>
                  </a:cubicBezTo>
                  <a:lnTo>
                    <a:pt x="25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2" name="Google Shape;2982;p44"/>
            <p:cNvSpPr/>
            <p:nvPr/>
          </p:nvSpPr>
          <p:spPr>
            <a:xfrm>
              <a:off x="3582850" y="23220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3" name="Google Shape;2983;p44"/>
            <p:cNvSpPr/>
            <p:nvPr/>
          </p:nvSpPr>
          <p:spPr>
            <a:xfrm>
              <a:off x="3582850" y="23220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4" name="Google Shape;2984;p44"/>
            <p:cNvSpPr/>
            <p:nvPr/>
          </p:nvSpPr>
          <p:spPr>
            <a:xfrm>
              <a:off x="3582850" y="23220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5" name="Google Shape;2985;p44"/>
            <p:cNvSpPr/>
            <p:nvPr/>
          </p:nvSpPr>
          <p:spPr>
            <a:xfrm>
              <a:off x="3582850" y="23220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6" name="Google Shape;2986;p44"/>
            <p:cNvSpPr/>
            <p:nvPr/>
          </p:nvSpPr>
          <p:spPr>
            <a:xfrm>
              <a:off x="3582850" y="23220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7" name="Google Shape;2987;p44"/>
            <p:cNvSpPr/>
            <p:nvPr/>
          </p:nvSpPr>
          <p:spPr>
            <a:xfrm>
              <a:off x="3582850" y="23220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cubicBezTo>
                    <a:pt x="1" y="26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8" name="Google Shape;2988;p44"/>
            <p:cNvSpPr/>
            <p:nvPr/>
          </p:nvSpPr>
          <p:spPr>
            <a:xfrm>
              <a:off x="3582225" y="23227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9" name="Google Shape;2989;p44"/>
            <p:cNvSpPr/>
            <p:nvPr/>
          </p:nvSpPr>
          <p:spPr>
            <a:xfrm>
              <a:off x="3582225" y="23227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0" name="Google Shape;2990;p44"/>
            <p:cNvSpPr/>
            <p:nvPr/>
          </p:nvSpPr>
          <p:spPr>
            <a:xfrm>
              <a:off x="3421200" y="2315825"/>
              <a:ext cx="11300" cy="12550"/>
            </a:xfrm>
            <a:custGeom>
              <a:avLst/>
              <a:gdLst/>
              <a:ahLst/>
              <a:cxnLst/>
              <a:rect l="l" t="t" r="r" b="b"/>
              <a:pathLst>
                <a:path w="452" h="502" extrusionOk="0">
                  <a:moveTo>
                    <a:pt x="452" y="0"/>
                  </a:moveTo>
                  <a:lnTo>
                    <a:pt x="1" y="251"/>
                  </a:lnTo>
                  <a:lnTo>
                    <a:pt x="1" y="501"/>
                  </a:lnTo>
                  <a:lnTo>
                    <a:pt x="452" y="226"/>
                  </a:lnTo>
                  <a:lnTo>
                    <a:pt x="452" y="0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1" name="Google Shape;2991;p44"/>
            <p:cNvSpPr/>
            <p:nvPr/>
          </p:nvSpPr>
          <p:spPr>
            <a:xfrm>
              <a:off x="3404900" y="2314575"/>
              <a:ext cx="13200" cy="13800"/>
            </a:xfrm>
            <a:custGeom>
              <a:avLst/>
              <a:gdLst/>
              <a:ahLst/>
              <a:cxnLst/>
              <a:rect l="l" t="t" r="r" b="b"/>
              <a:pathLst>
                <a:path w="528" h="552" extrusionOk="0">
                  <a:moveTo>
                    <a:pt x="1" y="0"/>
                  </a:moveTo>
                  <a:lnTo>
                    <a:pt x="1" y="226"/>
                  </a:lnTo>
                  <a:lnTo>
                    <a:pt x="527" y="551"/>
                  </a:lnTo>
                  <a:lnTo>
                    <a:pt x="527" y="30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2" name="Google Shape;2992;p44"/>
            <p:cNvSpPr/>
            <p:nvPr/>
          </p:nvSpPr>
          <p:spPr>
            <a:xfrm>
              <a:off x="3421200" y="23220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cubicBezTo>
                    <a:pt x="1" y="26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3" name="Google Shape;2993;p44"/>
            <p:cNvSpPr/>
            <p:nvPr/>
          </p:nvSpPr>
          <p:spPr>
            <a:xfrm>
              <a:off x="3420575" y="23227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4" name="Google Shape;2994;p44"/>
            <p:cNvSpPr/>
            <p:nvPr/>
          </p:nvSpPr>
          <p:spPr>
            <a:xfrm>
              <a:off x="3419950" y="23227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25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5" name="Google Shape;2995;p44"/>
            <p:cNvSpPr/>
            <p:nvPr/>
          </p:nvSpPr>
          <p:spPr>
            <a:xfrm>
              <a:off x="3419950" y="23227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6" name="Google Shape;2996;p44"/>
            <p:cNvSpPr/>
            <p:nvPr/>
          </p:nvSpPr>
          <p:spPr>
            <a:xfrm>
              <a:off x="3419950" y="23227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7" name="Google Shape;2997;p44"/>
            <p:cNvSpPr/>
            <p:nvPr/>
          </p:nvSpPr>
          <p:spPr>
            <a:xfrm>
              <a:off x="3419325" y="23227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8" name="Google Shape;2998;p44"/>
            <p:cNvSpPr/>
            <p:nvPr/>
          </p:nvSpPr>
          <p:spPr>
            <a:xfrm>
              <a:off x="3419325" y="23227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9" name="Google Shape;2999;p44"/>
            <p:cNvSpPr/>
            <p:nvPr/>
          </p:nvSpPr>
          <p:spPr>
            <a:xfrm>
              <a:off x="3419325" y="23227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0" name="Google Shape;3000;p44"/>
            <p:cNvSpPr/>
            <p:nvPr/>
          </p:nvSpPr>
          <p:spPr>
            <a:xfrm>
              <a:off x="3418700" y="23227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1" name="Google Shape;3001;p44"/>
            <p:cNvSpPr/>
            <p:nvPr/>
          </p:nvSpPr>
          <p:spPr>
            <a:xfrm>
              <a:off x="3418700" y="23227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2" name="Google Shape;3002;p44"/>
            <p:cNvSpPr/>
            <p:nvPr/>
          </p:nvSpPr>
          <p:spPr>
            <a:xfrm>
              <a:off x="3418075" y="23220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26"/>
                  </a:lnTo>
                  <a:cubicBezTo>
                    <a:pt x="25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3" name="Google Shape;3003;p44"/>
            <p:cNvSpPr/>
            <p:nvPr/>
          </p:nvSpPr>
          <p:spPr>
            <a:xfrm>
              <a:off x="3403650" y="2305800"/>
              <a:ext cx="30100" cy="16775"/>
            </a:xfrm>
            <a:custGeom>
              <a:avLst/>
              <a:gdLst/>
              <a:ahLst/>
              <a:cxnLst/>
              <a:rect l="l" t="t" r="r" b="b"/>
              <a:pathLst>
                <a:path w="1204" h="671" extrusionOk="0">
                  <a:moveTo>
                    <a:pt x="477" y="0"/>
                  </a:moveTo>
                  <a:lnTo>
                    <a:pt x="51" y="276"/>
                  </a:lnTo>
                  <a:cubicBezTo>
                    <a:pt x="1" y="301"/>
                    <a:pt x="1" y="326"/>
                    <a:pt x="51" y="351"/>
                  </a:cubicBezTo>
                  <a:lnTo>
                    <a:pt x="577" y="652"/>
                  </a:lnTo>
                  <a:cubicBezTo>
                    <a:pt x="602" y="664"/>
                    <a:pt x="627" y="671"/>
                    <a:pt x="649" y="671"/>
                  </a:cubicBezTo>
                  <a:cubicBezTo>
                    <a:pt x="671" y="671"/>
                    <a:pt x="690" y="664"/>
                    <a:pt x="703" y="652"/>
                  </a:cubicBezTo>
                  <a:lnTo>
                    <a:pt x="1154" y="401"/>
                  </a:lnTo>
                  <a:cubicBezTo>
                    <a:pt x="1204" y="376"/>
                    <a:pt x="1204" y="351"/>
                    <a:pt x="1154" y="326"/>
                  </a:cubicBezTo>
                  <a:lnTo>
                    <a:pt x="627" y="0"/>
                  </a:ln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4" name="Google Shape;3004;p44"/>
            <p:cNvSpPr/>
            <p:nvPr/>
          </p:nvSpPr>
          <p:spPr>
            <a:xfrm>
              <a:off x="3404900" y="2305800"/>
              <a:ext cx="27600" cy="15050"/>
            </a:xfrm>
            <a:custGeom>
              <a:avLst/>
              <a:gdLst/>
              <a:ahLst/>
              <a:cxnLst/>
              <a:rect l="l" t="t" r="r" b="b"/>
              <a:pathLst>
                <a:path w="1104" h="602" extrusionOk="0">
                  <a:moveTo>
                    <a:pt x="452" y="0"/>
                  </a:moveTo>
                  <a:lnTo>
                    <a:pt x="1" y="276"/>
                  </a:lnTo>
                  <a:lnTo>
                    <a:pt x="552" y="577"/>
                  </a:lnTo>
                  <a:cubicBezTo>
                    <a:pt x="577" y="602"/>
                    <a:pt x="577" y="602"/>
                    <a:pt x="602" y="602"/>
                  </a:cubicBezTo>
                  <a:cubicBezTo>
                    <a:pt x="627" y="602"/>
                    <a:pt x="627" y="602"/>
                    <a:pt x="653" y="577"/>
                  </a:cubicBezTo>
                  <a:cubicBezTo>
                    <a:pt x="653" y="577"/>
                    <a:pt x="1104" y="326"/>
                    <a:pt x="1104" y="326"/>
                  </a:cubicBezTo>
                  <a:lnTo>
                    <a:pt x="1079" y="326"/>
                  </a:lnTo>
                  <a:lnTo>
                    <a:pt x="552" y="0"/>
                  </a:ln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5" name="Google Shape;3005;p44"/>
            <p:cNvSpPr/>
            <p:nvPr/>
          </p:nvSpPr>
          <p:spPr>
            <a:xfrm>
              <a:off x="3460675" y="2316450"/>
              <a:ext cx="10675" cy="12550"/>
            </a:xfrm>
            <a:custGeom>
              <a:avLst/>
              <a:gdLst/>
              <a:ahLst/>
              <a:cxnLst/>
              <a:rect l="l" t="t" r="r" b="b"/>
              <a:pathLst>
                <a:path w="427" h="502" extrusionOk="0">
                  <a:moveTo>
                    <a:pt x="427" y="0"/>
                  </a:moveTo>
                  <a:lnTo>
                    <a:pt x="1" y="276"/>
                  </a:lnTo>
                  <a:lnTo>
                    <a:pt x="1" y="502"/>
                  </a:lnTo>
                  <a:lnTo>
                    <a:pt x="427" y="251"/>
                  </a:lnTo>
                  <a:lnTo>
                    <a:pt x="427" y="0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6" name="Google Shape;3006;p44"/>
            <p:cNvSpPr/>
            <p:nvPr/>
          </p:nvSpPr>
          <p:spPr>
            <a:xfrm>
              <a:off x="3443750" y="2315200"/>
              <a:ext cx="13200" cy="13800"/>
            </a:xfrm>
            <a:custGeom>
              <a:avLst/>
              <a:gdLst/>
              <a:ahLst/>
              <a:cxnLst/>
              <a:rect l="l" t="t" r="r" b="b"/>
              <a:pathLst>
                <a:path w="528" h="552" extrusionOk="0">
                  <a:moveTo>
                    <a:pt x="1" y="0"/>
                  </a:moveTo>
                  <a:lnTo>
                    <a:pt x="1" y="251"/>
                  </a:lnTo>
                  <a:lnTo>
                    <a:pt x="527" y="552"/>
                  </a:lnTo>
                  <a:lnTo>
                    <a:pt x="527" y="32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7" name="Google Shape;3007;p44"/>
            <p:cNvSpPr/>
            <p:nvPr/>
          </p:nvSpPr>
          <p:spPr>
            <a:xfrm>
              <a:off x="3386125" y="2317075"/>
              <a:ext cx="11300" cy="12550"/>
            </a:xfrm>
            <a:custGeom>
              <a:avLst/>
              <a:gdLst/>
              <a:ahLst/>
              <a:cxnLst/>
              <a:rect l="l" t="t" r="r" b="b"/>
              <a:pathLst>
                <a:path w="452" h="502" extrusionOk="0">
                  <a:moveTo>
                    <a:pt x="451" y="0"/>
                  </a:moveTo>
                  <a:lnTo>
                    <a:pt x="0" y="251"/>
                  </a:lnTo>
                  <a:lnTo>
                    <a:pt x="0" y="502"/>
                  </a:lnTo>
                  <a:lnTo>
                    <a:pt x="451" y="226"/>
                  </a:lnTo>
                  <a:lnTo>
                    <a:pt x="45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8" name="Google Shape;3008;p44"/>
            <p:cNvSpPr/>
            <p:nvPr/>
          </p:nvSpPr>
          <p:spPr>
            <a:xfrm>
              <a:off x="3442500" y="2306575"/>
              <a:ext cx="30100" cy="16775"/>
            </a:xfrm>
            <a:custGeom>
              <a:avLst/>
              <a:gdLst/>
              <a:ahLst/>
              <a:cxnLst/>
              <a:rect l="l" t="t" r="r" b="b"/>
              <a:pathLst>
                <a:path w="1204" h="671" extrusionOk="0">
                  <a:moveTo>
                    <a:pt x="555" y="1"/>
                  </a:moveTo>
                  <a:cubicBezTo>
                    <a:pt x="533" y="1"/>
                    <a:pt x="514" y="7"/>
                    <a:pt x="502" y="19"/>
                  </a:cubicBezTo>
                  <a:lnTo>
                    <a:pt x="51" y="270"/>
                  </a:lnTo>
                  <a:cubicBezTo>
                    <a:pt x="1" y="295"/>
                    <a:pt x="1" y="320"/>
                    <a:pt x="51" y="345"/>
                  </a:cubicBezTo>
                  <a:lnTo>
                    <a:pt x="577" y="671"/>
                  </a:lnTo>
                  <a:lnTo>
                    <a:pt x="728" y="671"/>
                  </a:lnTo>
                  <a:lnTo>
                    <a:pt x="1154" y="395"/>
                  </a:lnTo>
                  <a:cubicBezTo>
                    <a:pt x="1204" y="370"/>
                    <a:pt x="1204" y="345"/>
                    <a:pt x="1154" y="320"/>
                  </a:cubicBezTo>
                  <a:lnTo>
                    <a:pt x="627" y="19"/>
                  </a:lnTo>
                  <a:cubicBezTo>
                    <a:pt x="602" y="7"/>
                    <a:pt x="577" y="1"/>
                    <a:pt x="555" y="1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9" name="Google Shape;3009;p44"/>
            <p:cNvSpPr/>
            <p:nvPr/>
          </p:nvSpPr>
          <p:spPr>
            <a:xfrm>
              <a:off x="3443750" y="2306425"/>
              <a:ext cx="27600" cy="15050"/>
            </a:xfrm>
            <a:custGeom>
              <a:avLst/>
              <a:gdLst/>
              <a:ahLst/>
              <a:cxnLst/>
              <a:rect l="l" t="t" r="r" b="b"/>
              <a:pathLst>
                <a:path w="1104" h="602" extrusionOk="0">
                  <a:moveTo>
                    <a:pt x="502" y="0"/>
                  </a:moveTo>
                  <a:cubicBezTo>
                    <a:pt x="477" y="0"/>
                    <a:pt x="477" y="0"/>
                    <a:pt x="452" y="25"/>
                  </a:cubicBezTo>
                  <a:cubicBezTo>
                    <a:pt x="452" y="25"/>
                    <a:pt x="1" y="276"/>
                    <a:pt x="1" y="276"/>
                  </a:cubicBezTo>
                  <a:lnTo>
                    <a:pt x="26" y="276"/>
                  </a:lnTo>
                  <a:lnTo>
                    <a:pt x="552" y="602"/>
                  </a:lnTo>
                  <a:lnTo>
                    <a:pt x="652" y="602"/>
                  </a:lnTo>
                  <a:cubicBezTo>
                    <a:pt x="652" y="602"/>
                    <a:pt x="1104" y="326"/>
                    <a:pt x="1104" y="326"/>
                  </a:cubicBezTo>
                  <a:lnTo>
                    <a:pt x="552" y="25"/>
                  </a:lnTo>
                  <a:cubicBezTo>
                    <a:pt x="552" y="0"/>
                    <a:pt x="527" y="0"/>
                    <a:pt x="502" y="0"/>
                  </a:cubicBez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0" name="Google Shape;3010;p44"/>
            <p:cNvSpPr/>
            <p:nvPr/>
          </p:nvSpPr>
          <p:spPr>
            <a:xfrm>
              <a:off x="3460050" y="23233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7"/>
                  </a:lnTo>
                  <a:lnTo>
                    <a:pt x="26" y="227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1" name="Google Shape;3011;p44"/>
            <p:cNvSpPr/>
            <p:nvPr/>
          </p:nvSpPr>
          <p:spPr>
            <a:xfrm>
              <a:off x="3459425" y="23233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2"/>
                  </a:lnTo>
                  <a:cubicBezTo>
                    <a:pt x="0" y="252"/>
                    <a:pt x="25" y="252"/>
                    <a:pt x="25" y="227"/>
                  </a:cubicBezTo>
                  <a:lnTo>
                    <a:pt x="25" y="1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2" name="Google Shape;3012;p44"/>
            <p:cNvSpPr/>
            <p:nvPr/>
          </p:nvSpPr>
          <p:spPr>
            <a:xfrm>
              <a:off x="3459425" y="23233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2"/>
                  </a:lnTo>
                  <a:cubicBezTo>
                    <a:pt x="0" y="252"/>
                    <a:pt x="0" y="252"/>
                    <a:pt x="0" y="252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3" name="Google Shape;3013;p44"/>
            <p:cNvSpPr/>
            <p:nvPr/>
          </p:nvSpPr>
          <p:spPr>
            <a:xfrm>
              <a:off x="3458800" y="23233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2"/>
                  </a:lnTo>
                  <a:lnTo>
                    <a:pt x="25" y="252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4" name="Google Shape;3014;p44"/>
            <p:cNvSpPr/>
            <p:nvPr/>
          </p:nvSpPr>
          <p:spPr>
            <a:xfrm>
              <a:off x="3458800" y="23233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2"/>
                  </a:lnTo>
                  <a:lnTo>
                    <a:pt x="0" y="252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5" name="Google Shape;3015;p44"/>
            <p:cNvSpPr/>
            <p:nvPr/>
          </p:nvSpPr>
          <p:spPr>
            <a:xfrm>
              <a:off x="3458800" y="23233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2"/>
                  </a:lnTo>
                  <a:cubicBezTo>
                    <a:pt x="0" y="252"/>
                    <a:pt x="0" y="252"/>
                    <a:pt x="0" y="252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6" name="Google Shape;3016;p44"/>
            <p:cNvSpPr/>
            <p:nvPr/>
          </p:nvSpPr>
          <p:spPr>
            <a:xfrm>
              <a:off x="3458175" y="23233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2"/>
                  </a:lnTo>
                  <a:lnTo>
                    <a:pt x="25" y="252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7" name="Google Shape;3017;p44"/>
            <p:cNvSpPr/>
            <p:nvPr/>
          </p:nvSpPr>
          <p:spPr>
            <a:xfrm>
              <a:off x="3458175" y="23233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2"/>
                  </a:lnTo>
                  <a:cubicBezTo>
                    <a:pt x="0" y="252"/>
                    <a:pt x="0" y="252"/>
                    <a:pt x="0" y="252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8" name="Google Shape;3018;p44"/>
            <p:cNvSpPr/>
            <p:nvPr/>
          </p:nvSpPr>
          <p:spPr>
            <a:xfrm>
              <a:off x="3457550" y="23233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27"/>
                  </a:lnTo>
                  <a:cubicBezTo>
                    <a:pt x="25" y="252"/>
                    <a:pt x="25" y="252"/>
                    <a:pt x="25" y="252"/>
                  </a:cubicBezTo>
                  <a:lnTo>
                    <a:pt x="25" y="1"/>
                  </a:ln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9" name="Google Shape;3019;p44"/>
            <p:cNvSpPr/>
            <p:nvPr/>
          </p:nvSpPr>
          <p:spPr>
            <a:xfrm>
              <a:off x="3457550" y="23233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7"/>
                  </a:lnTo>
                  <a:cubicBezTo>
                    <a:pt x="0" y="227"/>
                    <a:pt x="0" y="227"/>
                    <a:pt x="0" y="227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0" name="Google Shape;3020;p44"/>
            <p:cNvSpPr/>
            <p:nvPr/>
          </p:nvSpPr>
          <p:spPr>
            <a:xfrm>
              <a:off x="3456925" y="23233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7"/>
                  </a:lnTo>
                  <a:lnTo>
                    <a:pt x="25" y="227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1" name="Google Shape;3021;p44"/>
            <p:cNvSpPr/>
            <p:nvPr/>
          </p:nvSpPr>
          <p:spPr>
            <a:xfrm>
              <a:off x="3499525" y="2317700"/>
              <a:ext cx="11300" cy="11925"/>
            </a:xfrm>
            <a:custGeom>
              <a:avLst/>
              <a:gdLst/>
              <a:ahLst/>
              <a:cxnLst/>
              <a:rect l="l" t="t" r="r" b="b"/>
              <a:pathLst>
                <a:path w="452" h="477" extrusionOk="0">
                  <a:moveTo>
                    <a:pt x="452" y="0"/>
                  </a:moveTo>
                  <a:lnTo>
                    <a:pt x="0" y="251"/>
                  </a:lnTo>
                  <a:lnTo>
                    <a:pt x="0" y="477"/>
                  </a:lnTo>
                  <a:lnTo>
                    <a:pt x="452" y="226"/>
                  </a:lnTo>
                  <a:lnTo>
                    <a:pt x="452" y="0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2" name="Google Shape;3022;p44"/>
            <p:cNvSpPr/>
            <p:nvPr/>
          </p:nvSpPr>
          <p:spPr>
            <a:xfrm>
              <a:off x="3482600" y="2315825"/>
              <a:ext cx="13825" cy="13800"/>
            </a:xfrm>
            <a:custGeom>
              <a:avLst/>
              <a:gdLst/>
              <a:ahLst/>
              <a:cxnLst/>
              <a:rect l="l" t="t" r="r" b="b"/>
              <a:pathLst>
                <a:path w="553" h="552" extrusionOk="0">
                  <a:moveTo>
                    <a:pt x="1" y="0"/>
                  </a:moveTo>
                  <a:lnTo>
                    <a:pt x="1" y="251"/>
                  </a:lnTo>
                  <a:lnTo>
                    <a:pt x="552" y="552"/>
                  </a:lnTo>
                  <a:lnTo>
                    <a:pt x="552" y="32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3" name="Google Shape;3023;p44"/>
            <p:cNvSpPr/>
            <p:nvPr/>
          </p:nvSpPr>
          <p:spPr>
            <a:xfrm>
              <a:off x="3587875" y="23246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25" y="226"/>
                    <a:pt x="25" y="251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4" name="Google Shape;3024;p44"/>
            <p:cNvSpPr/>
            <p:nvPr/>
          </p:nvSpPr>
          <p:spPr>
            <a:xfrm>
              <a:off x="3587875" y="23246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5" name="Google Shape;3025;p44"/>
            <p:cNvSpPr/>
            <p:nvPr/>
          </p:nvSpPr>
          <p:spPr>
            <a:xfrm>
              <a:off x="3587875" y="23246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6" name="Google Shape;3026;p44"/>
            <p:cNvSpPr/>
            <p:nvPr/>
          </p:nvSpPr>
          <p:spPr>
            <a:xfrm>
              <a:off x="3587250" y="232460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7" name="Google Shape;3027;p44"/>
            <p:cNvSpPr/>
            <p:nvPr/>
          </p:nvSpPr>
          <p:spPr>
            <a:xfrm>
              <a:off x="3587250" y="23246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8" name="Google Shape;3028;p44"/>
            <p:cNvSpPr/>
            <p:nvPr/>
          </p:nvSpPr>
          <p:spPr>
            <a:xfrm>
              <a:off x="3587250" y="23246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9" name="Google Shape;3029;p44"/>
            <p:cNvSpPr/>
            <p:nvPr/>
          </p:nvSpPr>
          <p:spPr>
            <a:xfrm>
              <a:off x="3587250" y="23246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0" name="Google Shape;3030;p44"/>
            <p:cNvSpPr/>
            <p:nvPr/>
          </p:nvSpPr>
          <p:spPr>
            <a:xfrm>
              <a:off x="3586625" y="232460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1" name="Google Shape;3031;p44"/>
            <p:cNvSpPr/>
            <p:nvPr/>
          </p:nvSpPr>
          <p:spPr>
            <a:xfrm>
              <a:off x="3586625" y="23246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2" name="Google Shape;3032;p44"/>
            <p:cNvSpPr/>
            <p:nvPr/>
          </p:nvSpPr>
          <p:spPr>
            <a:xfrm>
              <a:off x="3586000" y="232460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25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3" name="Google Shape;3033;p44"/>
            <p:cNvSpPr/>
            <p:nvPr/>
          </p:nvSpPr>
          <p:spPr>
            <a:xfrm>
              <a:off x="3586000" y="232460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4" name="Google Shape;3034;p44"/>
            <p:cNvSpPr/>
            <p:nvPr/>
          </p:nvSpPr>
          <p:spPr>
            <a:xfrm>
              <a:off x="3498900" y="23239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25" y="251"/>
                    <a:pt x="25" y="226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5" name="Google Shape;3035;p44"/>
            <p:cNvSpPr/>
            <p:nvPr/>
          </p:nvSpPr>
          <p:spPr>
            <a:xfrm>
              <a:off x="3498275" y="23239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6" name="Google Shape;3036;p44"/>
            <p:cNvSpPr/>
            <p:nvPr/>
          </p:nvSpPr>
          <p:spPr>
            <a:xfrm>
              <a:off x="3498275" y="23239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5"/>
                  </a:lnTo>
                  <a:cubicBezTo>
                    <a:pt x="0" y="2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7" name="Google Shape;3037;p44"/>
            <p:cNvSpPr/>
            <p:nvPr/>
          </p:nvSpPr>
          <p:spPr>
            <a:xfrm>
              <a:off x="3497650" y="232460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8" name="Google Shape;3038;p44"/>
            <p:cNvSpPr/>
            <p:nvPr/>
          </p:nvSpPr>
          <p:spPr>
            <a:xfrm>
              <a:off x="3497650" y="23246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9" name="Google Shape;3039;p44"/>
            <p:cNvSpPr/>
            <p:nvPr/>
          </p:nvSpPr>
          <p:spPr>
            <a:xfrm>
              <a:off x="3497650" y="23246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0" name="Google Shape;3040;p44"/>
            <p:cNvSpPr/>
            <p:nvPr/>
          </p:nvSpPr>
          <p:spPr>
            <a:xfrm>
              <a:off x="3497025" y="232460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1" name="Google Shape;3041;p44"/>
            <p:cNvSpPr/>
            <p:nvPr/>
          </p:nvSpPr>
          <p:spPr>
            <a:xfrm>
              <a:off x="3497025" y="23239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25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25"/>
                  </a:cubicBez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2" name="Google Shape;3042;p44"/>
            <p:cNvSpPr/>
            <p:nvPr/>
          </p:nvSpPr>
          <p:spPr>
            <a:xfrm>
              <a:off x="3497025" y="23239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3" name="Google Shape;3043;p44"/>
            <p:cNvSpPr/>
            <p:nvPr/>
          </p:nvSpPr>
          <p:spPr>
            <a:xfrm>
              <a:off x="3496400" y="23239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4" name="Google Shape;3044;p44"/>
            <p:cNvSpPr/>
            <p:nvPr/>
          </p:nvSpPr>
          <p:spPr>
            <a:xfrm>
              <a:off x="3496400" y="23239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5" name="Google Shape;3045;p44"/>
            <p:cNvSpPr/>
            <p:nvPr/>
          </p:nvSpPr>
          <p:spPr>
            <a:xfrm>
              <a:off x="3481975" y="2307200"/>
              <a:ext cx="29475" cy="17250"/>
            </a:xfrm>
            <a:custGeom>
              <a:avLst/>
              <a:gdLst/>
              <a:ahLst/>
              <a:cxnLst/>
              <a:rect l="l" t="t" r="r" b="b"/>
              <a:pathLst>
                <a:path w="1179" h="690" extrusionOk="0">
                  <a:moveTo>
                    <a:pt x="530" y="1"/>
                  </a:moveTo>
                  <a:cubicBezTo>
                    <a:pt x="508" y="1"/>
                    <a:pt x="489" y="7"/>
                    <a:pt x="477" y="19"/>
                  </a:cubicBezTo>
                  <a:lnTo>
                    <a:pt x="26" y="270"/>
                  </a:lnTo>
                  <a:cubicBezTo>
                    <a:pt x="1" y="295"/>
                    <a:pt x="1" y="345"/>
                    <a:pt x="26" y="345"/>
                  </a:cubicBezTo>
                  <a:lnTo>
                    <a:pt x="577" y="671"/>
                  </a:lnTo>
                  <a:cubicBezTo>
                    <a:pt x="590" y="684"/>
                    <a:pt x="608" y="690"/>
                    <a:pt x="630" y="690"/>
                  </a:cubicBezTo>
                  <a:cubicBezTo>
                    <a:pt x="652" y="690"/>
                    <a:pt x="677" y="684"/>
                    <a:pt x="702" y="671"/>
                  </a:cubicBezTo>
                  <a:lnTo>
                    <a:pt x="1154" y="420"/>
                  </a:lnTo>
                  <a:cubicBezTo>
                    <a:pt x="1179" y="395"/>
                    <a:pt x="1179" y="345"/>
                    <a:pt x="1154" y="345"/>
                  </a:cubicBezTo>
                  <a:lnTo>
                    <a:pt x="602" y="19"/>
                  </a:lnTo>
                  <a:cubicBezTo>
                    <a:pt x="577" y="7"/>
                    <a:pt x="552" y="1"/>
                    <a:pt x="530" y="1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6" name="Google Shape;3046;p44"/>
            <p:cNvSpPr/>
            <p:nvPr/>
          </p:nvSpPr>
          <p:spPr>
            <a:xfrm>
              <a:off x="3482600" y="2307675"/>
              <a:ext cx="27600" cy="14425"/>
            </a:xfrm>
            <a:custGeom>
              <a:avLst/>
              <a:gdLst/>
              <a:ahLst/>
              <a:cxnLst/>
              <a:rect l="l" t="t" r="r" b="b"/>
              <a:pathLst>
                <a:path w="1104" h="577" extrusionOk="0">
                  <a:moveTo>
                    <a:pt x="452" y="0"/>
                  </a:moveTo>
                  <a:lnTo>
                    <a:pt x="1" y="251"/>
                  </a:lnTo>
                  <a:cubicBezTo>
                    <a:pt x="1" y="251"/>
                    <a:pt x="26" y="251"/>
                    <a:pt x="26" y="276"/>
                  </a:cubicBezTo>
                  <a:lnTo>
                    <a:pt x="552" y="577"/>
                  </a:lnTo>
                  <a:lnTo>
                    <a:pt x="652" y="577"/>
                  </a:lnTo>
                  <a:cubicBezTo>
                    <a:pt x="652" y="577"/>
                    <a:pt x="1103" y="326"/>
                    <a:pt x="1103" y="326"/>
                  </a:cubicBezTo>
                  <a:cubicBezTo>
                    <a:pt x="1103" y="326"/>
                    <a:pt x="1103" y="326"/>
                    <a:pt x="1103" y="301"/>
                  </a:cubicBezTo>
                  <a:lnTo>
                    <a:pt x="552" y="0"/>
                  </a:ln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7" name="Google Shape;3047;p44"/>
            <p:cNvSpPr/>
            <p:nvPr/>
          </p:nvSpPr>
          <p:spPr>
            <a:xfrm>
              <a:off x="3424950" y="2317700"/>
              <a:ext cx="11325" cy="12550"/>
            </a:xfrm>
            <a:custGeom>
              <a:avLst/>
              <a:gdLst/>
              <a:ahLst/>
              <a:cxnLst/>
              <a:rect l="l" t="t" r="r" b="b"/>
              <a:pathLst>
                <a:path w="453" h="502" extrusionOk="0">
                  <a:moveTo>
                    <a:pt x="452" y="0"/>
                  </a:moveTo>
                  <a:lnTo>
                    <a:pt x="1" y="251"/>
                  </a:lnTo>
                  <a:lnTo>
                    <a:pt x="1" y="502"/>
                  </a:lnTo>
                  <a:lnTo>
                    <a:pt x="452" y="251"/>
                  </a:lnTo>
                  <a:lnTo>
                    <a:pt x="45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8" name="Google Shape;3048;p44"/>
            <p:cNvSpPr/>
            <p:nvPr/>
          </p:nvSpPr>
          <p:spPr>
            <a:xfrm>
              <a:off x="3386125" y="23233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2"/>
                  </a:lnTo>
                  <a:lnTo>
                    <a:pt x="0" y="252"/>
                  </a:ln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9" name="Google Shape;3049;p44"/>
            <p:cNvSpPr/>
            <p:nvPr/>
          </p:nvSpPr>
          <p:spPr>
            <a:xfrm>
              <a:off x="3385475" y="2323325"/>
              <a:ext cx="675" cy="6300"/>
            </a:xfrm>
            <a:custGeom>
              <a:avLst/>
              <a:gdLst/>
              <a:ahLst/>
              <a:cxnLst/>
              <a:rect l="l" t="t" r="r" b="b"/>
              <a:pathLst>
                <a:path w="27" h="252" extrusionOk="0">
                  <a:moveTo>
                    <a:pt x="1" y="1"/>
                  </a:moveTo>
                  <a:lnTo>
                    <a:pt x="1" y="252"/>
                  </a:lnTo>
                  <a:lnTo>
                    <a:pt x="26" y="252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0" name="Google Shape;3050;p44"/>
            <p:cNvSpPr/>
            <p:nvPr/>
          </p:nvSpPr>
          <p:spPr>
            <a:xfrm>
              <a:off x="3385475" y="23233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1" y="252"/>
                    <a:pt x="1" y="252"/>
                  </a:cubicBezTo>
                  <a:lnTo>
                    <a:pt x="1" y="26"/>
                  </a:lnTo>
                  <a:cubicBezTo>
                    <a:pt x="1" y="26"/>
                    <a:pt x="1" y="26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1" name="Google Shape;3051;p44"/>
            <p:cNvSpPr/>
            <p:nvPr/>
          </p:nvSpPr>
          <p:spPr>
            <a:xfrm>
              <a:off x="3385475" y="23239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2" name="Google Shape;3052;p44"/>
            <p:cNvSpPr/>
            <p:nvPr/>
          </p:nvSpPr>
          <p:spPr>
            <a:xfrm>
              <a:off x="3385475" y="23239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51"/>
                    <a:pt x="1" y="251"/>
                  </a:cubicBez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3" name="Google Shape;3053;p44"/>
            <p:cNvSpPr/>
            <p:nvPr/>
          </p:nvSpPr>
          <p:spPr>
            <a:xfrm>
              <a:off x="3385475" y="23239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4" name="Google Shape;3054;p44"/>
            <p:cNvSpPr/>
            <p:nvPr/>
          </p:nvSpPr>
          <p:spPr>
            <a:xfrm>
              <a:off x="3385475" y="23239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5" name="Google Shape;3055;p44"/>
            <p:cNvSpPr/>
            <p:nvPr/>
          </p:nvSpPr>
          <p:spPr>
            <a:xfrm>
              <a:off x="3385475" y="23246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6" name="Google Shape;3056;p44"/>
            <p:cNvSpPr/>
            <p:nvPr/>
          </p:nvSpPr>
          <p:spPr>
            <a:xfrm>
              <a:off x="3538375" y="2318325"/>
              <a:ext cx="11300" cy="12550"/>
            </a:xfrm>
            <a:custGeom>
              <a:avLst/>
              <a:gdLst/>
              <a:ahLst/>
              <a:cxnLst/>
              <a:rect l="l" t="t" r="r" b="b"/>
              <a:pathLst>
                <a:path w="452" h="502" extrusionOk="0">
                  <a:moveTo>
                    <a:pt x="451" y="0"/>
                  </a:moveTo>
                  <a:lnTo>
                    <a:pt x="0" y="251"/>
                  </a:lnTo>
                  <a:lnTo>
                    <a:pt x="0" y="502"/>
                  </a:lnTo>
                  <a:lnTo>
                    <a:pt x="451" y="226"/>
                  </a:lnTo>
                  <a:lnTo>
                    <a:pt x="451" y="0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7" name="Google Shape;3057;p44"/>
            <p:cNvSpPr/>
            <p:nvPr/>
          </p:nvSpPr>
          <p:spPr>
            <a:xfrm>
              <a:off x="3521450" y="2317075"/>
              <a:ext cx="13800" cy="13800"/>
            </a:xfrm>
            <a:custGeom>
              <a:avLst/>
              <a:gdLst/>
              <a:ahLst/>
              <a:cxnLst/>
              <a:rect l="l" t="t" r="r" b="b"/>
              <a:pathLst>
                <a:path w="552" h="552" extrusionOk="0">
                  <a:moveTo>
                    <a:pt x="1" y="0"/>
                  </a:moveTo>
                  <a:lnTo>
                    <a:pt x="1" y="226"/>
                  </a:lnTo>
                  <a:lnTo>
                    <a:pt x="552" y="552"/>
                  </a:lnTo>
                  <a:lnTo>
                    <a:pt x="552" y="30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8" name="Google Shape;3058;p44"/>
            <p:cNvSpPr/>
            <p:nvPr/>
          </p:nvSpPr>
          <p:spPr>
            <a:xfrm>
              <a:off x="3400525" y="2317075"/>
              <a:ext cx="13175" cy="13800"/>
            </a:xfrm>
            <a:custGeom>
              <a:avLst/>
              <a:gdLst/>
              <a:ahLst/>
              <a:cxnLst/>
              <a:rect l="l" t="t" r="r" b="b"/>
              <a:pathLst>
                <a:path w="527" h="552" extrusionOk="0">
                  <a:moveTo>
                    <a:pt x="0" y="0"/>
                  </a:moveTo>
                  <a:lnTo>
                    <a:pt x="0" y="226"/>
                  </a:lnTo>
                  <a:lnTo>
                    <a:pt x="527" y="552"/>
                  </a:lnTo>
                  <a:lnTo>
                    <a:pt x="527" y="3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9" name="Google Shape;3059;p44"/>
            <p:cNvSpPr/>
            <p:nvPr/>
          </p:nvSpPr>
          <p:spPr>
            <a:xfrm>
              <a:off x="3520825" y="2308450"/>
              <a:ext cx="29475" cy="16625"/>
            </a:xfrm>
            <a:custGeom>
              <a:avLst/>
              <a:gdLst/>
              <a:ahLst/>
              <a:cxnLst/>
              <a:rect l="l" t="t" r="r" b="b"/>
              <a:pathLst>
                <a:path w="1179" h="665" extrusionOk="0">
                  <a:moveTo>
                    <a:pt x="539" y="1"/>
                  </a:moveTo>
                  <a:cubicBezTo>
                    <a:pt x="514" y="1"/>
                    <a:pt x="489" y="7"/>
                    <a:pt x="477" y="20"/>
                  </a:cubicBezTo>
                  <a:lnTo>
                    <a:pt x="26" y="270"/>
                  </a:lnTo>
                  <a:cubicBezTo>
                    <a:pt x="1" y="295"/>
                    <a:pt x="1" y="320"/>
                    <a:pt x="26" y="345"/>
                  </a:cubicBezTo>
                  <a:lnTo>
                    <a:pt x="577" y="646"/>
                  </a:lnTo>
                  <a:cubicBezTo>
                    <a:pt x="590" y="659"/>
                    <a:pt x="615" y="665"/>
                    <a:pt x="640" y="665"/>
                  </a:cubicBezTo>
                  <a:cubicBezTo>
                    <a:pt x="665" y="665"/>
                    <a:pt x="690" y="659"/>
                    <a:pt x="702" y="646"/>
                  </a:cubicBezTo>
                  <a:lnTo>
                    <a:pt x="1153" y="395"/>
                  </a:lnTo>
                  <a:cubicBezTo>
                    <a:pt x="1178" y="370"/>
                    <a:pt x="1178" y="345"/>
                    <a:pt x="1153" y="320"/>
                  </a:cubicBezTo>
                  <a:lnTo>
                    <a:pt x="602" y="20"/>
                  </a:lnTo>
                  <a:cubicBezTo>
                    <a:pt x="590" y="7"/>
                    <a:pt x="564" y="1"/>
                    <a:pt x="539" y="1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0" name="Google Shape;3060;p44"/>
            <p:cNvSpPr/>
            <p:nvPr/>
          </p:nvSpPr>
          <p:spPr>
            <a:xfrm>
              <a:off x="3522075" y="2308300"/>
              <a:ext cx="26975" cy="15050"/>
            </a:xfrm>
            <a:custGeom>
              <a:avLst/>
              <a:gdLst/>
              <a:ahLst/>
              <a:cxnLst/>
              <a:rect l="l" t="t" r="r" b="b"/>
              <a:pathLst>
                <a:path w="1079" h="602" extrusionOk="0">
                  <a:moveTo>
                    <a:pt x="452" y="0"/>
                  </a:moveTo>
                  <a:cubicBezTo>
                    <a:pt x="452" y="0"/>
                    <a:pt x="1" y="276"/>
                    <a:pt x="1" y="276"/>
                  </a:cubicBezTo>
                  <a:lnTo>
                    <a:pt x="552" y="577"/>
                  </a:lnTo>
                  <a:cubicBezTo>
                    <a:pt x="552" y="602"/>
                    <a:pt x="577" y="602"/>
                    <a:pt x="577" y="602"/>
                  </a:cubicBezTo>
                  <a:cubicBezTo>
                    <a:pt x="602" y="602"/>
                    <a:pt x="627" y="602"/>
                    <a:pt x="627" y="577"/>
                  </a:cubicBezTo>
                  <a:lnTo>
                    <a:pt x="1078" y="326"/>
                  </a:lnTo>
                  <a:lnTo>
                    <a:pt x="527" y="0"/>
                  </a:ln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1" name="Google Shape;3061;p44"/>
            <p:cNvSpPr/>
            <p:nvPr/>
          </p:nvSpPr>
          <p:spPr>
            <a:xfrm>
              <a:off x="3537750" y="23246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5" y="0"/>
                  </a:moveTo>
                  <a:cubicBezTo>
                    <a:pt x="25" y="0"/>
                    <a:pt x="0" y="25"/>
                    <a:pt x="0" y="25"/>
                  </a:cubicBez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2" name="Google Shape;3062;p44"/>
            <p:cNvSpPr/>
            <p:nvPr/>
          </p:nvSpPr>
          <p:spPr>
            <a:xfrm>
              <a:off x="3537125" y="232522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3" name="Google Shape;3063;p44"/>
            <p:cNvSpPr/>
            <p:nvPr/>
          </p:nvSpPr>
          <p:spPr>
            <a:xfrm>
              <a:off x="3537125" y="23252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4" name="Google Shape;3064;p44"/>
            <p:cNvSpPr/>
            <p:nvPr/>
          </p:nvSpPr>
          <p:spPr>
            <a:xfrm>
              <a:off x="3537125" y="23252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5" name="Google Shape;3065;p44"/>
            <p:cNvSpPr/>
            <p:nvPr/>
          </p:nvSpPr>
          <p:spPr>
            <a:xfrm>
              <a:off x="3536500" y="232522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6" name="Google Shape;3066;p44"/>
            <p:cNvSpPr/>
            <p:nvPr/>
          </p:nvSpPr>
          <p:spPr>
            <a:xfrm>
              <a:off x="3536500" y="23252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7" name="Google Shape;3067;p44"/>
            <p:cNvSpPr/>
            <p:nvPr/>
          </p:nvSpPr>
          <p:spPr>
            <a:xfrm>
              <a:off x="3535875" y="232522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25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8" name="Google Shape;3068;p44"/>
            <p:cNvSpPr/>
            <p:nvPr/>
          </p:nvSpPr>
          <p:spPr>
            <a:xfrm>
              <a:off x="3535875" y="232522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9" name="Google Shape;3069;p44"/>
            <p:cNvSpPr/>
            <p:nvPr/>
          </p:nvSpPr>
          <p:spPr>
            <a:xfrm>
              <a:off x="3535875" y="23252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0" name="Google Shape;3070;p44"/>
            <p:cNvSpPr/>
            <p:nvPr/>
          </p:nvSpPr>
          <p:spPr>
            <a:xfrm>
              <a:off x="3535225" y="2325225"/>
              <a:ext cx="675" cy="5650"/>
            </a:xfrm>
            <a:custGeom>
              <a:avLst/>
              <a:gdLst/>
              <a:ahLst/>
              <a:cxnLst/>
              <a:rect l="l" t="t" r="r" b="b"/>
              <a:pathLst>
                <a:path w="27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1" name="Google Shape;3071;p44"/>
            <p:cNvSpPr/>
            <p:nvPr/>
          </p:nvSpPr>
          <p:spPr>
            <a:xfrm>
              <a:off x="3535225" y="23246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25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25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2" name="Google Shape;3072;p44"/>
            <p:cNvSpPr/>
            <p:nvPr/>
          </p:nvSpPr>
          <p:spPr>
            <a:xfrm>
              <a:off x="3463800" y="2318950"/>
              <a:ext cx="11300" cy="11925"/>
            </a:xfrm>
            <a:custGeom>
              <a:avLst/>
              <a:gdLst/>
              <a:ahLst/>
              <a:cxnLst/>
              <a:rect l="l" t="t" r="r" b="b"/>
              <a:pathLst>
                <a:path w="452" h="477" extrusionOk="0">
                  <a:moveTo>
                    <a:pt x="452" y="1"/>
                  </a:moveTo>
                  <a:lnTo>
                    <a:pt x="1" y="251"/>
                  </a:lnTo>
                  <a:lnTo>
                    <a:pt x="1" y="477"/>
                  </a:lnTo>
                  <a:lnTo>
                    <a:pt x="452" y="226"/>
                  </a:lnTo>
                  <a:lnTo>
                    <a:pt x="45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3" name="Google Shape;3073;p44"/>
            <p:cNvSpPr/>
            <p:nvPr/>
          </p:nvSpPr>
          <p:spPr>
            <a:xfrm>
              <a:off x="3424950" y="23239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4" name="Google Shape;3074;p44"/>
            <p:cNvSpPr/>
            <p:nvPr/>
          </p:nvSpPr>
          <p:spPr>
            <a:xfrm>
              <a:off x="3424325" y="232460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26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5" name="Google Shape;3075;p44"/>
            <p:cNvSpPr/>
            <p:nvPr/>
          </p:nvSpPr>
          <p:spPr>
            <a:xfrm>
              <a:off x="3424325" y="232460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6" name="Google Shape;3076;p44"/>
            <p:cNvSpPr/>
            <p:nvPr/>
          </p:nvSpPr>
          <p:spPr>
            <a:xfrm>
              <a:off x="3424325" y="23246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7" name="Google Shape;3077;p44"/>
            <p:cNvSpPr/>
            <p:nvPr/>
          </p:nvSpPr>
          <p:spPr>
            <a:xfrm>
              <a:off x="3424325" y="23246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8" name="Google Shape;3078;p44"/>
            <p:cNvSpPr/>
            <p:nvPr/>
          </p:nvSpPr>
          <p:spPr>
            <a:xfrm>
              <a:off x="3424325" y="23252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9" name="Google Shape;3079;p44"/>
            <p:cNvSpPr/>
            <p:nvPr/>
          </p:nvSpPr>
          <p:spPr>
            <a:xfrm>
              <a:off x="3424325" y="23252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0" name="Google Shape;3080;p44"/>
            <p:cNvSpPr/>
            <p:nvPr/>
          </p:nvSpPr>
          <p:spPr>
            <a:xfrm>
              <a:off x="3424325" y="23252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1" name="Google Shape;3081;p44"/>
            <p:cNvSpPr/>
            <p:nvPr/>
          </p:nvSpPr>
          <p:spPr>
            <a:xfrm>
              <a:off x="3385475" y="2324600"/>
              <a:ext cx="675" cy="6900"/>
            </a:xfrm>
            <a:custGeom>
              <a:avLst/>
              <a:gdLst/>
              <a:ahLst/>
              <a:cxnLst/>
              <a:rect l="l" t="t" r="r" b="b"/>
              <a:pathLst>
                <a:path w="27" h="27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51"/>
                    <a:pt x="1" y="251"/>
                    <a:pt x="26" y="276"/>
                  </a:cubicBezTo>
                  <a:lnTo>
                    <a:pt x="26" y="25"/>
                  </a:lnTo>
                  <a:cubicBezTo>
                    <a:pt x="1" y="25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2" name="Google Shape;3082;p44"/>
            <p:cNvSpPr/>
            <p:nvPr/>
          </p:nvSpPr>
          <p:spPr>
            <a:xfrm>
              <a:off x="3576600" y="2322700"/>
              <a:ext cx="5650" cy="8800"/>
            </a:xfrm>
            <a:custGeom>
              <a:avLst/>
              <a:gdLst/>
              <a:ahLst/>
              <a:cxnLst/>
              <a:rect l="l" t="t" r="r" b="b"/>
              <a:pathLst>
                <a:path w="226" h="352" extrusionOk="0">
                  <a:moveTo>
                    <a:pt x="226" y="1"/>
                  </a:moveTo>
                  <a:lnTo>
                    <a:pt x="0" y="126"/>
                  </a:lnTo>
                  <a:lnTo>
                    <a:pt x="0" y="352"/>
                  </a:lnTo>
                  <a:lnTo>
                    <a:pt x="226" y="226"/>
                  </a:lnTo>
                  <a:lnTo>
                    <a:pt x="226" y="1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3" name="Google Shape;3083;p44"/>
            <p:cNvSpPr/>
            <p:nvPr/>
          </p:nvSpPr>
          <p:spPr>
            <a:xfrm>
              <a:off x="3560300" y="2317700"/>
              <a:ext cx="14425" cy="13800"/>
            </a:xfrm>
            <a:custGeom>
              <a:avLst/>
              <a:gdLst/>
              <a:ahLst/>
              <a:cxnLst/>
              <a:rect l="l" t="t" r="r" b="b"/>
              <a:pathLst>
                <a:path w="577" h="552" extrusionOk="0">
                  <a:moveTo>
                    <a:pt x="0" y="0"/>
                  </a:moveTo>
                  <a:lnTo>
                    <a:pt x="0" y="226"/>
                  </a:lnTo>
                  <a:lnTo>
                    <a:pt x="577" y="552"/>
                  </a:lnTo>
                  <a:lnTo>
                    <a:pt x="577" y="3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4" name="Google Shape;3084;p44"/>
            <p:cNvSpPr/>
            <p:nvPr/>
          </p:nvSpPr>
          <p:spPr>
            <a:xfrm>
              <a:off x="3439375" y="2317700"/>
              <a:ext cx="13800" cy="13800"/>
            </a:xfrm>
            <a:custGeom>
              <a:avLst/>
              <a:gdLst/>
              <a:ahLst/>
              <a:cxnLst/>
              <a:rect l="l" t="t" r="r" b="b"/>
              <a:pathLst>
                <a:path w="552" h="552" extrusionOk="0">
                  <a:moveTo>
                    <a:pt x="0" y="0"/>
                  </a:moveTo>
                  <a:lnTo>
                    <a:pt x="0" y="251"/>
                  </a:lnTo>
                  <a:lnTo>
                    <a:pt x="527" y="552"/>
                  </a:lnTo>
                  <a:lnTo>
                    <a:pt x="552" y="3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5" name="Google Shape;3085;p44"/>
            <p:cNvSpPr/>
            <p:nvPr/>
          </p:nvSpPr>
          <p:spPr>
            <a:xfrm>
              <a:off x="3502650" y="2319575"/>
              <a:ext cx="11300" cy="12550"/>
            </a:xfrm>
            <a:custGeom>
              <a:avLst/>
              <a:gdLst/>
              <a:ahLst/>
              <a:cxnLst/>
              <a:rect l="l" t="t" r="r" b="b"/>
              <a:pathLst>
                <a:path w="452" h="502" extrusionOk="0">
                  <a:moveTo>
                    <a:pt x="452" y="1"/>
                  </a:moveTo>
                  <a:lnTo>
                    <a:pt x="1" y="251"/>
                  </a:lnTo>
                  <a:lnTo>
                    <a:pt x="1" y="502"/>
                  </a:lnTo>
                  <a:lnTo>
                    <a:pt x="452" y="226"/>
                  </a:lnTo>
                  <a:lnTo>
                    <a:pt x="45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6" name="Google Shape;3086;p44"/>
            <p:cNvSpPr/>
            <p:nvPr/>
          </p:nvSpPr>
          <p:spPr>
            <a:xfrm>
              <a:off x="3413675" y="2324600"/>
              <a:ext cx="650" cy="6900"/>
            </a:xfrm>
            <a:custGeom>
              <a:avLst/>
              <a:gdLst/>
              <a:ahLst/>
              <a:cxnLst/>
              <a:rect l="l" t="t" r="r" b="b"/>
              <a:pathLst>
                <a:path w="26" h="276" extrusionOk="0">
                  <a:moveTo>
                    <a:pt x="1" y="0"/>
                  </a:moveTo>
                  <a:lnTo>
                    <a:pt x="1" y="251"/>
                  </a:lnTo>
                  <a:cubicBezTo>
                    <a:pt x="26" y="251"/>
                    <a:pt x="26" y="276"/>
                    <a:pt x="26" y="276"/>
                  </a:cubicBezTo>
                  <a:lnTo>
                    <a:pt x="26" y="50"/>
                  </a:lnTo>
                  <a:cubicBezTo>
                    <a:pt x="26" y="25"/>
                    <a:pt x="26" y="25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7" name="Google Shape;3087;p44"/>
            <p:cNvSpPr/>
            <p:nvPr/>
          </p:nvSpPr>
          <p:spPr>
            <a:xfrm>
              <a:off x="3576600" y="23258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8" name="Google Shape;3088;p44"/>
            <p:cNvSpPr/>
            <p:nvPr/>
          </p:nvSpPr>
          <p:spPr>
            <a:xfrm>
              <a:off x="3575975" y="232585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9" name="Google Shape;3089;p44"/>
            <p:cNvSpPr/>
            <p:nvPr/>
          </p:nvSpPr>
          <p:spPr>
            <a:xfrm>
              <a:off x="3575975" y="23258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0" name="Google Shape;3090;p44"/>
            <p:cNvSpPr/>
            <p:nvPr/>
          </p:nvSpPr>
          <p:spPr>
            <a:xfrm>
              <a:off x="3575975" y="23258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1" name="Google Shape;3091;p44"/>
            <p:cNvSpPr/>
            <p:nvPr/>
          </p:nvSpPr>
          <p:spPr>
            <a:xfrm>
              <a:off x="3575325" y="2325850"/>
              <a:ext cx="675" cy="6275"/>
            </a:xfrm>
            <a:custGeom>
              <a:avLst/>
              <a:gdLst/>
              <a:ahLst/>
              <a:cxnLst/>
              <a:rect l="l" t="t" r="r" b="b"/>
              <a:pathLst>
                <a:path w="27" h="251" extrusionOk="0">
                  <a:moveTo>
                    <a:pt x="1" y="0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2" name="Google Shape;3092;p44"/>
            <p:cNvSpPr/>
            <p:nvPr/>
          </p:nvSpPr>
          <p:spPr>
            <a:xfrm>
              <a:off x="3575325" y="23258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3" name="Google Shape;3093;p44"/>
            <p:cNvSpPr/>
            <p:nvPr/>
          </p:nvSpPr>
          <p:spPr>
            <a:xfrm>
              <a:off x="3575325" y="23258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4" name="Google Shape;3094;p44"/>
            <p:cNvSpPr/>
            <p:nvPr/>
          </p:nvSpPr>
          <p:spPr>
            <a:xfrm>
              <a:off x="3575325" y="23258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5" name="Google Shape;3095;p44"/>
            <p:cNvSpPr/>
            <p:nvPr/>
          </p:nvSpPr>
          <p:spPr>
            <a:xfrm>
              <a:off x="3574700" y="232585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6" name="Google Shape;3096;p44"/>
            <p:cNvSpPr/>
            <p:nvPr/>
          </p:nvSpPr>
          <p:spPr>
            <a:xfrm>
              <a:off x="3574700" y="23258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7" name="Google Shape;3097;p44"/>
            <p:cNvSpPr/>
            <p:nvPr/>
          </p:nvSpPr>
          <p:spPr>
            <a:xfrm>
              <a:off x="3574700" y="23258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8" name="Google Shape;3098;p44"/>
            <p:cNvSpPr/>
            <p:nvPr/>
          </p:nvSpPr>
          <p:spPr>
            <a:xfrm>
              <a:off x="3559675" y="2312675"/>
              <a:ext cx="23200" cy="13675"/>
            </a:xfrm>
            <a:custGeom>
              <a:avLst/>
              <a:gdLst/>
              <a:ahLst/>
              <a:cxnLst/>
              <a:rect l="l" t="t" r="r" b="b"/>
              <a:pathLst>
                <a:path w="928" h="547" extrusionOk="0">
                  <a:moveTo>
                    <a:pt x="251" y="1"/>
                  </a:moveTo>
                  <a:lnTo>
                    <a:pt x="25" y="151"/>
                  </a:lnTo>
                  <a:cubicBezTo>
                    <a:pt x="0" y="151"/>
                    <a:pt x="0" y="176"/>
                    <a:pt x="25" y="201"/>
                  </a:cubicBezTo>
                  <a:lnTo>
                    <a:pt x="602" y="527"/>
                  </a:lnTo>
                  <a:cubicBezTo>
                    <a:pt x="614" y="540"/>
                    <a:pt x="627" y="546"/>
                    <a:pt x="640" y="546"/>
                  </a:cubicBezTo>
                  <a:cubicBezTo>
                    <a:pt x="652" y="546"/>
                    <a:pt x="665" y="540"/>
                    <a:pt x="677" y="527"/>
                  </a:cubicBezTo>
                  <a:lnTo>
                    <a:pt x="903" y="402"/>
                  </a:lnTo>
                  <a:cubicBezTo>
                    <a:pt x="928" y="377"/>
                    <a:pt x="928" y="352"/>
                    <a:pt x="903" y="352"/>
                  </a:cubicBezTo>
                  <a:lnTo>
                    <a:pt x="326" y="1"/>
                  </a:ln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9" name="Google Shape;3099;p44"/>
            <p:cNvSpPr/>
            <p:nvPr/>
          </p:nvSpPr>
          <p:spPr>
            <a:xfrm>
              <a:off x="3560925" y="2312675"/>
              <a:ext cx="20700" cy="11325"/>
            </a:xfrm>
            <a:custGeom>
              <a:avLst/>
              <a:gdLst/>
              <a:ahLst/>
              <a:cxnLst/>
              <a:rect l="l" t="t" r="r" b="b"/>
              <a:pathLst>
                <a:path w="828" h="453" extrusionOk="0">
                  <a:moveTo>
                    <a:pt x="201" y="1"/>
                  </a:moveTo>
                  <a:lnTo>
                    <a:pt x="1" y="126"/>
                  </a:lnTo>
                  <a:lnTo>
                    <a:pt x="552" y="452"/>
                  </a:lnTo>
                  <a:lnTo>
                    <a:pt x="627" y="452"/>
                  </a:lnTo>
                  <a:lnTo>
                    <a:pt x="828" y="327"/>
                  </a:lnTo>
                  <a:lnTo>
                    <a:pt x="276" y="1"/>
                  </a:ln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0" name="Google Shape;3100;p44"/>
            <p:cNvSpPr/>
            <p:nvPr/>
          </p:nvSpPr>
          <p:spPr>
            <a:xfrm>
              <a:off x="3463800" y="23252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1" name="Google Shape;3101;p44"/>
            <p:cNvSpPr/>
            <p:nvPr/>
          </p:nvSpPr>
          <p:spPr>
            <a:xfrm>
              <a:off x="3463800" y="23252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2" name="Google Shape;3102;p44"/>
            <p:cNvSpPr/>
            <p:nvPr/>
          </p:nvSpPr>
          <p:spPr>
            <a:xfrm>
              <a:off x="3463175" y="232522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3" name="Google Shape;3103;p44"/>
            <p:cNvSpPr/>
            <p:nvPr/>
          </p:nvSpPr>
          <p:spPr>
            <a:xfrm>
              <a:off x="3463175" y="23252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cubicBezTo>
                    <a:pt x="1" y="25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4" name="Google Shape;3104;p44"/>
            <p:cNvSpPr/>
            <p:nvPr/>
          </p:nvSpPr>
          <p:spPr>
            <a:xfrm>
              <a:off x="3463175" y="23258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5" name="Google Shape;3105;p44"/>
            <p:cNvSpPr/>
            <p:nvPr/>
          </p:nvSpPr>
          <p:spPr>
            <a:xfrm>
              <a:off x="3463175" y="23258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6" name="Google Shape;3106;p44"/>
            <p:cNvSpPr/>
            <p:nvPr/>
          </p:nvSpPr>
          <p:spPr>
            <a:xfrm>
              <a:off x="3463175" y="23258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7" name="Google Shape;3107;p44"/>
            <p:cNvSpPr/>
            <p:nvPr/>
          </p:nvSpPr>
          <p:spPr>
            <a:xfrm>
              <a:off x="3463175" y="23258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8" name="Google Shape;3108;p44"/>
            <p:cNvSpPr/>
            <p:nvPr/>
          </p:nvSpPr>
          <p:spPr>
            <a:xfrm>
              <a:off x="3424325" y="2325225"/>
              <a:ext cx="650" cy="6900"/>
            </a:xfrm>
            <a:custGeom>
              <a:avLst/>
              <a:gdLst/>
              <a:ahLst/>
              <a:cxnLst/>
              <a:rect l="l" t="t" r="r" b="b"/>
              <a:pathLst>
                <a:path w="26" h="27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51"/>
                    <a:pt x="1" y="251"/>
                    <a:pt x="26" y="276"/>
                  </a:cubicBezTo>
                  <a:lnTo>
                    <a:pt x="26" y="25"/>
                  </a:lnTo>
                  <a:cubicBezTo>
                    <a:pt x="1" y="25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9" name="Google Shape;3109;p44"/>
            <p:cNvSpPr/>
            <p:nvPr/>
          </p:nvSpPr>
          <p:spPr>
            <a:xfrm>
              <a:off x="3478225" y="2318950"/>
              <a:ext cx="13800" cy="13175"/>
            </a:xfrm>
            <a:custGeom>
              <a:avLst/>
              <a:gdLst/>
              <a:ahLst/>
              <a:cxnLst/>
              <a:rect l="l" t="t" r="r" b="b"/>
              <a:pathLst>
                <a:path w="552" h="527" extrusionOk="0">
                  <a:moveTo>
                    <a:pt x="0" y="1"/>
                  </a:moveTo>
                  <a:lnTo>
                    <a:pt x="0" y="226"/>
                  </a:lnTo>
                  <a:lnTo>
                    <a:pt x="552" y="527"/>
                  </a:lnTo>
                  <a:lnTo>
                    <a:pt x="552" y="3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0" name="Google Shape;3110;p44"/>
            <p:cNvSpPr/>
            <p:nvPr/>
          </p:nvSpPr>
          <p:spPr>
            <a:xfrm>
              <a:off x="3541500" y="2320200"/>
              <a:ext cx="11300" cy="12550"/>
            </a:xfrm>
            <a:custGeom>
              <a:avLst/>
              <a:gdLst/>
              <a:ahLst/>
              <a:cxnLst/>
              <a:rect l="l" t="t" r="r" b="b"/>
              <a:pathLst>
                <a:path w="452" h="502" extrusionOk="0">
                  <a:moveTo>
                    <a:pt x="452" y="1"/>
                  </a:moveTo>
                  <a:lnTo>
                    <a:pt x="26" y="251"/>
                  </a:lnTo>
                  <a:lnTo>
                    <a:pt x="1" y="502"/>
                  </a:lnTo>
                  <a:lnTo>
                    <a:pt x="1" y="502"/>
                  </a:lnTo>
                  <a:lnTo>
                    <a:pt x="452" y="251"/>
                  </a:lnTo>
                  <a:lnTo>
                    <a:pt x="45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1" name="Google Shape;3111;p44"/>
            <p:cNvSpPr/>
            <p:nvPr/>
          </p:nvSpPr>
          <p:spPr>
            <a:xfrm>
              <a:off x="3452525" y="2325850"/>
              <a:ext cx="1275" cy="6900"/>
            </a:xfrm>
            <a:custGeom>
              <a:avLst/>
              <a:gdLst/>
              <a:ahLst/>
              <a:cxnLst/>
              <a:rect l="l" t="t" r="r" b="b"/>
              <a:pathLst>
                <a:path w="51" h="276" extrusionOk="0">
                  <a:moveTo>
                    <a:pt x="26" y="0"/>
                  </a:moveTo>
                  <a:lnTo>
                    <a:pt x="1" y="226"/>
                  </a:lnTo>
                  <a:cubicBezTo>
                    <a:pt x="26" y="251"/>
                    <a:pt x="51" y="251"/>
                    <a:pt x="51" y="276"/>
                  </a:cubicBezTo>
                  <a:lnTo>
                    <a:pt x="51" y="25"/>
                  </a:lnTo>
                  <a:cubicBezTo>
                    <a:pt x="51" y="25"/>
                    <a:pt x="26" y="0"/>
                    <a:pt x="2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2" name="Google Shape;3112;p44"/>
            <p:cNvSpPr/>
            <p:nvPr/>
          </p:nvSpPr>
          <p:spPr>
            <a:xfrm>
              <a:off x="3502650" y="23258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3" name="Google Shape;3113;p44"/>
            <p:cNvSpPr/>
            <p:nvPr/>
          </p:nvSpPr>
          <p:spPr>
            <a:xfrm>
              <a:off x="3502650" y="23258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4" name="Google Shape;3114;p44"/>
            <p:cNvSpPr/>
            <p:nvPr/>
          </p:nvSpPr>
          <p:spPr>
            <a:xfrm>
              <a:off x="3502650" y="23264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5" name="Google Shape;3115;p44"/>
            <p:cNvSpPr/>
            <p:nvPr/>
          </p:nvSpPr>
          <p:spPr>
            <a:xfrm>
              <a:off x="3502025" y="23264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6" name="Google Shape;3116;p44"/>
            <p:cNvSpPr/>
            <p:nvPr/>
          </p:nvSpPr>
          <p:spPr>
            <a:xfrm>
              <a:off x="3502025" y="23264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7" name="Google Shape;3117;p44"/>
            <p:cNvSpPr/>
            <p:nvPr/>
          </p:nvSpPr>
          <p:spPr>
            <a:xfrm>
              <a:off x="3502025" y="23264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8" name="Google Shape;3118;p44"/>
            <p:cNvSpPr/>
            <p:nvPr/>
          </p:nvSpPr>
          <p:spPr>
            <a:xfrm>
              <a:off x="3502025" y="23264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cubicBezTo>
                    <a:pt x="1" y="25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9" name="Google Shape;3119;p44"/>
            <p:cNvSpPr/>
            <p:nvPr/>
          </p:nvSpPr>
          <p:spPr>
            <a:xfrm>
              <a:off x="3502025" y="23271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0" name="Google Shape;3120;p44"/>
            <p:cNvSpPr/>
            <p:nvPr/>
          </p:nvSpPr>
          <p:spPr>
            <a:xfrm>
              <a:off x="3414300" y="23258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1" name="Google Shape;3121;p44"/>
            <p:cNvSpPr/>
            <p:nvPr/>
          </p:nvSpPr>
          <p:spPr>
            <a:xfrm>
              <a:off x="3414300" y="23258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2" name="Google Shape;3122;p44"/>
            <p:cNvSpPr/>
            <p:nvPr/>
          </p:nvSpPr>
          <p:spPr>
            <a:xfrm>
              <a:off x="3414300" y="23258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3" name="Google Shape;3123;p44"/>
            <p:cNvSpPr/>
            <p:nvPr/>
          </p:nvSpPr>
          <p:spPr>
            <a:xfrm>
              <a:off x="3414300" y="23258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4" name="Google Shape;3124;p44"/>
            <p:cNvSpPr/>
            <p:nvPr/>
          </p:nvSpPr>
          <p:spPr>
            <a:xfrm>
              <a:off x="3414300" y="23258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cubicBezTo>
                    <a:pt x="1" y="25"/>
                    <a:pt x="1" y="25"/>
                    <a:pt x="1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5" name="Google Shape;3125;p44"/>
            <p:cNvSpPr/>
            <p:nvPr/>
          </p:nvSpPr>
          <p:spPr>
            <a:xfrm>
              <a:off x="3414300" y="23264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6" name="Google Shape;3126;p44"/>
            <p:cNvSpPr/>
            <p:nvPr/>
          </p:nvSpPr>
          <p:spPr>
            <a:xfrm>
              <a:off x="3413675" y="23264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26" y="251"/>
                    <a:pt x="26" y="251"/>
                    <a:pt x="26" y="226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7" name="Google Shape;3127;p44"/>
            <p:cNvSpPr/>
            <p:nvPr/>
          </p:nvSpPr>
          <p:spPr>
            <a:xfrm>
              <a:off x="3413675" y="23264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8" name="Google Shape;3128;p44"/>
            <p:cNvSpPr/>
            <p:nvPr/>
          </p:nvSpPr>
          <p:spPr>
            <a:xfrm>
              <a:off x="3463175" y="2325850"/>
              <a:ext cx="650" cy="6900"/>
            </a:xfrm>
            <a:custGeom>
              <a:avLst/>
              <a:gdLst/>
              <a:ahLst/>
              <a:cxnLst/>
              <a:rect l="l" t="t" r="r" b="b"/>
              <a:pathLst>
                <a:path w="26" h="276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76"/>
                    <a:pt x="26" y="276"/>
                  </a:cubicBezTo>
                  <a:lnTo>
                    <a:pt x="26" y="50"/>
                  </a:lnTo>
                  <a:cubicBezTo>
                    <a:pt x="1" y="25"/>
                    <a:pt x="1" y="25"/>
                    <a:pt x="1" y="0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9" name="Google Shape;3129;p44"/>
            <p:cNvSpPr/>
            <p:nvPr/>
          </p:nvSpPr>
          <p:spPr>
            <a:xfrm>
              <a:off x="3517075" y="2319575"/>
              <a:ext cx="13800" cy="13800"/>
            </a:xfrm>
            <a:custGeom>
              <a:avLst/>
              <a:gdLst/>
              <a:ahLst/>
              <a:cxnLst/>
              <a:rect l="l" t="t" r="r" b="b"/>
              <a:pathLst>
                <a:path w="552" h="552" extrusionOk="0">
                  <a:moveTo>
                    <a:pt x="0" y="1"/>
                  </a:moveTo>
                  <a:lnTo>
                    <a:pt x="0" y="226"/>
                  </a:lnTo>
                  <a:lnTo>
                    <a:pt x="552" y="552"/>
                  </a:lnTo>
                  <a:lnTo>
                    <a:pt x="552" y="3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0" name="Google Shape;3130;p44"/>
            <p:cNvSpPr/>
            <p:nvPr/>
          </p:nvSpPr>
          <p:spPr>
            <a:xfrm>
              <a:off x="3492000" y="2326475"/>
              <a:ext cx="650" cy="6900"/>
            </a:xfrm>
            <a:custGeom>
              <a:avLst/>
              <a:gdLst/>
              <a:ahLst/>
              <a:cxnLst/>
              <a:rect l="l" t="t" r="r" b="b"/>
              <a:pathLst>
                <a:path w="26" h="27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51"/>
                    <a:pt x="26" y="251"/>
                    <a:pt x="26" y="276"/>
                  </a:cubicBezTo>
                  <a:lnTo>
                    <a:pt x="26" y="25"/>
                  </a:lnTo>
                  <a:cubicBezTo>
                    <a:pt x="26" y="25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1" name="Google Shape;3131;p44"/>
            <p:cNvSpPr/>
            <p:nvPr/>
          </p:nvSpPr>
          <p:spPr>
            <a:xfrm>
              <a:off x="3541500" y="23264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6" y="0"/>
                  </a:moveTo>
                  <a:cubicBezTo>
                    <a:pt x="1" y="0"/>
                    <a:pt x="1" y="0"/>
                    <a:pt x="1" y="25"/>
                  </a:cubicBezTo>
                  <a:lnTo>
                    <a:pt x="1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2" name="Google Shape;3132;p44"/>
            <p:cNvSpPr/>
            <p:nvPr/>
          </p:nvSpPr>
          <p:spPr>
            <a:xfrm>
              <a:off x="3541500" y="23271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3" name="Google Shape;3133;p44"/>
            <p:cNvSpPr/>
            <p:nvPr/>
          </p:nvSpPr>
          <p:spPr>
            <a:xfrm>
              <a:off x="3541500" y="23271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4" name="Google Shape;3134;p44"/>
            <p:cNvSpPr/>
            <p:nvPr/>
          </p:nvSpPr>
          <p:spPr>
            <a:xfrm>
              <a:off x="3541500" y="23271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5" name="Google Shape;3135;p44"/>
            <p:cNvSpPr/>
            <p:nvPr/>
          </p:nvSpPr>
          <p:spPr>
            <a:xfrm>
              <a:off x="3541500" y="23271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6" name="Google Shape;3136;p44"/>
            <p:cNvSpPr/>
            <p:nvPr/>
          </p:nvSpPr>
          <p:spPr>
            <a:xfrm>
              <a:off x="3540875" y="232772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7" name="Google Shape;3137;p44"/>
            <p:cNvSpPr/>
            <p:nvPr/>
          </p:nvSpPr>
          <p:spPr>
            <a:xfrm>
              <a:off x="3540875" y="23277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8" name="Google Shape;3138;p44"/>
            <p:cNvSpPr/>
            <p:nvPr/>
          </p:nvSpPr>
          <p:spPr>
            <a:xfrm>
              <a:off x="3540875" y="23277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9" name="Google Shape;3139;p44"/>
            <p:cNvSpPr/>
            <p:nvPr/>
          </p:nvSpPr>
          <p:spPr>
            <a:xfrm>
              <a:off x="3453775" y="23264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0" name="Google Shape;3140;p44"/>
            <p:cNvSpPr/>
            <p:nvPr/>
          </p:nvSpPr>
          <p:spPr>
            <a:xfrm>
              <a:off x="3453775" y="23264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1" name="Google Shape;3141;p44"/>
            <p:cNvSpPr/>
            <p:nvPr/>
          </p:nvSpPr>
          <p:spPr>
            <a:xfrm>
              <a:off x="3453150" y="232710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26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2" name="Google Shape;3142;p44"/>
            <p:cNvSpPr/>
            <p:nvPr/>
          </p:nvSpPr>
          <p:spPr>
            <a:xfrm>
              <a:off x="3453150" y="232710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3" name="Google Shape;3143;p44"/>
            <p:cNvSpPr/>
            <p:nvPr/>
          </p:nvSpPr>
          <p:spPr>
            <a:xfrm>
              <a:off x="3453150" y="23271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4" name="Google Shape;3144;p44"/>
            <p:cNvSpPr/>
            <p:nvPr/>
          </p:nvSpPr>
          <p:spPr>
            <a:xfrm>
              <a:off x="3453150" y="23271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5" name="Google Shape;3145;p44"/>
            <p:cNvSpPr/>
            <p:nvPr/>
          </p:nvSpPr>
          <p:spPr>
            <a:xfrm>
              <a:off x="3453150" y="23271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cubicBezTo>
                    <a:pt x="1" y="25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6" name="Google Shape;3146;p44"/>
            <p:cNvSpPr/>
            <p:nvPr/>
          </p:nvSpPr>
          <p:spPr>
            <a:xfrm>
              <a:off x="3453150" y="23277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7" name="Google Shape;3147;p44"/>
            <p:cNvSpPr/>
            <p:nvPr/>
          </p:nvSpPr>
          <p:spPr>
            <a:xfrm>
              <a:off x="3580350" y="2324600"/>
              <a:ext cx="5675" cy="9425"/>
            </a:xfrm>
            <a:custGeom>
              <a:avLst/>
              <a:gdLst/>
              <a:ahLst/>
              <a:cxnLst/>
              <a:rect l="l" t="t" r="r" b="b"/>
              <a:pathLst>
                <a:path w="227" h="377" extrusionOk="0">
                  <a:moveTo>
                    <a:pt x="226" y="0"/>
                  </a:moveTo>
                  <a:lnTo>
                    <a:pt x="0" y="125"/>
                  </a:lnTo>
                  <a:lnTo>
                    <a:pt x="0" y="376"/>
                  </a:lnTo>
                  <a:lnTo>
                    <a:pt x="226" y="251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8" name="Google Shape;3148;p44"/>
            <p:cNvSpPr/>
            <p:nvPr/>
          </p:nvSpPr>
          <p:spPr>
            <a:xfrm>
              <a:off x="3502025" y="2327100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51"/>
                    <a:pt x="26" y="251"/>
                    <a:pt x="26" y="276"/>
                  </a:cubicBezTo>
                  <a:lnTo>
                    <a:pt x="26" y="25"/>
                  </a:lnTo>
                  <a:cubicBezTo>
                    <a:pt x="26" y="25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9" name="Google Shape;3149;p44"/>
            <p:cNvSpPr/>
            <p:nvPr/>
          </p:nvSpPr>
          <p:spPr>
            <a:xfrm>
              <a:off x="3555925" y="2320200"/>
              <a:ext cx="13800" cy="13825"/>
            </a:xfrm>
            <a:custGeom>
              <a:avLst/>
              <a:gdLst/>
              <a:ahLst/>
              <a:cxnLst/>
              <a:rect l="l" t="t" r="r" b="b"/>
              <a:pathLst>
                <a:path w="552" h="553" extrusionOk="0">
                  <a:moveTo>
                    <a:pt x="0" y="1"/>
                  </a:moveTo>
                  <a:lnTo>
                    <a:pt x="0" y="251"/>
                  </a:lnTo>
                  <a:lnTo>
                    <a:pt x="551" y="552"/>
                  </a:lnTo>
                  <a:lnTo>
                    <a:pt x="551" y="32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0" name="Google Shape;3150;p44"/>
            <p:cNvSpPr/>
            <p:nvPr/>
          </p:nvSpPr>
          <p:spPr>
            <a:xfrm>
              <a:off x="3530850" y="2327100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0"/>
                  </a:moveTo>
                  <a:lnTo>
                    <a:pt x="1" y="251"/>
                  </a:lnTo>
                  <a:cubicBezTo>
                    <a:pt x="26" y="251"/>
                    <a:pt x="26" y="276"/>
                    <a:pt x="26" y="276"/>
                  </a:cubicBezTo>
                  <a:lnTo>
                    <a:pt x="26" y="50"/>
                  </a:lnTo>
                  <a:cubicBezTo>
                    <a:pt x="26" y="25"/>
                    <a:pt x="26" y="25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1" name="Google Shape;3151;p44"/>
            <p:cNvSpPr/>
            <p:nvPr/>
          </p:nvSpPr>
          <p:spPr>
            <a:xfrm>
              <a:off x="3580350" y="23277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2" name="Google Shape;3152;p44"/>
            <p:cNvSpPr/>
            <p:nvPr/>
          </p:nvSpPr>
          <p:spPr>
            <a:xfrm>
              <a:off x="3580350" y="23277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3" name="Google Shape;3153;p44"/>
            <p:cNvSpPr/>
            <p:nvPr/>
          </p:nvSpPr>
          <p:spPr>
            <a:xfrm>
              <a:off x="3579725" y="23277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5" y="0"/>
                  </a:moveTo>
                  <a:cubicBezTo>
                    <a:pt x="25" y="25"/>
                    <a:pt x="25" y="25"/>
                    <a:pt x="0" y="25"/>
                  </a:cubicBez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4" name="Google Shape;3154;p44"/>
            <p:cNvSpPr/>
            <p:nvPr/>
          </p:nvSpPr>
          <p:spPr>
            <a:xfrm>
              <a:off x="3579725" y="23283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5" name="Google Shape;3155;p44"/>
            <p:cNvSpPr/>
            <p:nvPr/>
          </p:nvSpPr>
          <p:spPr>
            <a:xfrm>
              <a:off x="3579725" y="23283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6" name="Google Shape;3156;p44"/>
            <p:cNvSpPr/>
            <p:nvPr/>
          </p:nvSpPr>
          <p:spPr>
            <a:xfrm>
              <a:off x="3579725" y="23283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7" name="Google Shape;3157;p44"/>
            <p:cNvSpPr/>
            <p:nvPr/>
          </p:nvSpPr>
          <p:spPr>
            <a:xfrm>
              <a:off x="3579725" y="23283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8" name="Google Shape;3158;p44"/>
            <p:cNvSpPr/>
            <p:nvPr/>
          </p:nvSpPr>
          <p:spPr>
            <a:xfrm>
              <a:off x="3579725" y="23283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9" name="Google Shape;3159;p44"/>
            <p:cNvSpPr/>
            <p:nvPr/>
          </p:nvSpPr>
          <p:spPr>
            <a:xfrm>
              <a:off x="3492625" y="23271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25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0" name="Google Shape;3160;p44"/>
            <p:cNvSpPr/>
            <p:nvPr/>
          </p:nvSpPr>
          <p:spPr>
            <a:xfrm>
              <a:off x="3492625" y="23277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1" name="Google Shape;3161;p44"/>
            <p:cNvSpPr/>
            <p:nvPr/>
          </p:nvSpPr>
          <p:spPr>
            <a:xfrm>
              <a:off x="3492625" y="23277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2" name="Google Shape;3162;p44"/>
            <p:cNvSpPr/>
            <p:nvPr/>
          </p:nvSpPr>
          <p:spPr>
            <a:xfrm>
              <a:off x="3492625" y="23277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26"/>
                  </a:lnTo>
                  <a:lnTo>
                    <a:pt x="1" y="251"/>
                  </a:ln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3" name="Google Shape;3163;p44"/>
            <p:cNvSpPr/>
            <p:nvPr/>
          </p:nvSpPr>
          <p:spPr>
            <a:xfrm>
              <a:off x="3492000" y="23277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0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4" name="Google Shape;3164;p44"/>
            <p:cNvSpPr/>
            <p:nvPr/>
          </p:nvSpPr>
          <p:spPr>
            <a:xfrm>
              <a:off x="3492000" y="23277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cubicBezTo>
                    <a:pt x="1" y="25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5" name="Google Shape;3165;p44"/>
            <p:cNvSpPr/>
            <p:nvPr/>
          </p:nvSpPr>
          <p:spPr>
            <a:xfrm>
              <a:off x="3492000" y="23283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6" name="Google Shape;3166;p44"/>
            <p:cNvSpPr/>
            <p:nvPr/>
          </p:nvSpPr>
          <p:spPr>
            <a:xfrm>
              <a:off x="3492000" y="23283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7" name="Google Shape;3167;p44"/>
            <p:cNvSpPr/>
            <p:nvPr/>
          </p:nvSpPr>
          <p:spPr>
            <a:xfrm>
              <a:off x="3540875" y="2327725"/>
              <a:ext cx="1275" cy="6925"/>
            </a:xfrm>
            <a:custGeom>
              <a:avLst/>
              <a:gdLst/>
              <a:ahLst/>
              <a:cxnLst/>
              <a:rect l="l" t="t" r="r" b="b"/>
              <a:pathLst>
                <a:path w="51" h="277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51"/>
                    <a:pt x="26" y="276"/>
                    <a:pt x="51" y="276"/>
                  </a:cubicBezTo>
                  <a:lnTo>
                    <a:pt x="51" y="25"/>
                  </a:lnTo>
                  <a:cubicBezTo>
                    <a:pt x="26" y="25"/>
                    <a:pt x="1" y="25"/>
                    <a:pt x="1" y="0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8" name="Google Shape;3168;p44"/>
            <p:cNvSpPr/>
            <p:nvPr/>
          </p:nvSpPr>
          <p:spPr>
            <a:xfrm>
              <a:off x="3420575" y="23283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9" name="Google Shape;3169;p44"/>
            <p:cNvSpPr/>
            <p:nvPr/>
          </p:nvSpPr>
          <p:spPr>
            <a:xfrm>
              <a:off x="3419950" y="23283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0" name="Google Shape;3170;p44"/>
            <p:cNvSpPr/>
            <p:nvPr/>
          </p:nvSpPr>
          <p:spPr>
            <a:xfrm>
              <a:off x="3419950" y="23283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1" name="Google Shape;3171;p44"/>
            <p:cNvSpPr/>
            <p:nvPr/>
          </p:nvSpPr>
          <p:spPr>
            <a:xfrm>
              <a:off x="3419325" y="23283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2" name="Google Shape;3172;p44"/>
            <p:cNvSpPr/>
            <p:nvPr/>
          </p:nvSpPr>
          <p:spPr>
            <a:xfrm>
              <a:off x="3419325" y="23283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3" name="Google Shape;3173;p44"/>
            <p:cNvSpPr/>
            <p:nvPr/>
          </p:nvSpPr>
          <p:spPr>
            <a:xfrm>
              <a:off x="3419325" y="23283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4" name="Google Shape;3174;p44"/>
            <p:cNvSpPr/>
            <p:nvPr/>
          </p:nvSpPr>
          <p:spPr>
            <a:xfrm>
              <a:off x="3418700" y="23283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5" name="Google Shape;3175;p44"/>
            <p:cNvSpPr/>
            <p:nvPr/>
          </p:nvSpPr>
          <p:spPr>
            <a:xfrm>
              <a:off x="3418700" y="23283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6" name="Google Shape;3176;p44"/>
            <p:cNvSpPr/>
            <p:nvPr/>
          </p:nvSpPr>
          <p:spPr>
            <a:xfrm>
              <a:off x="3418075" y="23283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7" name="Google Shape;3177;p44"/>
            <p:cNvSpPr/>
            <p:nvPr/>
          </p:nvSpPr>
          <p:spPr>
            <a:xfrm>
              <a:off x="3418075" y="23283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8" name="Google Shape;3178;p44"/>
            <p:cNvSpPr/>
            <p:nvPr/>
          </p:nvSpPr>
          <p:spPr>
            <a:xfrm>
              <a:off x="3417450" y="23283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9" name="Google Shape;3179;p44"/>
            <p:cNvSpPr/>
            <p:nvPr/>
          </p:nvSpPr>
          <p:spPr>
            <a:xfrm>
              <a:off x="3569700" y="2328350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0" y="0"/>
                  </a:moveTo>
                  <a:lnTo>
                    <a:pt x="0" y="226"/>
                  </a:lnTo>
                  <a:cubicBezTo>
                    <a:pt x="25" y="251"/>
                    <a:pt x="25" y="251"/>
                    <a:pt x="25" y="276"/>
                  </a:cubicBezTo>
                  <a:lnTo>
                    <a:pt x="25" y="26"/>
                  </a:lnTo>
                  <a:cubicBezTo>
                    <a:pt x="25" y="26"/>
                    <a:pt x="25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0" name="Google Shape;3180;p44"/>
            <p:cNvSpPr/>
            <p:nvPr/>
          </p:nvSpPr>
          <p:spPr>
            <a:xfrm>
              <a:off x="3579725" y="2328350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76"/>
                    <a:pt x="25" y="276"/>
                  </a:cubicBezTo>
                  <a:lnTo>
                    <a:pt x="25" y="26"/>
                  </a:lnTo>
                  <a:cubicBezTo>
                    <a:pt x="0" y="26"/>
                    <a:pt x="0" y="26"/>
                    <a:pt x="0" y="0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1" name="Google Shape;3181;p44"/>
            <p:cNvSpPr/>
            <p:nvPr/>
          </p:nvSpPr>
          <p:spPr>
            <a:xfrm>
              <a:off x="3531475" y="23283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2" name="Google Shape;3182;p44"/>
            <p:cNvSpPr/>
            <p:nvPr/>
          </p:nvSpPr>
          <p:spPr>
            <a:xfrm>
              <a:off x="3531475" y="23283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3" name="Google Shape;3183;p44"/>
            <p:cNvSpPr/>
            <p:nvPr/>
          </p:nvSpPr>
          <p:spPr>
            <a:xfrm>
              <a:off x="3531475" y="23283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4" name="Google Shape;3184;p44"/>
            <p:cNvSpPr/>
            <p:nvPr/>
          </p:nvSpPr>
          <p:spPr>
            <a:xfrm>
              <a:off x="3531475" y="23283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5" name="Google Shape;3185;p44"/>
            <p:cNvSpPr/>
            <p:nvPr/>
          </p:nvSpPr>
          <p:spPr>
            <a:xfrm>
              <a:off x="3531475" y="23283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6" name="Google Shape;3186;p44"/>
            <p:cNvSpPr/>
            <p:nvPr/>
          </p:nvSpPr>
          <p:spPr>
            <a:xfrm>
              <a:off x="3530850" y="23289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7" name="Google Shape;3187;p44"/>
            <p:cNvSpPr/>
            <p:nvPr/>
          </p:nvSpPr>
          <p:spPr>
            <a:xfrm>
              <a:off x="3530850" y="23289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8" name="Google Shape;3188;p44"/>
            <p:cNvSpPr/>
            <p:nvPr/>
          </p:nvSpPr>
          <p:spPr>
            <a:xfrm>
              <a:off x="3530850" y="23289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9" name="Google Shape;3189;p44"/>
            <p:cNvSpPr/>
            <p:nvPr/>
          </p:nvSpPr>
          <p:spPr>
            <a:xfrm>
              <a:off x="3459425" y="23296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0" name="Google Shape;3190;p44"/>
            <p:cNvSpPr/>
            <p:nvPr/>
          </p:nvSpPr>
          <p:spPr>
            <a:xfrm>
              <a:off x="3458800" y="23289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26"/>
                  </a:lnTo>
                  <a:cubicBezTo>
                    <a:pt x="25" y="26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1" name="Google Shape;3191;p44"/>
            <p:cNvSpPr/>
            <p:nvPr/>
          </p:nvSpPr>
          <p:spPr>
            <a:xfrm>
              <a:off x="3458800" y="23289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2" name="Google Shape;3192;p44"/>
            <p:cNvSpPr/>
            <p:nvPr/>
          </p:nvSpPr>
          <p:spPr>
            <a:xfrm>
              <a:off x="3458175" y="23289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5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3" name="Google Shape;3193;p44"/>
            <p:cNvSpPr/>
            <p:nvPr/>
          </p:nvSpPr>
          <p:spPr>
            <a:xfrm>
              <a:off x="3458175" y="23289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4" name="Google Shape;3194;p44"/>
            <p:cNvSpPr/>
            <p:nvPr/>
          </p:nvSpPr>
          <p:spPr>
            <a:xfrm>
              <a:off x="3458175" y="23289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5" name="Google Shape;3195;p44"/>
            <p:cNvSpPr/>
            <p:nvPr/>
          </p:nvSpPr>
          <p:spPr>
            <a:xfrm>
              <a:off x="3457550" y="23289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6" name="Google Shape;3196;p44"/>
            <p:cNvSpPr/>
            <p:nvPr/>
          </p:nvSpPr>
          <p:spPr>
            <a:xfrm>
              <a:off x="3457550" y="23289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7" name="Google Shape;3197;p44"/>
            <p:cNvSpPr/>
            <p:nvPr/>
          </p:nvSpPr>
          <p:spPr>
            <a:xfrm>
              <a:off x="3457550" y="23289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8" name="Google Shape;3198;p44"/>
            <p:cNvSpPr/>
            <p:nvPr/>
          </p:nvSpPr>
          <p:spPr>
            <a:xfrm>
              <a:off x="3456925" y="23289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9" name="Google Shape;3199;p44"/>
            <p:cNvSpPr/>
            <p:nvPr/>
          </p:nvSpPr>
          <p:spPr>
            <a:xfrm>
              <a:off x="3456300" y="23289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5" y="1"/>
                  </a:moveTo>
                  <a:cubicBezTo>
                    <a:pt x="25" y="26"/>
                    <a:pt x="0" y="26"/>
                    <a:pt x="0" y="26"/>
                  </a:cubicBez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0" name="Google Shape;3200;p44"/>
            <p:cNvSpPr/>
            <p:nvPr/>
          </p:nvSpPr>
          <p:spPr>
            <a:xfrm>
              <a:off x="3570325" y="23289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1" name="Google Shape;3201;p44"/>
            <p:cNvSpPr/>
            <p:nvPr/>
          </p:nvSpPr>
          <p:spPr>
            <a:xfrm>
              <a:off x="3570325" y="23289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2" name="Google Shape;3202;p44"/>
            <p:cNvSpPr/>
            <p:nvPr/>
          </p:nvSpPr>
          <p:spPr>
            <a:xfrm>
              <a:off x="3570325" y="23289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6"/>
                  </a:lnTo>
                  <a:cubicBezTo>
                    <a:pt x="0" y="26"/>
                    <a:pt x="0" y="26"/>
                    <a:pt x="0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3" name="Google Shape;3203;p44"/>
            <p:cNvSpPr/>
            <p:nvPr/>
          </p:nvSpPr>
          <p:spPr>
            <a:xfrm>
              <a:off x="3570325" y="23296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4" name="Google Shape;3204;p44"/>
            <p:cNvSpPr/>
            <p:nvPr/>
          </p:nvSpPr>
          <p:spPr>
            <a:xfrm>
              <a:off x="3570325" y="23296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5" name="Google Shape;3205;p44"/>
            <p:cNvSpPr/>
            <p:nvPr/>
          </p:nvSpPr>
          <p:spPr>
            <a:xfrm>
              <a:off x="3570325" y="23296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6" name="Google Shape;3206;p44"/>
            <p:cNvSpPr/>
            <p:nvPr/>
          </p:nvSpPr>
          <p:spPr>
            <a:xfrm>
              <a:off x="3569700" y="23296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5" y="1"/>
                  </a:moveTo>
                  <a:cubicBezTo>
                    <a:pt x="0" y="1"/>
                    <a:pt x="0" y="26"/>
                    <a:pt x="0" y="26"/>
                  </a:cubicBez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7" name="Google Shape;3207;p44"/>
            <p:cNvSpPr/>
            <p:nvPr/>
          </p:nvSpPr>
          <p:spPr>
            <a:xfrm>
              <a:off x="3569700" y="23302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8" name="Google Shape;3208;p44"/>
            <p:cNvSpPr/>
            <p:nvPr/>
          </p:nvSpPr>
          <p:spPr>
            <a:xfrm>
              <a:off x="3498275" y="23302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9" name="Google Shape;3209;p44"/>
            <p:cNvSpPr/>
            <p:nvPr/>
          </p:nvSpPr>
          <p:spPr>
            <a:xfrm>
              <a:off x="3497650" y="23302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0" name="Google Shape;3210;p44"/>
            <p:cNvSpPr/>
            <p:nvPr/>
          </p:nvSpPr>
          <p:spPr>
            <a:xfrm>
              <a:off x="3497650" y="23302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1" name="Google Shape;3211;p44"/>
            <p:cNvSpPr/>
            <p:nvPr/>
          </p:nvSpPr>
          <p:spPr>
            <a:xfrm>
              <a:off x="3497650" y="23302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2" name="Google Shape;3212;p44"/>
            <p:cNvSpPr/>
            <p:nvPr/>
          </p:nvSpPr>
          <p:spPr>
            <a:xfrm>
              <a:off x="3497025" y="23302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3" name="Google Shape;3213;p44"/>
            <p:cNvSpPr/>
            <p:nvPr/>
          </p:nvSpPr>
          <p:spPr>
            <a:xfrm>
              <a:off x="3497025" y="23302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4" name="Google Shape;3214;p44"/>
            <p:cNvSpPr/>
            <p:nvPr/>
          </p:nvSpPr>
          <p:spPr>
            <a:xfrm>
              <a:off x="3497025" y="23302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5" name="Google Shape;3215;p44"/>
            <p:cNvSpPr/>
            <p:nvPr/>
          </p:nvSpPr>
          <p:spPr>
            <a:xfrm>
              <a:off x="3496400" y="23302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6" name="Google Shape;3216;p44"/>
            <p:cNvSpPr/>
            <p:nvPr/>
          </p:nvSpPr>
          <p:spPr>
            <a:xfrm>
              <a:off x="3496400" y="23302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7" name="Google Shape;3217;p44"/>
            <p:cNvSpPr/>
            <p:nvPr/>
          </p:nvSpPr>
          <p:spPr>
            <a:xfrm>
              <a:off x="3495775" y="23302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8" name="Google Shape;3218;p44"/>
            <p:cNvSpPr/>
            <p:nvPr/>
          </p:nvSpPr>
          <p:spPr>
            <a:xfrm>
              <a:off x="3495125" y="2330225"/>
              <a:ext cx="675" cy="6300"/>
            </a:xfrm>
            <a:custGeom>
              <a:avLst/>
              <a:gdLst/>
              <a:ahLst/>
              <a:cxnLst/>
              <a:rect l="l" t="t" r="r" b="b"/>
              <a:pathLst>
                <a:path w="27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26" y="226"/>
                    <a:pt x="26" y="226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9" name="Google Shape;3219;p44"/>
            <p:cNvSpPr/>
            <p:nvPr/>
          </p:nvSpPr>
          <p:spPr>
            <a:xfrm>
              <a:off x="3537125" y="23308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26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0" name="Google Shape;3220;p44"/>
            <p:cNvSpPr/>
            <p:nvPr/>
          </p:nvSpPr>
          <p:spPr>
            <a:xfrm>
              <a:off x="3537125" y="23308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1" name="Google Shape;3221;p44"/>
            <p:cNvSpPr/>
            <p:nvPr/>
          </p:nvSpPr>
          <p:spPr>
            <a:xfrm>
              <a:off x="3536500" y="23308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51"/>
                    <a:pt x="0" y="251"/>
                    <a:pt x="25" y="251"/>
                  </a:cubicBez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2" name="Google Shape;3222;p44"/>
            <p:cNvSpPr/>
            <p:nvPr/>
          </p:nvSpPr>
          <p:spPr>
            <a:xfrm>
              <a:off x="3536500" y="23308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3" name="Google Shape;3223;p44"/>
            <p:cNvSpPr/>
            <p:nvPr/>
          </p:nvSpPr>
          <p:spPr>
            <a:xfrm>
              <a:off x="3535875" y="23308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25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4" name="Google Shape;3224;p44"/>
            <p:cNvSpPr/>
            <p:nvPr/>
          </p:nvSpPr>
          <p:spPr>
            <a:xfrm>
              <a:off x="3535875" y="23308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5" name="Google Shape;3225;p44"/>
            <p:cNvSpPr/>
            <p:nvPr/>
          </p:nvSpPr>
          <p:spPr>
            <a:xfrm>
              <a:off x="3535875" y="23308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6" name="Google Shape;3226;p44"/>
            <p:cNvSpPr/>
            <p:nvPr/>
          </p:nvSpPr>
          <p:spPr>
            <a:xfrm>
              <a:off x="3535225" y="2330850"/>
              <a:ext cx="675" cy="5675"/>
            </a:xfrm>
            <a:custGeom>
              <a:avLst/>
              <a:gdLst/>
              <a:ahLst/>
              <a:cxnLst/>
              <a:rect l="l" t="t" r="r" b="b"/>
              <a:pathLst>
                <a:path w="27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7" name="Google Shape;3227;p44"/>
            <p:cNvSpPr/>
            <p:nvPr/>
          </p:nvSpPr>
          <p:spPr>
            <a:xfrm>
              <a:off x="3535225" y="23308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8" name="Google Shape;3228;p44"/>
            <p:cNvSpPr/>
            <p:nvPr/>
          </p:nvSpPr>
          <p:spPr>
            <a:xfrm>
              <a:off x="3534600" y="23308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26" y="226"/>
                    <a:pt x="26" y="226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9" name="Google Shape;3229;p44"/>
            <p:cNvSpPr/>
            <p:nvPr/>
          </p:nvSpPr>
          <p:spPr>
            <a:xfrm>
              <a:off x="3533975" y="23308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6" y="1"/>
                  </a:moveTo>
                  <a:cubicBezTo>
                    <a:pt x="26" y="1"/>
                    <a:pt x="26" y="1"/>
                    <a:pt x="1" y="26"/>
                  </a:cubicBezTo>
                  <a:lnTo>
                    <a:pt x="1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0" name="Google Shape;3230;p44"/>
            <p:cNvSpPr/>
            <p:nvPr/>
          </p:nvSpPr>
          <p:spPr>
            <a:xfrm>
              <a:off x="3575975" y="23321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1" name="Google Shape;3231;p44"/>
            <p:cNvSpPr/>
            <p:nvPr/>
          </p:nvSpPr>
          <p:spPr>
            <a:xfrm>
              <a:off x="3575975" y="23314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26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2" name="Google Shape;3232;p44"/>
            <p:cNvSpPr/>
            <p:nvPr/>
          </p:nvSpPr>
          <p:spPr>
            <a:xfrm>
              <a:off x="3575325" y="2331475"/>
              <a:ext cx="675" cy="6300"/>
            </a:xfrm>
            <a:custGeom>
              <a:avLst/>
              <a:gdLst/>
              <a:ahLst/>
              <a:cxnLst/>
              <a:rect l="l" t="t" r="r" b="b"/>
              <a:pathLst>
                <a:path w="27" h="252" extrusionOk="0">
                  <a:moveTo>
                    <a:pt x="1" y="1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3" name="Google Shape;3233;p44"/>
            <p:cNvSpPr/>
            <p:nvPr/>
          </p:nvSpPr>
          <p:spPr>
            <a:xfrm>
              <a:off x="3575325" y="23314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4" name="Google Shape;3234;p44"/>
            <p:cNvSpPr/>
            <p:nvPr/>
          </p:nvSpPr>
          <p:spPr>
            <a:xfrm>
              <a:off x="3575325" y="23314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5" name="Google Shape;3235;p44"/>
            <p:cNvSpPr/>
            <p:nvPr/>
          </p:nvSpPr>
          <p:spPr>
            <a:xfrm>
              <a:off x="3574700" y="23314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6" name="Google Shape;3236;p44"/>
            <p:cNvSpPr/>
            <p:nvPr/>
          </p:nvSpPr>
          <p:spPr>
            <a:xfrm>
              <a:off x="3574700" y="23314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7" name="Google Shape;3237;p44"/>
            <p:cNvSpPr/>
            <p:nvPr/>
          </p:nvSpPr>
          <p:spPr>
            <a:xfrm>
              <a:off x="3574700" y="23314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8" name="Google Shape;3238;p44"/>
            <p:cNvSpPr/>
            <p:nvPr/>
          </p:nvSpPr>
          <p:spPr>
            <a:xfrm>
              <a:off x="3574075" y="23314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9" name="Google Shape;3239;p44"/>
            <p:cNvSpPr/>
            <p:nvPr/>
          </p:nvSpPr>
          <p:spPr>
            <a:xfrm>
              <a:off x="3573450" y="23314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6" y="1"/>
                  </a:moveTo>
                  <a:cubicBezTo>
                    <a:pt x="26" y="1"/>
                    <a:pt x="26" y="1"/>
                    <a:pt x="1" y="26"/>
                  </a:cubicBezTo>
                  <a:lnTo>
                    <a:pt x="1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0" name="Google Shape;3240;p44"/>
            <p:cNvSpPr/>
            <p:nvPr/>
          </p:nvSpPr>
          <p:spPr>
            <a:xfrm>
              <a:off x="3573450" y="23321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1" name="Google Shape;3241;p44"/>
            <p:cNvSpPr/>
            <p:nvPr/>
          </p:nvSpPr>
          <p:spPr>
            <a:xfrm>
              <a:off x="3588500" y="2324600"/>
              <a:ext cx="14425" cy="14425"/>
            </a:xfrm>
            <a:custGeom>
              <a:avLst/>
              <a:gdLst/>
              <a:ahLst/>
              <a:cxnLst/>
              <a:rect l="l" t="t" r="r" b="b"/>
              <a:pathLst>
                <a:path w="577" h="577" extrusionOk="0">
                  <a:moveTo>
                    <a:pt x="0" y="0"/>
                  </a:moveTo>
                  <a:lnTo>
                    <a:pt x="0" y="251"/>
                  </a:lnTo>
                  <a:lnTo>
                    <a:pt x="577" y="577"/>
                  </a:lnTo>
                  <a:lnTo>
                    <a:pt x="577" y="3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2" name="Google Shape;3242;p44"/>
            <p:cNvSpPr/>
            <p:nvPr/>
          </p:nvSpPr>
          <p:spPr>
            <a:xfrm>
              <a:off x="3602900" y="2332725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1" y="252"/>
                    <a:pt x="1" y="277"/>
                  </a:cubicBezTo>
                  <a:lnTo>
                    <a:pt x="26" y="26"/>
                  </a:lnTo>
                  <a:cubicBezTo>
                    <a:pt x="26" y="26"/>
                    <a:pt x="1" y="26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3" name="Google Shape;3243;p44"/>
            <p:cNvSpPr/>
            <p:nvPr/>
          </p:nvSpPr>
          <p:spPr>
            <a:xfrm>
              <a:off x="3403025" y="2326475"/>
              <a:ext cx="10675" cy="12550"/>
            </a:xfrm>
            <a:custGeom>
              <a:avLst/>
              <a:gdLst/>
              <a:ahLst/>
              <a:cxnLst/>
              <a:rect l="l" t="t" r="r" b="b"/>
              <a:pathLst>
                <a:path w="427" h="502" extrusionOk="0">
                  <a:moveTo>
                    <a:pt x="427" y="0"/>
                  </a:moveTo>
                  <a:lnTo>
                    <a:pt x="1" y="276"/>
                  </a:lnTo>
                  <a:lnTo>
                    <a:pt x="1" y="502"/>
                  </a:lnTo>
                  <a:lnTo>
                    <a:pt x="427" y="251"/>
                  </a:lnTo>
                  <a:lnTo>
                    <a:pt x="427" y="0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4" name="Google Shape;3244;p44"/>
            <p:cNvSpPr/>
            <p:nvPr/>
          </p:nvSpPr>
          <p:spPr>
            <a:xfrm>
              <a:off x="3386125" y="2325225"/>
              <a:ext cx="13175" cy="13800"/>
            </a:xfrm>
            <a:custGeom>
              <a:avLst/>
              <a:gdLst/>
              <a:ahLst/>
              <a:cxnLst/>
              <a:rect l="l" t="t" r="r" b="b"/>
              <a:pathLst>
                <a:path w="527" h="552" extrusionOk="0">
                  <a:moveTo>
                    <a:pt x="0" y="0"/>
                  </a:moveTo>
                  <a:lnTo>
                    <a:pt x="0" y="251"/>
                  </a:lnTo>
                  <a:lnTo>
                    <a:pt x="526" y="552"/>
                  </a:lnTo>
                  <a:lnTo>
                    <a:pt x="526" y="3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5" name="Google Shape;3245;p44"/>
            <p:cNvSpPr/>
            <p:nvPr/>
          </p:nvSpPr>
          <p:spPr>
            <a:xfrm>
              <a:off x="3384850" y="2316600"/>
              <a:ext cx="30100" cy="16775"/>
            </a:xfrm>
            <a:custGeom>
              <a:avLst/>
              <a:gdLst/>
              <a:ahLst/>
              <a:cxnLst/>
              <a:rect l="l" t="t" r="r" b="b"/>
              <a:pathLst>
                <a:path w="1204" h="671" extrusionOk="0">
                  <a:moveTo>
                    <a:pt x="555" y="1"/>
                  </a:moveTo>
                  <a:cubicBezTo>
                    <a:pt x="533" y="1"/>
                    <a:pt x="515" y="7"/>
                    <a:pt x="502" y="19"/>
                  </a:cubicBezTo>
                  <a:lnTo>
                    <a:pt x="51" y="270"/>
                  </a:lnTo>
                  <a:cubicBezTo>
                    <a:pt x="1" y="295"/>
                    <a:pt x="1" y="320"/>
                    <a:pt x="51" y="345"/>
                  </a:cubicBezTo>
                  <a:lnTo>
                    <a:pt x="577" y="671"/>
                  </a:lnTo>
                  <a:lnTo>
                    <a:pt x="728" y="671"/>
                  </a:lnTo>
                  <a:lnTo>
                    <a:pt x="1154" y="395"/>
                  </a:lnTo>
                  <a:cubicBezTo>
                    <a:pt x="1204" y="370"/>
                    <a:pt x="1204" y="345"/>
                    <a:pt x="1154" y="320"/>
                  </a:cubicBezTo>
                  <a:lnTo>
                    <a:pt x="627" y="19"/>
                  </a:lnTo>
                  <a:cubicBezTo>
                    <a:pt x="602" y="7"/>
                    <a:pt x="577" y="1"/>
                    <a:pt x="555" y="1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6" name="Google Shape;3246;p44"/>
            <p:cNvSpPr/>
            <p:nvPr/>
          </p:nvSpPr>
          <p:spPr>
            <a:xfrm>
              <a:off x="3386125" y="2316450"/>
              <a:ext cx="27575" cy="15050"/>
            </a:xfrm>
            <a:custGeom>
              <a:avLst/>
              <a:gdLst/>
              <a:ahLst/>
              <a:cxnLst/>
              <a:rect l="l" t="t" r="r" b="b"/>
              <a:pathLst>
                <a:path w="1103" h="602" extrusionOk="0">
                  <a:moveTo>
                    <a:pt x="501" y="0"/>
                  </a:moveTo>
                  <a:cubicBezTo>
                    <a:pt x="476" y="0"/>
                    <a:pt x="476" y="0"/>
                    <a:pt x="451" y="25"/>
                  </a:cubicBezTo>
                  <a:cubicBezTo>
                    <a:pt x="451" y="25"/>
                    <a:pt x="0" y="276"/>
                    <a:pt x="0" y="276"/>
                  </a:cubicBezTo>
                  <a:lnTo>
                    <a:pt x="25" y="276"/>
                  </a:lnTo>
                  <a:lnTo>
                    <a:pt x="551" y="602"/>
                  </a:lnTo>
                  <a:lnTo>
                    <a:pt x="652" y="602"/>
                  </a:lnTo>
                  <a:cubicBezTo>
                    <a:pt x="652" y="602"/>
                    <a:pt x="1103" y="326"/>
                    <a:pt x="1103" y="326"/>
                  </a:cubicBezTo>
                  <a:lnTo>
                    <a:pt x="551" y="25"/>
                  </a:lnTo>
                  <a:cubicBezTo>
                    <a:pt x="551" y="0"/>
                    <a:pt x="526" y="0"/>
                    <a:pt x="501" y="0"/>
                  </a:cubicBez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7" name="Google Shape;3247;p44"/>
            <p:cNvSpPr/>
            <p:nvPr/>
          </p:nvSpPr>
          <p:spPr>
            <a:xfrm>
              <a:off x="3402400" y="23333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7"/>
                  </a:lnTo>
                  <a:lnTo>
                    <a:pt x="26" y="227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8" name="Google Shape;3248;p44"/>
            <p:cNvSpPr/>
            <p:nvPr/>
          </p:nvSpPr>
          <p:spPr>
            <a:xfrm>
              <a:off x="3401775" y="23333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26" y="227"/>
                    <a:pt x="26" y="227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9" name="Google Shape;3249;p44"/>
            <p:cNvSpPr/>
            <p:nvPr/>
          </p:nvSpPr>
          <p:spPr>
            <a:xfrm>
              <a:off x="3401775" y="23333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1" y="252"/>
                    <a:pt x="1" y="252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0" name="Google Shape;3250;p44"/>
            <p:cNvSpPr/>
            <p:nvPr/>
          </p:nvSpPr>
          <p:spPr>
            <a:xfrm>
              <a:off x="3401150" y="23333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2"/>
                  </a:lnTo>
                  <a:lnTo>
                    <a:pt x="26" y="252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1" name="Google Shape;3251;p44"/>
            <p:cNvSpPr/>
            <p:nvPr/>
          </p:nvSpPr>
          <p:spPr>
            <a:xfrm>
              <a:off x="3401150" y="23333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lnTo>
                    <a:pt x="1" y="252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2" name="Google Shape;3252;p44"/>
            <p:cNvSpPr/>
            <p:nvPr/>
          </p:nvSpPr>
          <p:spPr>
            <a:xfrm>
              <a:off x="3401150" y="23333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1" y="252"/>
                    <a:pt x="1" y="252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3" name="Google Shape;3253;p44"/>
            <p:cNvSpPr/>
            <p:nvPr/>
          </p:nvSpPr>
          <p:spPr>
            <a:xfrm>
              <a:off x="3400525" y="23333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2"/>
                  </a:lnTo>
                  <a:lnTo>
                    <a:pt x="26" y="252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4" name="Google Shape;3254;p44"/>
            <p:cNvSpPr/>
            <p:nvPr/>
          </p:nvSpPr>
          <p:spPr>
            <a:xfrm>
              <a:off x="3400525" y="23333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2"/>
                  </a:lnTo>
                  <a:cubicBezTo>
                    <a:pt x="0" y="252"/>
                    <a:pt x="0" y="252"/>
                    <a:pt x="0" y="252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5" name="Google Shape;3255;p44"/>
            <p:cNvSpPr/>
            <p:nvPr/>
          </p:nvSpPr>
          <p:spPr>
            <a:xfrm>
              <a:off x="3399900" y="23333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27"/>
                  </a:lnTo>
                  <a:cubicBezTo>
                    <a:pt x="25" y="227"/>
                    <a:pt x="25" y="252"/>
                    <a:pt x="25" y="252"/>
                  </a:cubicBezTo>
                  <a:lnTo>
                    <a:pt x="25" y="1"/>
                  </a:ln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6" name="Google Shape;3256;p44"/>
            <p:cNvSpPr/>
            <p:nvPr/>
          </p:nvSpPr>
          <p:spPr>
            <a:xfrm>
              <a:off x="3399900" y="23333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7"/>
                  </a:lnTo>
                  <a:cubicBezTo>
                    <a:pt x="0" y="227"/>
                    <a:pt x="0" y="227"/>
                    <a:pt x="0" y="227"/>
                  </a:cubicBez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7" name="Google Shape;3257;p44"/>
            <p:cNvSpPr/>
            <p:nvPr/>
          </p:nvSpPr>
          <p:spPr>
            <a:xfrm>
              <a:off x="3399275" y="23333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7"/>
                  </a:lnTo>
                  <a:lnTo>
                    <a:pt x="25" y="227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8" name="Google Shape;3258;p44"/>
            <p:cNvSpPr/>
            <p:nvPr/>
          </p:nvSpPr>
          <p:spPr>
            <a:xfrm>
              <a:off x="3602900" y="23333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6" y="1"/>
                  </a:moveTo>
                  <a:lnTo>
                    <a:pt x="1" y="252"/>
                  </a:lnTo>
                  <a:lnTo>
                    <a:pt x="1" y="252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9" name="Google Shape;3259;p44"/>
            <p:cNvSpPr/>
            <p:nvPr/>
          </p:nvSpPr>
          <p:spPr>
            <a:xfrm>
              <a:off x="3602900" y="23333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6" y="1"/>
                  </a:moveTo>
                  <a:lnTo>
                    <a:pt x="25" y="5"/>
                  </a:lnTo>
                  <a:lnTo>
                    <a:pt x="25" y="5"/>
                  </a:lnTo>
                  <a:cubicBezTo>
                    <a:pt x="26" y="3"/>
                    <a:pt x="26" y="1"/>
                    <a:pt x="26" y="1"/>
                  </a:cubicBezTo>
                  <a:close/>
                  <a:moveTo>
                    <a:pt x="25" y="5"/>
                  </a:moveTo>
                  <a:lnTo>
                    <a:pt x="25" y="5"/>
                  </a:lnTo>
                  <a:cubicBezTo>
                    <a:pt x="24" y="12"/>
                    <a:pt x="20" y="26"/>
                    <a:pt x="1" y="26"/>
                  </a:cubicBezTo>
                  <a:lnTo>
                    <a:pt x="1" y="252"/>
                  </a:lnTo>
                  <a:lnTo>
                    <a:pt x="25" y="5"/>
                  </a:ln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0" name="Google Shape;3260;p44"/>
            <p:cNvSpPr/>
            <p:nvPr/>
          </p:nvSpPr>
          <p:spPr>
            <a:xfrm>
              <a:off x="3602900" y="23340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1" name="Google Shape;3261;p44"/>
            <p:cNvSpPr/>
            <p:nvPr/>
          </p:nvSpPr>
          <p:spPr>
            <a:xfrm>
              <a:off x="3602900" y="23340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2" name="Google Shape;3262;p44"/>
            <p:cNvSpPr/>
            <p:nvPr/>
          </p:nvSpPr>
          <p:spPr>
            <a:xfrm>
              <a:off x="3602900" y="23340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3" name="Google Shape;3263;p44"/>
            <p:cNvSpPr/>
            <p:nvPr/>
          </p:nvSpPr>
          <p:spPr>
            <a:xfrm>
              <a:off x="3602900" y="23340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4" name="Google Shape;3264;p44"/>
            <p:cNvSpPr/>
            <p:nvPr/>
          </p:nvSpPr>
          <p:spPr>
            <a:xfrm>
              <a:off x="3602900" y="23340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5" name="Google Shape;3265;p44"/>
            <p:cNvSpPr/>
            <p:nvPr/>
          </p:nvSpPr>
          <p:spPr>
            <a:xfrm>
              <a:off x="3602900" y="23340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cubicBezTo>
                    <a:pt x="1" y="25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6" name="Google Shape;3266;p44"/>
            <p:cNvSpPr/>
            <p:nvPr/>
          </p:nvSpPr>
          <p:spPr>
            <a:xfrm>
              <a:off x="3441875" y="2327725"/>
              <a:ext cx="11300" cy="11925"/>
            </a:xfrm>
            <a:custGeom>
              <a:avLst/>
              <a:gdLst/>
              <a:ahLst/>
              <a:cxnLst/>
              <a:rect l="l" t="t" r="r" b="b"/>
              <a:pathLst>
                <a:path w="452" h="477" extrusionOk="0">
                  <a:moveTo>
                    <a:pt x="452" y="0"/>
                  </a:moveTo>
                  <a:lnTo>
                    <a:pt x="1" y="251"/>
                  </a:lnTo>
                  <a:lnTo>
                    <a:pt x="1" y="477"/>
                  </a:lnTo>
                  <a:lnTo>
                    <a:pt x="452" y="226"/>
                  </a:lnTo>
                  <a:lnTo>
                    <a:pt x="452" y="0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7" name="Google Shape;3267;p44"/>
            <p:cNvSpPr/>
            <p:nvPr/>
          </p:nvSpPr>
          <p:spPr>
            <a:xfrm>
              <a:off x="3424950" y="2325850"/>
              <a:ext cx="13825" cy="13800"/>
            </a:xfrm>
            <a:custGeom>
              <a:avLst/>
              <a:gdLst/>
              <a:ahLst/>
              <a:cxnLst/>
              <a:rect l="l" t="t" r="r" b="b"/>
              <a:pathLst>
                <a:path w="553" h="552" extrusionOk="0">
                  <a:moveTo>
                    <a:pt x="1" y="0"/>
                  </a:moveTo>
                  <a:lnTo>
                    <a:pt x="1" y="251"/>
                  </a:lnTo>
                  <a:lnTo>
                    <a:pt x="552" y="552"/>
                  </a:lnTo>
                  <a:lnTo>
                    <a:pt x="552" y="32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8" name="Google Shape;3268;p44"/>
            <p:cNvSpPr/>
            <p:nvPr/>
          </p:nvSpPr>
          <p:spPr>
            <a:xfrm>
              <a:off x="3424325" y="2317225"/>
              <a:ext cx="29475" cy="17250"/>
            </a:xfrm>
            <a:custGeom>
              <a:avLst/>
              <a:gdLst/>
              <a:ahLst/>
              <a:cxnLst/>
              <a:rect l="l" t="t" r="r" b="b"/>
              <a:pathLst>
                <a:path w="1179" h="690" extrusionOk="0">
                  <a:moveTo>
                    <a:pt x="530" y="1"/>
                  </a:moveTo>
                  <a:cubicBezTo>
                    <a:pt x="508" y="1"/>
                    <a:pt x="490" y="7"/>
                    <a:pt x="477" y="19"/>
                  </a:cubicBezTo>
                  <a:lnTo>
                    <a:pt x="26" y="270"/>
                  </a:lnTo>
                  <a:cubicBezTo>
                    <a:pt x="1" y="295"/>
                    <a:pt x="1" y="345"/>
                    <a:pt x="26" y="345"/>
                  </a:cubicBezTo>
                  <a:lnTo>
                    <a:pt x="577" y="671"/>
                  </a:lnTo>
                  <a:cubicBezTo>
                    <a:pt x="590" y="684"/>
                    <a:pt x="609" y="690"/>
                    <a:pt x="631" y="690"/>
                  </a:cubicBezTo>
                  <a:cubicBezTo>
                    <a:pt x="652" y="690"/>
                    <a:pt x="678" y="684"/>
                    <a:pt x="703" y="671"/>
                  </a:cubicBezTo>
                  <a:lnTo>
                    <a:pt x="1154" y="420"/>
                  </a:lnTo>
                  <a:cubicBezTo>
                    <a:pt x="1179" y="395"/>
                    <a:pt x="1179" y="345"/>
                    <a:pt x="1154" y="345"/>
                  </a:cubicBezTo>
                  <a:lnTo>
                    <a:pt x="602" y="19"/>
                  </a:lnTo>
                  <a:cubicBezTo>
                    <a:pt x="577" y="7"/>
                    <a:pt x="552" y="1"/>
                    <a:pt x="530" y="1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9" name="Google Shape;3269;p44"/>
            <p:cNvSpPr/>
            <p:nvPr/>
          </p:nvSpPr>
          <p:spPr>
            <a:xfrm>
              <a:off x="3425575" y="2317700"/>
              <a:ext cx="26975" cy="14425"/>
            </a:xfrm>
            <a:custGeom>
              <a:avLst/>
              <a:gdLst/>
              <a:ahLst/>
              <a:cxnLst/>
              <a:rect l="l" t="t" r="r" b="b"/>
              <a:pathLst>
                <a:path w="1079" h="577" extrusionOk="0">
                  <a:moveTo>
                    <a:pt x="452" y="0"/>
                  </a:moveTo>
                  <a:cubicBezTo>
                    <a:pt x="452" y="0"/>
                    <a:pt x="1" y="251"/>
                    <a:pt x="1" y="251"/>
                  </a:cubicBezTo>
                  <a:cubicBezTo>
                    <a:pt x="1" y="251"/>
                    <a:pt x="1" y="251"/>
                    <a:pt x="1" y="276"/>
                  </a:cubicBezTo>
                  <a:lnTo>
                    <a:pt x="527" y="577"/>
                  </a:lnTo>
                  <a:lnTo>
                    <a:pt x="628" y="577"/>
                  </a:lnTo>
                  <a:cubicBezTo>
                    <a:pt x="628" y="577"/>
                    <a:pt x="1079" y="326"/>
                    <a:pt x="1079" y="326"/>
                  </a:cubicBezTo>
                  <a:cubicBezTo>
                    <a:pt x="1079" y="326"/>
                    <a:pt x="1079" y="326"/>
                    <a:pt x="1079" y="301"/>
                  </a:cubicBezTo>
                  <a:lnTo>
                    <a:pt x="527" y="0"/>
                  </a:ln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0" name="Google Shape;3270;p44"/>
            <p:cNvSpPr/>
            <p:nvPr/>
          </p:nvSpPr>
          <p:spPr>
            <a:xfrm>
              <a:off x="3441250" y="23340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26" y="251"/>
                    <a:pt x="26" y="226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1" name="Google Shape;3271;p44"/>
            <p:cNvSpPr/>
            <p:nvPr/>
          </p:nvSpPr>
          <p:spPr>
            <a:xfrm>
              <a:off x="3440625" y="23340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2" name="Google Shape;3272;p44"/>
            <p:cNvSpPr/>
            <p:nvPr/>
          </p:nvSpPr>
          <p:spPr>
            <a:xfrm>
              <a:off x="3440625" y="23340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5"/>
                  </a:lnTo>
                  <a:cubicBezTo>
                    <a:pt x="0" y="2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3" name="Google Shape;3273;p44"/>
            <p:cNvSpPr/>
            <p:nvPr/>
          </p:nvSpPr>
          <p:spPr>
            <a:xfrm>
              <a:off x="3440000" y="233462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4" name="Google Shape;3274;p44"/>
            <p:cNvSpPr/>
            <p:nvPr/>
          </p:nvSpPr>
          <p:spPr>
            <a:xfrm>
              <a:off x="3440000" y="23346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5" name="Google Shape;3275;p44"/>
            <p:cNvSpPr/>
            <p:nvPr/>
          </p:nvSpPr>
          <p:spPr>
            <a:xfrm>
              <a:off x="3440000" y="23346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6" name="Google Shape;3276;p44"/>
            <p:cNvSpPr/>
            <p:nvPr/>
          </p:nvSpPr>
          <p:spPr>
            <a:xfrm>
              <a:off x="3439375" y="23340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25"/>
                  </a:lnTo>
                  <a:cubicBezTo>
                    <a:pt x="25" y="25"/>
                    <a:pt x="0" y="25"/>
                    <a:pt x="0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7" name="Google Shape;3277;p44"/>
            <p:cNvSpPr/>
            <p:nvPr/>
          </p:nvSpPr>
          <p:spPr>
            <a:xfrm>
              <a:off x="3439375" y="23340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8" name="Google Shape;3278;p44"/>
            <p:cNvSpPr/>
            <p:nvPr/>
          </p:nvSpPr>
          <p:spPr>
            <a:xfrm>
              <a:off x="3439375" y="23340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9" name="Google Shape;3279;p44"/>
            <p:cNvSpPr/>
            <p:nvPr/>
          </p:nvSpPr>
          <p:spPr>
            <a:xfrm>
              <a:off x="3438750" y="23340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0" name="Google Shape;3280;p44"/>
            <p:cNvSpPr/>
            <p:nvPr/>
          </p:nvSpPr>
          <p:spPr>
            <a:xfrm>
              <a:off x="3438750" y="23340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1" name="Google Shape;3281;p44"/>
            <p:cNvSpPr/>
            <p:nvPr/>
          </p:nvSpPr>
          <p:spPr>
            <a:xfrm>
              <a:off x="3480725" y="2328350"/>
              <a:ext cx="11300" cy="12550"/>
            </a:xfrm>
            <a:custGeom>
              <a:avLst/>
              <a:gdLst/>
              <a:ahLst/>
              <a:cxnLst/>
              <a:rect l="l" t="t" r="r" b="b"/>
              <a:pathLst>
                <a:path w="452" h="502" extrusionOk="0">
                  <a:moveTo>
                    <a:pt x="452" y="0"/>
                  </a:moveTo>
                  <a:lnTo>
                    <a:pt x="1" y="251"/>
                  </a:lnTo>
                  <a:lnTo>
                    <a:pt x="1" y="502"/>
                  </a:lnTo>
                  <a:lnTo>
                    <a:pt x="452" y="226"/>
                  </a:lnTo>
                  <a:lnTo>
                    <a:pt x="452" y="0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2" name="Google Shape;3282;p44"/>
            <p:cNvSpPr/>
            <p:nvPr/>
          </p:nvSpPr>
          <p:spPr>
            <a:xfrm>
              <a:off x="3463800" y="2327100"/>
              <a:ext cx="13825" cy="13800"/>
            </a:xfrm>
            <a:custGeom>
              <a:avLst/>
              <a:gdLst/>
              <a:ahLst/>
              <a:cxnLst/>
              <a:rect l="l" t="t" r="r" b="b"/>
              <a:pathLst>
                <a:path w="553" h="552" extrusionOk="0">
                  <a:moveTo>
                    <a:pt x="1" y="0"/>
                  </a:moveTo>
                  <a:lnTo>
                    <a:pt x="1" y="226"/>
                  </a:lnTo>
                  <a:lnTo>
                    <a:pt x="552" y="552"/>
                  </a:lnTo>
                  <a:lnTo>
                    <a:pt x="552" y="30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3" name="Google Shape;3283;p44"/>
            <p:cNvSpPr/>
            <p:nvPr/>
          </p:nvSpPr>
          <p:spPr>
            <a:xfrm>
              <a:off x="3406175" y="2328350"/>
              <a:ext cx="11300" cy="12550"/>
            </a:xfrm>
            <a:custGeom>
              <a:avLst/>
              <a:gdLst/>
              <a:ahLst/>
              <a:cxnLst/>
              <a:rect l="l" t="t" r="r" b="b"/>
              <a:pathLst>
                <a:path w="452" h="502" extrusionOk="0">
                  <a:moveTo>
                    <a:pt x="451" y="0"/>
                  </a:moveTo>
                  <a:lnTo>
                    <a:pt x="0" y="276"/>
                  </a:lnTo>
                  <a:lnTo>
                    <a:pt x="0" y="502"/>
                  </a:lnTo>
                  <a:lnTo>
                    <a:pt x="451" y="251"/>
                  </a:lnTo>
                  <a:lnTo>
                    <a:pt x="45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4" name="Google Shape;3284;p44"/>
            <p:cNvSpPr/>
            <p:nvPr/>
          </p:nvSpPr>
          <p:spPr>
            <a:xfrm>
              <a:off x="3480100" y="233462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6" y="0"/>
                  </a:moveTo>
                  <a:cubicBezTo>
                    <a:pt x="26" y="0"/>
                    <a:pt x="0" y="25"/>
                    <a:pt x="0" y="25"/>
                  </a:cubicBezTo>
                  <a:lnTo>
                    <a:pt x="0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5" name="Google Shape;3285;p44"/>
            <p:cNvSpPr/>
            <p:nvPr/>
          </p:nvSpPr>
          <p:spPr>
            <a:xfrm>
              <a:off x="3479475" y="233525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6" name="Google Shape;3286;p44"/>
            <p:cNvSpPr/>
            <p:nvPr/>
          </p:nvSpPr>
          <p:spPr>
            <a:xfrm>
              <a:off x="3479475" y="23352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7" name="Google Shape;3287;p44"/>
            <p:cNvSpPr/>
            <p:nvPr/>
          </p:nvSpPr>
          <p:spPr>
            <a:xfrm>
              <a:off x="3479475" y="23352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8" name="Google Shape;3288;p44"/>
            <p:cNvSpPr/>
            <p:nvPr/>
          </p:nvSpPr>
          <p:spPr>
            <a:xfrm>
              <a:off x="3478850" y="233525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9" name="Google Shape;3289;p44"/>
            <p:cNvSpPr/>
            <p:nvPr/>
          </p:nvSpPr>
          <p:spPr>
            <a:xfrm>
              <a:off x="3478850" y="23352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0" name="Google Shape;3290;p44"/>
            <p:cNvSpPr/>
            <p:nvPr/>
          </p:nvSpPr>
          <p:spPr>
            <a:xfrm>
              <a:off x="3478850" y="23352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1" name="Google Shape;3291;p44"/>
            <p:cNvSpPr/>
            <p:nvPr/>
          </p:nvSpPr>
          <p:spPr>
            <a:xfrm>
              <a:off x="3478225" y="233525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2" name="Google Shape;3292;p44"/>
            <p:cNvSpPr/>
            <p:nvPr/>
          </p:nvSpPr>
          <p:spPr>
            <a:xfrm>
              <a:off x="3478225" y="23352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3" name="Google Shape;3293;p44"/>
            <p:cNvSpPr/>
            <p:nvPr/>
          </p:nvSpPr>
          <p:spPr>
            <a:xfrm>
              <a:off x="3477600" y="233525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4" name="Google Shape;3294;p44"/>
            <p:cNvSpPr/>
            <p:nvPr/>
          </p:nvSpPr>
          <p:spPr>
            <a:xfrm>
              <a:off x="3477600" y="23346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25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25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5" name="Google Shape;3295;p44"/>
            <p:cNvSpPr/>
            <p:nvPr/>
          </p:nvSpPr>
          <p:spPr>
            <a:xfrm>
              <a:off x="3463175" y="2318475"/>
              <a:ext cx="29475" cy="16625"/>
            </a:xfrm>
            <a:custGeom>
              <a:avLst/>
              <a:gdLst/>
              <a:ahLst/>
              <a:cxnLst/>
              <a:rect l="l" t="t" r="r" b="b"/>
              <a:pathLst>
                <a:path w="1179" h="665" extrusionOk="0">
                  <a:moveTo>
                    <a:pt x="540" y="1"/>
                  </a:moveTo>
                  <a:cubicBezTo>
                    <a:pt x="515" y="1"/>
                    <a:pt x="489" y="7"/>
                    <a:pt x="477" y="20"/>
                  </a:cubicBezTo>
                  <a:lnTo>
                    <a:pt x="26" y="270"/>
                  </a:lnTo>
                  <a:cubicBezTo>
                    <a:pt x="1" y="295"/>
                    <a:pt x="1" y="320"/>
                    <a:pt x="26" y="345"/>
                  </a:cubicBezTo>
                  <a:lnTo>
                    <a:pt x="577" y="646"/>
                  </a:lnTo>
                  <a:cubicBezTo>
                    <a:pt x="590" y="659"/>
                    <a:pt x="615" y="665"/>
                    <a:pt x="640" y="665"/>
                  </a:cubicBezTo>
                  <a:cubicBezTo>
                    <a:pt x="665" y="665"/>
                    <a:pt x="690" y="659"/>
                    <a:pt x="703" y="646"/>
                  </a:cubicBezTo>
                  <a:lnTo>
                    <a:pt x="1154" y="395"/>
                  </a:lnTo>
                  <a:cubicBezTo>
                    <a:pt x="1179" y="370"/>
                    <a:pt x="1179" y="345"/>
                    <a:pt x="1154" y="320"/>
                  </a:cubicBezTo>
                  <a:lnTo>
                    <a:pt x="602" y="20"/>
                  </a:lnTo>
                  <a:cubicBezTo>
                    <a:pt x="590" y="7"/>
                    <a:pt x="565" y="1"/>
                    <a:pt x="540" y="1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6" name="Google Shape;3296;p44"/>
            <p:cNvSpPr/>
            <p:nvPr/>
          </p:nvSpPr>
          <p:spPr>
            <a:xfrm>
              <a:off x="3464425" y="2318325"/>
              <a:ext cx="26975" cy="15050"/>
            </a:xfrm>
            <a:custGeom>
              <a:avLst/>
              <a:gdLst/>
              <a:ahLst/>
              <a:cxnLst/>
              <a:rect l="l" t="t" r="r" b="b"/>
              <a:pathLst>
                <a:path w="1079" h="602" extrusionOk="0">
                  <a:moveTo>
                    <a:pt x="452" y="0"/>
                  </a:moveTo>
                  <a:cubicBezTo>
                    <a:pt x="452" y="0"/>
                    <a:pt x="1" y="276"/>
                    <a:pt x="1" y="276"/>
                  </a:cubicBezTo>
                  <a:lnTo>
                    <a:pt x="552" y="577"/>
                  </a:lnTo>
                  <a:cubicBezTo>
                    <a:pt x="552" y="602"/>
                    <a:pt x="577" y="602"/>
                    <a:pt x="577" y="602"/>
                  </a:cubicBezTo>
                  <a:cubicBezTo>
                    <a:pt x="602" y="602"/>
                    <a:pt x="627" y="602"/>
                    <a:pt x="627" y="577"/>
                  </a:cubicBezTo>
                  <a:cubicBezTo>
                    <a:pt x="627" y="577"/>
                    <a:pt x="1079" y="326"/>
                    <a:pt x="1079" y="326"/>
                  </a:cubicBezTo>
                  <a:lnTo>
                    <a:pt x="527" y="0"/>
                  </a:ln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7" name="Google Shape;3297;p44"/>
            <p:cNvSpPr/>
            <p:nvPr/>
          </p:nvSpPr>
          <p:spPr>
            <a:xfrm>
              <a:off x="3519575" y="2328975"/>
              <a:ext cx="11300" cy="12550"/>
            </a:xfrm>
            <a:custGeom>
              <a:avLst/>
              <a:gdLst/>
              <a:ahLst/>
              <a:cxnLst/>
              <a:rect l="l" t="t" r="r" b="b"/>
              <a:pathLst>
                <a:path w="452" h="502" extrusionOk="0">
                  <a:moveTo>
                    <a:pt x="452" y="1"/>
                  </a:moveTo>
                  <a:lnTo>
                    <a:pt x="0" y="276"/>
                  </a:lnTo>
                  <a:lnTo>
                    <a:pt x="0" y="502"/>
                  </a:lnTo>
                  <a:lnTo>
                    <a:pt x="452" y="251"/>
                  </a:lnTo>
                  <a:lnTo>
                    <a:pt x="452" y="1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8" name="Google Shape;3298;p44"/>
            <p:cNvSpPr/>
            <p:nvPr/>
          </p:nvSpPr>
          <p:spPr>
            <a:xfrm>
              <a:off x="3502650" y="2327725"/>
              <a:ext cx="13825" cy="13800"/>
            </a:xfrm>
            <a:custGeom>
              <a:avLst/>
              <a:gdLst/>
              <a:ahLst/>
              <a:cxnLst/>
              <a:rect l="l" t="t" r="r" b="b"/>
              <a:pathLst>
                <a:path w="553" h="552" extrusionOk="0">
                  <a:moveTo>
                    <a:pt x="1" y="0"/>
                  </a:moveTo>
                  <a:lnTo>
                    <a:pt x="1" y="251"/>
                  </a:lnTo>
                  <a:lnTo>
                    <a:pt x="552" y="552"/>
                  </a:lnTo>
                  <a:lnTo>
                    <a:pt x="552" y="32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9" name="Google Shape;3299;p44"/>
            <p:cNvSpPr/>
            <p:nvPr/>
          </p:nvSpPr>
          <p:spPr>
            <a:xfrm>
              <a:off x="3608550" y="23365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0" name="Google Shape;3300;p44"/>
            <p:cNvSpPr/>
            <p:nvPr/>
          </p:nvSpPr>
          <p:spPr>
            <a:xfrm>
              <a:off x="3607925" y="23358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25"/>
                  </a:lnTo>
                  <a:cubicBezTo>
                    <a:pt x="25" y="0"/>
                    <a:pt x="25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1" name="Google Shape;3301;p44"/>
            <p:cNvSpPr/>
            <p:nvPr/>
          </p:nvSpPr>
          <p:spPr>
            <a:xfrm>
              <a:off x="3607925" y="23358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2" name="Google Shape;3302;p44"/>
            <p:cNvSpPr/>
            <p:nvPr/>
          </p:nvSpPr>
          <p:spPr>
            <a:xfrm>
              <a:off x="3607925" y="23358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3" name="Google Shape;3303;p44"/>
            <p:cNvSpPr/>
            <p:nvPr/>
          </p:nvSpPr>
          <p:spPr>
            <a:xfrm>
              <a:off x="3607925" y="23358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4" name="Google Shape;3304;p44"/>
            <p:cNvSpPr/>
            <p:nvPr/>
          </p:nvSpPr>
          <p:spPr>
            <a:xfrm>
              <a:off x="3607300" y="23358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5" name="Google Shape;3305;p44"/>
            <p:cNvSpPr/>
            <p:nvPr/>
          </p:nvSpPr>
          <p:spPr>
            <a:xfrm>
              <a:off x="3607300" y="23358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6" name="Google Shape;3306;p44"/>
            <p:cNvSpPr/>
            <p:nvPr/>
          </p:nvSpPr>
          <p:spPr>
            <a:xfrm>
              <a:off x="3607300" y="23358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7" name="Google Shape;3307;p44"/>
            <p:cNvSpPr/>
            <p:nvPr/>
          </p:nvSpPr>
          <p:spPr>
            <a:xfrm>
              <a:off x="3606675" y="23358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8" name="Google Shape;3308;p44"/>
            <p:cNvSpPr/>
            <p:nvPr/>
          </p:nvSpPr>
          <p:spPr>
            <a:xfrm>
              <a:off x="3606675" y="23358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9" name="Google Shape;3309;p44"/>
            <p:cNvSpPr/>
            <p:nvPr/>
          </p:nvSpPr>
          <p:spPr>
            <a:xfrm>
              <a:off x="3606050" y="23358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5" y="0"/>
                  </a:moveTo>
                  <a:cubicBezTo>
                    <a:pt x="25" y="25"/>
                    <a:pt x="0" y="25"/>
                    <a:pt x="0" y="25"/>
                  </a:cubicBez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0" name="Google Shape;3310;p44"/>
            <p:cNvSpPr/>
            <p:nvPr/>
          </p:nvSpPr>
          <p:spPr>
            <a:xfrm>
              <a:off x="3502025" y="2319100"/>
              <a:ext cx="29475" cy="16800"/>
            </a:xfrm>
            <a:custGeom>
              <a:avLst/>
              <a:gdLst/>
              <a:ahLst/>
              <a:cxnLst/>
              <a:rect l="l" t="t" r="r" b="b"/>
              <a:pathLst>
                <a:path w="1179" h="672" extrusionOk="0">
                  <a:moveTo>
                    <a:pt x="539" y="1"/>
                  </a:moveTo>
                  <a:cubicBezTo>
                    <a:pt x="514" y="1"/>
                    <a:pt x="489" y="7"/>
                    <a:pt x="477" y="20"/>
                  </a:cubicBezTo>
                  <a:lnTo>
                    <a:pt x="26" y="270"/>
                  </a:lnTo>
                  <a:cubicBezTo>
                    <a:pt x="1" y="295"/>
                    <a:pt x="1" y="320"/>
                    <a:pt x="26" y="345"/>
                  </a:cubicBezTo>
                  <a:lnTo>
                    <a:pt x="577" y="671"/>
                  </a:lnTo>
                  <a:lnTo>
                    <a:pt x="702" y="671"/>
                  </a:lnTo>
                  <a:lnTo>
                    <a:pt x="1154" y="396"/>
                  </a:lnTo>
                  <a:cubicBezTo>
                    <a:pt x="1179" y="370"/>
                    <a:pt x="1179" y="345"/>
                    <a:pt x="1154" y="320"/>
                  </a:cubicBezTo>
                  <a:lnTo>
                    <a:pt x="602" y="20"/>
                  </a:lnTo>
                  <a:cubicBezTo>
                    <a:pt x="590" y="7"/>
                    <a:pt x="565" y="1"/>
                    <a:pt x="539" y="1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1" name="Google Shape;3311;p44"/>
            <p:cNvSpPr/>
            <p:nvPr/>
          </p:nvSpPr>
          <p:spPr>
            <a:xfrm>
              <a:off x="3503275" y="2318950"/>
              <a:ext cx="26975" cy="15075"/>
            </a:xfrm>
            <a:custGeom>
              <a:avLst/>
              <a:gdLst/>
              <a:ahLst/>
              <a:cxnLst/>
              <a:rect l="l" t="t" r="r" b="b"/>
              <a:pathLst>
                <a:path w="1079" h="603" extrusionOk="0">
                  <a:moveTo>
                    <a:pt x="502" y="1"/>
                  </a:moveTo>
                  <a:cubicBezTo>
                    <a:pt x="477" y="1"/>
                    <a:pt x="452" y="1"/>
                    <a:pt x="452" y="26"/>
                  </a:cubicBezTo>
                  <a:lnTo>
                    <a:pt x="1" y="276"/>
                  </a:lnTo>
                  <a:lnTo>
                    <a:pt x="552" y="602"/>
                  </a:lnTo>
                  <a:lnTo>
                    <a:pt x="627" y="602"/>
                  </a:lnTo>
                  <a:cubicBezTo>
                    <a:pt x="627" y="602"/>
                    <a:pt x="1078" y="326"/>
                    <a:pt x="1078" y="326"/>
                  </a:cubicBezTo>
                  <a:lnTo>
                    <a:pt x="527" y="26"/>
                  </a:lnTo>
                  <a:cubicBezTo>
                    <a:pt x="527" y="1"/>
                    <a:pt x="502" y="1"/>
                    <a:pt x="502" y="1"/>
                  </a:cubicBez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2" name="Google Shape;3312;p44"/>
            <p:cNvSpPr/>
            <p:nvPr/>
          </p:nvSpPr>
          <p:spPr>
            <a:xfrm>
              <a:off x="3518950" y="23358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3" name="Google Shape;3313;p44"/>
            <p:cNvSpPr/>
            <p:nvPr/>
          </p:nvSpPr>
          <p:spPr>
            <a:xfrm>
              <a:off x="3518950" y="23358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4" name="Google Shape;3314;p44"/>
            <p:cNvSpPr/>
            <p:nvPr/>
          </p:nvSpPr>
          <p:spPr>
            <a:xfrm>
              <a:off x="3518325" y="23358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5" name="Google Shape;3315;p44"/>
            <p:cNvSpPr/>
            <p:nvPr/>
          </p:nvSpPr>
          <p:spPr>
            <a:xfrm>
              <a:off x="3518325" y="23358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6" name="Google Shape;3316;p44"/>
            <p:cNvSpPr/>
            <p:nvPr/>
          </p:nvSpPr>
          <p:spPr>
            <a:xfrm>
              <a:off x="3517700" y="23358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7" name="Google Shape;3317;p44"/>
            <p:cNvSpPr/>
            <p:nvPr/>
          </p:nvSpPr>
          <p:spPr>
            <a:xfrm>
              <a:off x="3517700" y="23358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8" name="Google Shape;3318;p44"/>
            <p:cNvSpPr/>
            <p:nvPr/>
          </p:nvSpPr>
          <p:spPr>
            <a:xfrm>
              <a:off x="3517700" y="23358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9" name="Google Shape;3319;p44"/>
            <p:cNvSpPr/>
            <p:nvPr/>
          </p:nvSpPr>
          <p:spPr>
            <a:xfrm>
              <a:off x="3517075" y="23358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0" name="Google Shape;3320;p44"/>
            <p:cNvSpPr/>
            <p:nvPr/>
          </p:nvSpPr>
          <p:spPr>
            <a:xfrm>
              <a:off x="3517075" y="23358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1" name="Google Shape;3321;p44"/>
            <p:cNvSpPr/>
            <p:nvPr/>
          </p:nvSpPr>
          <p:spPr>
            <a:xfrm>
              <a:off x="3516450" y="23358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25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2" name="Google Shape;3322;p44"/>
            <p:cNvSpPr/>
            <p:nvPr/>
          </p:nvSpPr>
          <p:spPr>
            <a:xfrm>
              <a:off x="3516450" y="23358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3" name="Google Shape;3323;p44"/>
            <p:cNvSpPr/>
            <p:nvPr/>
          </p:nvSpPr>
          <p:spPr>
            <a:xfrm>
              <a:off x="3445000" y="2329600"/>
              <a:ext cx="11325" cy="12550"/>
            </a:xfrm>
            <a:custGeom>
              <a:avLst/>
              <a:gdLst/>
              <a:ahLst/>
              <a:cxnLst/>
              <a:rect l="l" t="t" r="r" b="b"/>
              <a:pathLst>
                <a:path w="453" h="502" extrusionOk="0">
                  <a:moveTo>
                    <a:pt x="452" y="1"/>
                  </a:moveTo>
                  <a:lnTo>
                    <a:pt x="1" y="251"/>
                  </a:lnTo>
                  <a:lnTo>
                    <a:pt x="1" y="502"/>
                  </a:lnTo>
                  <a:lnTo>
                    <a:pt x="452" y="226"/>
                  </a:lnTo>
                  <a:lnTo>
                    <a:pt x="45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4" name="Google Shape;3324;p44"/>
            <p:cNvSpPr/>
            <p:nvPr/>
          </p:nvSpPr>
          <p:spPr>
            <a:xfrm>
              <a:off x="3558425" y="2330225"/>
              <a:ext cx="11300" cy="11925"/>
            </a:xfrm>
            <a:custGeom>
              <a:avLst/>
              <a:gdLst/>
              <a:ahLst/>
              <a:cxnLst/>
              <a:rect l="l" t="t" r="r" b="b"/>
              <a:pathLst>
                <a:path w="452" h="477" extrusionOk="0">
                  <a:moveTo>
                    <a:pt x="451" y="1"/>
                  </a:moveTo>
                  <a:lnTo>
                    <a:pt x="0" y="251"/>
                  </a:lnTo>
                  <a:lnTo>
                    <a:pt x="0" y="477"/>
                  </a:lnTo>
                  <a:lnTo>
                    <a:pt x="451" y="226"/>
                  </a:lnTo>
                  <a:lnTo>
                    <a:pt x="451" y="1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5" name="Google Shape;3325;p44"/>
            <p:cNvSpPr/>
            <p:nvPr/>
          </p:nvSpPr>
          <p:spPr>
            <a:xfrm>
              <a:off x="3406175" y="23352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6" name="Google Shape;3326;p44"/>
            <p:cNvSpPr/>
            <p:nvPr/>
          </p:nvSpPr>
          <p:spPr>
            <a:xfrm>
              <a:off x="3406175" y="23352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7" name="Google Shape;3327;p44"/>
            <p:cNvSpPr/>
            <p:nvPr/>
          </p:nvSpPr>
          <p:spPr>
            <a:xfrm>
              <a:off x="3405525" y="2335250"/>
              <a:ext cx="675" cy="6275"/>
            </a:xfrm>
            <a:custGeom>
              <a:avLst/>
              <a:gdLst/>
              <a:ahLst/>
              <a:cxnLst/>
              <a:rect l="l" t="t" r="r" b="b"/>
              <a:pathLst>
                <a:path w="27" h="251" extrusionOk="0">
                  <a:moveTo>
                    <a:pt x="1" y="0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8" name="Google Shape;3328;p44"/>
            <p:cNvSpPr/>
            <p:nvPr/>
          </p:nvSpPr>
          <p:spPr>
            <a:xfrm>
              <a:off x="3405525" y="23352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25"/>
                  </a:lnTo>
                  <a:cubicBezTo>
                    <a:pt x="1" y="25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9" name="Google Shape;3329;p44"/>
            <p:cNvSpPr/>
            <p:nvPr/>
          </p:nvSpPr>
          <p:spPr>
            <a:xfrm>
              <a:off x="3405525" y="23358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0" name="Google Shape;3330;p44"/>
            <p:cNvSpPr/>
            <p:nvPr/>
          </p:nvSpPr>
          <p:spPr>
            <a:xfrm>
              <a:off x="3405525" y="23358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1" name="Google Shape;3331;p44"/>
            <p:cNvSpPr/>
            <p:nvPr/>
          </p:nvSpPr>
          <p:spPr>
            <a:xfrm>
              <a:off x="3405525" y="23358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2" name="Google Shape;3332;p44"/>
            <p:cNvSpPr/>
            <p:nvPr/>
          </p:nvSpPr>
          <p:spPr>
            <a:xfrm>
              <a:off x="3405525" y="23358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3" name="Google Shape;3333;p44"/>
            <p:cNvSpPr/>
            <p:nvPr/>
          </p:nvSpPr>
          <p:spPr>
            <a:xfrm>
              <a:off x="3542125" y="2328350"/>
              <a:ext cx="13175" cy="13800"/>
            </a:xfrm>
            <a:custGeom>
              <a:avLst/>
              <a:gdLst/>
              <a:ahLst/>
              <a:cxnLst/>
              <a:rect l="l" t="t" r="r" b="b"/>
              <a:pathLst>
                <a:path w="527" h="552" extrusionOk="0">
                  <a:moveTo>
                    <a:pt x="1" y="0"/>
                  </a:moveTo>
                  <a:lnTo>
                    <a:pt x="1" y="251"/>
                  </a:lnTo>
                  <a:lnTo>
                    <a:pt x="527" y="552"/>
                  </a:lnTo>
                  <a:lnTo>
                    <a:pt x="527" y="32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4" name="Google Shape;3334;p44"/>
            <p:cNvSpPr/>
            <p:nvPr/>
          </p:nvSpPr>
          <p:spPr>
            <a:xfrm>
              <a:off x="3420575" y="2328350"/>
              <a:ext cx="13800" cy="13800"/>
            </a:xfrm>
            <a:custGeom>
              <a:avLst/>
              <a:gdLst/>
              <a:ahLst/>
              <a:cxnLst/>
              <a:rect l="l" t="t" r="r" b="b"/>
              <a:pathLst>
                <a:path w="552" h="552" extrusionOk="0">
                  <a:moveTo>
                    <a:pt x="0" y="0"/>
                  </a:moveTo>
                  <a:lnTo>
                    <a:pt x="0" y="251"/>
                  </a:lnTo>
                  <a:lnTo>
                    <a:pt x="552" y="552"/>
                  </a:lnTo>
                  <a:lnTo>
                    <a:pt x="552" y="3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5" name="Google Shape;3335;p44"/>
            <p:cNvSpPr/>
            <p:nvPr/>
          </p:nvSpPr>
          <p:spPr>
            <a:xfrm>
              <a:off x="3557800" y="23365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5" y="0"/>
                  </a:moveTo>
                  <a:lnTo>
                    <a:pt x="0" y="251"/>
                  </a:lnTo>
                  <a:cubicBezTo>
                    <a:pt x="25" y="251"/>
                    <a:pt x="25" y="251"/>
                    <a:pt x="25" y="226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6" name="Google Shape;3336;p44"/>
            <p:cNvSpPr/>
            <p:nvPr/>
          </p:nvSpPr>
          <p:spPr>
            <a:xfrm>
              <a:off x="3557800" y="23365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5" y="0"/>
                  </a:moveTo>
                  <a:cubicBezTo>
                    <a:pt x="0" y="0"/>
                    <a:pt x="0" y="0"/>
                    <a:pt x="0" y="25"/>
                  </a:cubicBez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7" name="Google Shape;3337;p44"/>
            <p:cNvSpPr/>
            <p:nvPr/>
          </p:nvSpPr>
          <p:spPr>
            <a:xfrm>
              <a:off x="3557175" y="23365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5" y="0"/>
                  </a:moveTo>
                  <a:cubicBezTo>
                    <a:pt x="25" y="25"/>
                    <a:pt x="25" y="25"/>
                    <a:pt x="0" y="25"/>
                  </a:cubicBez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8" name="Google Shape;3338;p44"/>
            <p:cNvSpPr/>
            <p:nvPr/>
          </p:nvSpPr>
          <p:spPr>
            <a:xfrm>
              <a:off x="3557175" y="23371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9" name="Google Shape;3339;p44"/>
            <p:cNvSpPr/>
            <p:nvPr/>
          </p:nvSpPr>
          <p:spPr>
            <a:xfrm>
              <a:off x="3557175" y="23371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0" name="Google Shape;3340;p44"/>
            <p:cNvSpPr/>
            <p:nvPr/>
          </p:nvSpPr>
          <p:spPr>
            <a:xfrm>
              <a:off x="3556550" y="233712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1" name="Google Shape;3341;p44"/>
            <p:cNvSpPr/>
            <p:nvPr/>
          </p:nvSpPr>
          <p:spPr>
            <a:xfrm>
              <a:off x="3556550" y="23371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2" name="Google Shape;3342;p44"/>
            <p:cNvSpPr/>
            <p:nvPr/>
          </p:nvSpPr>
          <p:spPr>
            <a:xfrm>
              <a:off x="3555925" y="23365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5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25"/>
                  </a:lnTo>
                  <a:cubicBezTo>
                    <a:pt x="25" y="25"/>
                    <a:pt x="25" y="0"/>
                    <a:pt x="25" y="0"/>
                  </a:cubicBez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3" name="Google Shape;3343;p44"/>
            <p:cNvSpPr/>
            <p:nvPr/>
          </p:nvSpPr>
          <p:spPr>
            <a:xfrm>
              <a:off x="3555925" y="23365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4" name="Google Shape;3344;p44"/>
            <p:cNvSpPr/>
            <p:nvPr/>
          </p:nvSpPr>
          <p:spPr>
            <a:xfrm>
              <a:off x="3555925" y="23365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5" name="Google Shape;3345;p44"/>
            <p:cNvSpPr/>
            <p:nvPr/>
          </p:nvSpPr>
          <p:spPr>
            <a:xfrm>
              <a:off x="3555275" y="2336500"/>
              <a:ext cx="675" cy="6275"/>
            </a:xfrm>
            <a:custGeom>
              <a:avLst/>
              <a:gdLst/>
              <a:ahLst/>
              <a:cxnLst/>
              <a:rect l="l" t="t" r="r" b="b"/>
              <a:pathLst>
                <a:path w="27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51"/>
                    <a:pt x="1" y="251"/>
                    <a:pt x="26" y="251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6" name="Google Shape;3346;p44"/>
            <p:cNvSpPr/>
            <p:nvPr/>
          </p:nvSpPr>
          <p:spPr>
            <a:xfrm>
              <a:off x="3540875" y="2319725"/>
              <a:ext cx="29475" cy="17275"/>
            </a:xfrm>
            <a:custGeom>
              <a:avLst/>
              <a:gdLst/>
              <a:ahLst/>
              <a:cxnLst/>
              <a:rect l="l" t="t" r="r" b="b"/>
              <a:pathLst>
                <a:path w="1179" h="691" extrusionOk="0">
                  <a:moveTo>
                    <a:pt x="549" y="1"/>
                  </a:moveTo>
                  <a:cubicBezTo>
                    <a:pt x="527" y="1"/>
                    <a:pt x="502" y="7"/>
                    <a:pt x="477" y="20"/>
                  </a:cubicBezTo>
                  <a:lnTo>
                    <a:pt x="51" y="270"/>
                  </a:lnTo>
                  <a:cubicBezTo>
                    <a:pt x="1" y="295"/>
                    <a:pt x="1" y="345"/>
                    <a:pt x="51" y="345"/>
                  </a:cubicBezTo>
                  <a:lnTo>
                    <a:pt x="577" y="671"/>
                  </a:lnTo>
                  <a:cubicBezTo>
                    <a:pt x="602" y="684"/>
                    <a:pt x="627" y="690"/>
                    <a:pt x="649" y="690"/>
                  </a:cubicBezTo>
                  <a:cubicBezTo>
                    <a:pt x="671" y="690"/>
                    <a:pt x="690" y="684"/>
                    <a:pt x="702" y="671"/>
                  </a:cubicBezTo>
                  <a:lnTo>
                    <a:pt x="1153" y="421"/>
                  </a:lnTo>
                  <a:cubicBezTo>
                    <a:pt x="1178" y="396"/>
                    <a:pt x="1178" y="371"/>
                    <a:pt x="1153" y="345"/>
                  </a:cubicBezTo>
                  <a:lnTo>
                    <a:pt x="602" y="20"/>
                  </a:lnTo>
                  <a:cubicBezTo>
                    <a:pt x="590" y="7"/>
                    <a:pt x="571" y="1"/>
                    <a:pt x="549" y="1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7" name="Google Shape;3347;p44"/>
            <p:cNvSpPr/>
            <p:nvPr/>
          </p:nvSpPr>
          <p:spPr>
            <a:xfrm>
              <a:off x="3542125" y="2320200"/>
              <a:ext cx="26975" cy="14450"/>
            </a:xfrm>
            <a:custGeom>
              <a:avLst/>
              <a:gdLst/>
              <a:ahLst/>
              <a:cxnLst/>
              <a:rect l="l" t="t" r="r" b="b"/>
              <a:pathLst>
                <a:path w="1079" h="578" extrusionOk="0">
                  <a:moveTo>
                    <a:pt x="452" y="1"/>
                  </a:moveTo>
                  <a:cubicBezTo>
                    <a:pt x="452" y="1"/>
                    <a:pt x="1" y="251"/>
                    <a:pt x="1" y="251"/>
                  </a:cubicBezTo>
                  <a:cubicBezTo>
                    <a:pt x="1" y="251"/>
                    <a:pt x="1" y="276"/>
                    <a:pt x="1" y="276"/>
                  </a:cubicBezTo>
                  <a:lnTo>
                    <a:pt x="552" y="577"/>
                  </a:lnTo>
                  <a:lnTo>
                    <a:pt x="652" y="577"/>
                  </a:lnTo>
                  <a:cubicBezTo>
                    <a:pt x="652" y="577"/>
                    <a:pt x="1078" y="326"/>
                    <a:pt x="1078" y="326"/>
                  </a:cubicBezTo>
                  <a:cubicBezTo>
                    <a:pt x="1078" y="326"/>
                    <a:pt x="1078" y="326"/>
                    <a:pt x="1078" y="301"/>
                  </a:cubicBezTo>
                  <a:lnTo>
                    <a:pt x="552" y="1"/>
                  </a:ln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8" name="Google Shape;3348;p44"/>
            <p:cNvSpPr/>
            <p:nvPr/>
          </p:nvSpPr>
          <p:spPr>
            <a:xfrm>
              <a:off x="3484475" y="2330225"/>
              <a:ext cx="10675" cy="12550"/>
            </a:xfrm>
            <a:custGeom>
              <a:avLst/>
              <a:gdLst/>
              <a:ahLst/>
              <a:cxnLst/>
              <a:rect l="l" t="t" r="r" b="b"/>
              <a:pathLst>
                <a:path w="427" h="502" extrusionOk="0">
                  <a:moveTo>
                    <a:pt x="427" y="1"/>
                  </a:moveTo>
                  <a:lnTo>
                    <a:pt x="1" y="251"/>
                  </a:lnTo>
                  <a:lnTo>
                    <a:pt x="1" y="502"/>
                  </a:lnTo>
                  <a:lnTo>
                    <a:pt x="427" y="251"/>
                  </a:lnTo>
                  <a:lnTo>
                    <a:pt x="42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9" name="Google Shape;3349;p44"/>
            <p:cNvSpPr/>
            <p:nvPr/>
          </p:nvSpPr>
          <p:spPr>
            <a:xfrm>
              <a:off x="3445000" y="23358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0" name="Google Shape;3350;p44"/>
            <p:cNvSpPr/>
            <p:nvPr/>
          </p:nvSpPr>
          <p:spPr>
            <a:xfrm>
              <a:off x="3445000" y="23358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1" name="Google Shape;3351;p44"/>
            <p:cNvSpPr/>
            <p:nvPr/>
          </p:nvSpPr>
          <p:spPr>
            <a:xfrm>
              <a:off x="3445000" y="23358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cubicBezTo>
                    <a:pt x="1" y="25"/>
                    <a:pt x="1" y="25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2" name="Google Shape;3352;p44"/>
            <p:cNvSpPr/>
            <p:nvPr/>
          </p:nvSpPr>
          <p:spPr>
            <a:xfrm>
              <a:off x="3444375" y="233650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3" name="Google Shape;3353;p44"/>
            <p:cNvSpPr/>
            <p:nvPr/>
          </p:nvSpPr>
          <p:spPr>
            <a:xfrm>
              <a:off x="3444375" y="23365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4" name="Google Shape;3354;p44"/>
            <p:cNvSpPr/>
            <p:nvPr/>
          </p:nvSpPr>
          <p:spPr>
            <a:xfrm>
              <a:off x="3444375" y="23365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5" name="Google Shape;3355;p44"/>
            <p:cNvSpPr/>
            <p:nvPr/>
          </p:nvSpPr>
          <p:spPr>
            <a:xfrm>
              <a:off x="3444375" y="23365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cubicBezTo>
                    <a:pt x="1" y="25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6" name="Google Shape;3356;p44"/>
            <p:cNvSpPr/>
            <p:nvPr/>
          </p:nvSpPr>
          <p:spPr>
            <a:xfrm>
              <a:off x="3444375" y="23371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7" name="Google Shape;3357;p44"/>
            <p:cNvSpPr/>
            <p:nvPr/>
          </p:nvSpPr>
          <p:spPr>
            <a:xfrm>
              <a:off x="3405525" y="2335875"/>
              <a:ext cx="675" cy="6900"/>
            </a:xfrm>
            <a:custGeom>
              <a:avLst/>
              <a:gdLst/>
              <a:ahLst/>
              <a:cxnLst/>
              <a:rect l="l" t="t" r="r" b="b"/>
              <a:pathLst>
                <a:path w="27" h="276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76"/>
                    <a:pt x="26" y="276"/>
                  </a:cubicBezTo>
                  <a:lnTo>
                    <a:pt x="26" y="50"/>
                  </a:lnTo>
                  <a:cubicBezTo>
                    <a:pt x="1" y="25"/>
                    <a:pt x="1" y="25"/>
                    <a:pt x="1" y="0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8" name="Google Shape;3358;p44"/>
            <p:cNvSpPr/>
            <p:nvPr/>
          </p:nvSpPr>
          <p:spPr>
            <a:xfrm>
              <a:off x="3597275" y="2334625"/>
              <a:ext cx="5650" cy="8775"/>
            </a:xfrm>
            <a:custGeom>
              <a:avLst/>
              <a:gdLst/>
              <a:ahLst/>
              <a:cxnLst/>
              <a:rect l="l" t="t" r="r" b="b"/>
              <a:pathLst>
                <a:path w="226" h="351" extrusionOk="0">
                  <a:moveTo>
                    <a:pt x="226" y="0"/>
                  </a:moveTo>
                  <a:lnTo>
                    <a:pt x="0" y="125"/>
                  </a:lnTo>
                  <a:lnTo>
                    <a:pt x="0" y="351"/>
                  </a:lnTo>
                  <a:lnTo>
                    <a:pt x="226" y="226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9" name="Google Shape;3359;p44"/>
            <p:cNvSpPr/>
            <p:nvPr/>
          </p:nvSpPr>
          <p:spPr>
            <a:xfrm>
              <a:off x="3580350" y="2328975"/>
              <a:ext cx="14425" cy="14425"/>
            </a:xfrm>
            <a:custGeom>
              <a:avLst/>
              <a:gdLst/>
              <a:ahLst/>
              <a:cxnLst/>
              <a:rect l="l" t="t" r="r" b="b"/>
              <a:pathLst>
                <a:path w="577" h="577" extrusionOk="0">
                  <a:moveTo>
                    <a:pt x="0" y="1"/>
                  </a:moveTo>
                  <a:lnTo>
                    <a:pt x="0" y="251"/>
                  </a:lnTo>
                  <a:lnTo>
                    <a:pt x="577" y="577"/>
                  </a:lnTo>
                  <a:lnTo>
                    <a:pt x="577" y="35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0" name="Google Shape;3360;p44"/>
            <p:cNvSpPr/>
            <p:nvPr/>
          </p:nvSpPr>
          <p:spPr>
            <a:xfrm>
              <a:off x="3459425" y="2329600"/>
              <a:ext cx="13800" cy="13800"/>
            </a:xfrm>
            <a:custGeom>
              <a:avLst/>
              <a:gdLst/>
              <a:ahLst/>
              <a:cxnLst/>
              <a:rect l="l" t="t" r="r" b="b"/>
              <a:pathLst>
                <a:path w="552" h="552" extrusionOk="0">
                  <a:moveTo>
                    <a:pt x="0" y="1"/>
                  </a:moveTo>
                  <a:lnTo>
                    <a:pt x="0" y="226"/>
                  </a:lnTo>
                  <a:lnTo>
                    <a:pt x="552" y="552"/>
                  </a:lnTo>
                  <a:lnTo>
                    <a:pt x="552" y="3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1" name="Google Shape;3361;p44"/>
            <p:cNvSpPr/>
            <p:nvPr/>
          </p:nvSpPr>
          <p:spPr>
            <a:xfrm>
              <a:off x="3523325" y="2331475"/>
              <a:ext cx="10675" cy="11925"/>
            </a:xfrm>
            <a:custGeom>
              <a:avLst/>
              <a:gdLst/>
              <a:ahLst/>
              <a:cxnLst/>
              <a:rect l="l" t="t" r="r" b="b"/>
              <a:pathLst>
                <a:path w="427" h="477" extrusionOk="0">
                  <a:moveTo>
                    <a:pt x="427" y="1"/>
                  </a:moveTo>
                  <a:lnTo>
                    <a:pt x="1" y="251"/>
                  </a:lnTo>
                  <a:lnTo>
                    <a:pt x="1" y="477"/>
                  </a:lnTo>
                  <a:lnTo>
                    <a:pt x="427" y="226"/>
                  </a:lnTo>
                  <a:lnTo>
                    <a:pt x="42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2" name="Google Shape;3362;p44"/>
            <p:cNvSpPr/>
            <p:nvPr/>
          </p:nvSpPr>
          <p:spPr>
            <a:xfrm>
              <a:off x="3483850" y="23365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6" y="0"/>
                  </a:moveTo>
                  <a:lnTo>
                    <a:pt x="1" y="25"/>
                  </a:ln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3" name="Google Shape;3363;p44"/>
            <p:cNvSpPr/>
            <p:nvPr/>
          </p:nvSpPr>
          <p:spPr>
            <a:xfrm>
              <a:off x="3483850" y="23371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4" name="Google Shape;3364;p44"/>
            <p:cNvSpPr/>
            <p:nvPr/>
          </p:nvSpPr>
          <p:spPr>
            <a:xfrm>
              <a:off x="3483850" y="23371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5" name="Google Shape;3365;p44"/>
            <p:cNvSpPr/>
            <p:nvPr/>
          </p:nvSpPr>
          <p:spPr>
            <a:xfrm>
              <a:off x="3483850" y="23371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6" name="Google Shape;3366;p44"/>
            <p:cNvSpPr/>
            <p:nvPr/>
          </p:nvSpPr>
          <p:spPr>
            <a:xfrm>
              <a:off x="3483850" y="23371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7" name="Google Shape;3367;p44"/>
            <p:cNvSpPr/>
            <p:nvPr/>
          </p:nvSpPr>
          <p:spPr>
            <a:xfrm>
              <a:off x="3483225" y="233775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8" name="Google Shape;3368;p44"/>
            <p:cNvSpPr/>
            <p:nvPr/>
          </p:nvSpPr>
          <p:spPr>
            <a:xfrm>
              <a:off x="3434350" y="2336500"/>
              <a:ext cx="650" cy="6900"/>
            </a:xfrm>
            <a:custGeom>
              <a:avLst/>
              <a:gdLst/>
              <a:ahLst/>
              <a:cxnLst/>
              <a:rect l="l" t="t" r="r" b="b"/>
              <a:pathLst>
                <a:path w="26" h="27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51"/>
                    <a:pt x="26" y="251"/>
                    <a:pt x="26" y="276"/>
                  </a:cubicBezTo>
                  <a:lnTo>
                    <a:pt x="26" y="25"/>
                  </a:lnTo>
                  <a:cubicBezTo>
                    <a:pt x="26" y="25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9" name="Google Shape;3369;p44"/>
            <p:cNvSpPr/>
            <p:nvPr/>
          </p:nvSpPr>
          <p:spPr>
            <a:xfrm>
              <a:off x="3596650" y="233775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0" name="Google Shape;3370;p44"/>
            <p:cNvSpPr/>
            <p:nvPr/>
          </p:nvSpPr>
          <p:spPr>
            <a:xfrm>
              <a:off x="3596650" y="23377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1" name="Google Shape;3371;p44"/>
            <p:cNvSpPr/>
            <p:nvPr/>
          </p:nvSpPr>
          <p:spPr>
            <a:xfrm>
              <a:off x="3596025" y="23377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2" name="Google Shape;3372;p44"/>
            <p:cNvSpPr/>
            <p:nvPr/>
          </p:nvSpPr>
          <p:spPr>
            <a:xfrm>
              <a:off x="3596025" y="23377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3" name="Google Shape;3373;p44"/>
            <p:cNvSpPr/>
            <p:nvPr/>
          </p:nvSpPr>
          <p:spPr>
            <a:xfrm>
              <a:off x="3596025" y="23377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4" name="Google Shape;3374;p44"/>
            <p:cNvSpPr/>
            <p:nvPr/>
          </p:nvSpPr>
          <p:spPr>
            <a:xfrm>
              <a:off x="3595400" y="23377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5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5" name="Google Shape;3375;p44"/>
            <p:cNvSpPr/>
            <p:nvPr/>
          </p:nvSpPr>
          <p:spPr>
            <a:xfrm>
              <a:off x="3595400" y="23377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0"/>
                  </a:moveTo>
                  <a:lnTo>
                    <a:pt x="0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6" name="Google Shape;3376;p44"/>
            <p:cNvSpPr/>
            <p:nvPr/>
          </p:nvSpPr>
          <p:spPr>
            <a:xfrm>
              <a:off x="3595400" y="2337750"/>
              <a:ext cx="0" cy="6300"/>
            </a:xfrm>
            <a:custGeom>
              <a:avLst/>
              <a:gdLst/>
              <a:ahLst/>
              <a:cxnLst/>
              <a:rect l="l" t="t" r="r" b="b"/>
              <a:pathLst>
                <a:path h="252" extrusionOk="0">
                  <a:moveTo>
                    <a:pt x="0" y="0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7" name="Google Shape;3377;p44"/>
            <p:cNvSpPr/>
            <p:nvPr/>
          </p:nvSpPr>
          <p:spPr>
            <a:xfrm>
              <a:off x="3595400" y="2337750"/>
              <a:ext cx="0" cy="6300"/>
            </a:xfrm>
            <a:custGeom>
              <a:avLst/>
              <a:gdLst/>
              <a:ahLst/>
              <a:cxnLst/>
              <a:rect l="l" t="t" r="r" b="b"/>
              <a:pathLst>
                <a:path h="252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8" name="Google Shape;3378;p44"/>
            <p:cNvSpPr/>
            <p:nvPr/>
          </p:nvSpPr>
          <p:spPr>
            <a:xfrm>
              <a:off x="3594750" y="233775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9" name="Google Shape;3379;p44"/>
            <p:cNvSpPr/>
            <p:nvPr/>
          </p:nvSpPr>
          <p:spPr>
            <a:xfrm>
              <a:off x="3594750" y="23377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0" name="Google Shape;3380;p44"/>
            <p:cNvSpPr/>
            <p:nvPr/>
          </p:nvSpPr>
          <p:spPr>
            <a:xfrm>
              <a:off x="3579725" y="2324125"/>
              <a:ext cx="23825" cy="13650"/>
            </a:xfrm>
            <a:custGeom>
              <a:avLst/>
              <a:gdLst/>
              <a:ahLst/>
              <a:cxnLst/>
              <a:rect l="l" t="t" r="r" b="b"/>
              <a:pathLst>
                <a:path w="953" h="546" extrusionOk="0">
                  <a:moveTo>
                    <a:pt x="301" y="0"/>
                  </a:moveTo>
                  <a:cubicBezTo>
                    <a:pt x="282" y="0"/>
                    <a:pt x="264" y="7"/>
                    <a:pt x="251" y="19"/>
                  </a:cubicBezTo>
                  <a:lnTo>
                    <a:pt x="25" y="144"/>
                  </a:lnTo>
                  <a:cubicBezTo>
                    <a:pt x="0" y="169"/>
                    <a:pt x="0" y="195"/>
                    <a:pt x="25" y="195"/>
                  </a:cubicBezTo>
                  <a:lnTo>
                    <a:pt x="602" y="545"/>
                  </a:lnTo>
                  <a:lnTo>
                    <a:pt x="702" y="545"/>
                  </a:lnTo>
                  <a:lnTo>
                    <a:pt x="928" y="420"/>
                  </a:lnTo>
                  <a:cubicBezTo>
                    <a:pt x="953" y="395"/>
                    <a:pt x="953" y="370"/>
                    <a:pt x="928" y="345"/>
                  </a:cubicBezTo>
                  <a:lnTo>
                    <a:pt x="351" y="19"/>
                  </a:lnTo>
                  <a:cubicBezTo>
                    <a:pt x="339" y="7"/>
                    <a:pt x="320" y="0"/>
                    <a:pt x="301" y="0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1" name="Google Shape;3381;p44"/>
            <p:cNvSpPr/>
            <p:nvPr/>
          </p:nvSpPr>
          <p:spPr>
            <a:xfrm>
              <a:off x="3580975" y="2324600"/>
              <a:ext cx="21325" cy="11300"/>
            </a:xfrm>
            <a:custGeom>
              <a:avLst/>
              <a:gdLst/>
              <a:ahLst/>
              <a:cxnLst/>
              <a:rect l="l" t="t" r="r" b="b"/>
              <a:pathLst>
                <a:path w="853" h="452" extrusionOk="0">
                  <a:moveTo>
                    <a:pt x="226" y="0"/>
                  </a:moveTo>
                  <a:lnTo>
                    <a:pt x="1" y="125"/>
                  </a:lnTo>
                  <a:lnTo>
                    <a:pt x="577" y="451"/>
                  </a:lnTo>
                  <a:lnTo>
                    <a:pt x="627" y="451"/>
                  </a:lnTo>
                  <a:lnTo>
                    <a:pt x="853" y="326"/>
                  </a:lnTo>
                  <a:lnTo>
                    <a:pt x="276" y="0"/>
                  </a:ln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2" name="Google Shape;3382;p44"/>
            <p:cNvSpPr/>
            <p:nvPr/>
          </p:nvSpPr>
          <p:spPr>
            <a:xfrm>
              <a:off x="3483225" y="233775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3" name="Google Shape;3383;p44"/>
            <p:cNvSpPr/>
            <p:nvPr/>
          </p:nvSpPr>
          <p:spPr>
            <a:xfrm>
              <a:off x="3483225" y="23377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4" name="Google Shape;3384;p44"/>
            <p:cNvSpPr/>
            <p:nvPr/>
          </p:nvSpPr>
          <p:spPr>
            <a:xfrm>
              <a:off x="3483225" y="23377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5" name="Google Shape;3385;p44"/>
            <p:cNvSpPr/>
            <p:nvPr/>
          </p:nvSpPr>
          <p:spPr>
            <a:xfrm>
              <a:off x="3444375" y="2337125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51"/>
                    <a:pt x="26" y="251"/>
                    <a:pt x="26" y="276"/>
                  </a:cubicBezTo>
                  <a:lnTo>
                    <a:pt x="26" y="25"/>
                  </a:lnTo>
                  <a:cubicBezTo>
                    <a:pt x="26" y="25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6" name="Google Shape;3386;p44"/>
            <p:cNvSpPr/>
            <p:nvPr/>
          </p:nvSpPr>
          <p:spPr>
            <a:xfrm>
              <a:off x="3498275" y="2330225"/>
              <a:ext cx="13800" cy="13825"/>
            </a:xfrm>
            <a:custGeom>
              <a:avLst/>
              <a:gdLst/>
              <a:ahLst/>
              <a:cxnLst/>
              <a:rect l="l" t="t" r="r" b="b"/>
              <a:pathLst>
                <a:path w="552" h="553" extrusionOk="0">
                  <a:moveTo>
                    <a:pt x="0" y="1"/>
                  </a:moveTo>
                  <a:lnTo>
                    <a:pt x="0" y="251"/>
                  </a:lnTo>
                  <a:lnTo>
                    <a:pt x="552" y="552"/>
                  </a:lnTo>
                  <a:lnTo>
                    <a:pt x="552" y="32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7" name="Google Shape;3387;p44"/>
            <p:cNvSpPr/>
            <p:nvPr/>
          </p:nvSpPr>
          <p:spPr>
            <a:xfrm>
              <a:off x="3562175" y="2332100"/>
              <a:ext cx="11300" cy="12575"/>
            </a:xfrm>
            <a:custGeom>
              <a:avLst/>
              <a:gdLst/>
              <a:ahLst/>
              <a:cxnLst/>
              <a:rect l="l" t="t" r="r" b="b"/>
              <a:pathLst>
                <a:path w="452" h="503" extrusionOk="0">
                  <a:moveTo>
                    <a:pt x="452" y="1"/>
                  </a:moveTo>
                  <a:lnTo>
                    <a:pt x="1" y="251"/>
                  </a:lnTo>
                  <a:lnTo>
                    <a:pt x="1" y="502"/>
                  </a:lnTo>
                  <a:lnTo>
                    <a:pt x="452" y="226"/>
                  </a:lnTo>
                  <a:lnTo>
                    <a:pt x="45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8" name="Google Shape;3388;p44"/>
            <p:cNvSpPr/>
            <p:nvPr/>
          </p:nvSpPr>
          <p:spPr>
            <a:xfrm>
              <a:off x="3473200" y="2337125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0"/>
                  </a:moveTo>
                  <a:lnTo>
                    <a:pt x="1" y="251"/>
                  </a:lnTo>
                  <a:cubicBezTo>
                    <a:pt x="26" y="251"/>
                    <a:pt x="26" y="276"/>
                    <a:pt x="26" y="276"/>
                  </a:cubicBezTo>
                  <a:lnTo>
                    <a:pt x="26" y="50"/>
                  </a:lnTo>
                  <a:cubicBezTo>
                    <a:pt x="26" y="25"/>
                    <a:pt x="26" y="25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9" name="Google Shape;3389;p44"/>
            <p:cNvSpPr/>
            <p:nvPr/>
          </p:nvSpPr>
          <p:spPr>
            <a:xfrm>
              <a:off x="3523325" y="23377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0" name="Google Shape;3390;p44"/>
            <p:cNvSpPr/>
            <p:nvPr/>
          </p:nvSpPr>
          <p:spPr>
            <a:xfrm>
              <a:off x="3522700" y="23377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26"/>
                    <a:pt x="26" y="226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1" name="Google Shape;3391;p44"/>
            <p:cNvSpPr/>
            <p:nvPr/>
          </p:nvSpPr>
          <p:spPr>
            <a:xfrm>
              <a:off x="3522700" y="23377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2" name="Google Shape;3392;p44"/>
            <p:cNvSpPr/>
            <p:nvPr/>
          </p:nvSpPr>
          <p:spPr>
            <a:xfrm>
              <a:off x="3522700" y="23377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cubicBezTo>
                    <a:pt x="1" y="25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3" name="Google Shape;3393;p44"/>
            <p:cNvSpPr/>
            <p:nvPr/>
          </p:nvSpPr>
          <p:spPr>
            <a:xfrm>
              <a:off x="3522700" y="23383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4" name="Google Shape;3394;p44"/>
            <p:cNvSpPr/>
            <p:nvPr/>
          </p:nvSpPr>
          <p:spPr>
            <a:xfrm>
              <a:off x="3522700" y="23383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5" name="Google Shape;3395;p44"/>
            <p:cNvSpPr/>
            <p:nvPr/>
          </p:nvSpPr>
          <p:spPr>
            <a:xfrm>
              <a:off x="3522700" y="23383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6" name="Google Shape;3396;p44"/>
            <p:cNvSpPr/>
            <p:nvPr/>
          </p:nvSpPr>
          <p:spPr>
            <a:xfrm>
              <a:off x="3522700" y="23383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7" name="Google Shape;3397;p44"/>
            <p:cNvSpPr/>
            <p:nvPr/>
          </p:nvSpPr>
          <p:spPr>
            <a:xfrm>
              <a:off x="3434975" y="23371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25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8" name="Google Shape;3398;p44"/>
            <p:cNvSpPr/>
            <p:nvPr/>
          </p:nvSpPr>
          <p:spPr>
            <a:xfrm>
              <a:off x="3434975" y="23377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9" name="Google Shape;3399;p44"/>
            <p:cNvSpPr/>
            <p:nvPr/>
          </p:nvSpPr>
          <p:spPr>
            <a:xfrm>
              <a:off x="3434975" y="23377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0" name="Google Shape;3400;p44"/>
            <p:cNvSpPr/>
            <p:nvPr/>
          </p:nvSpPr>
          <p:spPr>
            <a:xfrm>
              <a:off x="3434975" y="23377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1" name="Google Shape;3401;p44"/>
            <p:cNvSpPr/>
            <p:nvPr/>
          </p:nvSpPr>
          <p:spPr>
            <a:xfrm>
              <a:off x="3434350" y="23377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0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2" name="Google Shape;3402;p44"/>
            <p:cNvSpPr/>
            <p:nvPr/>
          </p:nvSpPr>
          <p:spPr>
            <a:xfrm>
              <a:off x="3434350" y="23377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cubicBezTo>
                    <a:pt x="1" y="25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3" name="Google Shape;3403;p44"/>
            <p:cNvSpPr/>
            <p:nvPr/>
          </p:nvSpPr>
          <p:spPr>
            <a:xfrm>
              <a:off x="3434350" y="23383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4" name="Google Shape;3404;p44"/>
            <p:cNvSpPr/>
            <p:nvPr/>
          </p:nvSpPr>
          <p:spPr>
            <a:xfrm>
              <a:off x="3434350" y="23383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5" name="Google Shape;3405;p44"/>
            <p:cNvSpPr/>
            <p:nvPr/>
          </p:nvSpPr>
          <p:spPr>
            <a:xfrm>
              <a:off x="3483225" y="2337750"/>
              <a:ext cx="1275" cy="6925"/>
            </a:xfrm>
            <a:custGeom>
              <a:avLst/>
              <a:gdLst/>
              <a:ahLst/>
              <a:cxnLst/>
              <a:rect l="l" t="t" r="r" b="b"/>
              <a:pathLst>
                <a:path w="51" h="277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51"/>
                    <a:pt x="26" y="276"/>
                    <a:pt x="51" y="276"/>
                  </a:cubicBezTo>
                  <a:lnTo>
                    <a:pt x="51" y="25"/>
                  </a:lnTo>
                  <a:cubicBezTo>
                    <a:pt x="26" y="25"/>
                    <a:pt x="1" y="25"/>
                    <a:pt x="1" y="0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6" name="Google Shape;3406;p44"/>
            <p:cNvSpPr/>
            <p:nvPr/>
          </p:nvSpPr>
          <p:spPr>
            <a:xfrm>
              <a:off x="3537750" y="2331475"/>
              <a:ext cx="13175" cy="13200"/>
            </a:xfrm>
            <a:custGeom>
              <a:avLst/>
              <a:gdLst/>
              <a:ahLst/>
              <a:cxnLst/>
              <a:rect l="l" t="t" r="r" b="b"/>
              <a:pathLst>
                <a:path w="527" h="528" extrusionOk="0">
                  <a:moveTo>
                    <a:pt x="0" y="1"/>
                  </a:moveTo>
                  <a:lnTo>
                    <a:pt x="0" y="226"/>
                  </a:lnTo>
                  <a:lnTo>
                    <a:pt x="527" y="527"/>
                  </a:lnTo>
                  <a:lnTo>
                    <a:pt x="527" y="30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7" name="Google Shape;3407;p44"/>
            <p:cNvSpPr/>
            <p:nvPr/>
          </p:nvSpPr>
          <p:spPr>
            <a:xfrm>
              <a:off x="3512050" y="2338375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0"/>
                  </a:moveTo>
                  <a:lnTo>
                    <a:pt x="1" y="226"/>
                  </a:lnTo>
                  <a:cubicBezTo>
                    <a:pt x="26" y="251"/>
                    <a:pt x="26" y="251"/>
                    <a:pt x="26" y="276"/>
                  </a:cubicBezTo>
                  <a:lnTo>
                    <a:pt x="26" y="26"/>
                  </a:lnTo>
                  <a:cubicBezTo>
                    <a:pt x="26" y="26"/>
                    <a:pt x="26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8" name="Google Shape;3408;p44"/>
            <p:cNvSpPr/>
            <p:nvPr/>
          </p:nvSpPr>
          <p:spPr>
            <a:xfrm>
              <a:off x="3562175" y="23383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9" name="Google Shape;3409;p44"/>
            <p:cNvSpPr/>
            <p:nvPr/>
          </p:nvSpPr>
          <p:spPr>
            <a:xfrm>
              <a:off x="3561550" y="23383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6" y="0"/>
                  </a:moveTo>
                  <a:cubicBezTo>
                    <a:pt x="26" y="0"/>
                    <a:pt x="1" y="0"/>
                    <a:pt x="1" y="26"/>
                  </a:cubicBez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0" name="Google Shape;3410;p44"/>
            <p:cNvSpPr/>
            <p:nvPr/>
          </p:nvSpPr>
          <p:spPr>
            <a:xfrm>
              <a:off x="3561550" y="23390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1" name="Google Shape;3411;p44"/>
            <p:cNvSpPr/>
            <p:nvPr/>
          </p:nvSpPr>
          <p:spPr>
            <a:xfrm>
              <a:off x="3561550" y="23390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2" name="Google Shape;3412;p44"/>
            <p:cNvSpPr/>
            <p:nvPr/>
          </p:nvSpPr>
          <p:spPr>
            <a:xfrm>
              <a:off x="3561550" y="23390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3" name="Google Shape;3413;p44"/>
            <p:cNvSpPr/>
            <p:nvPr/>
          </p:nvSpPr>
          <p:spPr>
            <a:xfrm>
              <a:off x="3561550" y="23390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4" name="Google Shape;3414;p44"/>
            <p:cNvSpPr/>
            <p:nvPr/>
          </p:nvSpPr>
          <p:spPr>
            <a:xfrm>
              <a:off x="3561550" y="23390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cubicBezTo>
                    <a:pt x="1" y="26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5" name="Google Shape;3415;p44"/>
            <p:cNvSpPr/>
            <p:nvPr/>
          </p:nvSpPr>
          <p:spPr>
            <a:xfrm>
              <a:off x="3561550" y="23396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6" name="Google Shape;3416;p44"/>
            <p:cNvSpPr/>
            <p:nvPr/>
          </p:nvSpPr>
          <p:spPr>
            <a:xfrm>
              <a:off x="3600400" y="2336500"/>
              <a:ext cx="5675" cy="8800"/>
            </a:xfrm>
            <a:custGeom>
              <a:avLst/>
              <a:gdLst/>
              <a:ahLst/>
              <a:cxnLst/>
              <a:rect l="l" t="t" r="r" b="b"/>
              <a:pathLst>
                <a:path w="227" h="352" extrusionOk="0">
                  <a:moveTo>
                    <a:pt x="226" y="0"/>
                  </a:moveTo>
                  <a:lnTo>
                    <a:pt x="1" y="126"/>
                  </a:lnTo>
                  <a:lnTo>
                    <a:pt x="1" y="351"/>
                  </a:lnTo>
                  <a:lnTo>
                    <a:pt x="226" y="226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7" name="Google Shape;3417;p44"/>
            <p:cNvSpPr/>
            <p:nvPr/>
          </p:nvSpPr>
          <p:spPr>
            <a:xfrm>
              <a:off x="3473825" y="23383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8" name="Google Shape;3418;p44"/>
            <p:cNvSpPr/>
            <p:nvPr/>
          </p:nvSpPr>
          <p:spPr>
            <a:xfrm>
              <a:off x="3473825" y="23383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9" name="Google Shape;3419;p44"/>
            <p:cNvSpPr/>
            <p:nvPr/>
          </p:nvSpPr>
          <p:spPr>
            <a:xfrm>
              <a:off x="3473825" y="23383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0" name="Google Shape;3420;p44"/>
            <p:cNvSpPr/>
            <p:nvPr/>
          </p:nvSpPr>
          <p:spPr>
            <a:xfrm>
              <a:off x="3473825" y="23383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1" name="Google Shape;3421;p44"/>
            <p:cNvSpPr/>
            <p:nvPr/>
          </p:nvSpPr>
          <p:spPr>
            <a:xfrm>
              <a:off x="3473825" y="23383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cubicBezTo>
                    <a:pt x="1" y="26"/>
                    <a:pt x="1" y="26"/>
                    <a:pt x="1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2" name="Google Shape;3422;p44"/>
            <p:cNvSpPr/>
            <p:nvPr/>
          </p:nvSpPr>
          <p:spPr>
            <a:xfrm>
              <a:off x="3473200" y="23390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3" name="Google Shape;3423;p44"/>
            <p:cNvSpPr/>
            <p:nvPr/>
          </p:nvSpPr>
          <p:spPr>
            <a:xfrm>
              <a:off x="3473200" y="23390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4" name="Google Shape;3424;p44"/>
            <p:cNvSpPr/>
            <p:nvPr/>
          </p:nvSpPr>
          <p:spPr>
            <a:xfrm>
              <a:off x="3473200" y="23390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5" name="Google Shape;3425;p44"/>
            <p:cNvSpPr/>
            <p:nvPr/>
          </p:nvSpPr>
          <p:spPr>
            <a:xfrm>
              <a:off x="3522700" y="2338375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76"/>
                    <a:pt x="26" y="276"/>
                  </a:cubicBezTo>
                  <a:lnTo>
                    <a:pt x="26" y="51"/>
                  </a:lnTo>
                  <a:cubicBezTo>
                    <a:pt x="1" y="26"/>
                    <a:pt x="1" y="26"/>
                    <a:pt x="1" y="0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6" name="Google Shape;3426;p44"/>
            <p:cNvSpPr/>
            <p:nvPr/>
          </p:nvSpPr>
          <p:spPr>
            <a:xfrm>
              <a:off x="3576600" y="2332100"/>
              <a:ext cx="13175" cy="13825"/>
            </a:xfrm>
            <a:custGeom>
              <a:avLst/>
              <a:gdLst/>
              <a:ahLst/>
              <a:cxnLst/>
              <a:rect l="l" t="t" r="r" b="b"/>
              <a:pathLst>
                <a:path w="527" h="553" extrusionOk="0">
                  <a:moveTo>
                    <a:pt x="0" y="1"/>
                  </a:moveTo>
                  <a:lnTo>
                    <a:pt x="0" y="226"/>
                  </a:lnTo>
                  <a:lnTo>
                    <a:pt x="526" y="552"/>
                  </a:lnTo>
                  <a:lnTo>
                    <a:pt x="526" y="30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7" name="Google Shape;3427;p44"/>
            <p:cNvSpPr/>
            <p:nvPr/>
          </p:nvSpPr>
          <p:spPr>
            <a:xfrm>
              <a:off x="3550900" y="2339000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1"/>
                  </a:moveTo>
                  <a:lnTo>
                    <a:pt x="1" y="226"/>
                  </a:lnTo>
                  <a:cubicBezTo>
                    <a:pt x="26" y="251"/>
                    <a:pt x="26" y="251"/>
                    <a:pt x="26" y="276"/>
                  </a:cubicBezTo>
                  <a:lnTo>
                    <a:pt x="26" y="51"/>
                  </a:lnTo>
                  <a:cubicBezTo>
                    <a:pt x="26" y="26"/>
                    <a:pt x="26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8" name="Google Shape;3428;p44"/>
            <p:cNvSpPr/>
            <p:nvPr/>
          </p:nvSpPr>
          <p:spPr>
            <a:xfrm>
              <a:off x="3600400" y="23396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9" name="Google Shape;3429;p44"/>
            <p:cNvSpPr/>
            <p:nvPr/>
          </p:nvSpPr>
          <p:spPr>
            <a:xfrm>
              <a:off x="3600400" y="23396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0" name="Google Shape;3430;p44"/>
            <p:cNvSpPr/>
            <p:nvPr/>
          </p:nvSpPr>
          <p:spPr>
            <a:xfrm>
              <a:off x="3600400" y="23396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1" name="Google Shape;3431;p44"/>
            <p:cNvSpPr/>
            <p:nvPr/>
          </p:nvSpPr>
          <p:spPr>
            <a:xfrm>
              <a:off x="3600400" y="23396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2" name="Google Shape;3432;p44"/>
            <p:cNvSpPr/>
            <p:nvPr/>
          </p:nvSpPr>
          <p:spPr>
            <a:xfrm>
              <a:off x="3600400" y="23402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3" name="Google Shape;3433;p44"/>
            <p:cNvSpPr/>
            <p:nvPr/>
          </p:nvSpPr>
          <p:spPr>
            <a:xfrm>
              <a:off x="3600400" y="23402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4" name="Google Shape;3434;p44"/>
            <p:cNvSpPr/>
            <p:nvPr/>
          </p:nvSpPr>
          <p:spPr>
            <a:xfrm>
              <a:off x="3600400" y="23402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5" name="Google Shape;3435;p44"/>
            <p:cNvSpPr/>
            <p:nvPr/>
          </p:nvSpPr>
          <p:spPr>
            <a:xfrm>
              <a:off x="3600400" y="23402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6" name="Google Shape;3436;p44"/>
            <p:cNvSpPr/>
            <p:nvPr/>
          </p:nvSpPr>
          <p:spPr>
            <a:xfrm>
              <a:off x="3512675" y="23390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7" name="Google Shape;3437;p44"/>
            <p:cNvSpPr/>
            <p:nvPr/>
          </p:nvSpPr>
          <p:spPr>
            <a:xfrm>
              <a:off x="3512675" y="23390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8" name="Google Shape;3438;p44"/>
            <p:cNvSpPr/>
            <p:nvPr/>
          </p:nvSpPr>
          <p:spPr>
            <a:xfrm>
              <a:off x="3512675" y="23390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cubicBezTo>
                    <a:pt x="1" y="26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9" name="Google Shape;3439;p44"/>
            <p:cNvSpPr/>
            <p:nvPr/>
          </p:nvSpPr>
          <p:spPr>
            <a:xfrm>
              <a:off x="3512675" y="23396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0" name="Google Shape;3440;p44"/>
            <p:cNvSpPr/>
            <p:nvPr/>
          </p:nvSpPr>
          <p:spPr>
            <a:xfrm>
              <a:off x="3512675" y="23396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1" name="Google Shape;3441;p44"/>
            <p:cNvSpPr/>
            <p:nvPr/>
          </p:nvSpPr>
          <p:spPr>
            <a:xfrm>
              <a:off x="3512675" y="23396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2" name="Google Shape;3442;p44"/>
            <p:cNvSpPr/>
            <p:nvPr/>
          </p:nvSpPr>
          <p:spPr>
            <a:xfrm>
              <a:off x="3512050" y="23396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6" y="1"/>
                  </a:moveTo>
                  <a:cubicBezTo>
                    <a:pt x="1" y="1"/>
                    <a:pt x="1" y="26"/>
                    <a:pt x="1" y="26"/>
                  </a:cubicBezTo>
                  <a:lnTo>
                    <a:pt x="1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3" name="Google Shape;3443;p44"/>
            <p:cNvSpPr/>
            <p:nvPr/>
          </p:nvSpPr>
          <p:spPr>
            <a:xfrm>
              <a:off x="3512050" y="23402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4" name="Google Shape;3444;p44"/>
            <p:cNvSpPr/>
            <p:nvPr/>
          </p:nvSpPr>
          <p:spPr>
            <a:xfrm>
              <a:off x="3561550" y="2339625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51"/>
                    <a:pt x="1" y="251"/>
                    <a:pt x="26" y="276"/>
                  </a:cubicBezTo>
                  <a:lnTo>
                    <a:pt x="26" y="26"/>
                  </a:lnTo>
                  <a:cubicBezTo>
                    <a:pt x="1" y="26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5" name="Google Shape;3445;p44"/>
            <p:cNvSpPr/>
            <p:nvPr/>
          </p:nvSpPr>
          <p:spPr>
            <a:xfrm>
              <a:off x="3589750" y="2339625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0" y="1"/>
                  </a:moveTo>
                  <a:lnTo>
                    <a:pt x="0" y="251"/>
                  </a:lnTo>
                  <a:cubicBezTo>
                    <a:pt x="25" y="251"/>
                    <a:pt x="25" y="276"/>
                    <a:pt x="25" y="276"/>
                  </a:cubicBezTo>
                  <a:lnTo>
                    <a:pt x="25" y="51"/>
                  </a:lnTo>
                  <a:cubicBezTo>
                    <a:pt x="25" y="26"/>
                    <a:pt x="25" y="26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6" name="Google Shape;3446;p44"/>
            <p:cNvSpPr/>
            <p:nvPr/>
          </p:nvSpPr>
          <p:spPr>
            <a:xfrm>
              <a:off x="3440625" y="23402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7" name="Google Shape;3447;p44"/>
            <p:cNvSpPr/>
            <p:nvPr/>
          </p:nvSpPr>
          <p:spPr>
            <a:xfrm>
              <a:off x="3440000" y="23402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8" name="Google Shape;3448;p44"/>
            <p:cNvSpPr/>
            <p:nvPr/>
          </p:nvSpPr>
          <p:spPr>
            <a:xfrm>
              <a:off x="3440000" y="23402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9" name="Google Shape;3449;p44"/>
            <p:cNvSpPr/>
            <p:nvPr/>
          </p:nvSpPr>
          <p:spPr>
            <a:xfrm>
              <a:off x="3440000" y="23402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0" name="Google Shape;3450;p44"/>
            <p:cNvSpPr/>
            <p:nvPr/>
          </p:nvSpPr>
          <p:spPr>
            <a:xfrm>
              <a:off x="3439375" y="23402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1" name="Google Shape;3451;p44"/>
            <p:cNvSpPr/>
            <p:nvPr/>
          </p:nvSpPr>
          <p:spPr>
            <a:xfrm>
              <a:off x="3439375" y="23402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2" name="Google Shape;3452;p44"/>
            <p:cNvSpPr/>
            <p:nvPr/>
          </p:nvSpPr>
          <p:spPr>
            <a:xfrm>
              <a:off x="3439375" y="23402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3" name="Google Shape;3453;p44"/>
            <p:cNvSpPr/>
            <p:nvPr/>
          </p:nvSpPr>
          <p:spPr>
            <a:xfrm>
              <a:off x="3438750" y="23402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4" name="Google Shape;3454;p44"/>
            <p:cNvSpPr/>
            <p:nvPr/>
          </p:nvSpPr>
          <p:spPr>
            <a:xfrm>
              <a:off x="3438750" y="23402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5" name="Google Shape;3455;p44"/>
            <p:cNvSpPr/>
            <p:nvPr/>
          </p:nvSpPr>
          <p:spPr>
            <a:xfrm>
              <a:off x="3438125" y="23402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6" name="Google Shape;3456;p44"/>
            <p:cNvSpPr/>
            <p:nvPr/>
          </p:nvSpPr>
          <p:spPr>
            <a:xfrm>
              <a:off x="3437500" y="23402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26"/>
                    <a:pt x="25" y="226"/>
                    <a:pt x="25" y="226"/>
                  </a:cubicBez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7" name="Google Shape;3457;p44"/>
            <p:cNvSpPr/>
            <p:nvPr/>
          </p:nvSpPr>
          <p:spPr>
            <a:xfrm>
              <a:off x="3600400" y="2340250"/>
              <a:ext cx="25" cy="6925"/>
            </a:xfrm>
            <a:custGeom>
              <a:avLst/>
              <a:gdLst/>
              <a:ahLst/>
              <a:cxnLst/>
              <a:rect l="l" t="t" r="r" b="b"/>
              <a:pathLst>
                <a:path w="1" h="277" extrusionOk="0">
                  <a:moveTo>
                    <a:pt x="1" y="26"/>
                  </a:moveTo>
                  <a:lnTo>
                    <a:pt x="1" y="276"/>
                  </a:lnTo>
                  <a:cubicBezTo>
                    <a:pt x="1" y="251"/>
                    <a:pt x="1" y="251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26"/>
                    <a:pt x="1" y="26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8" name="Google Shape;3458;p44"/>
            <p:cNvSpPr/>
            <p:nvPr/>
          </p:nvSpPr>
          <p:spPr>
            <a:xfrm>
              <a:off x="3551525" y="23402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9" name="Google Shape;3459;p44"/>
            <p:cNvSpPr/>
            <p:nvPr/>
          </p:nvSpPr>
          <p:spPr>
            <a:xfrm>
              <a:off x="3551525" y="23402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0" name="Google Shape;3460;p44"/>
            <p:cNvSpPr/>
            <p:nvPr/>
          </p:nvSpPr>
          <p:spPr>
            <a:xfrm>
              <a:off x="3551525" y="23402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1" name="Google Shape;3461;p44"/>
            <p:cNvSpPr/>
            <p:nvPr/>
          </p:nvSpPr>
          <p:spPr>
            <a:xfrm>
              <a:off x="3551525" y="23402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51"/>
                    <a:pt x="1" y="251"/>
                  </a:cubicBez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2" name="Google Shape;3462;p44"/>
            <p:cNvSpPr/>
            <p:nvPr/>
          </p:nvSpPr>
          <p:spPr>
            <a:xfrm>
              <a:off x="3551525" y="23402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3" name="Google Shape;3463;p44"/>
            <p:cNvSpPr/>
            <p:nvPr/>
          </p:nvSpPr>
          <p:spPr>
            <a:xfrm>
              <a:off x="3551525" y="23402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cubicBezTo>
                    <a:pt x="1" y="26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4" name="Google Shape;3464;p44"/>
            <p:cNvSpPr/>
            <p:nvPr/>
          </p:nvSpPr>
          <p:spPr>
            <a:xfrm>
              <a:off x="3550900" y="23408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5" name="Google Shape;3465;p44"/>
            <p:cNvSpPr/>
            <p:nvPr/>
          </p:nvSpPr>
          <p:spPr>
            <a:xfrm>
              <a:off x="3550900" y="23408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6" name="Google Shape;3466;p44"/>
            <p:cNvSpPr/>
            <p:nvPr/>
          </p:nvSpPr>
          <p:spPr>
            <a:xfrm>
              <a:off x="3479475" y="23408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26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7" name="Google Shape;3467;p44"/>
            <p:cNvSpPr/>
            <p:nvPr/>
          </p:nvSpPr>
          <p:spPr>
            <a:xfrm>
              <a:off x="3479475" y="23408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8" name="Google Shape;3468;p44"/>
            <p:cNvSpPr/>
            <p:nvPr/>
          </p:nvSpPr>
          <p:spPr>
            <a:xfrm>
              <a:off x="3478850" y="23408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51"/>
                    <a:pt x="0" y="251"/>
                    <a:pt x="25" y="251"/>
                  </a:cubicBez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9" name="Google Shape;3469;p44"/>
            <p:cNvSpPr/>
            <p:nvPr/>
          </p:nvSpPr>
          <p:spPr>
            <a:xfrm>
              <a:off x="3478850" y="23408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0" name="Google Shape;3470;p44"/>
            <p:cNvSpPr/>
            <p:nvPr/>
          </p:nvSpPr>
          <p:spPr>
            <a:xfrm>
              <a:off x="3478225" y="23408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25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1" name="Google Shape;3471;p44"/>
            <p:cNvSpPr/>
            <p:nvPr/>
          </p:nvSpPr>
          <p:spPr>
            <a:xfrm>
              <a:off x="3478225" y="23408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2" name="Google Shape;3472;p44"/>
            <p:cNvSpPr/>
            <p:nvPr/>
          </p:nvSpPr>
          <p:spPr>
            <a:xfrm>
              <a:off x="3478225" y="23408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3" name="Google Shape;3473;p44"/>
            <p:cNvSpPr/>
            <p:nvPr/>
          </p:nvSpPr>
          <p:spPr>
            <a:xfrm>
              <a:off x="3477600" y="23408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4" name="Google Shape;3474;p44"/>
            <p:cNvSpPr/>
            <p:nvPr/>
          </p:nvSpPr>
          <p:spPr>
            <a:xfrm>
              <a:off x="3477600" y="23408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5" name="Google Shape;3475;p44"/>
            <p:cNvSpPr/>
            <p:nvPr/>
          </p:nvSpPr>
          <p:spPr>
            <a:xfrm>
              <a:off x="3476975" y="23408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25" y="251"/>
                    <a:pt x="25" y="226"/>
                  </a:cubicBez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6" name="Google Shape;3476;p44"/>
            <p:cNvSpPr/>
            <p:nvPr/>
          </p:nvSpPr>
          <p:spPr>
            <a:xfrm>
              <a:off x="3476350" y="23408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5" y="1"/>
                  </a:moveTo>
                  <a:cubicBezTo>
                    <a:pt x="25" y="1"/>
                    <a:pt x="25" y="1"/>
                    <a:pt x="0" y="26"/>
                  </a:cubicBez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7" name="Google Shape;3477;p44"/>
            <p:cNvSpPr/>
            <p:nvPr/>
          </p:nvSpPr>
          <p:spPr>
            <a:xfrm>
              <a:off x="3590375" y="23408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8" name="Google Shape;3478;p44"/>
            <p:cNvSpPr/>
            <p:nvPr/>
          </p:nvSpPr>
          <p:spPr>
            <a:xfrm>
              <a:off x="3590375" y="23408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9" name="Google Shape;3479;p44"/>
            <p:cNvSpPr/>
            <p:nvPr/>
          </p:nvSpPr>
          <p:spPr>
            <a:xfrm>
              <a:off x="3590375" y="23408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0" name="Google Shape;3480;p44"/>
            <p:cNvSpPr/>
            <p:nvPr/>
          </p:nvSpPr>
          <p:spPr>
            <a:xfrm>
              <a:off x="3590375" y="23408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1" name="Google Shape;3481;p44"/>
            <p:cNvSpPr/>
            <p:nvPr/>
          </p:nvSpPr>
          <p:spPr>
            <a:xfrm>
              <a:off x="3590375" y="23415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2" name="Google Shape;3482;p44"/>
            <p:cNvSpPr/>
            <p:nvPr/>
          </p:nvSpPr>
          <p:spPr>
            <a:xfrm>
              <a:off x="3590375" y="23415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3" name="Google Shape;3483;p44"/>
            <p:cNvSpPr/>
            <p:nvPr/>
          </p:nvSpPr>
          <p:spPr>
            <a:xfrm>
              <a:off x="3589750" y="23415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25" y="251"/>
                    <a:pt x="25" y="251"/>
                    <a:pt x="25" y="226"/>
                  </a:cubicBezTo>
                  <a:lnTo>
                    <a:pt x="25" y="1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4" name="Google Shape;3484;p44"/>
            <p:cNvSpPr/>
            <p:nvPr/>
          </p:nvSpPr>
          <p:spPr>
            <a:xfrm>
              <a:off x="3589750" y="23415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5" name="Google Shape;3485;p44"/>
            <p:cNvSpPr/>
            <p:nvPr/>
          </p:nvSpPr>
          <p:spPr>
            <a:xfrm>
              <a:off x="3518325" y="23421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6" name="Google Shape;3486;p44"/>
            <p:cNvSpPr/>
            <p:nvPr/>
          </p:nvSpPr>
          <p:spPr>
            <a:xfrm>
              <a:off x="3518325" y="23415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26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7" name="Google Shape;3487;p44"/>
            <p:cNvSpPr/>
            <p:nvPr/>
          </p:nvSpPr>
          <p:spPr>
            <a:xfrm>
              <a:off x="3517700" y="23415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8" name="Google Shape;3488;p44"/>
            <p:cNvSpPr/>
            <p:nvPr/>
          </p:nvSpPr>
          <p:spPr>
            <a:xfrm>
              <a:off x="3517700" y="23415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9" name="Google Shape;3489;p44"/>
            <p:cNvSpPr/>
            <p:nvPr/>
          </p:nvSpPr>
          <p:spPr>
            <a:xfrm>
              <a:off x="3517700" y="23415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0" name="Google Shape;3490;p44"/>
            <p:cNvSpPr/>
            <p:nvPr/>
          </p:nvSpPr>
          <p:spPr>
            <a:xfrm>
              <a:off x="3517075" y="23415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1" name="Google Shape;3491;p44"/>
            <p:cNvSpPr/>
            <p:nvPr/>
          </p:nvSpPr>
          <p:spPr>
            <a:xfrm>
              <a:off x="3517075" y="23415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2" name="Google Shape;3492;p44"/>
            <p:cNvSpPr/>
            <p:nvPr/>
          </p:nvSpPr>
          <p:spPr>
            <a:xfrm>
              <a:off x="3517075" y="23415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3" name="Google Shape;3493;p44"/>
            <p:cNvSpPr/>
            <p:nvPr/>
          </p:nvSpPr>
          <p:spPr>
            <a:xfrm>
              <a:off x="3516450" y="23415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4" name="Google Shape;3494;p44"/>
            <p:cNvSpPr/>
            <p:nvPr/>
          </p:nvSpPr>
          <p:spPr>
            <a:xfrm>
              <a:off x="3515825" y="23415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5" y="1"/>
                  </a:moveTo>
                  <a:cubicBezTo>
                    <a:pt x="25" y="1"/>
                    <a:pt x="25" y="1"/>
                    <a:pt x="0" y="26"/>
                  </a:cubicBez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5" name="Google Shape;3495;p44"/>
            <p:cNvSpPr/>
            <p:nvPr/>
          </p:nvSpPr>
          <p:spPr>
            <a:xfrm>
              <a:off x="3515825" y="23415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6"/>
                  </a:lnTo>
                  <a:cubicBezTo>
                    <a:pt x="0" y="26"/>
                    <a:pt x="0" y="26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6" name="Google Shape;3496;p44"/>
            <p:cNvSpPr/>
            <p:nvPr/>
          </p:nvSpPr>
          <p:spPr>
            <a:xfrm>
              <a:off x="3557175" y="23427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26"/>
                  </a:lnTo>
                  <a:cubicBezTo>
                    <a:pt x="25" y="226"/>
                    <a:pt x="25" y="252"/>
                    <a:pt x="25" y="252"/>
                  </a:cubicBez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7" name="Google Shape;3497;p44"/>
            <p:cNvSpPr/>
            <p:nvPr/>
          </p:nvSpPr>
          <p:spPr>
            <a:xfrm>
              <a:off x="3557175" y="23427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8" name="Google Shape;3498;p44"/>
            <p:cNvSpPr/>
            <p:nvPr/>
          </p:nvSpPr>
          <p:spPr>
            <a:xfrm>
              <a:off x="3557175" y="23427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9" name="Google Shape;3499;p44"/>
            <p:cNvSpPr/>
            <p:nvPr/>
          </p:nvSpPr>
          <p:spPr>
            <a:xfrm>
              <a:off x="3556550" y="23427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0" name="Google Shape;3500;p44"/>
            <p:cNvSpPr/>
            <p:nvPr/>
          </p:nvSpPr>
          <p:spPr>
            <a:xfrm>
              <a:off x="3556550" y="23427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1" name="Google Shape;3501;p44"/>
            <p:cNvSpPr/>
            <p:nvPr/>
          </p:nvSpPr>
          <p:spPr>
            <a:xfrm>
              <a:off x="3555925" y="23427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2" name="Google Shape;3502;p44"/>
            <p:cNvSpPr/>
            <p:nvPr/>
          </p:nvSpPr>
          <p:spPr>
            <a:xfrm>
              <a:off x="3555925" y="23427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3" name="Google Shape;3503;p44"/>
            <p:cNvSpPr/>
            <p:nvPr/>
          </p:nvSpPr>
          <p:spPr>
            <a:xfrm>
              <a:off x="3555925" y="23427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4" name="Google Shape;3504;p44"/>
            <p:cNvSpPr/>
            <p:nvPr/>
          </p:nvSpPr>
          <p:spPr>
            <a:xfrm>
              <a:off x="3555275" y="2342750"/>
              <a:ext cx="675" cy="5675"/>
            </a:xfrm>
            <a:custGeom>
              <a:avLst/>
              <a:gdLst/>
              <a:ahLst/>
              <a:cxnLst/>
              <a:rect l="l" t="t" r="r" b="b"/>
              <a:pathLst>
                <a:path w="27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5" name="Google Shape;3505;p44"/>
            <p:cNvSpPr/>
            <p:nvPr/>
          </p:nvSpPr>
          <p:spPr>
            <a:xfrm>
              <a:off x="3555275" y="23427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6" name="Google Shape;3506;p44"/>
            <p:cNvSpPr/>
            <p:nvPr/>
          </p:nvSpPr>
          <p:spPr>
            <a:xfrm>
              <a:off x="3554650" y="23427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1" y="226"/>
                    <a:pt x="26" y="226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7" name="Google Shape;3507;p44"/>
            <p:cNvSpPr/>
            <p:nvPr/>
          </p:nvSpPr>
          <p:spPr>
            <a:xfrm>
              <a:off x="3596650" y="23433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26"/>
                  </a:moveTo>
                  <a:lnTo>
                    <a:pt x="0" y="252"/>
                  </a:lnTo>
                  <a:cubicBezTo>
                    <a:pt x="0" y="252"/>
                    <a:pt x="0" y="252"/>
                    <a:pt x="0" y="252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2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8" name="Google Shape;3508;p44"/>
            <p:cNvSpPr/>
            <p:nvPr/>
          </p:nvSpPr>
          <p:spPr>
            <a:xfrm>
              <a:off x="3596025" y="23433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2"/>
                  </a:lnTo>
                  <a:lnTo>
                    <a:pt x="25" y="252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9" name="Google Shape;3509;p44"/>
            <p:cNvSpPr/>
            <p:nvPr/>
          </p:nvSpPr>
          <p:spPr>
            <a:xfrm>
              <a:off x="3596025" y="23433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2"/>
                  </a:lnTo>
                  <a:cubicBezTo>
                    <a:pt x="0" y="252"/>
                    <a:pt x="0" y="252"/>
                    <a:pt x="0" y="252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0" name="Google Shape;3510;p44"/>
            <p:cNvSpPr/>
            <p:nvPr/>
          </p:nvSpPr>
          <p:spPr>
            <a:xfrm>
              <a:off x="3595400" y="23433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27"/>
                  </a:lnTo>
                  <a:cubicBezTo>
                    <a:pt x="0" y="227"/>
                    <a:pt x="25" y="227"/>
                    <a:pt x="25" y="252"/>
                  </a:cubicBez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1" name="Google Shape;3511;p44"/>
            <p:cNvSpPr/>
            <p:nvPr/>
          </p:nvSpPr>
          <p:spPr>
            <a:xfrm>
              <a:off x="3595400" y="2343375"/>
              <a:ext cx="0" cy="5675"/>
            </a:xfrm>
            <a:custGeom>
              <a:avLst/>
              <a:gdLst/>
              <a:ahLst/>
              <a:cxnLst/>
              <a:rect l="l" t="t" r="r" b="b"/>
              <a:pathLst>
                <a:path h="227" extrusionOk="0">
                  <a:moveTo>
                    <a:pt x="0" y="1"/>
                  </a:moveTo>
                  <a:lnTo>
                    <a:pt x="0" y="227"/>
                  </a:lnTo>
                  <a:cubicBezTo>
                    <a:pt x="0" y="227"/>
                    <a:pt x="0" y="227"/>
                    <a:pt x="0" y="227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2" name="Google Shape;3512;p44"/>
            <p:cNvSpPr/>
            <p:nvPr/>
          </p:nvSpPr>
          <p:spPr>
            <a:xfrm>
              <a:off x="3595400" y="2343375"/>
              <a:ext cx="0" cy="5675"/>
            </a:xfrm>
            <a:custGeom>
              <a:avLst/>
              <a:gdLst/>
              <a:ahLst/>
              <a:cxnLst/>
              <a:rect l="l" t="t" r="r" b="b"/>
              <a:pathLst>
                <a:path h="227" extrusionOk="0">
                  <a:moveTo>
                    <a:pt x="0" y="1"/>
                  </a:moveTo>
                  <a:lnTo>
                    <a:pt x="0" y="227"/>
                  </a:lnTo>
                  <a:cubicBezTo>
                    <a:pt x="0" y="227"/>
                    <a:pt x="0" y="227"/>
                    <a:pt x="0" y="227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3" name="Google Shape;3513;p44"/>
            <p:cNvSpPr/>
            <p:nvPr/>
          </p:nvSpPr>
          <p:spPr>
            <a:xfrm>
              <a:off x="3594750" y="23433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7"/>
                  </a:lnTo>
                  <a:lnTo>
                    <a:pt x="26" y="227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4" name="Google Shape;3514;p44"/>
            <p:cNvSpPr/>
            <p:nvPr/>
          </p:nvSpPr>
          <p:spPr>
            <a:xfrm>
              <a:off x="3594750" y="23433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7"/>
                  </a:lnTo>
                  <a:cubicBezTo>
                    <a:pt x="1" y="227"/>
                    <a:pt x="1" y="227"/>
                    <a:pt x="1" y="227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5" name="Google Shape;3515;p44"/>
            <p:cNvSpPr/>
            <p:nvPr/>
          </p:nvSpPr>
          <p:spPr>
            <a:xfrm>
              <a:off x="3594125" y="23433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7"/>
                  </a:lnTo>
                  <a:lnTo>
                    <a:pt x="26" y="227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6" name="Google Shape;3516;p44"/>
            <p:cNvSpPr/>
            <p:nvPr/>
          </p:nvSpPr>
          <p:spPr>
            <a:xfrm>
              <a:off x="3594125" y="23433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7"/>
                  </a:lnTo>
                  <a:cubicBezTo>
                    <a:pt x="1" y="252"/>
                    <a:pt x="1" y="252"/>
                    <a:pt x="1" y="252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7" name="Google Shape;3517;p44"/>
            <p:cNvSpPr/>
            <p:nvPr/>
          </p:nvSpPr>
          <p:spPr>
            <a:xfrm>
              <a:off x="3593500" y="23433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6" y="1"/>
                  </a:moveTo>
                  <a:cubicBezTo>
                    <a:pt x="1" y="1"/>
                    <a:pt x="1" y="1"/>
                    <a:pt x="1" y="26"/>
                  </a:cubicBezTo>
                  <a:lnTo>
                    <a:pt x="1" y="252"/>
                  </a:lnTo>
                  <a:lnTo>
                    <a:pt x="26" y="252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8" name="Google Shape;3518;p44"/>
            <p:cNvSpPr/>
            <p:nvPr/>
          </p:nvSpPr>
          <p:spPr>
            <a:xfrm>
              <a:off x="3608550" y="2336500"/>
              <a:ext cx="14425" cy="13800"/>
            </a:xfrm>
            <a:custGeom>
              <a:avLst/>
              <a:gdLst/>
              <a:ahLst/>
              <a:cxnLst/>
              <a:rect l="l" t="t" r="r" b="b"/>
              <a:pathLst>
                <a:path w="577" h="552" extrusionOk="0">
                  <a:moveTo>
                    <a:pt x="0" y="0"/>
                  </a:moveTo>
                  <a:lnTo>
                    <a:pt x="0" y="226"/>
                  </a:lnTo>
                  <a:lnTo>
                    <a:pt x="577" y="552"/>
                  </a:lnTo>
                  <a:lnTo>
                    <a:pt x="577" y="3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9" name="Google Shape;3519;p44"/>
            <p:cNvSpPr/>
            <p:nvPr/>
          </p:nvSpPr>
          <p:spPr>
            <a:xfrm>
              <a:off x="3622950" y="2344650"/>
              <a:ext cx="650" cy="6900"/>
            </a:xfrm>
            <a:custGeom>
              <a:avLst/>
              <a:gdLst/>
              <a:ahLst/>
              <a:cxnLst/>
              <a:rect l="l" t="t" r="r" b="b"/>
              <a:pathLst>
                <a:path w="26" h="276" extrusionOk="0">
                  <a:moveTo>
                    <a:pt x="1" y="0"/>
                  </a:moveTo>
                  <a:lnTo>
                    <a:pt x="1" y="226"/>
                  </a:lnTo>
                  <a:cubicBezTo>
                    <a:pt x="26" y="251"/>
                    <a:pt x="26" y="251"/>
                    <a:pt x="26" y="276"/>
                  </a:cubicBezTo>
                  <a:lnTo>
                    <a:pt x="26" y="25"/>
                  </a:lnTo>
                  <a:cubicBezTo>
                    <a:pt x="26" y="25"/>
                    <a:pt x="26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0" name="Google Shape;3520;p44"/>
            <p:cNvSpPr/>
            <p:nvPr/>
          </p:nvSpPr>
          <p:spPr>
            <a:xfrm>
              <a:off x="3423075" y="2338375"/>
              <a:ext cx="11300" cy="12550"/>
            </a:xfrm>
            <a:custGeom>
              <a:avLst/>
              <a:gdLst/>
              <a:ahLst/>
              <a:cxnLst/>
              <a:rect l="l" t="t" r="r" b="b"/>
              <a:pathLst>
                <a:path w="452" h="502" extrusionOk="0">
                  <a:moveTo>
                    <a:pt x="452" y="0"/>
                  </a:moveTo>
                  <a:lnTo>
                    <a:pt x="1" y="251"/>
                  </a:lnTo>
                  <a:lnTo>
                    <a:pt x="1" y="502"/>
                  </a:lnTo>
                  <a:lnTo>
                    <a:pt x="452" y="226"/>
                  </a:lnTo>
                  <a:lnTo>
                    <a:pt x="452" y="0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1" name="Google Shape;3521;p44"/>
            <p:cNvSpPr/>
            <p:nvPr/>
          </p:nvSpPr>
          <p:spPr>
            <a:xfrm>
              <a:off x="3406175" y="2337125"/>
              <a:ext cx="13800" cy="13800"/>
            </a:xfrm>
            <a:custGeom>
              <a:avLst/>
              <a:gdLst/>
              <a:ahLst/>
              <a:cxnLst/>
              <a:rect l="l" t="t" r="r" b="b"/>
              <a:pathLst>
                <a:path w="552" h="552" extrusionOk="0">
                  <a:moveTo>
                    <a:pt x="0" y="0"/>
                  </a:moveTo>
                  <a:lnTo>
                    <a:pt x="0" y="226"/>
                  </a:lnTo>
                  <a:lnTo>
                    <a:pt x="551" y="552"/>
                  </a:lnTo>
                  <a:lnTo>
                    <a:pt x="551" y="3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2" name="Google Shape;3522;p44"/>
            <p:cNvSpPr/>
            <p:nvPr/>
          </p:nvSpPr>
          <p:spPr>
            <a:xfrm>
              <a:off x="3422450" y="234465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6" y="0"/>
                  </a:moveTo>
                  <a:cubicBezTo>
                    <a:pt x="26" y="0"/>
                    <a:pt x="1" y="25"/>
                    <a:pt x="1" y="25"/>
                  </a:cubicBez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3" name="Google Shape;3523;p44"/>
            <p:cNvSpPr/>
            <p:nvPr/>
          </p:nvSpPr>
          <p:spPr>
            <a:xfrm>
              <a:off x="3421825" y="23452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26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4" name="Google Shape;3524;p44"/>
            <p:cNvSpPr/>
            <p:nvPr/>
          </p:nvSpPr>
          <p:spPr>
            <a:xfrm>
              <a:off x="3421825" y="23452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5" name="Google Shape;3525;p44"/>
            <p:cNvSpPr/>
            <p:nvPr/>
          </p:nvSpPr>
          <p:spPr>
            <a:xfrm>
              <a:off x="3421825" y="23452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6" name="Google Shape;3526;p44"/>
            <p:cNvSpPr/>
            <p:nvPr/>
          </p:nvSpPr>
          <p:spPr>
            <a:xfrm>
              <a:off x="3421200" y="23452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7" name="Google Shape;3527;p44"/>
            <p:cNvSpPr/>
            <p:nvPr/>
          </p:nvSpPr>
          <p:spPr>
            <a:xfrm>
              <a:off x="3421200" y="23452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8" name="Google Shape;3528;p44"/>
            <p:cNvSpPr/>
            <p:nvPr/>
          </p:nvSpPr>
          <p:spPr>
            <a:xfrm>
              <a:off x="3421200" y="23452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9" name="Google Shape;3529;p44"/>
            <p:cNvSpPr/>
            <p:nvPr/>
          </p:nvSpPr>
          <p:spPr>
            <a:xfrm>
              <a:off x="3420575" y="23452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0" name="Google Shape;3530;p44"/>
            <p:cNvSpPr/>
            <p:nvPr/>
          </p:nvSpPr>
          <p:spPr>
            <a:xfrm>
              <a:off x="3420575" y="23452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1" name="Google Shape;3531;p44"/>
            <p:cNvSpPr/>
            <p:nvPr/>
          </p:nvSpPr>
          <p:spPr>
            <a:xfrm>
              <a:off x="3419950" y="23452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2" name="Google Shape;3532;p44"/>
            <p:cNvSpPr/>
            <p:nvPr/>
          </p:nvSpPr>
          <p:spPr>
            <a:xfrm>
              <a:off x="3419950" y="23446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25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25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3" name="Google Shape;3533;p44"/>
            <p:cNvSpPr/>
            <p:nvPr/>
          </p:nvSpPr>
          <p:spPr>
            <a:xfrm>
              <a:off x="3405525" y="2328350"/>
              <a:ext cx="29475" cy="16775"/>
            </a:xfrm>
            <a:custGeom>
              <a:avLst/>
              <a:gdLst/>
              <a:ahLst/>
              <a:cxnLst/>
              <a:rect l="l" t="t" r="r" b="b"/>
              <a:pathLst>
                <a:path w="1179" h="671" extrusionOk="0">
                  <a:moveTo>
                    <a:pt x="602" y="0"/>
                  </a:moveTo>
                  <a:cubicBezTo>
                    <a:pt x="577" y="0"/>
                    <a:pt x="502" y="0"/>
                    <a:pt x="477" y="26"/>
                  </a:cubicBezTo>
                  <a:lnTo>
                    <a:pt x="26" y="276"/>
                  </a:lnTo>
                  <a:cubicBezTo>
                    <a:pt x="1" y="301"/>
                    <a:pt x="1" y="326"/>
                    <a:pt x="26" y="351"/>
                  </a:cubicBezTo>
                  <a:lnTo>
                    <a:pt x="577" y="652"/>
                  </a:lnTo>
                  <a:cubicBezTo>
                    <a:pt x="590" y="665"/>
                    <a:pt x="615" y="671"/>
                    <a:pt x="640" y="671"/>
                  </a:cubicBezTo>
                  <a:cubicBezTo>
                    <a:pt x="665" y="671"/>
                    <a:pt x="690" y="665"/>
                    <a:pt x="703" y="652"/>
                  </a:cubicBezTo>
                  <a:lnTo>
                    <a:pt x="1154" y="401"/>
                  </a:lnTo>
                  <a:cubicBezTo>
                    <a:pt x="1179" y="376"/>
                    <a:pt x="1179" y="351"/>
                    <a:pt x="1154" y="326"/>
                  </a:cubicBezTo>
                  <a:lnTo>
                    <a:pt x="602" y="0"/>
                  </a:ln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4" name="Google Shape;3534;p44"/>
            <p:cNvSpPr/>
            <p:nvPr/>
          </p:nvSpPr>
          <p:spPr>
            <a:xfrm>
              <a:off x="3406800" y="2328350"/>
              <a:ext cx="26950" cy="15050"/>
            </a:xfrm>
            <a:custGeom>
              <a:avLst/>
              <a:gdLst/>
              <a:ahLst/>
              <a:cxnLst/>
              <a:rect l="l" t="t" r="r" b="b"/>
              <a:pathLst>
                <a:path w="1078" h="602" extrusionOk="0">
                  <a:moveTo>
                    <a:pt x="451" y="0"/>
                  </a:moveTo>
                  <a:cubicBezTo>
                    <a:pt x="451" y="0"/>
                    <a:pt x="0" y="276"/>
                    <a:pt x="0" y="276"/>
                  </a:cubicBezTo>
                  <a:lnTo>
                    <a:pt x="551" y="577"/>
                  </a:lnTo>
                  <a:cubicBezTo>
                    <a:pt x="551" y="602"/>
                    <a:pt x="577" y="602"/>
                    <a:pt x="577" y="602"/>
                  </a:cubicBezTo>
                  <a:cubicBezTo>
                    <a:pt x="602" y="602"/>
                    <a:pt x="627" y="602"/>
                    <a:pt x="627" y="577"/>
                  </a:cubicBezTo>
                  <a:cubicBezTo>
                    <a:pt x="627" y="577"/>
                    <a:pt x="1078" y="326"/>
                    <a:pt x="1078" y="326"/>
                  </a:cubicBezTo>
                  <a:lnTo>
                    <a:pt x="526" y="0"/>
                  </a:ln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5" name="Google Shape;3535;p44"/>
            <p:cNvSpPr/>
            <p:nvPr/>
          </p:nvSpPr>
          <p:spPr>
            <a:xfrm>
              <a:off x="3623575" y="23452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6" name="Google Shape;3536;p44"/>
            <p:cNvSpPr/>
            <p:nvPr/>
          </p:nvSpPr>
          <p:spPr>
            <a:xfrm>
              <a:off x="3623575" y="23452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7" name="Google Shape;3537;p44"/>
            <p:cNvSpPr/>
            <p:nvPr/>
          </p:nvSpPr>
          <p:spPr>
            <a:xfrm>
              <a:off x="3623575" y="23452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8" name="Google Shape;3538;p44"/>
            <p:cNvSpPr/>
            <p:nvPr/>
          </p:nvSpPr>
          <p:spPr>
            <a:xfrm>
              <a:off x="3623575" y="23452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cubicBezTo>
                    <a:pt x="1" y="25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9" name="Google Shape;3539;p44"/>
            <p:cNvSpPr/>
            <p:nvPr/>
          </p:nvSpPr>
          <p:spPr>
            <a:xfrm>
              <a:off x="3623575" y="23459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0" name="Google Shape;3540;p44"/>
            <p:cNvSpPr/>
            <p:nvPr/>
          </p:nvSpPr>
          <p:spPr>
            <a:xfrm>
              <a:off x="3622950" y="234590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1" name="Google Shape;3541;p44"/>
            <p:cNvSpPr/>
            <p:nvPr/>
          </p:nvSpPr>
          <p:spPr>
            <a:xfrm>
              <a:off x="3622950" y="23459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2" name="Google Shape;3542;p44"/>
            <p:cNvSpPr/>
            <p:nvPr/>
          </p:nvSpPr>
          <p:spPr>
            <a:xfrm>
              <a:off x="3622950" y="23459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3" name="Google Shape;3543;p44"/>
            <p:cNvSpPr/>
            <p:nvPr/>
          </p:nvSpPr>
          <p:spPr>
            <a:xfrm>
              <a:off x="3461925" y="2339000"/>
              <a:ext cx="11300" cy="12550"/>
            </a:xfrm>
            <a:custGeom>
              <a:avLst/>
              <a:gdLst/>
              <a:ahLst/>
              <a:cxnLst/>
              <a:rect l="l" t="t" r="r" b="b"/>
              <a:pathLst>
                <a:path w="452" h="502" extrusionOk="0">
                  <a:moveTo>
                    <a:pt x="452" y="1"/>
                  </a:moveTo>
                  <a:lnTo>
                    <a:pt x="1" y="276"/>
                  </a:lnTo>
                  <a:lnTo>
                    <a:pt x="1" y="502"/>
                  </a:lnTo>
                  <a:lnTo>
                    <a:pt x="452" y="251"/>
                  </a:lnTo>
                  <a:lnTo>
                    <a:pt x="452" y="1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4" name="Google Shape;3544;p44"/>
            <p:cNvSpPr/>
            <p:nvPr/>
          </p:nvSpPr>
          <p:spPr>
            <a:xfrm>
              <a:off x="3445000" y="2337750"/>
              <a:ext cx="13825" cy="13800"/>
            </a:xfrm>
            <a:custGeom>
              <a:avLst/>
              <a:gdLst/>
              <a:ahLst/>
              <a:cxnLst/>
              <a:rect l="l" t="t" r="r" b="b"/>
              <a:pathLst>
                <a:path w="553" h="552" extrusionOk="0">
                  <a:moveTo>
                    <a:pt x="1" y="0"/>
                  </a:moveTo>
                  <a:lnTo>
                    <a:pt x="1" y="251"/>
                  </a:lnTo>
                  <a:lnTo>
                    <a:pt x="552" y="552"/>
                  </a:lnTo>
                  <a:lnTo>
                    <a:pt x="552" y="32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5" name="Google Shape;3545;p44"/>
            <p:cNvSpPr/>
            <p:nvPr/>
          </p:nvSpPr>
          <p:spPr>
            <a:xfrm>
              <a:off x="3444375" y="2329125"/>
              <a:ext cx="29475" cy="16800"/>
            </a:xfrm>
            <a:custGeom>
              <a:avLst/>
              <a:gdLst/>
              <a:ahLst/>
              <a:cxnLst/>
              <a:rect l="l" t="t" r="r" b="b"/>
              <a:pathLst>
                <a:path w="1179" h="672" extrusionOk="0">
                  <a:moveTo>
                    <a:pt x="540" y="1"/>
                  </a:moveTo>
                  <a:cubicBezTo>
                    <a:pt x="515" y="1"/>
                    <a:pt x="490" y="7"/>
                    <a:pt x="477" y="20"/>
                  </a:cubicBezTo>
                  <a:lnTo>
                    <a:pt x="26" y="270"/>
                  </a:lnTo>
                  <a:cubicBezTo>
                    <a:pt x="1" y="295"/>
                    <a:pt x="1" y="320"/>
                    <a:pt x="26" y="345"/>
                  </a:cubicBezTo>
                  <a:lnTo>
                    <a:pt x="577" y="671"/>
                  </a:lnTo>
                  <a:lnTo>
                    <a:pt x="703" y="671"/>
                  </a:lnTo>
                  <a:lnTo>
                    <a:pt x="1154" y="396"/>
                  </a:lnTo>
                  <a:cubicBezTo>
                    <a:pt x="1179" y="370"/>
                    <a:pt x="1179" y="345"/>
                    <a:pt x="1154" y="320"/>
                  </a:cubicBezTo>
                  <a:lnTo>
                    <a:pt x="602" y="20"/>
                  </a:lnTo>
                  <a:cubicBezTo>
                    <a:pt x="590" y="7"/>
                    <a:pt x="565" y="1"/>
                    <a:pt x="540" y="1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6" name="Google Shape;3546;p44"/>
            <p:cNvSpPr/>
            <p:nvPr/>
          </p:nvSpPr>
          <p:spPr>
            <a:xfrm>
              <a:off x="3445625" y="2328975"/>
              <a:ext cx="26975" cy="15075"/>
            </a:xfrm>
            <a:custGeom>
              <a:avLst/>
              <a:gdLst/>
              <a:ahLst/>
              <a:cxnLst/>
              <a:rect l="l" t="t" r="r" b="b"/>
              <a:pathLst>
                <a:path w="1079" h="603" extrusionOk="0">
                  <a:moveTo>
                    <a:pt x="502" y="1"/>
                  </a:moveTo>
                  <a:cubicBezTo>
                    <a:pt x="477" y="1"/>
                    <a:pt x="452" y="1"/>
                    <a:pt x="452" y="26"/>
                  </a:cubicBezTo>
                  <a:cubicBezTo>
                    <a:pt x="452" y="26"/>
                    <a:pt x="1" y="276"/>
                    <a:pt x="1" y="276"/>
                  </a:cubicBezTo>
                  <a:lnTo>
                    <a:pt x="552" y="602"/>
                  </a:lnTo>
                  <a:lnTo>
                    <a:pt x="628" y="602"/>
                  </a:lnTo>
                  <a:cubicBezTo>
                    <a:pt x="628" y="602"/>
                    <a:pt x="1079" y="326"/>
                    <a:pt x="1079" y="326"/>
                  </a:cubicBezTo>
                  <a:lnTo>
                    <a:pt x="527" y="26"/>
                  </a:lnTo>
                  <a:cubicBezTo>
                    <a:pt x="527" y="1"/>
                    <a:pt x="502" y="1"/>
                    <a:pt x="502" y="1"/>
                  </a:cubicBez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7" name="Google Shape;3547;p44"/>
            <p:cNvSpPr/>
            <p:nvPr/>
          </p:nvSpPr>
          <p:spPr>
            <a:xfrm>
              <a:off x="3461300" y="234590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8" name="Google Shape;3548;p44"/>
            <p:cNvSpPr/>
            <p:nvPr/>
          </p:nvSpPr>
          <p:spPr>
            <a:xfrm>
              <a:off x="3461300" y="23459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9" name="Google Shape;3549;p44"/>
            <p:cNvSpPr/>
            <p:nvPr/>
          </p:nvSpPr>
          <p:spPr>
            <a:xfrm>
              <a:off x="3460675" y="23459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0" name="Google Shape;3550;p44"/>
            <p:cNvSpPr/>
            <p:nvPr/>
          </p:nvSpPr>
          <p:spPr>
            <a:xfrm>
              <a:off x="3460675" y="23459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1" name="Google Shape;3551;p44"/>
            <p:cNvSpPr/>
            <p:nvPr/>
          </p:nvSpPr>
          <p:spPr>
            <a:xfrm>
              <a:off x="3460050" y="23459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2" name="Google Shape;3552;p44"/>
            <p:cNvSpPr/>
            <p:nvPr/>
          </p:nvSpPr>
          <p:spPr>
            <a:xfrm>
              <a:off x="3460050" y="23459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3" name="Google Shape;3553;p44"/>
            <p:cNvSpPr/>
            <p:nvPr/>
          </p:nvSpPr>
          <p:spPr>
            <a:xfrm>
              <a:off x="3460050" y="23459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4" name="Google Shape;3554;p44"/>
            <p:cNvSpPr/>
            <p:nvPr/>
          </p:nvSpPr>
          <p:spPr>
            <a:xfrm>
              <a:off x="3459425" y="23459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5" name="Google Shape;3555;p44"/>
            <p:cNvSpPr/>
            <p:nvPr/>
          </p:nvSpPr>
          <p:spPr>
            <a:xfrm>
              <a:off x="3459425" y="23459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6" name="Google Shape;3556;p44"/>
            <p:cNvSpPr/>
            <p:nvPr/>
          </p:nvSpPr>
          <p:spPr>
            <a:xfrm>
              <a:off x="3459425" y="23459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7" name="Google Shape;3557;p44"/>
            <p:cNvSpPr/>
            <p:nvPr/>
          </p:nvSpPr>
          <p:spPr>
            <a:xfrm>
              <a:off x="3458800" y="234590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8" name="Google Shape;3558;p44"/>
            <p:cNvSpPr/>
            <p:nvPr/>
          </p:nvSpPr>
          <p:spPr>
            <a:xfrm>
              <a:off x="3500775" y="2340250"/>
              <a:ext cx="11300" cy="11925"/>
            </a:xfrm>
            <a:custGeom>
              <a:avLst/>
              <a:gdLst/>
              <a:ahLst/>
              <a:cxnLst/>
              <a:rect l="l" t="t" r="r" b="b"/>
              <a:pathLst>
                <a:path w="452" h="477" extrusionOk="0">
                  <a:moveTo>
                    <a:pt x="452" y="1"/>
                  </a:moveTo>
                  <a:lnTo>
                    <a:pt x="1" y="251"/>
                  </a:lnTo>
                  <a:lnTo>
                    <a:pt x="1" y="477"/>
                  </a:lnTo>
                  <a:lnTo>
                    <a:pt x="452" y="226"/>
                  </a:lnTo>
                  <a:lnTo>
                    <a:pt x="452" y="1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9" name="Google Shape;3559;p44"/>
            <p:cNvSpPr/>
            <p:nvPr/>
          </p:nvSpPr>
          <p:spPr>
            <a:xfrm>
              <a:off x="3484475" y="2338375"/>
              <a:ext cx="13200" cy="13800"/>
            </a:xfrm>
            <a:custGeom>
              <a:avLst/>
              <a:gdLst/>
              <a:ahLst/>
              <a:cxnLst/>
              <a:rect l="l" t="t" r="r" b="b"/>
              <a:pathLst>
                <a:path w="528" h="552" extrusionOk="0">
                  <a:moveTo>
                    <a:pt x="1" y="0"/>
                  </a:moveTo>
                  <a:lnTo>
                    <a:pt x="1" y="251"/>
                  </a:lnTo>
                  <a:lnTo>
                    <a:pt x="527" y="552"/>
                  </a:lnTo>
                  <a:lnTo>
                    <a:pt x="527" y="32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0" name="Google Shape;3560;p44"/>
            <p:cNvSpPr/>
            <p:nvPr/>
          </p:nvSpPr>
          <p:spPr>
            <a:xfrm>
              <a:off x="3426850" y="2340250"/>
              <a:ext cx="10675" cy="12550"/>
            </a:xfrm>
            <a:custGeom>
              <a:avLst/>
              <a:gdLst/>
              <a:ahLst/>
              <a:cxnLst/>
              <a:rect l="l" t="t" r="r" b="b"/>
              <a:pathLst>
                <a:path w="427" h="502" extrusionOk="0">
                  <a:moveTo>
                    <a:pt x="426" y="1"/>
                  </a:moveTo>
                  <a:lnTo>
                    <a:pt x="0" y="251"/>
                  </a:lnTo>
                  <a:lnTo>
                    <a:pt x="0" y="502"/>
                  </a:lnTo>
                  <a:lnTo>
                    <a:pt x="426" y="251"/>
                  </a:lnTo>
                  <a:lnTo>
                    <a:pt x="42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1" name="Google Shape;3561;p44"/>
            <p:cNvSpPr/>
            <p:nvPr/>
          </p:nvSpPr>
          <p:spPr>
            <a:xfrm>
              <a:off x="3483225" y="2329750"/>
              <a:ext cx="29475" cy="17275"/>
            </a:xfrm>
            <a:custGeom>
              <a:avLst/>
              <a:gdLst/>
              <a:ahLst/>
              <a:cxnLst/>
              <a:rect l="l" t="t" r="r" b="b"/>
              <a:pathLst>
                <a:path w="1179" h="691" extrusionOk="0">
                  <a:moveTo>
                    <a:pt x="549" y="1"/>
                  </a:moveTo>
                  <a:cubicBezTo>
                    <a:pt x="527" y="1"/>
                    <a:pt x="502" y="7"/>
                    <a:pt x="477" y="20"/>
                  </a:cubicBezTo>
                  <a:lnTo>
                    <a:pt x="51" y="270"/>
                  </a:lnTo>
                  <a:cubicBezTo>
                    <a:pt x="1" y="295"/>
                    <a:pt x="1" y="345"/>
                    <a:pt x="51" y="345"/>
                  </a:cubicBezTo>
                  <a:lnTo>
                    <a:pt x="577" y="671"/>
                  </a:lnTo>
                  <a:cubicBezTo>
                    <a:pt x="602" y="684"/>
                    <a:pt x="627" y="690"/>
                    <a:pt x="649" y="690"/>
                  </a:cubicBezTo>
                  <a:cubicBezTo>
                    <a:pt x="671" y="690"/>
                    <a:pt x="690" y="684"/>
                    <a:pt x="703" y="671"/>
                  </a:cubicBezTo>
                  <a:lnTo>
                    <a:pt x="1154" y="421"/>
                  </a:lnTo>
                  <a:cubicBezTo>
                    <a:pt x="1179" y="396"/>
                    <a:pt x="1179" y="345"/>
                    <a:pt x="1154" y="345"/>
                  </a:cubicBezTo>
                  <a:lnTo>
                    <a:pt x="602" y="20"/>
                  </a:lnTo>
                  <a:cubicBezTo>
                    <a:pt x="590" y="7"/>
                    <a:pt x="571" y="1"/>
                    <a:pt x="549" y="1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2" name="Google Shape;3562;p44"/>
            <p:cNvSpPr/>
            <p:nvPr/>
          </p:nvSpPr>
          <p:spPr>
            <a:xfrm>
              <a:off x="3484475" y="2330225"/>
              <a:ext cx="27600" cy="14450"/>
            </a:xfrm>
            <a:custGeom>
              <a:avLst/>
              <a:gdLst/>
              <a:ahLst/>
              <a:cxnLst/>
              <a:rect l="l" t="t" r="r" b="b"/>
              <a:pathLst>
                <a:path w="1104" h="578" extrusionOk="0">
                  <a:moveTo>
                    <a:pt x="452" y="1"/>
                  </a:moveTo>
                  <a:cubicBezTo>
                    <a:pt x="452" y="1"/>
                    <a:pt x="1" y="251"/>
                    <a:pt x="1" y="251"/>
                  </a:cubicBezTo>
                  <a:cubicBezTo>
                    <a:pt x="1" y="251"/>
                    <a:pt x="1" y="276"/>
                    <a:pt x="1" y="276"/>
                  </a:cubicBezTo>
                  <a:lnTo>
                    <a:pt x="552" y="577"/>
                  </a:lnTo>
                  <a:lnTo>
                    <a:pt x="653" y="577"/>
                  </a:lnTo>
                  <a:cubicBezTo>
                    <a:pt x="653" y="577"/>
                    <a:pt x="1079" y="326"/>
                    <a:pt x="1104" y="326"/>
                  </a:cubicBezTo>
                  <a:cubicBezTo>
                    <a:pt x="1079" y="326"/>
                    <a:pt x="1079" y="326"/>
                    <a:pt x="1079" y="301"/>
                  </a:cubicBezTo>
                  <a:lnTo>
                    <a:pt x="552" y="1"/>
                  </a:ln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3" name="Google Shape;3563;p44"/>
            <p:cNvSpPr/>
            <p:nvPr/>
          </p:nvSpPr>
          <p:spPr>
            <a:xfrm>
              <a:off x="3500150" y="234652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6" y="0"/>
                  </a:moveTo>
                  <a:lnTo>
                    <a:pt x="0" y="251"/>
                  </a:lnTo>
                  <a:cubicBezTo>
                    <a:pt x="26" y="251"/>
                    <a:pt x="26" y="251"/>
                    <a:pt x="26" y="226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4" name="Google Shape;3564;p44"/>
            <p:cNvSpPr/>
            <p:nvPr/>
          </p:nvSpPr>
          <p:spPr>
            <a:xfrm>
              <a:off x="3500150" y="234652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5" name="Google Shape;3565;p44"/>
            <p:cNvSpPr/>
            <p:nvPr/>
          </p:nvSpPr>
          <p:spPr>
            <a:xfrm>
              <a:off x="3499525" y="234652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5" y="0"/>
                  </a:moveTo>
                  <a:cubicBezTo>
                    <a:pt x="25" y="0"/>
                    <a:pt x="25" y="25"/>
                    <a:pt x="0" y="25"/>
                  </a:cubicBez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6" name="Google Shape;3566;p44"/>
            <p:cNvSpPr/>
            <p:nvPr/>
          </p:nvSpPr>
          <p:spPr>
            <a:xfrm>
              <a:off x="3499525" y="23471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7" name="Google Shape;3567;p44"/>
            <p:cNvSpPr/>
            <p:nvPr/>
          </p:nvSpPr>
          <p:spPr>
            <a:xfrm>
              <a:off x="3499525" y="23471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8" name="Google Shape;3568;p44"/>
            <p:cNvSpPr/>
            <p:nvPr/>
          </p:nvSpPr>
          <p:spPr>
            <a:xfrm>
              <a:off x="3498900" y="234715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9" name="Google Shape;3569;p44"/>
            <p:cNvSpPr/>
            <p:nvPr/>
          </p:nvSpPr>
          <p:spPr>
            <a:xfrm>
              <a:off x="3498900" y="23471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0" name="Google Shape;3570;p44"/>
            <p:cNvSpPr/>
            <p:nvPr/>
          </p:nvSpPr>
          <p:spPr>
            <a:xfrm>
              <a:off x="3498275" y="234652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25"/>
                  </a:lnTo>
                  <a:cubicBezTo>
                    <a:pt x="25" y="0"/>
                    <a:pt x="25" y="0"/>
                    <a:pt x="0" y="0"/>
                  </a:cubicBez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1" name="Google Shape;3571;p44"/>
            <p:cNvSpPr/>
            <p:nvPr/>
          </p:nvSpPr>
          <p:spPr>
            <a:xfrm>
              <a:off x="3498275" y="23465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2" name="Google Shape;3572;p44"/>
            <p:cNvSpPr/>
            <p:nvPr/>
          </p:nvSpPr>
          <p:spPr>
            <a:xfrm>
              <a:off x="3498275" y="23465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3" name="Google Shape;3573;p44"/>
            <p:cNvSpPr/>
            <p:nvPr/>
          </p:nvSpPr>
          <p:spPr>
            <a:xfrm>
              <a:off x="3497650" y="234652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51"/>
                    <a:pt x="0" y="251"/>
                    <a:pt x="25" y="251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4" name="Google Shape;3574;p44"/>
            <p:cNvSpPr/>
            <p:nvPr/>
          </p:nvSpPr>
          <p:spPr>
            <a:xfrm>
              <a:off x="3539625" y="2340875"/>
              <a:ext cx="11300" cy="12550"/>
            </a:xfrm>
            <a:custGeom>
              <a:avLst/>
              <a:gdLst/>
              <a:ahLst/>
              <a:cxnLst/>
              <a:rect l="l" t="t" r="r" b="b"/>
              <a:pathLst>
                <a:path w="452" h="502" extrusionOk="0">
                  <a:moveTo>
                    <a:pt x="452" y="1"/>
                  </a:moveTo>
                  <a:lnTo>
                    <a:pt x="25" y="251"/>
                  </a:lnTo>
                  <a:lnTo>
                    <a:pt x="0" y="502"/>
                  </a:lnTo>
                  <a:lnTo>
                    <a:pt x="452" y="226"/>
                  </a:lnTo>
                  <a:lnTo>
                    <a:pt x="452" y="1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5" name="Google Shape;3575;p44"/>
            <p:cNvSpPr/>
            <p:nvPr/>
          </p:nvSpPr>
          <p:spPr>
            <a:xfrm>
              <a:off x="3523325" y="2339625"/>
              <a:ext cx="13200" cy="13800"/>
            </a:xfrm>
            <a:custGeom>
              <a:avLst/>
              <a:gdLst/>
              <a:ahLst/>
              <a:cxnLst/>
              <a:rect l="l" t="t" r="r" b="b"/>
              <a:pathLst>
                <a:path w="528" h="552" extrusionOk="0">
                  <a:moveTo>
                    <a:pt x="1" y="1"/>
                  </a:moveTo>
                  <a:lnTo>
                    <a:pt x="1" y="226"/>
                  </a:lnTo>
                  <a:lnTo>
                    <a:pt x="527" y="552"/>
                  </a:lnTo>
                  <a:lnTo>
                    <a:pt x="527" y="30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6" name="Google Shape;3576;p44"/>
            <p:cNvSpPr/>
            <p:nvPr/>
          </p:nvSpPr>
          <p:spPr>
            <a:xfrm>
              <a:off x="3628600" y="23477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7" name="Google Shape;3577;p44"/>
            <p:cNvSpPr/>
            <p:nvPr/>
          </p:nvSpPr>
          <p:spPr>
            <a:xfrm>
              <a:off x="3628600" y="23477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8" name="Google Shape;3578;p44"/>
            <p:cNvSpPr/>
            <p:nvPr/>
          </p:nvSpPr>
          <p:spPr>
            <a:xfrm>
              <a:off x="3627975" y="23477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0"/>
                  </a:moveTo>
                  <a:lnTo>
                    <a:pt x="0" y="226"/>
                  </a:lnTo>
                  <a:cubicBezTo>
                    <a:pt x="25" y="251"/>
                    <a:pt x="25" y="251"/>
                    <a:pt x="25" y="251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9" name="Google Shape;3579;p44"/>
            <p:cNvSpPr/>
            <p:nvPr/>
          </p:nvSpPr>
          <p:spPr>
            <a:xfrm>
              <a:off x="3627975" y="23477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0" name="Google Shape;3580;p44"/>
            <p:cNvSpPr/>
            <p:nvPr/>
          </p:nvSpPr>
          <p:spPr>
            <a:xfrm>
              <a:off x="3627975" y="23477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1" name="Google Shape;3581;p44"/>
            <p:cNvSpPr/>
            <p:nvPr/>
          </p:nvSpPr>
          <p:spPr>
            <a:xfrm>
              <a:off x="3627975" y="23477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2" name="Google Shape;3582;p44"/>
            <p:cNvSpPr/>
            <p:nvPr/>
          </p:nvSpPr>
          <p:spPr>
            <a:xfrm>
              <a:off x="3627350" y="23477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3" name="Google Shape;3583;p44"/>
            <p:cNvSpPr/>
            <p:nvPr/>
          </p:nvSpPr>
          <p:spPr>
            <a:xfrm>
              <a:off x="3627350" y="23477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4" name="Google Shape;3584;p44"/>
            <p:cNvSpPr/>
            <p:nvPr/>
          </p:nvSpPr>
          <p:spPr>
            <a:xfrm>
              <a:off x="3627350" y="23477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5" name="Google Shape;3585;p44"/>
            <p:cNvSpPr/>
            <p:nvPr/>
          </p:nvSpPr>
          <p:spPr>
            <a:xfrm>
              <a:off x="3626725" y="23477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25" y="251"/>
                    <a:pt x="25" y="226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6" name="Google Shape;3586;p44"/>
            <p:cNvSpPr/>
            <p:nvPr/>
          </p:nvSpPr>
          <p:spPr>
            <a:xfrm>
              <a:off x="3626725" y="23477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7" name="Google Shape;3587;p44"/>
            <p:cNvSpPr/>
            <p:nvPr/>
          </p:nvSpPr>
          <p:spPr>
            <a:xfrm>
              <a:off x="3522075" y="2331000"/>
              <a:ext cx="30100" cy="16650"/>
            </a:xfrm>
            <a:custGeom>
              <a:avLst/>
              <a:gdLst/>
              <a:ahLst/>
              <a:cxnLst/>
              <a:rect l="l" t="t" r="r" b="b"/>
              <a:pathLst>
                <a:path w="1204" h="666" extrusionOk="0">
                  <a:moveTo>
                    <a:pt x="552" y="1"/>
                  </a:moveTo>
                  <a:cubicBezTo>
                    <a:pt x="527" y="1"/>
                    <a:pt x="502" y="7"/>
                    <a:pt x="477" y="20"/>
                  </a:cubicBezTo>
                  <a:lnTo>
                    <a:pt x="51" y="270"/>
                  </a:lnTo>
                  <a:cubicBezTo>
                    <a:pt x="1" y="295"/>
                    <a:pt x="1" y="321"/>
                    <a:pt x="51" y="346"/>
                  </a:cubicBezTo>
                  <a:lnTo>
                    <a:pt x="577" y="646"/>
                  </a:lnTo>
                  <a:cubicBezTo>
                    <a:pt x="602" y="659"/>
                    <a:pt x="627" y="665"/>
                    <a:pt x="652" y="665"/>
                  </a:cubicBezTo>
                  <a:cubicBezTo>
                    <a:pt x="677" y="665"/>
                    <a:pt x="702" y="659"/>
                    <a:pt x="727" y="646"/>
                  </a:cubicBezTo>
                  <a:lnTo>
                    <a:pt x="1154" y="396"/>
                  </a:lnTo>
                  <a:cubicBezTo>
                    <a:pt x="1204" y="371"/>
                    <a:pt x="1204" y="346"/>
                    <a:pt x="1154" y="321"/>
                  </a:cubicBezTo>
                  <a:lnTo>
                    <a:pt x="627" y="20"/>
                  </a:lnTo>
                  <a:cubicBezTo>
                    <a:pt x="602" y="7"/>
                    <a:pt x="577" y="1"/>
                    <a:pt x="552" y="1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8" name="Google Shape;3588;p44"/>
            <p:cNvSpPr/>
            <p:nvPr/>
          </p:nvSpPr>
          <p:spPr>
            <a:xfrm>
              <a:off x="3523325" y="2330850"/>
              <a:ext cx="27600" cy="15075"/>
            </a:xfrm>
            <a:custGeom>
              <a:avLst/>
              <a:gdLst/>
              <a:ahLst/>
              <a:cxnLst/>
              <a:rect l="l" t="t" r="r" b="b"/>
              <a:pathLst>
                <a:path w="1104" h="603" extrusionOk="0">
                  <a:moveTo>
                    <a:pt x="452" y="1"/>
                  </a:moveTo>
                  <a:lnTo>
                    <a:pt x="1" y="276"/>
                  </a:lnTo>
                  <a:lnTo>
                    <a:pt x="552" y="577"/>
                  </a:lnTo>
                  <a:cubicBezTo>
                    <a:pt x="577" y="602"/>
                    <a:pt x="577" y="602"/>
                    <a:pt x="602" y="602"/>
                  </a:cubicBezTo>
                  <a:cubicBezTo>
                    <a:pt x="627" y="602"/>
                    <a:pt x="627" y="602"/>
                    <a:pt x="652" y="577"/>
                  </a:cubicBezTo>
                  <a:cubicBezTo>
                    <a:pt x="652" y="577"/>
                    <a:pt x="1104" y="327"/>
                    <a:pt x="1104" y="327"/>
                  </a:cubicBezTo>
                  <a:lnTo>
                    <a:pt x="1078" y="327"/>
                  </a:lnTo>
                  <a:lnTo>
                    <a:pt x="552" y="1"/>
                  </a:ln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9" name="Google Shape;3589;p44"/>
            <p:cNvSpPr/>
            <p:nvPr/>
          </p:nvSpPr>
          <p:spPr>
            <a:xfrm>
              <a:off x="3539625" y="23471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5"/>
                  </a:lnTo>
                  <a:cubicBezTo>
                    <a:pt x="0" y="2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0" name="Google Shape;3590;p44"/>
            <p:cNvSpPr/>
            <p:nvPr/>
          </p:nvSpPr>
          <p:spPr>
            <a:xfrm>
              <a:off x="3539000" y="23477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1" name="Google Shape;3591;p44"/>
            <p:cNvSpPr/>
            <p:nvPr/>
          </p:nvSpPr>
          <p:spPr>
            <a:xfrm>
              <a:off x="3539000" y="23477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2" name="Google Shape;3592;p44"/>
            <p:cNvSpPr/>
            <p:nvPr/>
          </p:nvSpPr>
          <p:spPr>
            <a:xfrm>
              <a:off x="3538375" y="23477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3" name="Google Shape;3593;p44"/>
            <p:cNvSpPr/>
            <p:nvPr/>
          </p:nvSpPr>
          <p:spPr>
            <a:xfrm>
              <a:off x="3538375" y="23477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4" name="Google Shape;3594;p44"/>
            <p:cNvSpPr/>
            <p:nvPr/>
          </p:nvSpPr>
          <p:spPr>
            <a:xfrm>
              <a:off x="3537750" y="23477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5" name="Google Shape;3595;p44"/>
            <p:cNvSpPr/>
            <p:nvPr/>
          </p:nvSpPr>
          <p:spPr>
            <a:xfrm>
              <a:off x="3537750" y="23477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6" name="Google Shape;3596;p44"/>
            <p:cNvSpPr/>
            <p:nvPr/>
          </p:nvSpPr>
          <p:spPr>
            <a:xfrm>
              <a:off x="3537750" y="23477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7" name="Google Shape;3597;p44"/>
            <p:cNvSpPr/>
            <p:nvPr/>
          </p:nvSpPr>
          <p:spPr>
            <a:xfrm>
              <a:off x="3537125" y="23477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8" name="Google Shape;3598;p44"/>
            <p:cNvSpPr/>
            <p:nvPr/>
          </p:nvSpPr>
          <p:spPr>
            <a:xfrm>
              <a:off x="3537125" y="23477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9" name="Google Shape;3599;p44"/>
            <p:cNvSpPr/>
            <p:nvPr/>
          </p:nvSpPr>
          <p:spPr>
            <a:xfrm>
              <a:off x="3536500" y="234715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25"/>
                  </a:lnTo>
                  <a:cubicBezTo>
                    <a:pt x="25" y="0"/>
                    <a:pt x="25" y="0"/>
                    <a:pt x="0" y="0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0" name="Google Shape;3600;p44"/>
            <p:cNvSpPr/>
            <p:nvPr/>
          </p:nvSpPr>
          <p:spPr>
            <a:xfrm>
              <a:off x="3465700" y="2341500"/>
              <a:ext cx="10675" cy="11925"/>
            </a:xfrm>
            <a:custGeom>
              <a:avLst/>
              <a:gdLst/>
              <a:ahLst/>
              <a:cxnLst/>
              <a:rect l="l" t="t" r="r" b="b"/>
              <a:pathLst>
                <a:path w="427" h="477" extrusionOk="0">
                  <a:moveTo>
                    <a:pt x="426" y="1"/>
                  </a:moveTo>
                  <a:lnTo>
                    <a:pt x="0" y="251"/>
                  </a:lnTo>
                  <a:lnTo>
                    <a:pt x="0" y="477"/>
                  </a:lnTo>
                  <a:lnTo>
                    <a:pt x="426" y="226"/>
                  </a:lnTo>
                  <a:lnTo>
                    <a:pt x="42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1" name="Google Shape;3601;p44"/>
            <p:cNvSpPr/>
            <p:nvPr/>
          </p:nvSpPr>
          <p:spPr>
            <a:xfrm>
              <a:off x="3426225" y="234652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5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2" name="Google Shape;3602;p44"/>
            <p:cNvSpPr/>
            <p:nvPr/>
          </p:nvSpPr>
          <p:spPr>
            <a:xfrm>
              <a:off x="3426225" y="23465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5"/>
                  </a:lnTo>
                  <a:cubicBezTo>
                    <a:pt x="0" y="25"/>
                    <a:pt x="0" y="25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3" name="Google Shape;3603;p44"/>
            <p:cNvSpPr/>
            <p:nvPr/>
          </p:nvSpPr>
          <p:spPr>
            <a:xfrm>
              <a:off x="3426225" y="23471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4" name="Google Shape;3604;p44"/>
            <p:cNvSpPr/>
            <p:nvPr/>
          </p:nvSpPr>
          <p:spPr>
            <a:xfrm>
              <a:off x="3426225" y="23471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5" name="Google Shape;3605;p44"/>
            <p:cNvSpPr/>
            <p:nvPr/>
          </p:nvSpPr>
          <p:spPr>
            <a:xfrm>
              <a:off x="3426225" y="23471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6" name="Google Shape;3606;p44"/>
            <p:cNvSpPr/>
            <p:nvPr/>
          </p:nvSpPr>
          <p:spPr>
            <a:xfrm>
              <a:off x="3425575" y="2347775"/>
              <a:ext cx="675" cy="5650"/>
            </a:xfrm>
            <a:custGeom>
              <a:avLst/>
              <a:gdLst/>
              <a:ahLst/>
              <a:cxnLst/>
              <a:rect l="l" t="t" r="r" b="b"/>
              <a:pathLst>
                <a:path w="27" h="226" extrusionOk="0">
                  <a:moveTo>
                    <a:pt x="26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7" name="Google Shape;3607;p44"/>
            <p:cNvSpPr/>
            <p:nvPr/>
          </p:nvSpPr>
          <p:spPr>
            <a:xfrm>
              <a:off x="3425575" y="2347775"/>
              <a:ext cx="675" cy="5650"/>
            </a:xfrm>
            <a:custGeom>
              <a:avLst/>
              <a:gdLst/>
              <a:ahLst/>
              <a:cxnLst/>
              <a:rect l="l" t="t" r="r" b="b"/>
              <a:pathLst>
                <a:path w="27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8" name="Google Shape;3608;p44"/>
            <p:cNvSpPr/>
            <p:nvPr/>
          </p:nvSpPr>
          <p:spPr>
            <a:xfrm>
              <a:off x="3425575" y="23477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9" name="Google Shape;3609;p44"/>
            <p:cNvSpPr/>
            <p:nvPr/>
          </p:nvSpPr>
          <p:spPr>
            <a:xfrm>
              <a:off x="3579100" y="2341500"/>
              <a:ext cx="10675" cy="12575"/>
            </a:xfrm>
            <a:custGeom>
              <a:avLst/>
              <a:gdLst/>
              <a:ahLst/>
              <a:cxnLst/>
              <a:rect l="l" t="t" r="r" b="b"/>
              <a:pathLst>
                <a:path w="427" h="503" extrusionOk="0">
                  <a:moveTo>
                    <a:pt x="426" y="1"/>
                  </a:moveTo>
                  <a:lnTo>
                    <a:pt x="0" y="276"/>
                  </a:lnTo>
                  <a:lnTo>
                    <a:pt x="0" y="502"/>
                  </a:lnTo>
                  <a:lnTo>
                    <a:pt x="426" y="251"/>
                  </a:lnTo>
                  <a:lnTo>
                    <a:pt x="426" y="1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0" name="Google Shape;3610;p44"/>
            <p:cNvSpPr/>
            <p:nvPr/>
          </p:nvSpPr>
          <p:spPr>
            <a:xfrm>
              <a:off x="3562175" y="2340250"/>
              <a:ext cx="13825" cy="13825"/>
            </a:xfrm>
            <a:custGeom>
              <a:avLst/>
              <a:gdLst/>
              <a:ahLst/>
              <a:cxnLst/>
              <a:rect l="l" t="t" r="r" b="b"/>
              <a:pathLst>
                <a:path w="553" h="553" extrusionOk="0">
                  <a:moveTo>
                    <a:pt x="1" y="1"/>
                  </a:moveTo>
                  <a:lnTo>
                    <a:pt x="1" y="251"/>
                  </a:lnTo>
                  <a:lnTo>
                    <a:pt x="527" y="552"/>
                  </a:lnTo>
                  <a:lnTo>
                    <a:pt x="552" y="32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1" name="Google Shape;3611;p44"/>
            <p:cNvSpPr/>
            <p:nvPr/>
          </p:nvSpPr>
          <p:spPr>
            <a:xfrm>
              <a:off x="3440625" y="2340250"/>
              <a:ext cx="13800" cy="13825"/>
            </a:xfrm>
            <a:custGeom>
              <a:avLst/>
              <a:gdLst/>
              <a:ahLst/>
              <a:cxnLst/>
              <a:rect l="l" t="t" r="r" b="b"/>
              <a:pathLst>
                <a:path w="552" h="553" extrusionOk="0">
                  <a:moveTo>
                    <a:pt x="0" y="1"/>
                  </a:moveTo>
                  <a:lnTo>
                    <a:pt x="0" y="251"/>
                  </a:lnTo>
                  <a:lnTo>
                    <a:pt x="552" y="552"/>
                  </a:lnTo>
                  <a:lnTo>
                    <a:pt x="552" y="32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2" name="Google Shape;3612;p44"/>
            <p:cNvSpPr/>
            <p:nvPr/>
          </p:nvSpPr>
          <p:spPr>
            <a:xfrm>
              <a:off x="3504525" y="2342125"/>
              <a:ext cx="11325" cy="12575"/>
            </a:xfrm>
            <a:custGeom>
              <a:avLst/>
              <a:gdLst/>
              <a:ahLst/>
              <a:cxnLst/>
              <a:rect l="l" t="t" r="r" b="b"/>
              <a:pathLst>
                <a:path w="453" h="503" extrusionOk="0">
                  <a:moveTo>
                    <a:pt x="452" y="1"/>
                  </a:moveTo>
                  <a:lnTo>
                    <a:pt x="1" y="251"/>
                  </a:lnTo>
                  <a:lnTo>
                    <a:pt x="1" y="502"/>
                  </a:lnTo>
                  <a:lnTo>
                    <a:pt x="452" y="226"/>
                  </a:lnTo>
                  <a:lnTo>
                    <a:pt x="45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3" name="Google Shape;3613;p44"/>
            <p:cNvSpPr/>
            <p:nvPr/>
          </p:nvSpPr>
          <p:spPr>
            <a:xfrm>
              <a:off x="3578475" y="23484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4" name="Google Shape;3614;p44"/>
            <p:cNvSpPr/>
            <p:nvPr/>
          </p:nvSpPr>
          <p:spPr>
            <a:xfrm>
              <a:off x="3577850" y="23484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25" y="251"/>
                    <a:pt x="25" y="226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5" name="Google Shape;3615;p44"/>
            <p:cNvSpPr/>
            <p:nvPr/>
          </p:nvSpPr>
          <p:spPr>
            <a:xfrm>
              <a:off x="3577850" y="23484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6" name="Google Shape;3616;p44"/>
            <p:cNvSpPr/>
            <p:nvPr/>
          </p:nvSpPr>
          <p:spPr>
            <a:xfrm>
              <a:off x="3577225" y="23484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7" name="Google Shape;3617;p44"/>
            <p:cNvSpPr/>
            <p:nvPr/>
          </p:nvSpPr>
          <p:spPr>
            <a:xfrm>
              <a:off x="3577225" y="23484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8" name="Google Shape;3618;p44"/>
            <p:cNvSpPr/>
            <p:nvPr/>
          </p:nvSpPr>
          <p:spPr>
            <a:xfrm>
              <a:off x="3577225" y="23484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9" name="Google Shape;3619;p44"/>
            <p:cNvSpPr/>
            <p:nvPr/>
          </p:nvSpPr>
          <p:spPr>
            <a:xfrm>
              <a:off x="3576600" y="23484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0" name="Google Shape;3620;p44"/>
            <p:cNvSpPr/>
            <p:nvPr/>
          </p:nvSpPr>
          <p:spPr>
            <a:xfrm>
              <a:off x="3576600" y="23484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1" name="Google Shape;3621;p44"/>
            <p:cNvSpPr/>
            <p:nvPr/>
          </p:nvSpPr>
          <p:spPr>
            <a:xfrm>
              <a:off x="3575975" y="23484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2" name="Google Shape;3622;p44"/>
            <p:cNvSpPr/>
            <p:nvPr/>
          </p:nvSpPr>
          <p:spPr>
            <a:xfrm>
              <a:off x="3575975" y="23484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3" name="Google Shape;3623;p44"/>
            <p:cNvSpPr/>
            <p:nvPr/>
          </p:nvSpPr>
          <p:spPr>
            <a:xfrm>
              <a:off x="3575325" y="2348400"/>
              <a:ext cx="675" cy="5675"/>
            </a:xfrm>
            <a:custGeom>
              <a:avLst/>
              <a:gdLst/>
              <a:ahLst/>
              <a:cxnLst/>
              <a:rect l="l" t="t" r="r" b="b"/>
              <a:pathLst>
                <a:path w="27" h="227" extrusionOk="0">
                  <a:moveTo>
                    <a:pt x="26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4" name="Google Shape;3624;p44"/>
            <p:cNvSpPr/>
            <p:nvPr/>
          </p:nvSpPr>
          <p:spPr>
            <a:xfrm>
              <a:off x="3465700" y="2347775"/>
              <a:ext cx="0" cy="5650"/>
            </a:xfrm>
            <a:custGeom>
              <a:avLst/>
              <a:gdLst/>
              <a:ahLst/>
              <a:cxnLst/>
              <a:rect l="l" t="t" r="r" b="b"/>
              <a:pathLst>
                <a:path h="226" extrusionOk="0">
                  <a:moveTo>
                    <a:pt x="0" y="0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5" name="Google Shape;3625;p44"/>
            <p:cNvSpPr/>
            <p:nvPr/>
          </p:nvSpPr>
          <p:spPr>
            <a:xfrm>
              <a:off x="3465050" y="23477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26"/>
                    <a:pt x="26" y="226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6" name="Google Shape;3626;p44"/>
            <p:cNvSpPr/>
            <p:nvPr/>
          </p:nvSpPr>
          <p:spPr>
            <a:xfrm>
              <a:off x="3465050" y="23477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7" name="Google Shape;3627;p44"/>
            <p:cNvSpPr/>
            <p:nvPr/>
          </p:nvSpPr>
          <p:spPr>
            <a:xfrm>
              <a:off x="3465050" y="23477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cubicBezTo>
                    <a:pt x="1" y="25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8" name="Google Shape;3628;p44"/>
            <p:cNvSpPr/>
            <p:nvPr/>
          </p:nvSpPr>
          <p:spPr>
            <a:xfrm>
              <a:off x="3465050" y="23484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9" name="Google Shape;3629;p44"/>
            <p:cNvSpPr/>
            <p:nvPr/>
          </p:nvSpPr>
          <p:spPr>
            <a:xfrm>
              <a:off x="3465050" y="23484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51"/>
                  </a:cubicBez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0" name="Google Shape;3630;p44"/>
            <p:cNvSpPr/>
            <p:nvPr/>
          </p:nvSpPr>
          <p:spPr>
            <a:xfrm>
              <a:off x="3465050" y="23484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1" name="Google Shape;3631;p44"/>
            <p:cNvSpPr/>
            <p:nvPr/>
          </p:nvSpPr>
          <p:spPr>
            <a:xfrm>
              <a:off x="3465050" y="23484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2" name="Google Shape;3632;p44"/>
            <p:cNvSpPr/>
            <p:nvPr/>
          </p:nvSpPr>
          <p:spPr>
            <a:xfrm>
              <a:off x="3465050" y="23484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3" name="Google Shape;3633;p44"/>
            <p:cNvSpPr/>
            <p:nvPr/>
          </p:nvSpPr>
          <p:spPr>
            <a:xfrm>
              <a:off x="3425575" y="2347775"/>
              <a:ext cx="1300" cy="6925"/>
            </a:xfrm>
            <a:custGeom>
              <a:avLst/>
              <a:gdLst/>
              <a:ahLst/>
              <a:cxnLst/>
              <a:rect l="l" t="t" r="r" b="b"/>
              <a:pathLst>
                <a:path w="52" h="277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51"/>
                    <a:pt x="26" y="251"/>
                    <a:pt x="51" y="276"/>
                  </a:cubicBezTo>
                  <a:lnTo>
                    <a:pt x="51" y="25"/>
                  </a:lnTo>
                  <a:cubicBezTo>
                    <a:pt x="26" y="25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4" name="Google Shape;3634;p44"/>
            <p:cNvSpPr/>
            <p:nvPr/>
          </p:nvSpPr>
          <p:spPr>
            <a:xfrm>
              <a:off x="3617325" y="2345900"/>
              <a:ext cx="5650" cy="9425"/>
            </a:xfrm>
            <a:custGeom>
              <a:avLst/>
              <a:gdLst/>
              <a:ahLst/>
              <a:cxnLst/>
              <a:rect l="l" t="t" r="r" b="b"/>
              <a:pathLst>
                <a:path w="226" h="377" extrusionOk="0">
                  <a:moveTo>
                    <a:pt x="226" y="0"/>
                  </a:moveTo>
                  <a:lnTo>
                    <a:pt x="0" y="126"/>
                  </a:lnTo>
                  <a:lnTo>
                    <a:pt x="0" y="376"/>
                  </a:lnTo>
                  <a:lnTo>
                    <a:pt x="226" y="251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5" name="Google Shape;3635;p44"/>
            <p:cNvSpPr/>
            <p:nvPr/>
          </p:nvSpPr>
          <p:spPr>
            <a:xfrm>
              <a:off x="3600400" y="2340875"/>
              <a:ext cx="14425" cy="14450"/>
            </a:xfrm>
            <a:custGeom>
              <a:avLst/>
              <a:gdLst/>
              <a:ahLst/>
              <a:cxnLst/>
              <a:rect l="l" t="t" r="r" b="b"/>
              <a:pathLst>
                <a:path w="577" h="578" extrusionOk="0">
                  <a:moveTo>
                    <a:pt x="1" y="1"/>
                  </a:moveTo>
                  <a:lnTo>
                    <a:pt x="1" y="251"/>
                  </a:lnTo>
                  <a:lnTo>
                    <a:pt x="577" y="577"/>
                  </a:lnTo>
                  <a:lnTo>
                    <a:pt x="577" y="32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6" name="Google Shape;3636;p44"/>
            <p:cNvSpPr/>
            <p:nvPr/>
          </p:nvSpPr>
          <p:spPr>
            <a:xfrm>
              <a:off x="3480100" y="2341500"/>
              <a:ext cx="13175" cy="13200"/>
            </a:xfrm>
            <a:custGeom>
              <a:avLst/>
              <a:gdLst/>
              <a:ahLst/>
              <a:cxnLst/>
              <a:rect l="l" t="t" r="r" b="b"/>
              <a:pathLst>
                <a:path w="527" h="528" extrusionOk="0">
                  <a:moveTo>
                    <a:pt x="0" y="1"/>
                  </a:moveTo>
                  <a:lnTo>
                    <a:pt x="0" y="226"/>
                  </a:lnTo>
                  <a:lnTo>
                    <a:pt x="527" y="527"/>
                  </a:lnTo>
                  <a:lnTo>
                    <a:pt x="527" y="30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7" name="Google Shape;3637;p44"/>
            <p:cNvSpPr/>
            <p:nvPr/>
          </p:nvSpPr>
          <p:spPr>
            <a:xfrm>
              <a:off x="3543375" y="2342750"/>
              <a:ext cx="11300" cy="12575"/>
            </a:xfrm>
            <a:custGeom>
              <a:avLst/>
              <a:gdLst/>
              <a:ahLst/>
              <a:cxnLst/>
              <a:rect l="l" t="t" r="r" b="b"/>
              <a:pathLst>
                <a:path w="452" h="503" extrusionOk="0">
                  <a:moveTo>
                    <a:pt x="452" y="1"/>
                  </a:moveTo>
                  <a:lnTo>
                    <a:pt x="1" y="277"/>
                  </a:lnTo>
                  <a:lnTo>
                    <a:pt x="1" y="502"/>
                  </a:lnTo>
                  <a:lnTo>
                    <a:pt x="452" y="252"/>
                  </a:lnTo>
                  <a:lnTo>
                    <a:pt x="45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8" name="Google Shape;3638;p44"/>
            <p:cNvSpPr/>
            <p:nvPr/>
          </p:nvSpPr>
          <p:spPr>
            <a:xfrm>
              <a:off x="3454400" y="2348400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0"/>
                  </a:moveTo>
                  <a:lnTo>
                    <a:pt x="1" y="226"/>
                  </a:lnTo>
                  <a:cubicBezTo>
                    <a:pt x="26" y="251"/>
                    <a:pt x="26" y="251"/>
                    <a:pt x="26" y="276"/>
                  </a:cubicBezTo>
                  <a:lnTo>
                    <a:pt x="26" y="26"/>
                  </a:lnTo>
                  <a:cubicBezTo>
                    <a:pt x="26" y="26"/>
                    <a:pt x="26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9" name="Google Shape;3639;p44"/>
            <p:cNvSpPr/>
            <p:nvPr/>
          </p:nvSpPr>
          <p:spPr>
            <a:xfrm>
              <a:off x="3599775" y="2336025"/>
              <a:ext cx="23825" cy="13500"/>
            </a:xfrm>
            <a:custGeom>
              <a:avLst/>
              <a:gdLst/>
              <a:ahLst/>
              <a:cxnLst/>
              <a:rect l="l" t="t" r="r" b="b"/>
              <a:pathLst>
                <a:path w="953" h="540" extrusionOk="0">
                  <a:moveTo>
                    <a:pt x="301" y="0"/>
                  </a:moveTo>
                  <a:cubicBezTo>
                    <a:pt x="282" y="0"/>
                    <a:pt x="264" y="7"/>
                    <a:pt x="251" y="19"/>
                  </a:cubicBezTo>
                  <a:lnTo>
                    <a:pt x="26" y="145"/>
                  </a:lnTo>
                  <a:cubicBezTo>
                    <a:pt x="0" y="170"/>
                    <a:pt x="0" y="195"/>
                    <a:pt x="26" y="195"/>
                  </a:cubicBezTo>
                  <a:lnTo>
                    <a:pt x="602" y="521"/>
                  </a:lnTo>
                  <a:cubicBezTo>
                    <a:pt x="614" y="533"/>
                    <a:pt x="633" y="539"/>
                    <a:pt x="652" y="539"/>
                  </a:cubicBezTo>
                  <a:cubicBezTo>
                    <a:pt x="671" y="539"/>
                    <a:pt x="690" y="533"/>
                    <a:pt x="702" y="521"/>
                  </a:cubicBezTo>
                  <a:lnTo>
                    <a:pt x="928" y="395"/>
                  </a:lnTo>
                  <a:cubicBezTo>
                    <a:pt x="953" y="395"/>
                    <a:pt x="953" y="370"/>
                    <a:pt x="928" y="345"/>
                  </a:cubicBezTo>
                  <a:lnTo>
                    <a:pt x="351" y="19"/>
                  </a:lnTo>
                  <a:cubicBezTo>
                    <a:pt x="339" y="7"/>
                    <a:pt x="320" y="0"/>
                    <a:pt x="301" y="0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0" name="Google Shape;3640;p44"/>
            <p:cNvSpPr/>
            <p:nvPr/>
          </p:nvSpPr>
          <p:spPr>
            <a:xfrm>
              <a:off x="3601650" y="2335875"/>
              <a:ext cx="20700" cy="11925"/>
            </a:xfrm>
            <a:custGeom>
              <a:avLst/>
              <a:gdLst/>
              <a:ahLst/>
              <a:cxnLst/>
              <a:rect l="l" t="t" r="r" b="b"/>
              <a:pathLst>
                <a:path w="828" h="477" extrusionOk="0">
                  <a:moveTo>
                    <a:pt x="201" y="0"/>
                  </a:moveTo>
                  <a:lnTo>
                    <a:pt x="1" y="126"/>
                  </a:lnTo>
                  <a:lnTo>
                    <a:pt x="552" y="451"/>
                  </a:lnTo>
                  <a:cubicBezTo>
                    <a:pt x="552" y="476"/>
                    <a:pt x="577" y="476"/>
                    <a:pt x="577" y="476"/>
                  </a:cubicBezTo>
                  <a:cubicBezTo>
                    <a:pt x="602" y="476"/>
                    <a:pt x="602" y="476"/>
                    <a:pt x="602" y="451"/>
                  </a:cubicBezTo>
                  <a:lnTo>
                    <a:pt x="828" y="351"/>
                  </a:lnTo>
                  <a:lnTo>
                    <a:pt x="251" y="25"/>
                  </a:lnTo>
                  <a:cubicBezTo>
                    <a:pt x="251" y="0"/>
                    <a:pt x="251" y="0"/>
                    <a:pt x="226" y="0"/>
                  </a:cubicBez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1" name="Google Shape;3641;p44"/>
            <p:cNvSpPr/>
            <p:nvPr/>
          </p:nvSpPr>
          <p:spPr>
            <a:xfrm>
              <a:off x="3617325" y="23490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6"/>
                  </a:lnTo>
                  <a:cubicBezTo>
                    <a:pt x="0" y="26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2" name="Google Shape;3642;p44"/>
            <p:cNvSpPr/>
            <p:nvPr/>
          </p:nvSpPr>
          <p:spPr>
            <a:xfrm>
              <a:off x="3616700" y="23496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3" name="Google Shape;3643;p44"/>
            <p:cNvSpPr/>
            <p:nvPr/>
          </p:nvSpPr>
          <p:spPr>
            <a:xfrm>
              <a:off x="3616700" y="23496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4" name="Google Shape;3644;p44"/>
            <p:cNvSpPr/>
            <p:nvPr/>
          </p:nvSpPr>
          <p:spPr>
            <a:xfrm>
              <a:off x="3616075" y="23496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5" name="Google Shape;3645;p44"/>
            <p:cNvSpPr/>
            <p:nvPr/>
          </p:nvSpPr>
          <p:spPr>
            <a:xfrm>
              <a:off x="3616075" y="23496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6" name="Google Shape;3646;p44"/>
            <p:cNvSpPr/>
            <p:nvPr/>
          </p:nvSpPr>
          <p:spPr>
            <a:xfrm>
              <a:off x="3616075" y="23496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7" name="Google Shape;3647;p44"/>
            <p:cNvSpPr/>
            <p:nvPr/>
          </p:nvSpPr>
          <p:spPr>
            <a:xfrm>
              <a:off x="3616075" y="23496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8" name="Google Shape;3648;p44"/>
            <p:cNvSpPr/>
            <p:nvPr/>
          </p:nvSpPr>
          <p:spPr>
            <a:xfrm>
              <a:off x="3615450" y="23496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9" name="Google Shape;3649;p44"/>
            <p:cNvSpPr/>
            <p:nvPr/>
          </p:nvSpPr>
          <p:spPr>
            <a:xfrm>
              <a:off x="3615450" y="2349650"/>
              <a:ext cx="0" cy="5675"/>
            </a:xfrm>
            <a:custGeom>
              <a:avLst/>
              <a:gdLst/>
              <a:ahLst/>
              <a:cxnLst/>
              <a:rect l="l" t="t" r="r" b="b"/>
              <a:pathLst>
                <a:path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0" name="Google Shape;3650;p44"/>
            <p:cNvSpPr/>
            <p:nvPr/>
          </p:nvSpPr>
          <p:spPr>
            <a:xfrm>
              <a:off x="3615450" y="2349650"/>
              <a:ext cx="0" cy="5675"/>
            </a:xfrm>
            <a:custGeom>
              <a:avLst/>
              <a:gdLst/>
              <a:ahLst/>
              <a:cxnLst/>
              <a:rect l="l" t="t" r="r" b="b"/>
              <a:pathLst>
                <a:path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1" name="Google Shape;3651;p44"/>
            <p:cNvSpPr/>
            <p:nvPr/>
          </p:nvSpPr>
          <p:spPr>
            <a:xfrm>
              <a:off x="3614800" y="23490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26"/>
                  </a:lnTo>
                  <a:cubicBezTo>
                    <a:pt x="26" y="26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2" name="Google Shape;3652;p44"/>
            <p:cNvSpPr/>
            <p:nvPr/>
          </p:nvSpPr>
          <p:spPr>
            <a:xfrm>
              <a:off x="3504525" y="23484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3" name="Google Shape;3653;p44"/>
            <p:cNvSpPr/>
            <p:nvPr/>
          </p:nvSpPr>
          <p:spPr>
            <a:xfrm>
              <a:off x="3503900" y="23484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6" y="0"/>
                  </a:moveTo>
                  <a:cubicBezTo>
                    <a:pt x="26" y="0"/>
                    <a:pt x="1" y="0"/>
                    <a:pt x="1" y="26"/>
                  </a:cubicBez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4" name="Google Shape;3654;p44"/>
            <p:cNvSpPr/>
            <p:nvPr/>
          </p:nvSpPr>
          <p:spPr>
            <a:xfrm>
              <a:off x="3503900" y="23490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5" name="Google Shape;3655;p44"/>
            <p:cNvSpPr/>
            <p:nvPr/>
          </p:nvSpPr>
          <p:spPr>
            <a:xfrm>
              <a:off x="3503900" y="23490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6" name="Google Shape;3656;p44"/>
            <p:cNvSpPr/>
            <p:nvPr/>
          </p:nvSpPr>
          <p:spPr>
            <a:xfrm>
              <a:off x="3503900" y="23490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7" name="Google Shape;3657;p44"/>
            <p:cNvSpPr/>
            <p:nvPr/>
          </p:nvSpPr>
          <p:spPr>
            <a:xfrm>
              <a:off x="3503900" y="23490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8" name="Google Shape;3658;p44"/>
            <p:cNvSpPr/>
            <p:nvPr/>
          </p:nvSpPr>
          <p:spPr>
            <a:xfrm>
              <a:off x="3503900" y="23490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cubicBezTo>
                    <a:pt x="1" y="26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9" name="Google Shape;3659;p44"/>
            <p:cNvSpPr/>
            <p:nvPr/>
          </p:nvSpPr>
          <p:spPr>
            <a:xfrm>
              <a:off x="3503900" y="23496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0" name="Google Shape;3660;p44"/>
            <p:cNvSpPr/>
            <p:nvPr/>
          </p:nvSpPr>
          <p:spPr>
            <a:xfrm>
              <a:off x="3465050" y="2348400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76"/>
                    <a:pt x="26" y="276"/>
                  </a:cubicBezTo>
                  <a:lnTo>
                    <a:pt x="26" y="51"/>
                  </a:lnTo>
                  <a:cubicBezTo>
                    <a:pt x="1" y="26"/>
                    <a:pt x="1" y="26"/>
                    <a:pt x="1" y="0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1" name="Google Shape;3661;p44"/>
            <p:cNvSpPr/>
            <p:nvPr/>
          </p:nvSpPr>
          <p:spPr>
            <a:xfrm>
              <a:off x="3518950" y="2342125"/>
              <a:ext cx="13175" cy="13825"/>
            </a:xfrm>
            <a:custGeom>
              <a:avLst/>
              <a:gdLst/>
              <a:ahLst/>
              <a:cxnLst/>
              <a:rect l="l" t="t" r="r" b="b"/>
              <a:pathLst>
                <a:path w="527" h="553" extrusionOk="0">
                  <a:moveTo>
                    <a:pt x="0" y="1"/>
                  </a:moveTo>
                  <a:lnTo>
                    <a:pt x="0" y="226"/>
                  </a:lnTo>
                  <a:lnTo>
                    <a:pt x="527" y="552"/>
                  </a:lnTo>
                  <a:lnTo>
                    <a:pt x="527" y="30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2" name="Google Shape;3662;p44"/>
            <p:cNvSpPr/>
            <p:nvPr/>
          </p:nvSpPr>
          <p:spPr>
            <a:xfrm>
              <a:off x="3582225" y="2344025"/>
              <a:ext cx="11300" cy="11925"/>
            </a:xfrm>
            <a:custGeom>
              <a:avLst/>
              <a:gdLst/>
              <a:ahLst/>
              <a:cxnLst/>
              <a:rect l="l" t="t" r="r" b="b"/>
              <a:pathLst>
                <a:path w="452" h="477" extrusionOk="0">
                  <a:moveTo>
                    <a:pt x="452" y="0"/>
                  </a:moveTo>
                  <a:lnTo>
                    <a:pt x="1" y="251"/>
                  </a:lnTo>
                  <a:lnTo>
                    <a:pt x="1" y="476"/>
                  </a:lnTo>
                  <a:lnTo>
                    <a:pt x="452" y="226"/>
                  </a:lnTo>
                  <a:lnTo>
                    <a:pt x="45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3" name="Google Shape;3663;p44"/>
            <p:cNvSpPr/>
            <p:nvPr/>
          </p:nvSpPr>
          <p:spPr>
            <a:xfrm>
              <a:off x="3493250" y="2349025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1"/>
                  </a:moveTo>
                  <a:lnTo>
                    <a:pt x="1" y="226"/>
                  </a:lnTo>
                  <a:cubicBezTo>
                    <a:pt x="26" y="251"/>
                    <a:pt x="26" y="251"/>
                    <a:pt x="26" y="276"/>
                  </a:cubicBezTo>
                  <a:lnTo>
                    <a:pt x="26" y="51"/>
                  </a:lnTo>
                  <a:cubicBezTo>
                    <a:pt x="26" y="26"/>
                    <a:pt x="26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4" name="Google Shape;3664;p44"/>
            <p:cNvSpPr/>
            <p:nvPr/>
          </p:nvSpPr>
          <p:spPr>
            <a:xfrm>
              <a:off x="3543375" y="23496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5" name="Google Shape;3665;p44"/>
            <p:cNvSpPr/>
            <p:nvPr/>
          </p:nvSpPr>
          <p:spPr>
            <a:xfrm>
              <a:off x="3543375" y="23496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6" name="Google Shape;3666;p44"/>
            <p:cNvSpPr/>
            <p:nvPr/>
          </p:nvSpPr>
          <p:spPr>
            <a:xfrm>
              <a:off x="3542750" y="23496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26"/>
                    <a:pt x="1" y="226"/>
                    <a:pt x="26" y="226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7" name="Google Shape;3667;p44"/>
            <p:cNvSpPr/>
            <p:nvPr/>
          </p:nvSpPr>
          <p:spPr>
            <a:xfrm>
              <a:off x="3542750" y="23496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8" name="Google Shape;3668;p44"/>
            <p:cNvSpPr/>
            <p:nvPr/>
          </p:nvSpPr>
          <p:spPr>
            <a:xfrm>
              <a:off x="3542750" y="23496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9" name="Google Shape;3669;p44"/>
            <p:cNvSpPr/>
            <p:nvPr/>
          </p:nvSpPr>
          <p:spPr>
            <a:xfrm>
              <a:off x="3542750" y="23502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0" name="Google Shape;3670;p44"/>
            <p:cNvSpPr/>
            <p:nvPr/>
          </p:nvSpPr>
          <p:spPr>
            <a:xfrm>
              <a:off x="3542750" y="23502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1" name="Google Shape;3671;p44"/>
            <p:cNvSpPr/>
            <p:nvPr/>
          </p:nvSpPr>
          <p:spPr>
            <a:xfrm>
              <a:off x="3542750" y="23502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2" name="Google Shape;3672;p44"/>
            <p:cNvSpPr/>
            <p:nvPr/>
          </p:nvSpPr>
          <p:spPr>
            <a:xfrm>
              <a:off x="3455025" y="23490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3" name="Google Shape;3673;p44"/>
            <p:cNvSpPr/>
            <p:nvPr/>
          </p:nvSpPr>
          <p:spPr>
            <a:xfrm>
              <a:off x="3455025" y="23490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4" name="Google Shape;3674;p44"/>
            <p:cNvSpPr/>
            <p:nvPr/>
          </p:nvSpPr>
          <p:spPr>
            <a:xfrm>
              <a:off x="3455025" y="23490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cubicBezTo>
                    <a:pt x="1" y="26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5" name="Google Shape;3675;p44"/>
            <p:cNvSpPr/>
            <p:nvPr/>
          </p:nvSpPr>
          <p:spPr>
            <a:xfrm>
              <a:off x="3455025" y="23496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6" name="Google Shape;3676;p44"/>
            <p:cNvSpPr/>
            <p:nvPr/>
          </p:nvSpPr>
          <p:spPr>
            <a:xfrm>
              <a:off x="3455025" y="23496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7" name="Google Shape;3677;p44"/>
            <p:cNvSpPr/>
            <p:nvPr/>
          </p:nvSpPr>
          <p:spPr>
            <a:xfrm>
              <a:off x="3455025" y="23496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8" name="Google Shape;3678;p44"/>
            <p:cNvSpPr/>
            <p:nvPr/>
          </p:nvSpPr>
          <p:spPr>
            <a:xfrm>
              <a:off x="3454400" y="23496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6" y="1"/>
                  </a:moveTo>
                  <a:cubicBezTo>
                    <a:pt x="1" y="1"/>
                    <a:pt x="1" y="26"/>
                    <a:pt x="1" y="26"/>
                  </a:cubicBezTo>
                  <a:lnTo>
                    <a:pt x="1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9" name="Google Shape;3679;p44"/>
            <p:cNvSpPr/>
            <p:nvPr/>
          </p:nvSpPr>
          <p:spPr>
            <a:xfrm>
              <a:off x="3454400" y="23502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0" name="Google Shape;3680;p44"/>
            <p:cNvSpPr/>
            <p:nvPr/>
          </p:nvSpPr>
          <p:spPr>
            <a:xfrm>
              <a:off x="3503900" y="2349650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51"/>
                    <a:pt x="1" y="251"/>
                    <a:pt x="26" y="276"/>
                  </a:cubicBezTo>
                  <a:lnTo>
                    <a:pt x="26" y="26"/>
                  </a:lnTo>
                  <a:cubicBezTo>
                    <a:pt x="1" y="26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1" name="Google Shape;3681;p44"/>
            <p:cNvSpPr/>
            <p:nvPr/>
          </p:nvSpPr>
          <p:spPr>
            <a:xfrm>
              <a:off x="3557800" y="2342750"/>
              <a:ext cx="13800" cy="13825"/>
            </a:xfrm>
            <a:custGeom>
              <a:avLst/>
              <a:gdLst/>
              <a:ahLst/>
              <a:cxnLst/>
              <a:rect l="l" t="t" r="r" b="b"/>
              <a:pathLst>
                <a:path w="552" h="553" extrusionOk="0">
                  <a:moveTo>
                    <a:pt x="0" y="1"/>
                  </a:moveTo>
                  <a:lnTo>
                    <a:pt x="0" y="252"/>
                  </a:lnTo>
                  <a:lnTo>
                    <a:pt x="552" y="552"/>
                  </a:lnTo>
                  <a:lnTo>
                    <a:pt x="552" y="3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2" name="Google Shape;3682;p44"/>
            <p:cNvSpPr/>
            <p:nvPr/>
          </p:nvSpPr>
          <p:spPr>
            <a:xfrm>
              <a:off x="3532100" y="2349650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1"/>
                  </a:moveTo>
                  <a:lnTo>
                    <a:pt x="1" y="251"/>
                  </a:lnTo>
                  <a:cubicBezTo>
                    <a:pt x="26" y="251"/>
                    <a:pt x="26" y="276"/>
                    <a:pt x="26" y="276"/>
                  </a:cubicBezTo>
                  <a:lnTo>
                    <a:pt x="26" y="51"/>
                  </a:lnTo>
                  <a:cubicBezTo>
                    <a:pt x="26" y="26"/>
                    <a:pt x="26" y="26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3" name="Google Shape;3683;p44"/>
            <p:cNvSpPr/>
            <p:nvPr/>
          </p:nvSpPr>
          <p:spPr>
            <a:xfrm>
              <a:off x="3582225" y="23502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4" name="Google Shape;3684;p44"/>
            <p:cNvSpPr/>
            <p:nvPr/>
          </p:nvSpPr>
          <p:spPr>
            <a:xfrm>
              <a:off x="3582225" y="23502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5" name="Google Shape;3685;p44"/>
            <p:cNvSpPr/>
            <p:nvPr/>
          </p:nvSpPr>
          <p:spPr>
            <a:xfrm>
              <a:off x="3581600" y="23502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6" name="Google Shape;3686;p44"/>
            <p:cNvSpPr/>
            <p:nvPr/>
          </p:nvSpPr>
          <p:spPr>
            <a:xfrm>
              <a:off x="3581600" y="23502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cubicBezTo>
                    <a:pt x="1" y="26"/>
                    <a:pt x="1" y="26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7" name="Google Shape;3687;p44"/>
            <p:cNvSpPr/>
            <p:nvPr/>
          </p:nvSpPr>
          <p:spPr>
            <a:xfrm>
              <a:off x="3581600" y="23509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8" name="Google Shape;3688;p44"/>
            <p:cNvSpPr/>
            <p:nvPr/>
          </p:nvSpPr>
          <p:spPr>
            <a:xfrm>
              <a:off x="3581600" y="23509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9" name="Google Shape;3689;p44"/>
            <p:cNvSpPr/>
            <p:nvPr/>
          </p:nvSpPr>
          <p:spPr>
            <a:xfrm>
              <a:off x="3581600" y="23509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0" name="Google Shape;3690;p44"/>
            <p:cNvSpPr/>
            <p:nvPr/>
          </p:nvSpPr>
          <p:spPr>
            <a:xfrm>
              <a:off x="3581600" y="23509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1" name="Google Shape;3691;p44"/>
            <p:cNvSpPr/>
            <p:nvPr/>
          </p:nvSpPr>
          <p:spPr>
            <a:xfrm>
              <a:off x="3493875" y="23502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2" name="Google Shape;3692;p44"/>
            <p:cNvSpPr/>
            <p:nvPr/>
          </p:nvSpPr>
          <p:spPr>
            <a:xfrm>
              <a:off x="3493875" y="23502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3" name="Google Shape;3693;p44"/>
            <p:cNvSpPr/>
            <p:nvPr/>
          </p:nvSpPr>
          <p:spPr>
            <a:xfrm>
              <a:off x="3493875" y="23502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4" name="Google Shape;3694;p44"/>
            <p:cNvSpPr/>
            <p:nvPr/>
          </p:nvSpPr>
          <p:spPr>
            <a:xfrm>
              <a:off x="3493875" y="23502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5" name="Google Shape;3695;p44"/>
            <p:cNvSpPr/>
            <p:nvPr/>
          </p:nvSpPr>
          <p:spPr>
            <a:xfrm>
              <a:off x="3493875" y="23502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6" name="Google Shape;3696;p44"/>
            <p:cNvSpPr/>
            <p:nvPr/>
          </p:nvSpPr>
          <p:spPr>
            <a:xfrm>
              <a:off x="3493875" y="23502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cubicBezTo>
                    <a:pt x="1" y="26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7" name="Google Shape;3697;p44"/>
            <p:cNvSpPr/>
            <p:nvPr/>
          </p:nvSpPr>
          <p:spPr>
            <a:xfrm>
              <a:off x="3493250" y="23509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8" name="Google Shape;3698;p44"/>
            <p:cNvSpPr/>
            <p:nvPr/>
          </p:nvSpPr>
          <p:spPr>
            <a:xfrm>
              <a:off x="3493250" y="23509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9" name="Google Shape;3699;p44"/>
            <p:cNvSpPr/>
            <p:nvPr/>
          </p:nvSpPr>
          <p:spPr>
            <a:xfrm>
              <a:off x="3621075" y="2347775"/>
              <a:ext cx="5675" cy="9425"/>
            </a:xfrm>
            <a:custGeom>
              <a:avLst/>
              <a:gdLst/>
              <a:ahLst/>
              <a:cxnLst/>
              <a:rect l="l" t="t" r="r" b="b"/>
              <a:pathLst>
                <a:path w="227" h="377" extrusionOk="0">
                  <a:moveTo>
                    <a:pt x="226" y="0"/>
                  </a:moveTo>
                  <a:lnTo>
                    <a:pt x="1" y="151"/>
                  </a:lnTo>
                  <a:lnTo>
                    <a:pt x="1" y="376"/>
                  </a:lnTo>
                  <a:lnTo>
                    <a:pt x="226" y="251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0" name="Google Shape;3700;p44"/>
            <p:cNvSpPr/>
            <p:nvPr/>
          </p:nvSpPr>
          <p:spPr>
            <a:xfrm>
              <a:off x="3542750" y="2350275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51"/>
                    <a:pt x="1" y="276"/>
                    <a:pt x="26" y="276"/>
                  </a:cubicBezTo>
                  <a:lnTo>
                    <a:pt x="26" y="26"/>
                  </a:lnTo>
                  <a:cubicBezTo>
                    <a:pt x="1" y="26"/>
                    <a:pt x="1" y="26"/>
                    <a:pt x="1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1" name="Google Shape;3701;p44"/>
            <p:cNvSpPr/>
            <p:nvPr/>
          </p:nvSpPr>
          <p:spPr>
            <a:xfrm>
              <a:off x="3596650" y="2344025"/>
              <a:ext cx="13800" cy="13175"/>
            </a:xfrm>
            <a:custGeom>
              <a:avLst/>
              <a:gdLst/>
              <a:ahLst/>
              <a:cxnLst/>
              <a:rect l="l" t="t" r="r" b="b"/>
              <a:pathLst>
                <a:path w="552" h="527" extrusionOk="0">
                  <a:moveTo>
                    <a:pt x="0" y="0"/>
                  </a:moveTo>
                  <a:lnTo>
                    <a:pt x="0" y="226"/>
                  </a:lnTo>
                  <a:lnTo>
                    <a:pt x="552" y="526"/>
                  </a:lnTo>
                  <a:lnTo>
                    <a:pt x="552" y="3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2" name="Google Shape;3702;p44"/>
            <p:cNvSpPr/>
            <p:nvPr/>
          </p:nvSpPr>
          <p:spPr>
            <a:xfrm>
              <a:off x="3571575" y="2350900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51"/>
                    <a:pt x="26" y="251"/>
                    <a:pt x="26" y="276"/>
                  </a:cubicBezTo>
                  <a:lnTo>
                    <a:pt x="26" y="26"/>
                  </a:lnTo>
                  <a:cubicBezTo>
                    <a:pt x="26" y="26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3" name="Google Shape;3703;p44"/>
            <p:cNvSpPr/>
            <p:nvPr/>
          </p:nvSpPr>
          <p:spPr>
            <a:xfrm>
              <a:off x="3621075" y="23515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4" name="Google Shape;3704;p44"/>
            <p:cNvSpPr/>
            <p:nvPr/>
          </p:nvSpPr>
          <p:spPr>
            <a:xfrm>
              <a:off x="3620450" y="23515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5" name="Google Shape;3705;p44"/>
            <p:cNvSpPr/>
            <p:nvPr/>
          </p:nvSpPr>
          <p:spPr>
            <a:xfrm>
              <a:off x="3620450" y="23515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6" name="Google Shape;3706;p44"/>
            <p:cNvSpPr/>
            <p:nvPr/>
          </p:nvSpPr>
          <p:spPr>
            <a:xfrm>
              <a:off x="3620450" y="23515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7" name="Google Shape;3707;p44"/>
            <p:cNvSpPr/>
            <p:nvPr/>
          </p:nvSpPr>
          <p:spPr>
            <a:xfrm>
              <a:off x="3620450" y="23515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8" name="Google Shape;3708;p44"/>
            <p:cNvSpPr/>
            <p:nvPr/>
          </p:nvSpPr>
          <p:spPr>
            <a:xfrm>
              <a:off x="3620450" y="23515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9" name="Google Shape;3709;p44"/>
            <p:cNvSpPr/>
            <p:nvPr/>
          </p:nvSpPr>
          <p:spPr>
            <a:xfrm>
              <a:off x="3620450" y="23515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cubicBezTo>
                    <a:pt x="1" y="26"/>
                    <a:pt x="1" y="26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0" name="Google Shape;3710;p44"/>
            <p:cNvSpPr/>
            <p:nvPr/>
          </p:nvSpPr>
          <p:spPr>
            <a:xfrm>
              <a:off x="3620450" y="23521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1" name="Google Shape;3711;p44"/>
            <p:cNvSpPr/>
            <p:nvPr/>
          </p:nvSpPr>
          <p:spPr>
            <a:xfrm>
              <a:off x="3532725" y="23509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2" name="Google Shape;3712;p44"/>
            <p:cNvSpPr/>
            <p:nvPr/>
          </p:nvSpPr>
          <p:spPr>
            <a:xfrm>
              <a:off x="3532725" y="23509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3" name="Google Shape;3713;p44"/>
            <p:cNvSpPr/>
            <p:nvPr/>
          </p:nvSpPr>
          <p:spPr>
            <a:xfrm>
              <a:off x="3532725" y="23509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4" name="Google Shape;3714;p44"/>
            <p:cNvSpPr/>
            <p:nvPr/>
          </p:nvSpPr>
          <p:spPr>
            <a:xfrm>
              <a:off x="3532725" y="23509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5" name="Google Shape;3715;p44"/>
            <p:cNvSpPr/>
            <p:nvPr/>
          </p:nvSpPr>
          <p:spPr>
            <a:xfrm>
              <a:off x="3532725" y="23509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cubicBezTo>
                    <a:pt x="1" y="26"/>
                    <a:pt x="1" y="26"/>
                    <a:pt x="1" y="1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6" name="Google Shape;3716;p44"/>
            <p:cNvSpPr/>
            <p:nvPr/>
          </p:nvSpPr>
          <p:spPr>
            <a:xfrm>
              <a:off x="3532725" y="23515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7" name="Google Shape;3717;p44"/>
            <p:cNvSpPr/>
            <p:nvPr/>
          </p:nvSpPr>
          <p:spPr>
            <a:xfrm>
              <a:off x="3532100" y="23515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26" y="251"/>
                    <a:pt x="26" y="251"/>
                    <a:pt x="26" y="226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8" name="Google Shape;3718;p44"/>
            <p:cNvSpPr/>
            <p:nvPr/>
          </p:nvSpPr>
          <p:spPr>
            <a:xfrm>
              <a:off x="3532100" y="23515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9" name="Google Shape;3719;p44"/>
            <p:cNvSpPr/>
            <p:nvPr/>
          </p:nvSpPr>
          <p:spPr>
            <a:xfrm>
              <a:off x="3581600" y="2350900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76"/>
                    <a:pt x="26" y="276"/>
                  </a:cubicBezTo>
                  <a:lnTo>
                    <a:pt x="26" y="51"/>
                  </a:lnTo>
                  <a:cubicBezTo>
                    <a:pt x="1" y="26"/>
                    <a:pt x="1" y="26"/>
                    <a:pt x="1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0" name="Google Shape;3720;p44"/>
            <p:cNvSpPr/>
            <p:nvPr/>
          </p:nvSpPr>
          <p:spPr>
            <a:xfrm>
              <a:off x="3460675" y="23521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1" name="Google Shape;3721;p44"/>
            <p:cNvSpPr/>
            <p:nvPr/>
          </p:nvSpPr>
          <p:spPr>
            <a:xfrm>
              <a:off x="3460675" y="23515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26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26"/>
                    <a:pt x="1" y="2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2" name="Google Shape;3722;p44"/>
            <p:cNvSpPr/>
            <p:nvPr/>
          </p:nvSpPr>
          <p:spPr>
            <a:xfrm>
              <a:off x="3460050" y="23515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3" name="Google Shape;3723;p44"/>
            <p:cNvSpPr/>
            <p:nvPr/>
          </p:nvSpPr>
          <p:spPr>
            <a:xfrm>
              <a:off x="3460050" y="23515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4" name="Google Shape;3724;p44"/>
            <p:cNvSpPr/>
            <p:nvPr/>
          </p:nvSpPr>
          <p:spPr>
            <a:xfrm>
              <a:off x="3460050" y="23515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5" name="Google Shape;3725;p44"/>
            <p:cNvSpPr/>
            <p:nvPr/>
          </p:nvSpPr>
          <p:spPr>
            <a:xfrm>
              <a:off x="3459425" y="23515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6" name="Google Shape;3726;p44"/>
            <p:cNvSpPr/>
            <p:nvPr/>
          </p:nvSpPr>
          <p:spPr>
            <a:xfrm>
              <a:off x="3459425" y="23515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7" name="Google Shape;3727;p44"/>
            <p:cNvSpPr/>
            <p:nvPr/>
          </p:nvSpPr>
          <p:spPr>
            <a:xfrm>
              <a:off x="3459425" y="23515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8" name="Google Shape;3728;p44"/>
            <p:cNvSpPr/>
            <p:nvPr/>
          </p:nvSpPr>
          <p:spPr>
            <a:xfrm>
              <a:off x="3458800" y="23515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9" name="Google Shape;3729;p44"/>
            <p:cNvSpPr/>
            <p:nvPr/>
          </p:nvSpPr>
          <p:spPr>
            <a:xfrm>
              <a:off x="3458175" y="23515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0" name="Google Shape;3730;p44"/>
            <p:cNvSpPr/>
            <p:nvPr/>
          </p:nvSpPr>
          <p:spPr>
            <a:xfrm>
              <a:off x="3458175" y="23515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6"/>
                  </a:lnTo>
                  <a:cubicBezTo>
                    <a:pt x="0" y="26"/>
                    <a:pt x="0" y="26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1" name="Google Shape;3731;p44"/>
            <p:cNvSpPr/>
            <p:nvPr/>
          </p:nvSpPr>
          <p:spPr>
            <a:xfrm>
              <a:off x="3610425" y="2351525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26" y="251"/>
                    <a:pt x="26" y="276"/>
                  </a:cubicBezTo>
                  <a:lnTo>
                    <a:pt x="26" y="51"/>
                  </a:lnTo>
                  <a:cubicBezTo>
                    <a:pt x="26" y="26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2" name="Google Shape;3732;p44"/>
            <p:cNvSpPr/>
            <p:nvPr/>
          </p:nvSpPr>
          <p:spPr>
            <a:xfrm>
              <a:off x="3620450" y="23521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51"/>
                    <a:pt x="1" y="251"/>
                    <a:pt x="26" y="251"/>
                  </a:cubicBezTo>
                  <a:lnTo>
                    <a:pt x="26" y="26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3" name="Google Shape;3733;p44"/>
            <p:cNvSpPr/>
            <p:nvPr/>
          </p:nvSpPr>
          <p:spPr>
            <a:xfrm>
              <a:off x="3572200" y="23515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4" name="Google Shape;3734;p44"/>
            <p:cNvSpPr/>
            <p:nvPr/>
          </p:nvSpPr>
          <p:spPr>
            <a:xfrm>
              <a:off x="3572200" y="23515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5" name="Google Shape;3735;p44"/>
            <p:cNvSpPr/>
            <p:nvPr/>
          </p:nvSpPr>
          <p:spPr>
            <a:xfrm>
              <a:off x="3572200" y="23515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cubicBezTo>
                    <a:pt x="1" y="26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6" name="Google Shape;3736;p44"/>
            <p:cNvSpPr/>
            <p:nvPr/>
          </p:nvSpPr>
          <p:spPr>
            <a:xfrm>
              <a:off x="3571575" y="23521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7" name="Google Shape;3737;p44"/>
            <p:cNvSpPr/>
            <p:nvPr/>
          </p:nvSpPr>
          <p:spPr>
            <a:xfrm>
              <a:off x="3571575" y="23521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8" name="Google Shape;3738;p44"/>
            <p:cNvSpPr/>
            <p:nvPr/>
          </p:nvSpPr>
          <p:spPr>
            <a:xfrm>
              <a:off x="3571575" y="23521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9" name="Google Shape;3739;p44"/>
            <p:cNvSpPr/>
            <p:nvPr/>
          </p:nvSpPr>
          <p:spPr>
            <a:xfrm>
              <a:off x="3571575" y="23521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cubicBezTo>
                    <a:pt x="1" y="26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0" name="Google Shape;3740;p44"/>
            <p:cNvSpPr/>
            <p:nvPr/>
          </p:nvSpPr>
          <p:spPr>
            <a:xfrm>
              <a:off x="3571575" y="23527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1" name="Google Shape;3741;p44"/>
            <p:cNvSpPr/>
            <p:nvPr/>
          </p:nvSpPr>
          <p:spPr>
            <a:xfrm>
              <a:off x="3499525" y="23527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26"/>
                  </a:lnTo>
                  <a:cubicBezTo>
                    <a:pt x="25" y="226"/>
                    <a:pt x="25" y="252"/>
                    <a:pt x="25" y="252"/>
                  </a:cubicBez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2" name="Google Shape;3742;p44"/>
            <p:cNvSpPr/>
            <p:nvPr/>
          </p:nvSpPr>
          <p:spPr>
            <a:xfrm>
              <a:off x="3499525" y="23527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3" name="Google Shape;3743;p44"/>
            <p:cNvSpPr/>
            <p:nvPr/>
          </p:nvSpPr>
          <p:spPr>
            <a:xfrm>
              <a:off x="3499525" y="23527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4" name="Google Shape;3744;p44"/>
            <p:cNvSpPr/>
            <p:nvPr/>
          </p:nvSpPr>
          <p:spPr>
            <a:xfrm>
              <a:off x="3498900" y="23527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5" name="Google Shape;3745;p44"/>
            <p:cNvSpPr/>
            <p:nvPr/>
          </p:nvSpPr>
          <p:spPr>
            <a:xfrm>
              <a:off x="3498900" y="23527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6" name="Google Shape;3746;p44"/>
            <p:cNvSpPr/>
            <p:nvPr/>
          </p:nvSpPr>
          <p:spPr>
            <a:xfrm>
              <a:off x="3498275" y="23527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7" name="Google Shape;3747;p44"/>
            <p:cNvSpPr/>
            <p:nvPr/>
          </p:nvSpPr>
          <p:spPr>
            <a:xfrm>
              <a:off x="3498275" y="23527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8" name="Google Shape;3748;p44"/>
            <p:cNvSpPr/>
            <p:nvPr/>
          </p:nvSpPr>
          <p:spPr>
            <a:xfrm>
              <a:off x="3498275" y="23527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9" name="Google Shape;3749;p44"/>
            <p:cNvSpPr/>
            <p:nvPr/>
          </p:nvSpPr>
          <p:spPr>
            <a:xfrm>
              <a:off x="3497650" y="23527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0" name="Google Shape;3750;p44"/>
            <p:cNvSpPr/>
            <p:nvPr/>
          </p:nvSpPr>
          <p:spPr>
            <a:xfrm>
              <a:off x="3497650" y="23527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1" name="Google Shape;3751;p44"/>
            <p:cNvSpPr/>
            <p:nvPr/>
          </p:nvSpPr>
          <p:spPr>
            <a:xfrm>
              <a:off x="3497025" y="23527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2"/>
                  </a:lnTo>
                  <a:cubicBezTo>
                    <a:pt x="0" y="252"/>
                    <a:pt x="0" y="226"/>
                    <a:pt x="25" y="226"/>
                  </a:cubicBez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2" name="Google Shape;3752;p44"/>
            <p:cNvSpPr/>
            <p:nvPr/>
          </p:nvSpPr>
          <p:spPr>
            <a:xfrm>
              <a:off x="3611050" y="23527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3" name="Google Shape;3753;p44"/>
            <p:cNvSpPr/>
            <p:nvPr/>
          </p:nvSpPr>
          <p:spPr>
            <a:xfrm>
              <a:off x="3611050" y="23527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4" name="Google Shape;3754;p44"/>
            <p:cNvSpPr/>
            <p:nvPr/>
          </p:nvSpPr>
          <p:spPr>
            <a:xfrm>
              <a:off x="3611050" y="23527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5" name="Google Shape;3755;p44"/>
            <p:cNvSpPr/>
            <p:nvPr/>
          </p:nvSpPr>
          <p:spPr>
            <a:xfrm>
              <a:off x="3611050" y="23527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52"/>
                    <a:pt x="1" y="252"/>
                    <a:pt x="1" y="252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6" name="Google Shape;3756;p44"/>
            <p:cNvSpPr/>
            <p:nvPr/>
          </p:nvSpPr>
          <p:spPr>
            <a:xfrm>
              <a:off x="3610425" y="23527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2"/>
                  </a:lnTo>
                  <a:lnTo>
                    <a:pt x="26" y="252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7" name="Google Shape;3757;p44"/>
            <p:cNvSpPr/>
            <p:nvPr/>
          </p:nvSpPr>
          <p:spPr>
            <a:xfrm>
              <a:off x="3610425" y="23527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1" y="252"/>
                    <a:pt x="1" y="252"/>
                  </a:cubicBezTo>
                  <a:lnTo>
                    <a:pt x="1" y="26"/>
                  </a:lnTo>
                  <a:cubicBezTo>
                    <a:pt x="1" y="26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8" name="Google Shape;3758;p44"/>
            <p:cNvSpPr/>
            <p:nvPr/>
          </p:nvSpPr>
          <p:spPr>
            <a:xfrm>
              <a:off x="3610425" y="23534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7"/>
                  </a:lnTo>
                  <a:cubicBezTo>
                    <a:pt x="1" y="227"/>
                    <a:pt x="1" y="227"/>
                    <a:pt x="1" y="227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9" name="Google Shape;3759;p44"/>
            <p:cNvSpPr/>
            <p:nvPr/>
          </p:nvSpPr>
          <p:spPr>
            <a:xfrm>
              <a:off x="3610425" y="23534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7"/>
                  </a:lnTo>
                  <a:cubicBezTo>
                    <a:pt x="1" y="227"/>
                    <a:pt x="1" y="227"/>
                    <a:pt x="1" y="252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0" name="Google Shape;3760;p44"/>
            <p:cNvSpPr/>
            <p:nvPr/>
          </p:nvSpPr>
          <p:spPr>
            <a:xfrm>
              <a:off x="3539000" y="23534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26"/>
                  </a:moveTo>
                  <a:lnTo>
                    <a:pt x="0" y="252"/>
                  </a:lnTo>
                  <a:cubicBezTo>
                    <a:pt x="0" y="252"/>
                    <a:pt x="0" y="252"/>
                    <a:pt x="0" y="252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2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1" name="Google Shape;3761;p44"/>
            <p:cNvSpPr/>
            <p:nvPr/>
          </p:nvSpPr>
          <p:spPr>
            <a:xfrm>
              <a:off x="3538375" y="23534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2"/>
                  </a:lnTo>
                  <a:lnTo>
                    <a:pt x="25" y="252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2" name="Google Shape;3762;p44"/>
            <p:cNvSpPr/>
            <p:nvPr/>
          </p:nvSpPr>
          <p:spPr>
            <a:xfrm>
              <a:off x="3538375" y="23534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2"/>
                  </a:lnTo>
                  <a:cubicBezTo>
                    <a:pt x="0" y="252"/>
                    <a:pt x="0" y="252"/>
                    <a:pt x="0" y="227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3" name="Google Shape;3763;p44"/>
            <p:cNvSpPr/>
            <p:nvPr/>
          </p:nvSpPr>
          <p:spPr>
            <a:xfrm>
              <a:off x="3537750" y="23534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27"/>
                  </a:lnTo>
                  <a:cubicBezTo>
                    <a:pt x="0" y="227"/>
                    <a:pt x="25" y="227"/>
                    <a:pt x="25" y="252"/>
                  </a:cubicBez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4" name="Google Shape;3764;p44"/>
            <p:cNvSpPr/>
            <p:nvPr/>
          </p:nvSpPr>
          <p:spPr>
            <a:xfrm>
              <a:off x="3537750" y="23534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7"/>
                  </a:lnTo>
                  <a:cubicBezTo>
                    <a:pt x="0" y="227"/>
                    <a:pt x="0" y="227"/>
                    <a:pt x="0" y="227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5" name="Google Shape;3765;p44"/>
            <p:cNvSpPr/>
            <p:nvPr/>
          </p:nvSpPr>
          <p:spPr>
            <a:xfrm>
              <a:off x="3537750" y="23534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7"/>
                  </a:lnTo>
                  <a:cubicBezTo>
                    <a:pt x="0" y="227"/>
                    <a:pt x="0" y="227"/>
                    <a:pt x="0" y="227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6" name="Google Shape;3766;p44"/>
            <p:cNvSpPr/>
            <p:nvPr/>
          </p:nvSpPr>
          <p:spPr>
            <a:xfrm>
              <a:off x="3537125" y="23534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7"/>
                  </a:lnTo>
                  <a:lnTo>
                    <a:pt x="25" y="227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7" name="Google Shape;3767;p44"/>
            <p:cNvSpPr/>
            <p:nvPr/>
          </p:nvSpPr>
          <p:spPr>
            <a:xfrm>
              <a:off x="3537125" y="23534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7"/>
                  </a:lnTo>
                  <a:cubicBezTo>
                    <a:pt x="0" y="227"/>
                    <a:pt x="0" y="227"/>
                    <a:pt x="0" y="227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8" name="Google Shape;3768;p44"/>
            <p:cNvSpPr/>
            <p:nvPr/>
          </p:nvSpPr>
          <p:spPr>
            <a:xfrm>
              <a:off x="3536500" y="23534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7"/>
                  </a:lnTo>
                  <a:lnTo>
                    <a:pt x="25" y="227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9" name="Google Shape;3769;p44"/>
            <p:cNvSpPr/>
            <p:nvPr/>
          </p:nvSpPr>
          <p:spPr>
            <a:xfrm>
              <a:off x="3536500" y="23534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27"/>
                  </a:lnTo>
                  <a:cubicBezTo>
                    <a:pt x="0" y="252"/>
                    <a:pt x="0" y="252"/>
                    <a:pt x="0" y="252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0" name="Google Shape;3770;p44"/>
            <p:cNvSpPr/>
            <p:nvPr/>
          </p:nvSpPr>
          <p:spPr>
            <a:xfrm>
              <a:off x="3535875" y="23534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5" y="1"/>
                  </a:moveTo>
                  <a:cubicBezTo>
                    <a:pt x="0" y="1"/>
                    <a:pt x="0" y="1"/>
                    <a:pt x="0" y="26"/>
                  </a:cubicBezTo>
                  <a:lnTo>
                    <a:pt x="0" y="252"/>
                  </a:lnTo>
                  <a:lnTo>
                    <a:pt x="25" y="252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1" name="Google Shape;3771;p44"/>
            <p:cNvSpPr/>
            <p:nvPr/>
          </p:nvSpPr>
          <p:spPr>
            <a:xfrm>
              <a:off x="3577850" y="23546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2" name="Google Shape;3772;p44"/>
            <p:cNvSpPr/>
            <p:nvPr/>
          </p:nvSpPr>
          <p:spPr>
            <a:xfrm>
              <a:off x="3577225" y="235405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25"/>
                  </a:lnTo>
                  <a:cubicBezTo>
                    <a:pt x="25" y="25"/>
                    <a:pt x="0" y="25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3" name="Google Shape;3773;p44"/>
            <p:cNvSpPr/>
            <p:nvPr/>
          </p:nvSpPr>
          <p:spPr>
            <a:xfrm>
              <a:off x="3577225" y="23540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4" name="Google Shape;3774;p44"/>
            <p:cNvSpPr/>
            <p:nvPr/>
          </p:nvSpPr>
          <p:spPr>
            <a:xfrm>
              <a:off x="3577225" y="23540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5" name="Google Shape;3775;p44"/>
            <p:cNvSpPr/>
            <p:nvPr/>
          </p:nvSpPr>
          <p:spPr>
            <a:xfrm>
              <a:off x="3576600" y="235405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6" name="Google Shape;3776;p44"/>
            <p:cNvSpPr/>
            <p:nvPr/>
          </p:nvSpPr>
          <p:spPr>
            <a:xfrm>
              <a:off x="3576600" y="23540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7" name="Google Shape;3777;p44"/>
            <p:cNvSpPr/>
            <p:nvPr/>
          </p:nvSpPr>
          <p:spPr>
            <a:xfrm>
              <a:off x="3575975" y="235405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8" name="Google Shape;3778;p44"/>
            <p:cNvSpPr/>
            <p:nvPr/>
          </p:nvSpPr>
          <p:spPr>
            <a:xfrm>
              <a:off x="3575975" y="23540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9" name="Google Shape;3779;p44"/>
            <p:cNvSpPr/>
            <p:nvPr/>
          </p:nvSpPr>
          <p:spPr>
            <a:xfrm>
              <a:off x="3575975" y="23540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0" name="Google Shape;3780;p44"/>
            <p:cNvSpPr/>
            <p:nvPr/>
          </p:nvSpPr>
          <p:spPr>
            <a:xfrm>
              <a:off x="3575325" y="2354050"/>
              <a:ext cx="675" cy="6275"/>
            </a:xfrm>
            <a:custGeom>
              <a:avLst/>
              <a:gdLst/>
              <a:ahLst/>
              <a:cxnLst/>
              <a:rect l="l" t="t" r="r" b="b"/>
              <a:pathLst>
                <a:path w="27" h="251" extrusionOk="0">
                  <a:moveTo>
                    <a:pt x="26" y="0"/>
                  </a:moveTo>
                  <a:cubicBezTo>
                    <a:pt x="1" y="0"/>
                    <a:pt x="1" y="0"/>
                    <a:pt x="1" y="25"/>
                  </a:cubicBez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1" name="Google Shape;3781;p44"/>
            <p:cNvSpPr/>
            <p:nvPr/>
          </p:nvSpPr>
          <p:spPr>
            <a:xfrm>
              <a:off x="3574700" y="23546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2" name="Google Shape;3782;p44"/>
            <p:cNvSpPr/>
            <p:nvPr/>
          </p:nvSpPr>
          <p:spPr>
            <a:xfrm>
              <a:off x="3616700" y="23553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3" name="Google Shape;3783;p44"/>
            <p:cNvSpPr/>
            <p:nvPr/>
          </p:nvSpPr>
          <p:spPr>
            <a:xfrm>
              <a:off x="3616075" y="235530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4" name="Google Shape;3784;p44"/>
            <p:cNvSpPr/>
            <p:nvPr/>
          </p:nvSpPr>
          <p:spPr>
            <a:xfrm>
              <a:off x="3616075" y="23553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5" name="Google Shape;3785;p44"/>
            <p:cNvSpPr/>
            <p:nvPr/>
          </p:nvSpPr>
          <p:spPr>
            <a:xfrm>
              <a:off x="3616075" y="23553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6" name="Google Shape;3786;p44"/>
            <p:cNvSpPr/>
            <p:nvPr/>
          </p:nvSpPr>
          <p:spPr>
            <a:xfrm>
              <a:off x="3615450" y="235530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7" name="Google Shape;3787;p44"/>
            <p:cNvSpPr/>
            <p:nvPr/>
          </p:nvSpPr>
          <p:spPr>
            <a:xfrm>
              <a:off x="3615450" y="2355300"/>
              <a:ext cx="0" cy="5650"/>
            </a:xfrm>
            <a:custGeom>
              <a:avLst/>
              <a:gdLst/>
              <a:ahLst/>
              <a:cxnLst/>
              <a:rect l="l" t="t" r="r" b="b"/>
              <a:pathLst>
                <a:path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8" name="Google Shape;3788;p44"/>
            <p:cNvSpPr/>
            <p:nvPr/>
          </p:nvSpPr>
          <p:spPr>
            <a:xfrm>
              <a:off x="3615450" y="2355300"/>
              <a:ext cx="0" cy="5650"/>
            </a:xfrm>
            <a:custGeom>
              <a:avLst/>
              <a:gdLst/>
              <a:ahLst/>
              <a:cxnLst/>
              <a:rect l="l" t="t" r="r" b="b"/>
              <a:pathLst>
                <a:path h="226" extrusionOk="0">
                  <a:moveTo>
                    <a:pt x="0" y="0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9" name="Google Shape;3789;p44"/>
            <p:cNvSpPr/>
            <p:nvPr/>
          </p:nvSpPr>
          <p:spPr>
            <a:xfrm>
              <a:off x="3614800" y="235530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0" name="Google Shape;3790;p44"/>
            <p:cNvSpPr/>
            <p:nvPr/>
          </p:nvSpPr>
          <p:spPr>
            <a:xfrm>
              <a:off x="3614800" y="23553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1" name="Google Shape;3791;p44"/>
            <p:cNvSpPr/>
            <p:nvPr/>
          </p:nvSpPr>
          <p:spPr>
            <a:xfrm>
              <a:off x="3614175" y="235530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2" name="Google Shape;3792;p44"/>
            <p:cNvSpPr/>
            <p:nvPr/>
          </p:nvSpPr>
          <p:spPr>
            <a:xfrm>
              <a:off x="3613550" y="23553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26" y="226"/>
                    <a:pt x="26" y="226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3" name="Google Shape;3793;p44"/>
            <p:cNvSpPr/>
            <p:nvPr/>
          </p:nvSpPr>
          <p:spPr>
            <a:xfrm>
              <a:off x="3628600" y="2347775"/>
              <a:ext cx="14425" cy="14425"/>
            </a:xfrm>
            <a:custGeom>
              <a:avLst/>
              <a:gdLst/>
              <a:ahLst/>
              <a:cxnLst/>
              <a:rect l="l" t="t" r="r" b="b"/>
              <a:pathLst>
                <a:path w="577" h="577" extrusionOk="0">
                  <a:moveTo>
                    <a:pt x="0" y="0"/>
                  </a:moveTo>
                  <a:lnTo>
                    <a:pt x="0" y="251"/>
                  </a:lnTo>
                  <a:lnTo>
                    <a:pt x="577" y="577"/>
                  </a:lnTo>
                  <a:lnTo>
                    <a:pt x="577" y="3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4" name="Google Shape;3794;p44"/>
            <p:cNvSpPr/>
            <p:nvPr/>
          </p:nvSpPr>
          <p:spPr>
            <a:xfrm>
              <a:off x="3643000" y="235655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26" y="226"/>
                    <a:pt x="26" y="251"/>
                    <a:pt x="26" y="251"/>
                  </a:cubicBezTo>
                  <a:lnTo>
                    <a:pt x="26" y="25"/>
                  </a:lnTo>
                  <a:cubicBezTo>
                    <a:pt x="26" y="0"/>
                    <a:pt x="26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5" name="Google Shape;3795;p44"/>
            <p:cNvSpPr/>
            <p:nvPr/>
          </p:nvSpPr>
          <p:spPr>
            <a:xfrm>
              <a:off x="3443125" y="2350275"/>
              <a:ext cx="11300" cy="11925"/>
            </a:xfrm>
            <a:custGeom>
              <a:avLst/>
              <a:gdLst/>
              <a:ahLst/>
              <a:cxnLst/>
              <a:rect l="l" t="t" r="r" b="b"/>
              <a:pathLst>
                <a:path w="452" h="477" extrusionOk="0">
                  <a:moveTo>
                    <a:pt x="452" y="1"/>
                  </a:moveTo>
                  <a:lnTo>
                    <a:pt x="1" y="251"/>
                  </a:lnTo>
                  <a:lnTo>
                    <a:pt x="1" y="477"/>
                  </a:lnTo>
                  <a:lnTo>
                    <a:pt x="452" y="226"/>
                  </a:lnTo>
                  <a:lnTo>
                    <a:pt x="452" y="1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6" name="Google Shape;3796;p44"/>
            <p:cNvSpPr/>
            <p:nvPr/>
          </p:nvSpPr>
          <p:spPr>
            <a:xfrm>
              <a:off x="3426850" y="2348400"/>
              <a:ext cx="13175" cy="13800"/>
            </a:xfrm>
            <a:custGeom>
              <a:avLst/>
              <a:gdLst/>
              <a:ahLst/>
              <a:cxnLst/>
              <a:rect l="l" t="t" r="r" b="b"/>
              <a:pathLst>
                <a:path w="527" h="552" extrusionOk="0">
                  <a:moveTo>
                    <a:pt x="0" y="0"/>
                  </a:moveTo>
                  <a:lnTo>
                    <a:pt x="0" y="251"/>
                  </a:lnTo>
                  <a:lnTo>
                    <a:pt x="526" y="552"/>
                  </a:lnTo>
                  <a:lnTo>
                    <a:pt x="526" y="3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7" name="Google Shape;3797;p44"/>
            <p:cNvSpPr/>
            <p:nvPr/>
          </p:nvSpPr>
          <p:spPr>
            <a:xfrm>
              <a:off x="3443125" y="23565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8" name="Google Shape;3798;p44"/>
            <p:cNvSpPr/>
            <p:nvPr/>
          </p:nvSpPr>
          <p:spPr>
            <a:xfrm>
              <a:off x="3442500" y="235655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9" name="Google Shape;3799;p44"/>
            <p:cNvSpPr/>
            <p:nvPr/>
          </p:nvSpPr>
          <p:spPr>
            <a:xfrm>
              <a:off x="3441875" y="235655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6" y="0"/>
                  </a:moveTo>
                  <a:cubicBezTo>
                    <a:pt x="26" y="0"/>
                    <a:pt x="26" y="25"/>
                    <a:pt x="1" y="25"/>
                  </a:cubicBez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0" name="Google Shape;3800;p44"/>
            <p:cNvSpPr/>
            <p:nvPr/>
          </p:nvSpPr>
          <p:spPr>
            <a:xfrm>
              <a:off x="3441875" y="23571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1" name="Google Shape;3801;p44"/>
            <p:cNvSpPr/>
            <p:nvPr/>
          </p:nvSpPr>
          <p:spPr>
            <a:xfrm>
              <a:off x="3441875" y="23571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2" name="Google Shape;3802;p44"/>
            <p:cNvSpPr/>
            <p:nvPr/>
          </p:nvSpPr>
          <p:spPr>
            <a:xfrm>
              <a:off x="3441250" y="23571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3" name="Google Shape;3803;p44"/>
            <p:cNvSpPr/>
            <p:nvPr/>
          </p:nvSpPr>
          <p:spPr>
            <a:xfrm>
              <a:off x="3441250" y="23571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4" name="Google Shape;3804;p44"/>
            <p:cNvSpPr/>
            <p:nvPr/>
          </p:nvSpPr>
          <p:spPr>
            <a:xfrm>
              <a:off x="3441250" y="23565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5" name="Google Shape;3805;p44"/>
            <p:cNvSpPr/>
            <p:nvPr/>
          </p:nvSpPr>
          <p:spPr>
            <a:xfrm>
              <a:off x="3440625" y="235655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6" name="Google Shape;3806;p44"/>
            <p:cNvSpPr/>
            <p:nvPr/>
          </p:nvSpPr>
          <p:spPr>
            <a:xfrm>
              <a:off x="3440625" y="23565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7" name="Google Shape;3807;p44"/>
            <p:cNvSpPr/>
            <p:nvPr/>
          </p:nvSpPr>
          <p:spPr>
            <a:xfrm>
              <a:off x="3440000" y="235655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51"/>
                    <a:pt x="0" y="251"/>
                    <a:pt x="25" y="251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8" name="Google Shape;3808;p44"/>
            <p:cNvSpPr/>
            <p:nvPr/>
          </p:nvSpPr>
          <p:spPr>
            <a:xfrm>
              <a:off x="3425575" y="2339775"/>
              <a:ext cx="29475" cy="17275"/>
            </a:xfrm>
            <a:custGeom>
              <a:avLst/>
              <a:gdLst/>
              <a:ahLst/>
              <a:cxnLst/>
              <a:rect l="l" t="t" r="r" b="b"/>
              <a:pathLst>
                <a:path w="1179" h="691" extrusionOk="0">
                  <a:moveTo>
                    <a:pt x="549" y="1"/>
                  </a:moveTo>
                  <a:cubicBezTo>
                    <a:pt x="527" y="1"/>
                    <a:pt x="502" y="7"/>
                    <a:pt x="477" y="20"/>
                  </a:cubicBezTo>
                  <a:lnTo>
                    <a:pt x="51" y="270"/>
                  </a:lnTo>
                  <a:cubicBezTo>
                    <a:pt x="1" y="295"/>
                    <a:pt x="1" y="345"/>
                    <a:pt x="51" y="345"/>
                  </a:cubicBezTo>
                  <a:lnTo>
                    <a:pt x="577" y="671"/>
                  </a:lnTo>
                  <a:cubicBezTo>
                    <a:pt x="602" y="684"/>
                    <a:pt x="628" y="690"/>
                    <a:pt x="649" y="690"/>
                  </a:cubicBezTo>
                  <a:cubicBezTo>
                    <a:pt x="671" y="690"/>
                    <a:pt x="690" y="684"/>
                    <a:pt x="703" y="671"/>
                  </a:cubicBezTo>
                  <a:lnTo>
                    <a:pt x="1154" y="421"/>
                  </a:lnTo>
                  <a:cubicBezTo>
                    <a:pt x="1179" y="396"/>
                    <a:pt x="1179" y="345"/>
                    <a:pt x="1154" y="345"/>
                  </a:cubicBezTo>
                  <a:lnTo>
                    <a:pt x="602" y="20"/>
                  </a:lnTo>
                  <a:cubicBezTo>
                    <a:pt x="590" y="7"/>
                    <a:pt x="571" y="1"/>
                    <a:pt x="549" y="1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9" name="Google Shape;3809;p44"/>
            <p:cNvSpPr/>
            <p:nvPr/>
          </p:nvSpPr>
          <p:spPr>
            <a:xfrm>
              <a:off x="3426850" y="2340250"/>
              <a:ext cx="27575" cy="14450"/>
            </a:xfrm>
            <a:custGeom>
              <a:avLst/>
              <a:gdLst/>
              <a:ahLst/>
              <a:cxnLst/>
              <a:rect l="l" t="t" r="r" b="b"/>
              <a:pathLst>
                <a:path w="1103" h="578" extrusionOk="0">
                  <a:moveTo>
                    <a:pt x="451" y="1"/>
                  </a:moveTo>
                  <a:cubicBezTo>
                    <a:pt x="451" y="1"/>
                    <a:pt x="0" y="251"/>
                    <a:pt x="0" y="251"/>
                  </a:cubicBezTo>
                  <a:cubicBezTo>
                    <a:pt x="0" y="251"/>
                    <a:pt x="0" y="251"/>
                    <a:pt x="0" y="276"/>
                  </a:cubicBezTo>
                  <a:lnTo>
                    <a:pt x="551" y="577"/>
                  </a:lnTo>
                  <a:lnTo>
                    <a:pt x="652" y="577"/>
                  </a:lnTo>
                  <a:cubicBezTo>
                    <a:pt x="652" y="577"/>
                    <a:pt x="1078" y="326"/>
                    <a:pt x="1103" y="326"/>
                  </a:cubicBezTo>
                  <a:cubicBezTo>
                    <a:pt x="1078" y="326"/>
                    <a:pt x="1078" y="326"/>
                    <a:pt x="1078" y="301"/>
                  </a:cubicBezTo>
                  <a:lnTo>
                    <a:pt x="551" y="1"/>
                  </a:ln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0" name="Google Shape;3810;p44"/>
            <p:cNvSpPr/>
            <p:nvPr/>
          </p:nvSpPr>
          <p:spPr>
            <a:xfrm>
              <a:off x="3643625" y="23571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1" name="Google Shape;3811;p44"/>
            <p:cNvSpPr/>
            <p:nvPr/>
          </p:nvSpPr>
          <p:spPr>
            <a:xfrm>
              <a:off x="3643625" y="23571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2" name="Google Shape;3812;p44"/>
            <p:cNvSpPr/>
            <p:nvPr/>
          </p:nvSpPr>
          <p:spPr>
            <a:xfrm>
              <a:off x="3643625" y="23571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3" name="Google Shape;3813;p44"/>
            <p:cNvSpPr/>
            <p:nvPr/>
          </p:nvSpPr>
          <p:spPr>
            <a:xfrm>
              <a:off x="3643625" y="23571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4" name="Google Shape;3814;p44"/>
            <p:cNvSpPr/>
            <p:nvPr/>
          </p:nvSpPr>
          <p:spPr>
            <a:xfrm>
              <a:off x="3643625" y="23571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5" name="Google Shape;3815;p44"/>
            <p:cNvSpPr/>
            <p:nvPr/>
          </p:nvSpPr>
          <p:spPr>
            <a:xfrm>
              <a:off x="3643625" y="23571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cubicBezTo>
                    <a:pt x="1" y="25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6" name="Google Shape;3816;p44"/>
            <p:cNvSpPr/>
            <p:nvPr/>
          </p:nvSpPr>
          <p:spPr>
            <a:xfrm>
              <a:off x="3643000" y="235780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7" name="Google Shape;3817;p44"/>
            <p:cNvSpPr/>
            <p:nvPr/>
          </p:nvSpPr>
          <p:spPr>
            <a:xfrm>
              <a:off x="3643000" y="23578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8" name="Google Shape;3818;p44"/>
            <p:cNvSpPr/>
            <p:nvPr/>
          </p:nvSpPr>
          <p:spPr>
            <a:xfrm>
              <a:off x="3481975" y="2350900"/>
              <a:ext cx="11300" cy="12550"/>
            </a:xfrm>
            <a:custGeom>
              <a:avLst/>
              <a:gdLst/>
              <a:ahLst/>
              <a:cxnLst/>
              <a:rect l="l" t="t" r="r" b="b"/>
              <a:pathLst>
                <a:path w="452" h="502" extrusionOk="0">
                  <a:moveTo>
                    <a:pt x="452" y="1"/>
                  </a:moveTo>
                  <a:lnTo>
                    <a:pt x="26" y="251"/>
                  </a:lnTo>
                  <a:lnTo>
                    <a:pt x="1" y="502"/>
                  </a:lnTo>
                  <a:lnTo>
                    <a:pt x="452" y="226"/>
                  </a:lnTo>
                  <a:lnTo>
                    <a:pt x="452" y="1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9" name="Google Shape;3819;p44"/>
            <p:cNvSpPr/>
            <p:nvPr/>
          </p:nvSpPr>
          <p:spPr>
            <a:xfrm>
              <a:off x="3465700" y="2349650"/>
              <a:ext cx="13175" cy="13800"/>
            </a:xfrm>
            <a:custGeom>
              <a:avLst/>
              <a:gdLst/>
              <a:ahLst/>
              <a:cxnLst/>
              <a:rect l="l" t="t" r="r" b="b"/>
              <a:pathLst>
                <a:path w="527" h="552" extrusionOk="0">
                  <a:moveTo>
                    <a:pt x="0" y="1"/>
                  </a:moveTo>
                  <a:lnTo>
                    <a:pt x="0" y="226"/>
                  </a:lnTo>
                  <a:lnTo>
                    <a:pt x="526" y="552"/>
                  </a:lnTo>
                  <a:lnTo>
                    <a:pt x="526" y="3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0" name="Google Shape;3820;p44"/>
            <p:cNvSpPr/>
            <p:nvPr/>
          </p:nvSpPr>
          <p:spPr>
            <a:xfrm>
              <a:off x="3464425" y="2341025"/>
              <a:ext cx="30100" cy="16650"/>
            </a:xfrm>
            <a:custGeom>
              <a:avLst/>
              <a:gdLst/>
              <a:ahLst/>
              <a:cxnLst/>
              <a:rect l="l" t="t" r="r" b="b"/>
              <a:pathLst>
                <a:path w="1204" h="666" extrusionOk="0">
                  <a:moveTo>
                    <a:pt x="552" y="1"/>
                  </a:moveTo>
                  <a:cubicBezTo>
                    <a:pt x="527" y="1"/>
                    <a:pt x="502" y="7"/>
                    <a:pt x="477" y="20"/>
                  </a:cubicBezTo>
                  <a:lnTo>
                    <a:pt x="51" y="270"/>
                  </a:lnTo>
                  <a:cubicBezTo>
                    <a:pt x="1" y="295"/>
                    <a:pt x="1" y="321"/>
                    <a:pt x="51" y="346"/>
                  </a:cubicBezTo>
                  <a:lnTo>
                    <a:pt x="577" y="646"/>
                  </a:lnTo>
                  <a:cubicBezTo>
                    <a:pt x="602" y="659"/>
                    <a:pt x="627" y="665"/>
                    <a:pt x="649" y="665"/>
                  </a:cubicBezTo>
                  <a:cubicBezTo>
                    <a:pt x="671" y="665"/>
                    <a:pt x="690" y="659"/>
                    <a:pt x="703" y="646"/>
                  </a:cubicBezTo>
                  <a:lnTo>
                    <a:pt x="1154" y="396"/>
                  </a:lnTo>
                  <a:cubicBezTo>
                    <a:pt x="1204" y="371"/>
                    <a:pt x="1204" y="346"/>
                    <a:pt x="1154" y="321"/>
                  </a:cubicBezTo>
                  <a:lnTo>
                    <a:pt x="627" y="20"/>
                  </a:lnTo>
                  <a:cubicBezTo>
                    <a:pt x="602" y="7"/>
                    <a:pt x="577" y="1"/>
                    <a:pt x="552" y="1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1" name="Google Shape;3821;p44"/>
            <p:cNvSpPr/>
            <p:nvPr/>
          </p:nvSpPr>
          <p:spPr>
            <a:xfrm>
              <a:off x="3465700" y="2340875"/>
              <a:ext cx="27575" cy="15075"/>
            </a:xfrm>
            <a:custGeom>
              <a:avLst/>
              <a:gdLst/>
              <a:ahLst/>
              <a:cxnLst/>
              <a:rect l="l" t="t" r="r" b="b"/>
              <a:pathLst>
                <a:path w="1103" h="603" extrusionOk="0">
                  <a:moveTo>
                    <a:pt x="451" y="1"/>
                  </a:moveTo>
                  <a:cubicBezTo>
                    <a:pt x="451" y="1"/>
                    <a:pt x="0" y="276"/>
                    <a:pt x="0" y="276"/>
                  </a:cubicBezTo>
                  <a:lnTo>
                    <a:pt x="25" y="276"/>
                  </a:lnTo>
                  <a:lnTo>
                    <a:pt x="551" y="577"/>
                  </a:lnTo>
                  <a:cubicBezTo>
                    <a:pt x="576" y="602"/>
                    <a:pt x="576" y="602"/>
                    <a:pt x="602" y="602"/>
                  </a:cubicBezTo>
                  <a:cubicBezTo>
                    <a:pt x="627" y="602"/>
                    <a:pt x="627" y="602"/>
                    <a:pt x="652" y="577"/>
                  </a:cubicBezTo>
                  <a:cubicBezTo>
                    <a:pt x="652" y="577"/>
                    <a:pt x="1103" y="327"/>
                    <a:pt x="1103" y="327"/>
                  </a:cubicBezTo>
                  <a:lnTo>
                    <a:pt x="1078" y="327"/>
                  </a:lnTo>
                  <a:lnTo>
                    <a:pt x="551" y="1"/>
                  </a:ln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2" name="Google Shape;3822;p44"/>
            <p:cNvSpPr/>
            <p:nvPr/>
          </p:nvSpPr>
          <p:spPr>
            <a:xfrm>
              <a:off x="3481975" y="23571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6" y="0"/>
                  </a:moveTo>
                  <a:cubicBezTo>
                    <a:pt x="1" y="0"/>
                    <a:pt x="1" y="25"/>
                    <a:pt x="1" y="25"/>
                  </a:cubicBezTo>
                  <a:lnTo>
                    <a:pt x="1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3" name="Google Shape;3823;p44"/>
            <p:cNvSpPr/>
            <p:nvPr/>
          </p:nvSpPr>
          <p:spPr>
            <a:xfrm>
              <a:off x="3481350" y="235780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4" name="Google Shape;3824;p44"/>
            <p:cNvSpPr/>
            <p:nvPr/>
          </p:nvSpPr>
          <p:spPr>
            <a:xfrm>
              <a:off x="3481350" y="23578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5" name="Google Shape;3825;p44"/>
            <p:cNvSpPr/>
            <p:nvPr/>
          </p:nvSpPr>
          <p:spPr>
            <a:xfrm>
              <a:off x="3480725" y="235780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6" name="Google Shape;3826;p44"/>
            <p:cNvSpPr/>
            <p:nvPr/>
          </p:nvSpPr>
          <p:spPr>
            <a:xfrm>
              <a:off x="3480725" y="23578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7" name="Google Shape;3827;p44"/>
            <p:cNvSpPr/>
            <p:nvPr/>
          </p:nvSpPr>
          <p:spPr>
            <a:xfrm>
              <a:off x="3480100" y="235780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8" name="Google Shape;3828;p44"/>
            <p:cNvSpPr/>
            <p:nvPr/>
          </p:nvSpPr>
          <p:spPr>
            <a:xfrm>
              <a:off x="3480100" y="23578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9" name="Google Shape;3829;p44"/>
            <p:cNvSpPr/>
            <p:nvPr/>
          </p:nvSpPr>
          <p:spPr>
            <a:xfrm>
              <a:off x="3480100" y="23578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0" name="Google Shape;3830;p44"/>
            <p:cNvSpPr/>
            <p:nvPr/>
          </p:nvSpPr>
          <p:spPr>
            <a:xfrm>
              <a:off x="3479475" y="235780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1" name="Google Shape;3831;p44"/>
            <p:cNvSpPr/>
            <p:nvPr/>
          </p:nvSpPr>
          <p:spPr>
            <a:xfrm>
              <a:off x="3479475" y="23578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2" name="Google Shape;3832;p44"/>
            <p:cNvSpPr/>
            <p:nvPr/>
          </p:nvSpPr>
          <p:spPr>
            <a:xfrm>
              <a:off x="3478850" y="23571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25"/>
                  </a:lnTo>
                  <a:cubicBezTo>
                    <a:pt x="25" y="0"/>
                    <a:pt x="25" y="0"/>
                    <a:pt x="0" y="0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3" name="Google Shape;3833;p44"/>
            <p:cNvSpPr/>
            <p:nvPr/>
          </p:nvSpPr>
          <p:spPr>
            <a:xfrm>
              <a:off x="3521450" y="2351525"/>
              <a:ext cx="10675" cy="12575"/>
            </a:xfrm>
            <a:custGeom>
              <a:avLst/>
              <a:gdLst/>
              <a:ahLst/>
              <a:cxnLst/>
              <a:rect l="l" t="t" r="r" b="b"/>
              <a:pathLst>
                <a:path w="427" h="503" extrusionOk="0">
                  <a:moveTo>
                    <a:pt x="427" y="1"/>
                  </a:moveTo>
                  <a:lnTo>
                    <a:pt x="1" y="276"/>
                  </a:lnTo>
                  <a:lnTo>
                    <a:pt x="1" y="502"/>
                  </a:lnTo>
                  <a:lnTo>
                    <a:pt x="427" y="251"/>
                  </a:lnTo>
                  <a:lnTo>
                    <a:pt x="427" y="1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4" name="Google Shape;3834;p44"/>
            <p:cNvSpPr/>
            <p:nvPr/>
          </p:nvSpPr>
          <p:spPr>
            <a:xfrm>
              <a:off x="3504525" y="2350275"/>
              <a:ext cx="13825" cy="13825"/>
            </a:xfrm>
            <a:custGeom>
              <a:avLst/>
              <a:gdLst/>
              <a:ahLst/>
              <a:cxnLst/>
              <a:rect l="l" t="t" r="r" b="b"/>
              <a:pathLst>
                <a:path w="553" h="553" extrusionOk="0">
                  <a:moveTo>
                    <a:pt x="1" y="1"/>
                  </a:moveTo>
                  <a:lnTo>
                    <a:pt x="1" y="251"/>
                  </a:lnTo>
                  <a:lnTo>
                    <a:pt x="527" y="552"/>
                  </a:lnTo>
                  <a:lnTo>
                    <a:pt x="552" y="32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5" name="Google Shape;3835;p44"/>
            <p:cNvSpPr/>
            <p:nvPr/>
          </p:nvSpPr>
          <p:spPr>
            <a:xfrm>
              <a:off x="3446900" y="2352150"/>
              <a:ext cx="11300" cy="12575"/>
            </a:xfrm>
            <a:custGeom>
              <a:avLst/>
              <a:gdLst/>
              <a:ahLst/>
              <a:cxnLst/>
              <a:rect l="l" t="t" r="r" b="b"/>
              <a:pathLst>
                <a:path w="452" h="503" extrusionOk="0">
                  <a:moveTo>
                    <a:pt x="451" y="1"/>
                  </a:moveTo>
                  <a:lnTo>
                    <a:pt x="0" y="251"/>
                  </a:lnTo>
                  <a:lnTo>
                    <a:pt x="0" y="502"/>
                  </a:lnTo>
                  <a:lnTo>
                    <a:pt x="451" y="226"/>
                  </a:lnTo>
                  <a:lnTo>
                    <a:pt x="45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6" name="Google Shape;3836;p44"/>
            <p:cNvSpPr/>
            <p:nvPr/>
          </p:nvSpPr>
          <p:spPr>
            <a:xfrm>
              <a:off x="3520825" y="23584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7" name="Google Shape;3837;p44"/>
            <p:cNvSpPr/>
            <p:nvPr/>
          </p:nvSpPr>
          <p:spPr>
            <a:xfrm>
              <a:off x="3520200" y="23584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26" y="251"/>
                    <a:pt x="26" y="226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8" name="Google Shape;3838;p44"/>
            <p:cNvSpPr/>
            <p:nvPr/>
          </p:nvSpPr>
          <p:spPr>
            <a:xfrm>
              <a:off x="3520200" y="23584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9" name="Google Shape;3839;p44"/>
            <p:cNvSpPr/>
            <p:nvPr/>
          </p:nvSpPr>
          <p:spPr>
            <a:xfrm>
              <a:off x="3519575" y="23584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0" name="Google Shape;3840;p44"/>
            <p:cNvSpPr/>
            <p:nvPr/>
          </p:nvSpPr>
          <p:spPr>
            <a:xfrm>
              <a:off x="3519575" y="23584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1" name="Google Shape;3841;p44"/>
            <p:cNvSpPr/>
            <p:nvPr/>
          </p:nvSpPr>
          <p:spPr>
            <a:xfrm>
              <a:off x="3519575" y="23584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2" name="Google Shape;3842;p44"/>
            <p:cNvSpPr/>
            <p:nvPr/>
          </p:nvSpPr>
          <p:spPr>
            <a:xfrm>
              <a:off x="3518950" y="23584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3" name="Google Shape;3843;p44"/>
            <p:cNvSpPr/>
            <p:nvPr/>
          </p:nvSpPr>
          <p:spPr>
            <a:xfrm>
              <a:off x="3518950" y="23584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4" name="Google Shape;3844;p44"/>
            <p:cNvSpPr/>
            <p:nvPr/>
          </p:nvSpPr>
          <p:spPr>
            <a:xfrm>
              <a:off x="3518325" y="23584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0"/>
                  </a:moveTo>
                  <a:lnTo>
                    <a:pt x="0" y="226"/>
                  </a:lnTo>
                  <a:cubicBezTo>
                    <a:pt x="25" y="251"/>
                    <a:pt x="25" y="251"/>
                    <a:pt x="25" y="251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5" name="Google Shape;3845;p44"/>
            <p:cNvSpPr/>
            <p:nvPr/>
          </p:nvSpPr>
          <p:spPr>
            <a:xfrm>
              <a:off x="3518325" y="23584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6" name="Google Shape;3846;p44"/>
            <p:cNvSpPr/>
            <p:nvPr/>
          </p:nvSpPr>
          <p:spPr>
            <a:xfrm>
              <a:off x="3517700" y="23584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7" name="Google Shape;3847;p44"/>
            <p:cNvSpPr/>
            <p:nvPr/>
          </p:nvSpPr>
          <p:spPr>
            <a:xfrm>
              <a:off x="3503275" y="2341675"/>
              <a:ext cx="30100" cy="16775"/>
            </a:xfrm>
            <a:custGeom>
              <a:avLst/>
              <a:gdLst/>
              <a:ahLst/>
              <a:cxnLst/>
              <a:rect l="l" t="t" r="r" b="b"/>
              <a:pathLst>
                <a:path w="1204" h="671" extrusionOk="0">
                  <a:moveTo>
                    <a:pt x="555" y="0"/>
                  </a:moveTo>
                  <a:cubicBezTo>
                    <a:pt x="533" y="0"/>
                    <a:pt x="515" y="6"/>
                    <a:pt x="502" y="19"/>
                  </a:cubicBezTo>
                  <a:lnTo>
                    <a:pt x="51" y="269"/>
                  </a:lnTo>
                  <a:cubicBezTo>
                    <a:pt x="1" y="295"/>
                    <a:pt x="1" y="320"/>
                    <a:pt x="51" y="345"/>
                  </a:cubicBezTo>
                  <a:lnTo>
                    <a:pt x="577" y="670"/>
                  </a:lnTo>
                  <a:lnTo>
                    <a:pt x="728" y="670"/>
                  </a:lnTo>
                  <a:lnTo>
                    <a:pt x="1154" y="395"/>
                  </a:lnTo>
                  <a:cubicBezTo>
                    <a:pt x="1204" y="370"/>
                    <a:pt x="1204" y="345"/>
                    <a:pt x="1154" y="320"/>
                  </a:cubicBezTo>
                  <a:lnTo>
                    <a:pt x="627" y="19"/>
                  </a:lnTo>
                  <a:cubicBezTo>
                    <a:pt x="602" y="6"/>
                    <a:pt x="577" y="0"/>
                    <a:pt x="555" y="0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8" name="Google Shape;3848;p44"/>
            <p:cNvSpPr/>
            <p:nvPr/>
          </p:nvSpPr>
          <p:spPr>
            <a:xfrm>
              <a:off x="3504525" y="2341500"/>
              <a:ext cx="27600" cy="15075"/>
            </a:xfrm>
            <a:custGeom>
              <a:avLst/>
              <a:gdLst/>
              <a:ahLst/>
              <a:cxnLst/>
              <a:rect l="l" t="t" r="r" b="b"/>
              <a:pathLst>
                <a:path w="1104" h="603" extrusionOk="0">
                  <a:moveTo>
                    <a:pt x="502" y="1"/>
                  </a:moveTo>
                  <a:cubicBezTo>
                    <a:pt x="477" y="1"/>
                    <a:pt x="477" y="1"/>
                    <a:pt x="452" y="26"/>
                  </a:cubicBezTo>
                  <a:cubicBezTo>
                    <a:pt x="452" y="26"/>
                    <a:pt x="1" y="276"/>
                    <a:pt x="1" y="276"/>
                  </a:cubicBezTo>
                  <a:lnTo>
                    <a:pt x="26" y="276"/>
                  </a:lnTo>
                  <a:lnTo>
                    <a:pt x="552" y="602"/>
                  </a:lnTo>
                  <a:lnTo>
                    <a:pt x="653" y="602"/>
                  </a:lnTo>
                  <a:cubicBezTo>
                    <a:pt x="653" y="602"/>
                    <a:pt x="1104" y="327"/>
                    <a:pt x="1104" y="327"/>
                  </a:cubicBezTo>
                  <a:lnTo>
                    <a:pt x="552" y="26"/>
                  </a:lnTo>
                  <a:cubicBezTo>
                    <a:pt x="552" y="1"/>
                    <a:pt x="527" y="1"/>
                    <a:pt x="502" y="1"/>
                  </a:cubicBez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9" name="Google Shape;3849;p44"/>
            <p:cNvSpPr/>
            <p:nvPr/>
          </p:nvSpPr>
          <p:spPr>
            <a:xfrm>
              <a:off x="3560300" y="2352775"/>
              <a:ext cx="11300" cy="11950"/>
            </a:xfrm>
            <a:custGeom>
              <a:avLst/>
              <a:gdLst/>
              <a:ahLst/>
              <a:cxnLst/>
              <a:rect l="l" t="t" r="r" b="b"/>
              <a:pathLst>
                <a:path w="452" h="478" extrusionOk="0">
                  <a:moveTo>
                    <a:pt x="452" y="1"/>
                  </a:moveTo>
                  <a:lnTo>
                    <a:pt x="0" y="252"/>
                  </a:lnTo>
                  <a:lnTo>
                    <a:pt x="0" y="477"/>
                  </a:lnTo>
                  <a:lnTo>
                    <a:pt x="452" y="226"/>
                  </a:lnTo>
                  <a:lnTo>
                    <a:pt x="452" y="1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0" name="Google Shape;3850;p44"/>
            <p:cNvSpPr/>
            <p:nvPr/>
          </p:nvSpPr>
          <p:spPr>
            <a:xfrm>
              <a:off x="3543375" y="2350900"/>
              <a:ext cx="13825" cy="13825"/>
            </a:xfrm>
            <a:custGeom>
              <a:avLst/>
              <a:gdLst/>
              <a:ahLst/>
              <a:cxnLst/>
              <a:rect l="l" t="t" r="r" b="b"/>
              <a:pathLst>
                <a:path w="553" h="553" extrusionOk="0">
                  <a:moveTo>
                    <a:pt x="1" y="1"/>
                  </a:moveTo>
                  <a:lnTo>
                    <a:pt x="1" y="251"/>
                  </a:lnTo>
                  <a:lnTo>
                    <a:pt x="552" y="552"/>
                  </a:lnTo>
                  <a:lnTo>
                    <a:pt x="552" y="32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1" name="Google Shape;3851;p44"/>
            <p:cNvSpPr/>
            <p:nvPr/>
          </p:nvSpPr>
          <p:spPr>
            <a:xfrm>
              <a:off x="3648650" y="23596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26"/>
                  </a:lnTo>
                  <a:cubicBezTo>
                    <a:pt x="25" y="226"/>
                    <a:pt x="25" y="226"/>
                    <a:pt x="25" y="251"/>
                  </a:cubicBez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2" name="Google Shape;3852;p44"/>
            <p:cNvSpPr/>
            <p:nvPr/>
          </p:nvSpPr>
          <p:spPr>
            <a:xfrm>
              <a:off x="3648650" y="23596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3" name="Google Shape;3853;p44"/>
            <p:cNvSpPr/>
            <p:nvPr/>
          </p:nvSpPr>
          <p:spPr>
            <a:xfrm>
              <a:off x="3648650" y="23596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4" name="Google Shape;3854;p44"/>
            <p:cNvSpPr/>
            <p:nvPr/>
          </p:nvSpPr>
          <p:spPr>
            <a:xfrm>
              <a:off x="3648650" y="23596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5" name="Google Shape;3855;p44"/>
            <p:cNvSpPr/>
            <p:nvPr/>
          </p:nvSpPr>
          <p:spPr>
            <a:xfrm>
              <a:off x="3648025" y="23596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6" name="Google Shape;3856;p44"/>
            <p:cNvSpPr/>
            <p:nvPr/>
          </p:nvSpPr>
          <p:spPr>
            <a:xfrm>
              <a:off x="3648025" y="23596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7" name="Google Shape;3857;p44"/>
            <p:cNvSpPr/>
            <p:nvPr/>
          </p:nvSpPr>
          <p:spPr>
            <a:xfrm>
              <a:off x="3648025" y="23596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8" name="Google Shape;3858;p44"/>
            <p:cNvSpPr/>
            <p:nvPr/>
          </p:nvSpPr>
          <p:spPr>
            <a:xfrm>
              <a:off x="3647400" y="23596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9" name="Google Shape;3859;p44"/>
            <p:cNvSpPr/>
            <p:nvPr/>
          </p:nvSpPr>
          <p:spPr>
            <a:xfrm>
              <a:off x="3647400" y="23596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0" name="Google Shape;3860;p44"/>
            <p:cNvSpPr/>
            <p:nvPr/>
          </p:nvSpPr>
          <p:spPr>
            <a:xfrm>
              <a:off x="3647400" y="23596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1" name="Google Shape;3861;p44"/>
            <p:cNvSpPr/>
            <p:nvPr/>
          </p:nvSpPr>
          <p:spPr>
            <a:xfrm>
              <a:off x="3646775" y="23596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26"/>
                    <a:pt x="0" y="226"/>
                    <a:pt x="25" y="226"/>
                  </a:cubicBez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2" name="Google Shape;3862;p44"/>
            <p:cNvSpPr/>
            <p:nvPr/>
          </p:nvSpPr>
          <p:spPr>
            <a:xfrm>
              <a:off x="3485750" y="2352775"/>
              <a:ext cx="11300" cy="12575"/>
            </a:xfrm>
            <a:custGeom>
              <a:avLst/>
              <a:gdLst/>
              <a:ahLst/>
              <a:cxnLst/>
              <a:rect l="l" t="t" r="r" b="b"/>
              <a:pathLst>
                <a:path w="452" h="503" extrusionOk="0">
                  <a:moveTo>
                    <a:pt x="451" y="1"/>
                  </a:moveTo>
                  <a:lnTo>
                    <a:pt x="0" y="252"/>
                  </a:lnTo>
                  <a:lnTo>
                    <a:pt x="0" y="502"/>
                  </a:lnTo>
                  <a:lnTo>
                    <a:pt x="451" y="252"/>
                  </a:lnTo>
                  <a:lnTo>
                    <a:pt x="45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3" name="Google Shape;3863;p44"/>
            <p:cNvSpPr/>
            <p:nvPr/>
          </p:nvSpPr>
          <p:spPr>
            <a:xfrm>
              <a:off x="3559675" y="23590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25" y="251"/>
                    <a:pt x="25" y="226"/>
                  </a:cubicBezTo>
                  <a:lnTo>
                    <a:pt x="25" y="1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4" name="Google Shape;3864;p44"/>
            <p:cNvSpPr/>
            <p:nvPr/>
          </p:nvSpPr>
          <p:spPr>
            <a:xfrm>
              <a:off x="3559050" y="23590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5" name="Google Shape;3865;p44"/>
            <p:cNvSpPr/>
            <p:nvPr/>
          </p:nvSpPr>
          <p:spPr>
            <a:xfrm>
              <a:off x="3559050" y="23590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6"/>
                  </a:lnTo>
                  <a:cubicBezTo>
                    <a:pt x="0" y="26"/>
                    <a:pt x="0" y="26"/>
                    <a:pt x="0" y="1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6" name="Google Shape;3866;p44"/>
            <p:cNvSpPr/>
            <p:nvPr/>
          </p:nvSpPr>
          <p:spPr>
            <a:xfrm>
              <a:off x="3558425" y="23596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7" name="Google Shape;3867;p44"/>
            <p:cNvSpPr/>
            <p:nvPr/>
          </p:nvSpPr>
          <p:spPr>
            <a:xfrm>
              <a:off x="3558425" y="23596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8" name="Google Shape;3868;p44"/>
            <p:cNvSpPr/>
            <p:nvPr/>
          </p:nvSpPr>
          <p:spPr>
            <a:xfrm>
              <a:off x="3558425" y="23596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9" name="Google Shape;3869;p44"/>
            <p:cNvSpPr/>
            <p:nvPr/>
          </p:nvSpPr>
          <p:spPr>
            <a:xfrm>
              <a:off x="3557800" y="23596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0" name="Google Shape;3870;p44"/>
            <p:cNvSpPr/>
            <p:nvPr/>
          </p:nvSpPr>
          <p:spPr>
            <a:xfrm>
              <a:off x="3557800" y="23590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26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26"/>
                    <a:pt x="0" y="26"/>
                  </a:cubicBez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1" name="Google Shape;3871;p44"/>
            <p:cNvSpPr/>
            <p:nvPr/>
          </p:nvSpPr>
          <p:spPr>
            <a:xfrm>
              <a:off x="3557800" y="23590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2" name="Google Shape;3872;p44"/>
            <p:cNvSpPr/>
            <p:nvPr/>
          </p:nvSpPr>
          <p:spPr>
            <a:xfrm>
              <a:off x="3557175" y="23590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3" name="Google Shape;3873;p44"/>
            <p:cNvSpPr/>
            <p:nvPr/>
          </p:nvSpPr>
          <p:spPr>
            <a:xfrm>
              <a:off x="3557175" y="23590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4" name="Google Shape;3874;p44"/>
            <p:cNvSpPr/>
            <p:nvPr/>
          </p:nvSpPr>
          <p:spPr>
            <a:xfrm>
              <a:off x="3542750" y="2342300"/>
              <a:ext cx="29475" cy="17250"/>
            </a:xfrm>
            <a:custGeom>
              <a:avLst/>
              <a:gdLst/>
              <a:ahLst/>
              <a:cxnLst/>
              <a:rect l="l" t="t" r="r" b="b"/>
              <a:pathLst>
                <a:path w="1179" h="690" extrusionOk="0">
                  <a:moveTo>
                    <a:pt x="530" y="0"/>
                  </a:moveTo>
                  <a:cubicBezTo>
                    <a:pt x="508" y="0"/>
                    <a:pt x="489" y="6"/>
                    <a:pt x="477" y="19"/>
                  </a:cubicBezTo>
                  <a:lnTo>
                    <a:pt x="26" y="295"/>
                  </a:lnTo>
                  <a:cubicBezTo>
                    <a:pt x="1" y="295"/>
                    <a:pt x="1" y="345"/>
                    <a:pt x="26" y="345"/>
                  </a:cubicBezTo>
                  <a:lnTo>
                    <a:pt x="577" y="671"/>
                  </a:lnTo>
                  <a:cubicBezTo>
                    <a:pt x="590" y="683"/>
                    <a:pt x="608" y="689"/>
                    <a:pt x="630" y="689"/>
                  </a:cubicBezTo>
                  <a:cubicBezTo>
                    <a:pt x="652" y="689"/>
                    <a:pt x="677" y="683"/>
                    <a:pt x="702" y="671"/>
                  </a:cubicBezTo>
                  <a:lnTo>
                    <a:pt x="1154" y="420"/>
                  </a:lnTo>
                  <a:cubicBezTo>
                    <a:pt x="1179" y="395"/>
                    <a:pt x="1179" y="370"/>
                    <a:pt x="1154" y="345"/>
                  </a:cubicBezTo>
                  <a:lnTo>
                    <a:pt x="602" y="19"/>
                  </a:lnTo>
                  <a:cubicBezTo>
                    <a:pt x="577" y="6"/>
                    <a:pt x="552" y="0"/>
                    <a:pt x="530" y="0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5" name="Google Shape;3875;p44"/>
            <p:cNvSpPr/>
            <p:nvPr/>
          </p:nvSpPr>
          <p:spPr>
            <a:xfrm>
              <a:off x="3544000" y="2342750"/>
              <a:ext cx="26975" cy="14450"/>
            </a:xfrm>
            <a:custGeom>
              <a:avLst/>
              <a:gdLst/>
              <a:ahLst/>
              <a:cxnLst/>
              <a:rect l="l" t="t" r="r" b="b"/>
              <a:pathLst>
                <a:path w="1079" h="578" extrusionOk="0">
                  <a:moveTo>
                    <a:pt x="452" y="1"/>
                  </a:moveTo>
                  <a:lnTo>
                    <a:pt x="1" y="252"/>
                  </a:lnTo>
                  <a:cubicBezTo>
                    <a:pt x="1" y="252"/>
                    <a:pt x="1" y="252"/>
                    <a:pt x="1" y="277"/>
                  </a:cubicBezTo>
                  <a:lnTo>
                    <a:pt x="527" y="577"/>
                  </a:lnTo>
                  <a:lnTo>
                    <a:pt x="627" y="577"/>
                  </a:lnTo>
                  <a:cubicBezTo>
                    <a:pt x="627" y="577"/>
                    <a:pt x="1079" y="327"/>
                    <a:pt x="1079" y="327"/>
                  </a:cubicBezTo>
                  <a:cubicBezTo>
                    <a:pt x="1079" y="327"/>
                    <a:pt x="1079" y="327"/>
                    <a:pt x="1079" y="302"/>
                  </a:cubicBezTo>
                  <a:lnTo>
                    <a:pt x="527" y="1"/>
                  </a:ln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6" name="Google Shape;3876;p44"/>
            <p:cNvSpPr/>
            <p:nvPr/>
          </p:nvSpPr>
          <p:spPr>
            <a:xfrm>
              <a:off x="3446900" y="23584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7" name="Google Shape;3877;p44"/>
            <p:cNvSpPr/>
            <p:nvPr/>
          </p:nvSpPr>
          <p:spPr>
            <a:xfrm>
              <a:off x="3446275" y="23584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5" y="0"/>
                  </a:moveTo>
                  <a:cubicBezTo>
                    <a:pt x="25" y="0"/>
                    <a:pt x="25" y="0"/>
                    <a:pt x="0" y="26"/>
                  </a:cubicBez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8" name="Google Shape;3878;p44"/>
            <p:cNvSpPr/>
            <p:nvPr/>
          </p:nvSpPr>
          <p:spPr>
            <a:xfrm>
              <a:off x="3446275" y="23590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9" name="Google Shape;3879;p44"/>
            <p:cNvSpPr/>
            <p:nvPr/>
          </p:nvSpPr>
          <p:spPr>
            <a:xfrm>
              <a:off x="3446275" y="23590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0" name="Google Shape;3880;p44"/>
            <p:cNvSpPr/>
            <p:nvPr/>
          </p:nvSpPr>
          <p:spPr>
            <a:xfrm>
              <a:off x="3446275" y="23590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1" name="Google Shape;3881;p44"/>
            <p:cNvSpPr/>
            <p:nvPr/>
          </p:nvSpPr>
          <p:spPr>
            <a:xfrm>
              <a:off x="3446275" y="23590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2" name="Google Shape;3882;p44"/>
            <p:cNvSpPr/>
            <p:nvPr/>
          </p:nvSpPr>
          <p:spPr>
            <a:xfrm>
              <a:off x="3446275" y="23590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6"/>
                  </a:lnTo>
                  <a:cubicBezTo>
                    <a:pt x="0" y="26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3" name="Google Shape;3883;p44"/>
            <p:cNvSpPr/>
            <p:nvPr/>
          </p:nvSpPr>
          <p:spPr>
            <a:xfrm>
              <a:off x="3446275" y="23596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4" name="Google Shape;3884;p44"/>
            <p:cNvSpPr/>
            <p:nvPr/>
          </p:nvSpPr>
          <p:spPr>
            <a:xfrm>
              <a:off x="3599150" y="2353400"/>
              <a:ext cx="11300" cy="12575"/>
            </a:xfrm>
            <a:custGeom>
              <a:avLst/>
              <a:gdLst/>
              <a:ahLst/>
              <a:cxnLst/>
              <a:rect l="l" t="t" r="r" b="b"/>
              <a:pathLst>
                <a:path w="452" h="503" extrusionOk="0">
                  <a:moveTo>
                    <a:pt x="452" y="1"/>
                  </a:moveTo>
                  <a:lnTo>
                    <a:pt x="0" y="252"/>
                  </a:lnTo>
                  <a:lnTo>
                    <a:pt x="0" y="502"/>
                  </a:lnTo>
                  <a:lnTo>
                    <a:pt x="452" y="227"/>
                  </a:lnTo>
                  <a:lnTo>
                    <a:pt x="452" y="1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5" name="Google Shape;3885;p44"/>
            <p:cNvSpPr/>
            <p:nvPr/>
          </p:nvSpPr>
          <p:spPr>
            <a:xfrm>
              <a:off x="3582225" y="2352150"/>
              <a:ext cx="13825" cy="13825"/>
            </a:xfrm>
            <a:custGeom>
              <a:avLst/>
              <a:gdLst/>
              <a:ahLst/>
              <a:cxnLst/>
              <a:rect l="l" t="t" r="r" b="b"/>
              <a:pathLst>
                <a:path w="553" h="553" extrusionOk="0">
                  <a:moveTo>
                    <a:pt x="1" y="1"/>
                  </a:moveTo>
                  <a:lnTo>
                    <a:pt x="1" y="226"/>
                  </a:lnTo>
                  <a:lnTo>
                    <a:pt x="552" y="552"/>
                  </a:lnTo>
                  <a:lnTo>
                    <a:pt x="552" y="3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6" name="Google Shape;3886;p44"/>
            <p:cNvSpPr/>
            <p:nvPr/>
          </p:nvSpPr>
          <p:spPr>
            <a:xfrm>
              <a:off x="3598525" y="23596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5" y="1"/>
                  </a:moveTo>
                  <a:cubicBezTo>
                    <a:pt x="25" y="1"/>
                    <a:pt x="25" y="26"/>
                    <a:pt x="0" y="26"/>
                  </a:cubicBez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7" name="Google Shape;3887;p44"/>
            <p:cNvSpPr/>
            <p:nvPr/>
          </p:nvSpPr>
          <p:spPr>
            <a:xfrm>
              <a:off x="3597900" y="23603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25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8" name="Google Shape;3888;p44"/>
            <p:cNvSpPr/>
            <p:nvPr/>
          </p:nvSpPr>
          <p:spPr>
            <a:xfrm>
              <a:off x="3597900" y="23603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9" name="Google Shape;3889;p44"/>
            <p:cNvSpPr/>
            <p:nvPr/>
          </p:nvSpPr>
          <p:spPr>
            <a:xfrm>
              <a:off x="3597900" y="23603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0" name="Google Shape;3890;p44"/>
            <p:cNvSpPr/>
            <p:nvPr/>
          </p:nvSpPr>
          <p:spPr>
            <a:xfrm>
              <a:off x="3597275" y="23603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1" name="Google Shape;3891;p44"/>
            <p:cNvSpPr/>
            <p:nvPr/>
          </p:nvSpPr>
          <p:spPr>
            <a:xfrm>
              <a:off x="3597275" y="23603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2" name="Google Shape;3892;p44"/>
            <p:cNvSpPr/>
            <p:nvPr/>
          </p:nvSpPr>
          <p:spPr>
            <a:xfrm>
              <a:off x="3597275" y="23603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3" name="Google Shape;3893;p44"/>
            <p:cNvSpPr/>
            <p:nvPr/>
          </p:nvSpPr>
          <p:spPr>
            <a:xfrm>
              <a:off x="3596650" y="23603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4" name="Google Shape;3894;p44"/>
            <p:cNvSpPr/>
            <p:nvPr/>
          </p:nvSpPr>
          <p:spPr>
            <a:xfrm>
              <a:off x="3596650" y="23603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5" name="Google Shape;3895;p44"/>
            <p:cNvSpPr/>
            <p:nvPr/>
          </p:nvSpPr>
          <p:spPr>
            <a:xfrm>
              <a:off x="3596025" y="23603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6" name="Google Shape;3896;p44"/>
            <p:cNvSpPr/>
            <p:nvPr/>
          </p:nvSpPr>
          <p:spPr>
            <a:xfrm>
              <a:off x="3596025" y="23596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26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26"/>
                    <a:pt x="0" y="26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7" name="Google Shape;3897;p44"/>
            <p:cNvSpPr/>
            <p:nvPr/>
          </p:nvSpPr>
          <p:spPr>
            <a:xfrm>
              <a:off x="3581600" y="2343550"/>
              <a:ext cx="29475" cy="16625"/>
            </a:xfrm>
            <a:custGeom>
              <a:avLst/>
              <a:gdLst/>
              <a:ahLst/>
              <a:cxnLst/>
              <a:rect l="l" t="t" r="r" b="b"/>
              <a:pathLst>
                <a:path w="1179" h="665" extrusionOk="0">
                  <a:moveTo>
                    <a:pt x="539" y="0"/>
                  </a:moveTo>
                  <a:cubicBezTo>
                    <a:pt x="514" y="0"/>
                    <a:pt x="489" y="7"/>
                    <a:pt x="477" y="19"/>
                  </a:cubicBezTo>
                  <a:lnTo>
                    <a:pt x="26" y="270"/>
                  </a:lnTo>
                  <a:cubicBezTo>
                    <a:pt x="1" y="295"/>
                    <a:pt x="1" y="320"/>
                    <a:pt x="26" y="345"/>
                  </a:cubicBezTo>
                  <a:lnTo>
                    <a:pt x="577" y="646"/>
                  </a:lnTo>
                  <a:cubicBezTo>
                    <a:pt x="590" y="658"/>
                    <a:pt x="615" y="664"/>
                    <a:pt x="640" y="664"/>
                  </a:cubicBezTo>
                  <a:cubicBezTo>
                    <a:pt x="665" y="664"/>
                    <a:pt x="690" y="658"/>
                    <a:pt x="702" y="646"/>
                  </a:cubicBezTo>
                  <a:lnTo>
                    <a:pt x="1154" y="395"/>
                  </a:lnTo>
                  <a:cubicBezTo>
                    <a:pt x="1179" y="370"/>
                    <a:pt x="1179" y="345"/>
                    <a:pt x="1154" y="320"/>
                  </a:cubicBezTo>
                  <a:lnTo>
                    <a:pt x="602" y="19"/>
                  </a:lnTo>
                  <a:cubicBezTo>
                    <a:pt x="590" y="7"/>
                    <a:pt x="565" y="0"/>
                    <a:pt x="539" y="0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8" name="Google Shape;3898;p44"/>
            <p:cNvSpPr/>
            <p:nvPr/>
          </p:nvSpPr>
          <p:spPr>
            <a:xfrm>
              <a:off x="3582850" y="2343375"/>
              <a:ext cx="26975" cy="15075"/>
            </a:xfrm>
            <a:custGeom>
              <a:avLst/>
              <a:gdLst/>
              <a:ahLst/>
              <a:cxnLst/>
              <a:rect l="l" t="t" r="r" b="b"/>
              <a:pathLst>
                <a:path w="1079" h="603" extrusionOk="0">
                  <a:moveTo>
                    <a:pt x="452" y="1"/>
                  </a:moveTo>
                  <a:cubicBezTo>
                    <a:pt x="452" y="1"/>
                    <a:pt x="1" y="277"/>
                    <a:pt x="1" y="277"/>
                  </a:cubicBezTo>
                  <a:lnTo>
                    <a:pt x="552" y="577"/>
                  </a:lnTo>
                  <a:cubicBezTo>
                    <a:pt x="552" y="602"/>
                    <a:pt x="577" y="602"/>
                    <a:pt x="577" y="602"/>
                  </a:cubicBezTo>
                  <a:cubicBezTo>
                    <a:pt x="602" y="602"/>
                    <a:pt x="627" y="602"/>
                    <a:pt x="627" y="577"/>
                  </a:cubicBezTo>
                  <a:cubicBezTo>
                    <a:pt x="627" y="577"/>
                    <a:pt x="1078" y="327"/>
                    <a:pt x="1078" y="327"/>
                  </a:cubicBezTo>
                  <a:lnTo>
                    <a:pt x="527" y="1"/>
                  </a:ln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9" name="Google Shape;3899;p44"/>
            <p:cNvSpPr/>
            <p:nvPr/>
          </p:nvSpPr>
          <p:spPr>
            <a:xfrm>
              <a:off x="3524575" y="2354050"/>
              <a:ext cx="11325" cy="11925"/>
            </a:xfrm>
            <a:custGeom>
              <a:avLst/>
              <a:gdLst/>
              <a:ahLst/>
              <a:cxnLst/>
              <a:rect l="l" t="t" r="r" b="b"/>
              <a:pathLst>
                <a:path w="453" h="477" extrusionOk="0">
                  <a:moveTo>
                    <a:pt x="452" y="0"/>
                  </a:moveTo>
                  <a:lnTo>
                    <a:pt x="1" y="251"/>
                  </a:lnTo>
                  <a:lnTo>
                    <a:pt x="1" y="476"/>
                  </a:lnTo>
                  <a:lnTo>
                    <a:pt x="452" y="226"/>
                  </a:lnTo>
                  <a:lnTo>
                    <a:pt x="45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0" name="Google Shape;3900;p44"/>
            <p:cNvSpPr/>
            <p:nvPr/>
          </p:nvSpPr>
          <p:spPr>
            <a:xfrm>
              <a:off x="3485750" y="2359050"/>
              <a:ext cx="0" cy="6300"/>
            </a:xfrm>
            <a:custGeom>
              <a:avLst/>
              <a:gdLst/>
              <a:ahLst/>
              <a:cxnLst/>
              <a:rect l="l" t="t" r="r" b="b"/>
              <a:pathLst>
                <a:path h="252" extrusionOk="0">
                  <a:moveTo>
                    <a:pt x="0" y="1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1" name="Google Shape;3901;p44"/>
            <p:cNvSpPr/>
            <p:nvPr/>
          </p:nvSpPr>
          <p:spPr>
            <a:xfrm>
              <a:off x="3485750" y="2359050"/>
              <a:ext cx="0" cy="6300"/>
            </a:xfrm>
            <a:custGeom>
              <a:avLst/>
              <a:gdLst/>
              <a:ahLst/>
              <a:cxnLst/>
              <a:rect l="l" t="t" r="r" b="b"/>
              <a:pathLst>
                <a:path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6"/>
                  </a:lnTo>
                  <a:cubicBezTo>
                    <a:pt x="0" y="26"/>
                    <a:pt x="0" y="26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2" name="Google Shape;3902;p44"/>
            <p:cNvSpPr/>
            <p:nvPr/>
          </p:nvSpPr>
          <p:spPr>
            <a:xfrm>
              <a:off x="3485100" y="23596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26"/>
                    <a:pt x="1" y="226"/>
                    <a:pt x="26" y="226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3" name="Google Shape;3903;p44"/>
            <p:cNvSpPr/>
            <p:nvPr/>
          </p:nvSpPr>
          <p:spPr>
            <a:xfrm>
              <a:off x="3485100" y="23596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4" name="Google Shape;3904;p44"/>
            <p:cNvSpPr/>
            <p:nvPr/>
          </p:nvSpPr>
          <p:spPr>
            <a:xfrm>
              <a:off x="3485100" y="23596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5" name="Google Shape;3905;p44"/>
            <p:cNvSpPr/>
            <p:nvPr/>
          </p:nvSpPr>
          <p:spPr>
            <a:xfrm>
              <a:off x="3485100" y="23603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6" name="Google Shape;3906;p44"/>
            <p:cNvSpPr/>
            <p:nvPr/>
          </p:nvSpPr>
          <p:spPr>
            <a:xfrm>
              <a:off x="3485100" y="23603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7" name="Google Shape;3907;p44"/>
            <p:cNvSpPr/>
            <p:nvPr/>
          </p:nvSpPr>
          <p:spPr>
            <a:xfrm>
              <a:off x="3485100" y="23603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8" name="Google Shape;3908;p44"/>
            <p:cNvSpPr/>
            <p:nvPr/>
          </p:nvSpPr>
          <p:spPr>
            <a:xfrm>
              <a:off x="3446275" y="2359675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51"/>
                    <a:pt x="0" y="251"/>
                    <a:pt x="25" y="276"/>
                  </a:cubicBezTo>
                  <a:lnTo>
                    <a:pt x="25" y="26"/>
                  </a:lnTo>
                  <a:cubicBezTo>
                    <a:pt x="0" y="26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9" name="Google Shape;3909;p44"/>
            <p:cNvSpPr/>
            <p:nvPr/>
          </p:nvSpPr>
          <p:spPr>
            <a:xfrm>
              <a:off x="3621075" y="2352775"/>
              <a:ext cx="14450" cy="14450"/>
            </a:xfrm>
            <a:custGeom>
              <a:avLst/>
              <a:gdLst/>
              <a:ahLst/>
              <a:cxnLst/>
              <a:rect l="l" t="t" r="r" b="b"/>
              <a:pathLst>
                <a:path w="578" h="578" extrusionOk="0">
                  <a:moveTo>
                    <a:pt x="1" y="1"/>
                  </a:moveTo>
                  <a:lnTo>
                    <a:pt x="1" y="226"/>
                  </a:lnTo>
                  <a:lnTo>
                    <a:pt x="577" y="577"/>
                  </a:lnTo>
                  <a:lnTo>
                    <a:pt x="577" y="32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0" name="Google Shape;3910;p44"/>
            <p:cNvSpPr/>
            <p:nvPr/>
          </p:nvSpPr>
          <p:spPr>
            <a:xfrm>
              <a:off x="3638000" y="2357800"/>
              <a:ext cx="5025" cy="9425"/>
            </a:xfrm>
            <a:custGeom>
              <a:avLst/>
              <a:gdLst/>
              <a:ahLst/>
              <a:cxnLst/>
              <a:rect l="l" t="t" r="r" b="b"/>
              <a:pathLst>
                <a:path w="201" h="377" extrusionOk="0">
                  <a:moveTo>
                    <a:pt x="201" y="0"/>
                  </a:moveTo>
                  <a:lnTo>
                    <a:pt x="0" y="126"/>
                  </a:lnTo>
                  <a:lnTo>
                    <a:pt x="0" y="376"/>
                  </a:lnTo>
                  <a:lnTo>
                    <a:pt x="201" y="226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1" name="Google Shape;3911;p44"/>
            <p:cNvSpPr/>
            <p:nvPr/>
          </p:nvSpPr>
          <p:spPr>
            <a:xfrm>
              <a:off x="3500150" y="2352775"/>
              <a:ext cx="13800" cy="13825"/>
            </a:xfrm>
            <a:custGeom>
              <a:avLst/>
              <a:gdLst/>
              <a:ahLst/>
              <a:cxnLst/>
              <a:rect l="l" t="t" r="r" b="b"/>
              <a:pathLst>
                <a:path w="552" h="553" extrusionOk="0">
                  <a:moveTo>
                    <a:pt x="0" y="1"/>
                  </a:moveTo>
                  <a:lnTo>
                    <a:pt x="0" y="252"/>
                  </a:lnTo>
                  <a:lnTo>
                    <a:pt x="552" y="552"/>
                  </a:lnTo>
                  <a:lnTo>
                    <a:pt x="552" y="3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2" name="Google Shape;3912;p44"/>
            <p:cNvSpPr/>
            <p:nvPr/>
          </p:nvSpPr>
          <p:spPr>
            <a:xfrm>
              <a:off x="3563425" y="2354675"/>
              <a:ext cx="11300" cy="12550"/>
            </a:xfrm>
            <a:custGeom>
              <a:avLst/>
              <a:gdLst/>
              <a:ahLst/>
              <a:cxnLst/>
              <a:rect l="l" t="t" r="r" b="b"/>
              <a:pathLst>
                <a:path w="452" h="502" extrusionOk="0">
                  <a:moveTo>
                    <a:pt x="452" y="0"/>
                  </a:moveTo>
                  <a:lnTo>
                    <a:pt x="1" y="251"/>
                  </a:lnTo>
                  <a:lnTo>
                    <a:pt x="1" y="501"/>
                  </a:lnTo>
                  <a:lnTo>
                    <a:pt x="452" y="226"/>
                  </a:lnTo>
                  <a:lnTo>
                    <a:pt x="45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3" name="Google Shape;3913;p44"/>
            <p:cNvSpPr/>
            <p:nvPr/>
          </p:nvSpPr>
          <p:spPr>
            <a:xfrm>
              <a:off x="3620450" y="2347775"/>
              <a:ext cx="23200" cy="13650"/>
            </a:xfrm>
            <a:custGeom>
              <a:avLst/>
              <a:gdLst/>
              <a:ahLst/>
              <a:cxnLst/>
              <a:rect l="l" t="t" r="r" b="b"/>
              <a:pathLst>
                <a:path w="928" h="546" extrusionOk="0">
                  <a:moveTo>
                    <a:pt x="251" y="0"/>
                  </a:moveTo>
                  <a:lnTo>
                    <a:pt x="26" y="151"/>
                  </a:lnTo>
                  <a:cubicBezTo>
                    <a:pt x="1" y="151"/>
                    <a:pt x="1" y="176"/>
                    <a:pt x="26" y="201"/>
                  </a:cubicBezTo>
                  <a:lnTo>
                    <a:pt x="602" y="527"/>
                  </a:lnTo>
                  <a:cubicBezTo>
                    <a:pt x="615" y="539"/>
                    <a:pt x="627" y="546"/>
                    <a:pt x="643" y="546"/>
                  </a:cubicBezTo>
                  <a:cubicBezTo>
                    <a:pt x="658" y="546"/>
                    <a:pt x="677" y="539"/>
                    <a:pt x="702" y="527"/>
                  </a:cubicBezTo>
                  <a:lnTo>
                    <a:pt x="903" y="401"/>
                  </a:lnTo>
                  <a:cubicBezTo>
                    <a:pt x="928" y="376"/>
                    <a:pt x="928" y="351"/>
                    <a:pt x="903" y="351"/>
                  </a:cubicBezTo>
                  <a:lnTo>
                    <a:pt x="326" y="0"/>
                  </a:ln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4" name="Google Shape;3914;p44"/>
            <p:cNvSpPr/>
            <p:nvPr/>
          </p:nvSpPr>
          <p:spPr>
            <a:xfrm>
              <a:off x="3621700" y="2347775"/>
              <a:ext cx="20700" cy="11300"/>
            </a:xfrm>
            <a:custGeom>
              <a:avLst/>
              <a:gdLst/>
              <a:ahLst/>
              <a:cxnLst/>
              <a:rect l="l" t="t" r="r" b="b"/>
              <a:pathLst>
                <a:path w="828" h="452" extrusionOk="0">
                  <a:moveTo>
                    <a:pt x="201" y="0"/>
                  </a:moveTo>
                  <a:lnTo>
                    <a:pt x="1" y="126"/>
                  </a:lnTo>
                  <a:lnTo>
                    <a:pt x="552" y="452"/>
                  </a:lnTo>
                  <a:lnTo>
                    <a:pt x="627" y="452"/>
                  </a:lnTo>
                  <a:lnTo>
                    <a:pt x="828" y="326"/>
                  </a:lnTo>
                  <a:lnTo>
                    <a:pt x="276" y="0"/>
                  </a:ln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5" name="Google Shape;3915;p44"/>
            <p:cNvSpPr/>
            <p:nvPr/>
          </p:nvSpPr>
          <p:spPr>
            <a:xfrm>
              <a:off x="3637375" y="23609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6" name="Google Shape;3916;p44"/>
            <p:cNvSpPr/>
            <p:nvPr/>
          </p:nvSpPr>
          <p:spPr>
            <a:xfrm>
              <a:off x="3636750" y="23609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7" name="Google Shape;3917;p44"/>
            <p:cNvSpPr/>
            <p:nvPr/>
          </p:nvSpPr>
          <p:spPr>
            <a:xfrm>
              <a:off x="3636750" y="23609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8" name="Google Shape;3918;p44"/>
            <p:cNvSpPr/>
            <p:nvPr/>
          </p:nvSpPr>
          <p:spPr>
            <a:xfrm>
              <a:off x="3636750" y="23609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6"/>
                  </a:lnTo>
                  <a:cubicBezTo>
                    <a:pt x="0" y="26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9" name="Google Shape;3919;p44"/>
            <p:cNvSpPr/>
            <p:nvPr/>
          </p:nvSpPr>
          <p:spPr>
            <a:xfrm>
              <a:off x="3636125" y="23615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0" name="Google Shape;3920;p44"/>
            <p:cNvSpPr/>
            <p:nvPr/>
          </p:nvSpPr>
          <p:spPr>
            <a:xfrm>
              <a:off x="3636125" y="23615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1" name="Google Shape;3921;p44"/>
            <p:cNvSpPr/>
            <p:nvPr/>
          </p:nvSpPr>
          <p:spPr>
            <a:xfrm>
              <a:off x="3636125" y="23609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26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26"/>
                    <a:pt x="0" y="26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2" name="Google Shape;3922;p44"/>
            <p:cNvSpPr/>
            <p:nvPr/>
          </p:nvSpPr>
          <p:spPr>
            <a:xfrm>
              <a:off x="3636125" y="23609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3" name="Google Shape;3923;p44"/>
            <p:cNvSpPr/>
            <p:nvPr/>
          </p:nvSpPr>
          <p:spPr>
            <a:xfrm>
              <a:off x="3635500" y="23609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4" name="Google Shape;3924;p44"/>
            <p:cNvSpPr/>
            <p:nvPr/>
          </p:nvSpPr>
          <p:spPr>
            <a:xfrm>
              <a:off x="3635500" y="23609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5" name="Google Shape;3925;p44"/>
            <p:cNvSpPr/>
            <p:nvPr/>
          </p:nvSpPr>
          <p:spPr>
            <a:xfrm>
              <a:off x="3635500" y="23609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6" name="Google Shape;3926;p44"/>
            <p:cNvSpPr/>
            <p:nvPr/>
          </p:nvSpPr>
          <p:spPr>
            <a:xfrm>
              <a:off x="3524575" y="23603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7" name="Google Shape;3927;p44"/>
            <p:cNvSpPr/>
            <p:nvPr/>
          </p:nvSpPr>
          <p:spPr>
            <a:xfrm>
              <a:off x="3524575" y="23603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8" name="Google Shape;3928;p44"/>
            <p:cNvSpPr/>
            <p:nvPr/>
          </p:nvSpPr>
          <p:spPr>
            <a:xfrm>
              <a:off x="3523950" y="23603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9" name="Google Shape;3929;p44"/>
            <p:cNvSpPr/>
            <p:nvPr/>
          </p:nvSpPr>
          <p:spPr>
            <a:xfrm>
              <a:off x="3523950" y="23603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cubicBezTo>
                    <a:pt x="1" y="26"/>
                    <a:pt x="1" y="26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0" name="Google Shape;3930;p44"/>
            <p:cNvSpPr/>
            <p:nvPr/>
          </p:nvSpPr>
          <p:spPr>
            <a:xfrm>
              <a:off x="3523950" y="23609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1" name="Google Shape;3931;p44"/>
            <p:cNvSpPr/>
            <p:nvPr/>
          </p:nvSpPr>
          <p:spPr>
            <a:xfrm>
              <a:off x="3523950" y="23609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2" name="Google Shape;3932;p44"/>
            <p:cNvSpPr/>
            <p:nvPr/>
          </p:nvSpPr>
          <p:spPr>
            <a:xfrm>
              <a:off x="3523950" y="23609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3" name="Google Shape;3933;p44"/>
            <p:cNvSpPr/>
            <p:nvPr/>
          </p:nvSpPr>
          <p:spPr>
            <a:xfrm>
              <a:off x="3523950" y="23609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4" name="Google Shape;3934;p44"/>
            <p:cNvSpPr/>
            <p:nvPr/>
          </p:nvSpPr>
          <p:spPr>
            <a:xfrm>
              <a:off x="3485100" y="2360300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51"/>
                    <a:pt x="1" y="276"/>
                    <a:pt x="26" y="276"/>
                  </a:cubicBezTo>
                  <a:lnTo>
                    <a:pt x="26" y="26"/>
                  </a:lnTo>
                  <a:cubicBezTo>
                    <a:pt x="1" y="26"/>
                    <a:pt x="1" y="26"/>
                    <a:pt x="1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5" name="Google Shape;3935;p44"/>
            <p:cNvSpPr/>
            <p:nvPr/>
          </p:nvSpPr>
          <p:spPr>
            <a:xfrm>
              <a:off x="3539000" y="2354050"/>
              <a:ext cx="13800" cy="13175"/>
            </a:xfrm>
            <a:custGeom>
              <a:avLst/>
              <a:gdLst/>
              <a:ahLst/>
              <a:cxnLst/>
              <a:rect l="l" t="t" r="r" b="b"/>
              <a:pathLst>
                <a:path w="552" h="527" extrusionOk="0">
                  <a:moveTo>
                    <a:pt x="0" y="0"/>
                  </a:moveTo>
                  <a:lnTo>
                    <a:pt x="0" y="226"/>
                  </a:lnTo>
                  <a:lnTo>
                    <a:pt x="552" y="526"/>
                  </a:lnTo>
                  <a:lnTo>
                    <a:pt x="552" y="3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6" name="Google Shape;3936;p44"/>
            <p:cNvSpPr/>
            <p:nvPr/>
          </p:nvSpPr>
          <p:spPr>
            <a:xfrm>
              <a:off x="3602900" y="2355300"/>
              <a:ext cx="10675" cy="12550"/>
            </a:xfrm>
            <a:custGeom>
              <a:avLst/>
              <a:gdLst/>
              <a:ahLst/>
              <a:cxnLst/>
              <a:rect l="l" t="t" r="r" b="b"/>
              <a:pathLst>
                <a:path w="427" h="502" extrusionOk="0">
                  <a:moveTo>
                    <a:pt x="427" y="0"/>
                  </a:moveTo>
                  <a:lnTo>
                    <a:pt x="1" y="276"/>
                  </a:lnTo>
                  <a:lnTo>
                    <a:pt x="1" y="501"/>
                  </a:lnTo>
                  <a:lnTo>
                    <a:pt x="427" y="251"/>
                  </a:lnTo>
                  <a:lnTo>
                    <a:pt x="42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7" name="Google Shape;3937;p44"/>
            <p:cNvSpPr/>
            <p:nvPr/>
          </p:nvSpPr>
          <p:spPr>
            <a:xfrm>
              <a:off x="3513925" y="2360925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51"/>
                    <a:pt x="26" y="251"/>
                    <a:pt x="26" y="276"/>
                  </a:cubicBezTo>
                  <a:lnTo>
                    <a:pt x="26" y="26"/>
                  </a:lnTo>
                  <a:cubicBezTo>
                    <a:pt x="26" y="26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8" name="Google Shape;3938;p44"/>
            <p:cNvSpPr/>
            <p:nvPr/>
          </p:nvSpPr>
          <p:spPr>
            <a:xfrm>
              <a:off x="3563425" y="23609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9" name="Google Shape;3939;p44"/>
            <p:cNvSpPr/>
            <p:nvPr/>
          </p:nvSpPr>
          <p:spPr>
            <a:xfrm>
              <a:off x="3563425" y="23609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0" name="Google Shape;3940;p44"/>
            <p:cNvSpPr/>
            <p:nvPr/>
          </p:nvSpPr>
          <p:spPr>
            <a:xfrm>
              <a:off x="3563425" y="23615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1" name="Google Shape;3941;p44"/>
            <p:cNvSpPr/>
            <p:nvPr/>
          </p:nvSpPr>
          <p:spPr>
            <a:xfrm>
              <a:off x="3562800" y="23615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2" name="Google Shape;3942;p44"/>
            <p:cNvSpPr/>
            <p:nvPr/>
          </p:nvSpPr>
          <p:spPr>
            <a:xfrm>
              <a:off x="3562800" y="23615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3" name="Google Shape;3943;p44"/>
            <p:cNvSpPr/>
            <p:nvPr/>
          </p:nvSpPr>
          <p:spPr>
            <a:xfrm>
              <a:off x="3562800" y="23615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4" name="Google Shape;3944;p44"/>
            <p:cNvSpPr/>
            <p:nvPr/>
          </p:nvSpPr>
          <p:spPr>
            <a:xfrm>
              <a:off x="3562800" y="23615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cubicBezTo>
                    <a:pt x="1" y="26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5" name="Google Shape;3945;p44"/>
            <p:cNvSpPr/>
            <p:nvPr/>
          </p:nvSpPr>
          <p:spPr>
            <a:xfrm>
              <a:off x="3562800" y="23621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6" name="Google Shape;3946;p44"/>
            <p:cNvSpPr/>
            <p:nvPr/>
          </p:nvSpPr>
          <p:spPr>
            <a:xfrm>
              <a:off x="3523950" y="2360925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76"/>
                    <a:pt x="26" y="276"/>
                  </a:cubicBezTo>
                  <a:lnTo>
                    <a:pt x="26" y="51"/>
                  </a:lnTo>
                  <a:cubicBezTo>
                    <a:pt x="26" y="26"/>
                    <a:pt x="1" y="26"/>
                    <a:pt x="1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7" name="Google Shape;3947;p44"/>
            <p:cNvSpPr/>
            <p:nvPr/>
          </p:nvSpPr>
          <p:spPr>
            <a:xfrm>
              <a:off x="3577850" y="2354675"/>
              <a:ext cx="13800" cy="13800"/>
            </a:xfrm>
            <a:custGeom>
              <a:avLst/>
              <a:gdLst/>
              <a:ahLst/>
              <a:cxnLst/>
              <a:rect l="l" t="t" r="r" b="b"/>
              <a:pathLst>
                <a:path w="552" h="552" extrusionOk="0">
                  <a:moveTo>
                    <a:pt x="0" y="0"/>
                  </a:moveTo>
                  <a:lnTo>
                    <a:pt x="0" y="226"/>
                  </a:lnTo>
                  <a:lnTo>
                    <a:pt x="552" y="551"/>
                  </a:lnTo>
                  <a:lnTo>
                    <a:pt x="552" y="3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8" name="Google Shape;3948;p44"/>
            <p:cNvSpPr/>
            <p:nvPr/>
          </p:nvSpPr>
          <p:spPr>
            <a:xfrm>
              <a:off x="3552775" y="2361550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51"/>
                    <a:pt x="26" y="251"/>
                    <a:pt x="26" y="276"/>
                  </a:cubicBezTo>
                  <a:lnTo>
                    <a:pt x="26" y="51"/>
                  </a:lnTo>
                  <a:cubicBezTo>
                    <a:pt x="26" y="26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9" name="Google Shape;3949;p44"/>
            <p:cNvSpPr/>
            <p:nvPr/>
          </p:nvSpPr>
          <p:spPr>
            <a:xfrm>
              <a:off x="3602275" y="23621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26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0" name="Google Shape;3950;p44"/>
            <p:cNvSpPr/>
            <p:nvPr/>
          </p:nvSpPr>
          <p:spPr>
            <a:xfrm>
              <a:off x="3602275" y="23621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1" name="Google Shape;3951;p44"/>
            <p:cNvSpPr/>
            <p:nvPr/>
          </p:nvSpPr>
          <p:spPr>
            <a:xfrm>
              <a:off x="3602275" y="23621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2" name="Google Shape;3952;p44"/>
            <p:cNvSpPr/>
            <p:nvPr/>
          </p:nvSpPr>
          <p:spPr>
            <a:xfrm>
              <a:off x="3602275" y="23621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3" name="Google Shape;3953;p44"/>
            <p:cNvSpPr/>
            <p:nvPr/>
          </p:nvSpPr>
          <p:spPr>
            <a:xfrm>
              <a:off x="3602275" y="23621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4" name="Google Shape;3954;p44"/>
            <p:cNvSpPr/>
            <p:nvPr/>
          </p:nvSpPr>
          <p:spPr>
            <a:xfrm>
              <a:off x="3601650" y="23628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26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5" name="Google Shape;3955;p44"/>
            <p:cNvSpPr/>
            <p:nvPr/>
          </p:nvSpPr>
          <p:spPr>
            <a:xfrm>
              <a:off x="3601650" y="23628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26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26" y="1"/>
                  </a:lnTo>
                  <a:cubicBezTo>
                    <a:pt x="26" y="1"/>
                    <a:pt x="26" y="1"/>
                    <a:pt x="2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6" name="Google Shape;3956;p44"/>
            <p:cNvSpPr/>
            <p:nvPr/>
          </p:nvSpPr>
          <p:spPr>
            <a:xfrm>
              <a:off x="3601650" y="23628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7" name="Google Shape;3957;p44"/>
            <p:cNvSpPr/>
            <p:nvPr/>
          </p:nvSpPr>
          <p:spPr>
            <a:xfrm>
              <a:off x="3514550" y="23615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8" name="Google Shape;3958;p44"/>
            <p:cNvSpPr/>
            <p:nvPr/>
          </p:nvSpPr>
          <p:spPr>
            <a:xfrm>
              <a:off x="3514550" y="23615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9" name="Google Shape;3959;p44"/>
            <p:cNvSpPr/>
            <p:nvPr/>
          </p:nvSpPr>
          <p:spPr>
            <a:xfrm>
              <a:off x="3514550" y="23615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cubicBezTo>
                    <a:pt x="1" y="26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0" name="Google Shape;3960;p44"/>
            <p:cNvSpPr/>
            <p:nvPr/>
          </p:nvSpPr>
          <p:spPr>
            <a:xfrm>
              <a:off x="3513925" y="23621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1" name="Google Shape;3961;p44"/>
            <p:cNvSpPr/>
            <p:nvPr/>
          </p:nvSpPr>
          <p:spPr>
            <a:xfrm>
              <a:off x="3513925" y="23621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2" name="Google Shape;3962;p44"/>
            <p:cNvSpPr/>
            <p:nvPr/>
          </p:nvSpPr>
          <p:spPr>
            <a:xfrm>
              <a:off x="3513925" y="23621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3" name="Google Shape;3963;p44"/>
            <p:cNvSpPr/>
            <p:nvPr/>
          </p:nvSpPr>
          <p:spPr>
            <a:xfrm>
              <a:off x="3513925" y="23621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cubicBezTo>
                    <a:pt x="1" y="26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4" name="Google Shape;3964;p44"/>
            <p:cNvSpPr/>
            <p:nvPr/>
          </p:nvSpPr>
          <p:spPr>
            <a:xfrm>
              <a:off x="3513925" y="23628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5" name="Google Shape;3965;p44"/>
            <p:cNvSpPr/>
            <p:nvPr/>
          </p:nvSpPr>
          <p:spPr>
            <a:xfrm>
              <a:off x="3641125" y="2359675"/>
              <a:ext cx="5675" cy="9425"/>
            </a:xfrm>
            <a:custGeom>
              <a:avLst/>
              <a:gdLst/>
              <a:ahLst/>
              <a:cxnLst/>
              <a:rect l="l" t="t" r="r" b="b"/>
              <a:pathLst>
                <a:path w="227" h="377" extrusionOk="0">
                  <a:moveTo>
                    <a:pt x="226" y="1"/>
                  </a:moveTo>
                  <a:lnTo>
                    <a:pt x="1" y="126"/>
                  </a:lnTo>
                  <a:lnTo>
                    <a:pt x="1" y="377"/>
                  </a:lnTo>
                  <a:lnTo>
                    <a:pt x="226" y="251"/>
                  </a:lnTo>
                  <a:lnTo>
                    <a:pt x="22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6" name="Google Shape;3966;p44"/>
            <p:cNvSpPr/>
            <p:nvPr/>
          </p:nvSpPr>
          <p:spPr>
            <a:xfrm>
              <a:off x="3562800" y="2362175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51"/>
                    <a:pt x="26" y="251"/>
                    <a:pt x="26" y="277"/>
                  </a:cubicBezTo>
                  <a:lnTo>
                    <a:pt x="26" y="26"/>
                  </a:lnTo>
                  <a:cubicBezTo>
                    <a:pt x="26" y="26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7" name="Google Shape;3967;p44"/>
            <p:cNvSpPr/>
            <p:nvPr/>
          </p:nvSpPr>
          <p:spPr>
            <a:xfrm>
              <a:off x="3616700" y="2355300"/>
              <a:ext cx="13800" cy="13800"/>
            </a:xfrm>
            <a:custGeom>
              <a:avLst/>
              <a:gdLst/>
              <a:ahLst/>
              <a:cxnLst/>
              <a:rect l="l" t="t" r="r" b="b"/>
              <a:pathLst>
                <a:path w="552" h="552" extrusionOk="0">
                  <a:moveTo>
                    <a:pt x="0" y="0"/>
                  </a:moveTo>
                  <a:lnTo>
                    <a:pt x="0" y="251"/>
                  </a:lnTo>
                  <a:lnTo>
                    <a:pt x="552" y="552"/>
                  </a:lnTo>
                  <a:lnTo>
                    <a:pt x="552" y="3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8" name="Google Shape;3968;p44"/>
            <p:cNvSpPr/>
            <p:nvPr/>
          </p:nvSpPr>
          <p:spPr>
            <a:xfrm>
              <a:off x="3591625" y="2362175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1"/>
                  </a:moveTo>
                  <a:lnTo>
                    <a:pt x="1" y="251"/>
                  </a:lnTo>
                  <a:cubicBezTo>
                    <a:pt x="26" y="251"/>
                    <a:pt x="26" y="277"/>
                    <a:pt x="26" y="277"/>
                  </a:cubicBezTo>
                  <a:lnTo>
                    <a:pt x="26" y="51"/>
                  </a:lnTo>
                  <a:cubicBezTo>
                    <a:pt x="26" y="26"/>
                    <a:pt x="26" y="26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9" name="Google Shape;3969;p44"/>
            <p:cNvSpPr/>
            <p:nvPr/>
          </p:nvSpPr>
          <p:spPr>
            <a:xfrm>
              <a:off x="3641125" y="23628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1" y="252"/>
                    <a:pt x="1" y="252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0" name="Google Shape;3970;p44"/>
            <p:cNvSpPr/>
            <p:nvPr/>
          </p:nvSpPr>
          <p:spPr>
            <a:xfrm>
              <a:off x="3641125" y="23628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1" y="252"/>
                    <a:pt x="1" y="252"/>
                  </a:cubicBezTo>
                  <a:lnTo>
                    <a:pt x="1" y="26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1" name="Google Shape;3971;p44"/>
            <p:cNvSpPr/>
            <p:nvPr/>
          </p:nvSpPr>
          <p:spPr>
            <a:xfrm>
              <a:off x="3640500" y="23634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26" y="1"/>
                  </a:moveTo>
                  <a:lnTo>
                    <a:pt x="1" y="227"/>
                  </a:lnTo>
                  <a:lnTo>
                    <a:pt x="26" y="227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2" name="Google Shape;3972;p44"/>
            <p:cNvSpPr/>
            <p:nvPr/>
          </p:nvSpPr>
          <p:spPr>
            <a:xfrm>
              <a:off x="3640500" y="23634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7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3" name="Google Shape;3973;p44"/>
            <p:cNvSpPr/>
            <p:nvPr/>
          </p:nvSpPr>
          <p:spPr>
            <a:xfrm>
              <a:off x="3640500" y="23634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7"/>
                  </a:lnTo>
                  <a:cubicBezTo>
                    <a:pt x="1" y="227"/>
                    <a:pt x="1" y="227"/>
                    <a:pt x="1" y="252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4" name="Google Shape;3974;p44"/>
            <p:cNvSpPr/>
            <p:nvPr/>
          </p:nvSpPr>
          <p:spPr>
            <a:xfrm>
              <a:off x="3640500" y="23634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7"/>
                  </a:lnTo>
                  <a:cubicBezTo>
                    <a:pt x="1" y="252"/>
                    <a:pt x="1" y="252"/>
                    <a:pt x="1" y="252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5" name="Google Shape;3975;p44"/>
            <p:cNvSpPr/>
            <p:nvPr/>
          </p:nvSpPr>
          <p:spPr>
            <a:xfrm>
              <a:off x="3640500" y="23634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1" y="252"/>
                    <a:pt x="1" y="252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6" name="Google Shape;3976;p44"/>
            <p:cNvSpPr/>
            <p:nvPr/>
          </p:nvSpPr>
          <p:spPr>
            <a:xfrm>
              <a:off x="3640500" y="23634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lnTo>
                    <a:pt x="1" y="25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7" name="Google Shape;3977;p44"/>
            <p:cNvSpPr/>
            <p:nvPr/>
          </p:nvSpPr>
          <p:spPr>
            <a:xfrm>
              <a:off x="3553400" y="23628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8" name="Google Shape;3978;p44"/>
            <p:cNvSpPr/>
            <p:nvPr/>
          </p:nvSpPr>
          <p:spPr>
            <a:xfrm>
              <a:off x="3553400" y="23628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9" name="Google Shape;3979;p44"/>
            <p:cNvSpPr/>
            <p:nvPr/>
          </p:nvSpPr>
          <p:spPr>
            <a:xfrm>
              <a:off x="3553400" y="23628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0" name="Google Shape;3980;p44"/>
            <p:cNvSpPr/>
            <p:nvPr/>
          </p:nvSpPr>
          <p:spPr>
            <a:xfrm>
              <a:off x="3553400" y="23628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52"/>
                    <a:pt x="1" y="252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1" name="Google Shape;3981;p44"/>
            <p:cNvSpPr/>
            <p:nvPr/>
          </p:nvSpPr>
          <p:spPr>
            <a:xfrm>
              <a:off x="3552775" y="23628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2"/>
                  </a:lnTo>
                  <a:lnTo>
                    <a:pt x="26" y="252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2" name="Google Shape;3982;p44"/>
            <p:cNvSpPr/>
            <p:nvPr/>
          </p:nvSpPr>
          <p:spPr>
            <a:xfrm>
              <a:off x="3552775" y="23628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1" y="252"/>
                    <a:pt x="1" y="252"/>
                  </a:cubicBezTo>
                  <a:lnTo>
                    <a:pt x="1" y="26"/>
                  </a:lnTo>
                  <a:cubicBezTo>
                    <a:pt x="1" y="26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3" name="Google Shape;3983;p44"/>
            <p:cNvSpPr/>
            <p:nvPr/>
          </p:nvSpPr>
          <p:spPr>
            <a:xfrm>
              <a:off x="3552775" y="23634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7"/>
                  </a:lnTo>
                  <a:cubicBezTo>
                    <a:pt x="1" y="227"/>
                    <a:pt x="1" y="227"/>
                    <a:pt x="1" y="227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4" name="Google Shape;3984;p44"/>
            <p:cNvSpPr/>
            <p:nvPr/>
          </p:nvSpPr>
          <p:spPr>
            <a:xfrm>
              <a:off x="3552775" y="23634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7"/>
                  </a:lnTo>
                  <a:lnTo>
                    <a:pt x="1" y="227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5" name="Google Shape;3985;p44"/>
            <p:cNvSpPr/>
            <p:nvPr/>
          </p:nvSpPr>
          <p:spPr>
            <a:xfrm>
              <a:off x="3601650" y="2362800"/>
              <a:ext cx="1275" cy="6925"/>
            </a:xfrm>
            <a:custGeom>
              <a:avLst/>
              <a:gdLst/>
              <a:ahLst/>
              <a:cxnLst/>
              <a:rect l="l" t="t" r="r" b="b"/>
              <a:pathLst>
                <a:path w="51" h="277" extrusionOk="0">
                  <a:moveTo>
                    <a:pt x="26" y="1"/>
                  </a:moveTo>
                  <a:lnTo>
                    <a:pt x="26" y="1"/>
                  </a:lnTo>
                  <a:cubicBezTo>
                    <a:pt x="11" y="15"/>
                    <a:pt x="13" y="21"/>
                    <a:pt x="23" y="29"/>
                  </a:cubicBezTo>
                  <a:lnTo>
                    <a:pt x="23" y="29"/>
                  </a:lnTo>
                  <a:lnTo>
                    <a:pt x="26" y="1"/>
                  </a:lnTo>
                  <a:close/>
                  <a:moveTo>
                    <a:pt x="23" y="29"/>
                  </a:moveTo>
                  <a:lnTo>
                    <a:pt x="1" y="226"/>
                  </a:lnTo>
                  <a:cubicBezTo>
                    <a:pt x="1" y="252"/>
                    <a:pt x="26" y="277"/>
                    <a:pt x="51" y="277"/>
                  </a:cubicBezTo>
                  <a:lnTo>
                    <a:pt x="51" y="51"/>
                  </a:lnTo>
                  <a:cubicBezTo>
                    <a:pt x="40" y="40"/>
                    <a:pt x="29" y="34"/>
                    <a:pt x="23" y="29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6" name="Google Shape;3986;p44"/>
            <p:cNvSpPr/>
            <p:nvPr/>
          </p:nvSpPr>
          <p:spPr>
            <a:xfrm>
              <a:off x="3630475" y="2363425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1"/>
                  </a:moveTo>
                  <a:lnTo>
                    <a:pt x="1" y="227"/>
                  </a:lnTo>
                  <a:cubicBezTo>
                    <a:pt x="26" y="252"/>
                    <a:pt x="26" y="252"/>
                    <a:pt x="26" y="277"/>
                  </a:cubicBezTo>
                  <a:lnTo>
                    <a:pt x="26" y="26"/>
                  </a:lnTo>
                  <a:cubicBezTo>
                    <a:pt x="26" y="26"/>
                    <a:pt x="26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7" name="Google Shape;3987;p44"/>
            <p:cNvSpPr/>
            <p:nvPr/>
          </p:nvSpPr>
          <p:spPr>
            <a:xfrm>
              <a:off x="3640500" y="2363425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26" y="277"/>
                    <a:pt x="26" y="277"/>
                  </a:cubicBezTo>
                  <a:lnTo>
                    <a:pt x="26" y="26"/>
                  </a:lnTo>
                  <a:cubicBezTo>
                    <a:pt x="26" y="26"/>
                    <a:pt x="1" y="26"/>
                    <a:pt x="1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8" name="Google Shape;3988;p44"/>
            <p:cNvSpPr/>
            <p:nvPr/>
          </p:nvSpPr>
          <p:spPr>
            <a:xfrm>
              <a:off x="3592250" y="23634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7"/>
                  </a:lnTo>
                  <a:cubicBezTo>
                    <a:pt x="1" y="227"/>
                    <a:pt x="1" y="227"/>
                    <a:pt x="1" y="227"/>
                  </a:cubicBez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9" name="Google Shape;3989;p44"/>
            <p:cNvSpPr/>
            <p:nvPr/>
          </p:nvSpPr>
          <p:spPr>
            <a:xfrm>
              <a:off x="3592250" y="23634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7"/>
                  </a:lnTo>
                  <a:cubicBezTo>
                    <a:pt x="1" y="227"/>
                    <a:pt x="1" y="252"/>
                    <a:pt x="1" y="252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0" name="Google Shape;3990;p44"/>
            <p:cNvSpPr/>
            <p:nvPr/>
          </p:nvSpPr>
          <p:spPr>
            <a:xfrm>
              <a:off x="3592250" y="23634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1" y="252"/>
                    <a:pt x="1" y="252"/>
                  </a:cubicBez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1" name="Google Shape;3991;p44"/>
            <p:cNvSpPr/>
            <p:nvPr/>
          </p:nvSpPr>
          <p:spPr>
            <a:xfrm>
              <a:off x="3592250" y="23634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1" y="252"/>
                    <a:pt x="1" y="252"/>
                  </a:cubicBezTo>
                  <a:lnTo>
                    <a:pt x="1" y="26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2" name="Google Shape;3992;p44"/>
            <p:cNvSpPr/>
            <p:nvPr/>
          </p:nvSpPr>
          <p:spPr>
            <a:xfrm>
              <a:off x="3592250" y="23640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3" name="Google Shape;3993;p44"/>
            <p:cNvSpPr/>
            <p:nvPr/>
          </p:nvSpPr>
          <p:spPr>
            <a:xfrm>
              <a:off x="3591625" y="23640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4" name="Google Shape;3994;p44"/>
            <p:cNvSpPr/>
            <p:nvPr/>
          </p:nvSpPr>
          <p:spPr>
            <a:xfrm>
              <a:off x="3591625" y="23640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5" name="Google Shape;3995;p44"/>
            <p:cNvSpPr/>
            <p:nvPr/>
          </p:nvSpPr>
          <p:spPr>
            <a:xfrm>
              <a:off x="3591625" y="23640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6" name="Google Shape;3996;p44"/>
            <p:cNvSpPr/>
            <p:nvPr/>
          </p:nvSpPr>
          <p:spPr>
            <a:xfrm>
              <a:off x="3520200" y="23647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7" name="Google Shape;3997;p44"/>
            <p:cNvSpPr/>
            <p:nvPr/>
          </p:nvSpPr>
          <p:spPr>
            <a:xfrm>
              <a:off x="3519575" y="23640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8" name="Google Shape;3998;p44"/>
            <p:cNvSpPr/>
            <p:nvPr/>
          </p:nvSpPr>
          <p:spPr>
            <a:xfrm>
              <a:off x="3519575" y="23640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9" name="Google Shape;3999;p44"/>
            <p:cNvSpPr/>
            <p:nvPr/>
          </p:nvSpPr>
          <p:spPr>
            <a:xfrm>
              <a:off x="3519575" y="23640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0" name="Google Shape;4000;p44"/>
            <p:cNvSpPr/>
            <p:nvPr/>
          </p:nvSpPr>
          <p:spPr>
            <a:xfrm>
              <a:off x="3518950" y="23640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1" name="Google Shape;4001;p44"/>
            <p:cNvSpPr/>
            <p:nvPr/>
          </p:nvSpPr>
          <p:spPr>
            <a:xfrm>
              <a:off x="3518950" y="23640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2" name="Google Shape;4002;p44"/>
            <p:cNvSpPr/>
            <p:nvPr/>
          </p:nvSpPr>
          <p:spPr>
            <a:xfrm>
              <a:off x="3518325" y="23640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3" name="Google Shape;4003;p44"/>
            <p:cNvSpPr/>
            <p:nvPr/>
          </p:nvSpPr>
          <p:spPr>
            <a:xfrm>
              <a:off x="3518325" y="23640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4" name="Google Shape;4004;p44"/>
            <p:cNvSpPr/>
            <p:nvPr/>
          </p:nvSpPr>
          <p:spPr>
            <a:xfrm>
              <a:off x="3518325" y="23640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5" name="Google Shape;4005;p44"/>
            <p:cNvSpPr/>
            <p:nvPr/>
          </p:nvSpPr>
          <p:spPr>
            <a:xfrm>
              <a:off x="3517700" y="23640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5" y="0"/>
                  </a:moveTo>
                  <a:cubicBezTo>
                    <a:pt x="0" y="0"/>
                    <a:pt x="0" y="0"/>
                    <a:pt x="0" y="25"/>
                  </a:cubicBez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6" name="Google Shape;4006;p44"/>
            <p:cNvSpPr/>
            <p:nvPr/>
          </p:nvSpPr>
          <p:spPr>
            <a:xfrm>
              <a:off x="3517075" y="236470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7" name="Google Shape;4007;p44"/>
            <p:cNvSpPr/>
            <p:nvPr/>
          </p:nvSpPr>
          <p:spPr>
            <a:xfrm>
              <a:off x="3631100" y="23640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8" name="Google Shape;4008;p44"/>
            <p:cNvSpPr/>
            <p:nvPr/>
          </p:nvSpPr>
          <p:spPr>
            <a:xfrm>
              <a:off x="3631100" y="23640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9" name="Google Shape;4009;p44"/>
            <p:cNvSpPr/>
            <p:nvPr/>
          </p:nvSpPr>
          <p:spPr>
            <a:xfrm>
              <a:off x="3631100" y="23640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cubicBezTo>
                    <a:pt x="1" y="25"/>
                    <a:pt x="1" y="25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0" name="Google Shape;4010;p44"/>
            <p:cNvSpPr/>
            <p:nvPr/>
          </p:nvSpPr>
          <p:spPr>
            <a:xfrm>
              <a:off x="3631100" y="23647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1" name="Google Shape;4011;p44"/>
            <p:cNvSpPr/>
            <p:nvPr/>
          </p:nvSpPr>
          <p:spPr>
            <a:xfrm>
              <a:off x="3631100" y="23647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2" name="Google Shape;4012;p44"/>
            <p:cNvSpPr/>
            <p:nvPr/>
          </p:nvSpPr>
          <p:spPr>
            <a:xfrm>
              <a:off x="3631100" y="23647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3" name="Google Shape;4013;p44"/>
            <p:cNvSpPr/>
            <p:nvPr/>
          </p:nvSpPr>
          <p:spPr>
            <a:xfrm>
              <a:off x="3630475" y="23647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6" y="0"/>
                  </a:moveTo>
                  <a:cubicBezTo>
                    <a:pt x="1" y="0"/>
                    <a:pt x="1" y="25"/>
                    <a:pt x="1" y="25"/>
                  </a:cubicBez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4" name="Google Shape;4014;p44"/>
            <p:cNvSpPr/>
            <p:nvPr/>
          </p:nvSpPr>
          <p:spPr>
            <a:xfrm>
              <a:off x="3630475" y="23653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5" name="Google Shape;4015;p44"/>
            <p:cNvSpPr/>
            <p:nvPr/>
          </p:nvSpPr>
          <p:spPr>
            <a:xfrm>
              <a:off x="3557800" y="2276350"/>
              <a:ext cx="148525" cy="91500"/>
            </a:xfrm>
            <a:custGeom>
              <a:avLst/>
              <a:gdLst/>
              <a:ahLst/>
              <a:cxnLst/>
              <a:rect l="l" t="t" r="r" b="b"/>
              <a:pathLst>
                <a:path w="5941" h="3660" extrusionOk="0">
                  <a:moveTo>
                    <a:pt x="0" y="0"/>
                  </a:moveTo>
                  <a:lnTo>
                    <a:pt x="0" y="251"/>
                  </a:lnTo>
                  <a:lnTo>
                    <a:pt x="5940" y="3659"/>
                  </a:lnTo>
                  <a:lnTo>
                    <a:pt x="5940" y="34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6" name="Google Shape;4016;p44"/>
            <p:cNvSpPr/>
            <p:nvPr/>
          </p:nvSpPr>
          <p:spPr>
            <a:xfrm>
              <a:off x="3559050" y="23653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7" name="Google Shape;4017;p44"/>
            <p:cNvSpPr/>
            <p:nvPr/>
          </p:nvSpPr>
          <p:spPr>
            <a:xfrm>
              <a:off x="3558425" y="236532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8" name="Google Shape;4018;p44"/>
            <p:cNvSpPr/>
            <p:nvPr/>
          </p:nvSpPr>
          <p:spPr>
            <a:xfrm>
              <a:off x="3558425" y="23653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9" name="Google Shape;4019;p44"/>
            <p:cNvSpPr/>
            <p:nvPr/>
          </p:nvSpPr>
          <p:spPr>
            <a:xfrm>
              <a:off x="3558425" y="23653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0" name="Google Shape;4020;p44"/>
            <p:cNvSpPr/>
            <p:nvPr/>
          </p:nvSpPr>
          <p:spPr>
            <a:xfrm>
              <a:off x="3557800" y="236532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1" name="Google Shape;4021;p44"/>
            <p:cNvSpPr/>
            <p:nvPr/>
          </p:nvSpPr>
          <p:spPr>
            <a:xfrm>
              <a:off x="3557800" y="23653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2" name="Google Shape;4022;p44"/>
            <p:cNvSpPr/>
            <p:nvPr/>
          </p:nvSpPr>
          <p:spPr>
            <a:xfrm>
              <a:off x="3557800" y="23653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3" name="Google Shape;4023;p44"/>
            <p:cNvSpPr/>
            <p:nvPr/>
          </p:nvSpPr>
          <p:spPr>
            <a:xfrm>
              <a:off x="3557175" y="236532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4" name="Google Shape;4024;p44"/>
            <p:cNvSpPr/>
            <p:nvPr/>
          </p:nvSpPr>
          <p:spPr>
            <a:xfrm>
              <a:off x="3557175" y="23653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5" name="Google Shape;4025;p44"/>
            <p:cNvSpPr/>
            <p:nvPr/>
          </p:nvSpPr>
          <p:spPr>
            <a:xfrm>
              <a:off x="3556550" y="236532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6" name="Google Shape;4026;p44"/>
            <p:cNvSpPr/>
            <p:nvPr/>
          </p:nvSpPr>
          <p:spPr>
            <a:xfrm>
              <a:off x="3555925" y="236532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25" y="226"/>
                    <a:pt x="25" y="226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7" name="Google Shape;4027;p44"/>
            <p:cNvSpPr/>
            <p:nvPr/>
          </p:nvSpPr>
          <p:spPr>
            <a:xfrm>
              <a:off x="3597900" y="236595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25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8" name="Google Shape;4028;p44"/>
            <p:cNvSpPr/>
            <p:nvPr/>
          </p:nvSpPr>
          <p:spPr>
            <a:xfrm>
              <a:off x="3597900" y="23659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9" name="Google Shape;4029;p44"/>
            <p:cNvSpPr/>
            <p:nvPr/>
          </p:nvSpPr>
          <p:spPr>
            <a:xfrm>
              <a:off x="3597275" y="236595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0" name="Google Shape;4030;p44"/>
            <p:cNvSpPr/>
            <p:nvPr/>
          </p:nvSpPr>
          <p:spPr>
            <a:xfrm>
              <a:off x="3597275" y="23659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1" name="Google Shape;4031;p44"/>
            <p:cNvSpPr/>
            <p:nvPr/>
          </p:nvSpPr>
          <p:spPr>
            <a:xfrm>
              <a:off x="3597275" y="23659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2" name="Google Shape;4032;p44"/>
            <p:cNvSpPr/>
            <p:nvPr/>
          </p:nvSpPr>
          <p:spPr>
            <a:xfrm>
              <a:off x="3596650" y="236595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3" name="Google Shape;4033;p44"/>
            <p:cNvSpPr/>
            <p:nvPr/>
          </p:nvSpPr>
          <p:spPr>
            <a:xfrm>
              <a:off x="3596650" y="23659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4" name="Google Shape;4034;p44"/>
            <p:cNvSpPr/>
            <p:nvPr/>
          </p:nvSpPr>
          <p:spPr>
            <a:xfrm>
              <a:off x="3596025" y="236595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5" name="Google Shape;4035;p44"/>
            <p:cNvSpPr/>
            <p:nvPr/>
          </p:nvSpPr>
          <p:spPr>
            <a:xfrm>
              <a:off x="3596025" y="23659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6" name="Google Shape;4036;p44"/>
            <p:cNvSpPr/>
            <p:nvPr/>
          </p:nvSpPr>
          <p:spPr>
            <a:xfrm>
              <a:off x="3595400" y="236595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25" y="251"/>
                    <a:pt x="25" y="226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7" name="Google Shape;4037;p44"/>
            <p:cNvSpPr/>
            <p:nvPr/>
          </p:nvSpPr>
          <p:spPr>
            <a:xfrm>
              <a:off x="3594750" y="236595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6" y="0"/>
                  </a:moveTo>
                  <a:cubicBezTo>
                    <a:pt x="26" y="0"/>
                    <a:pt x="26" y="0"/>
                    <a:pt x="1" y="25"/>
                  </a:cubicBez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8" name="Google Shape;4038;p44"/>
            <p:cNvSpPr/>
            <p:nvPr/>
          </p:nvSpPr>
          <p:spPr>
            <a:xfrm>
              <a:off x="3636750" y="236720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9" name="Google Shape;4039;p44"/>
            <p:cNvSpPr/>
            <p:nvPr/>
          </p:nvSpPr>
          <p:spPr>
            <a:xfrm>
              <a:off x="3636750" y="23672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0" name="Google Shape;4040;p44"/>
            <p:cNvSpPr/>
            <p:nvPr/>
          </p:nvSpPr>
          <p:spPr>
            <a:xfrm>
              <a:off x="3636125" y="23665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25"/>
                  </a:lnTo>
                  <a:cubicBezTo>
                    <a:pt x="25" y="0"/>
                    <a:pt x="25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1" name="Google Shape;4041;p44"/>
            <p:cNvSpPr/>
            <p:nvPr/>
          </p:nvSpPr>
          <p:spPr>
            <a:xfrm>
              <a:off x="3636125" y="23665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2" name="Google Shape;4042;p44"/>
            <p:cNvSpPr/>
            <p:nvPr/>
          </p:nvSpPr>
          <p:spPr>
            <a:xfrm>
              <a:off x="3636125" y="23665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3" name="Google Shape;4043;p44"/>
            <p:cNvSpPr/>
            <p:nvPr/>
          </p:nvSpPr>
          <p:spPr>
            <a:xfrm>
              <a:off x="3635500" y="23665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4" name="Google Shape;4044;p44"/>
            <p:cNvSpPr/>
            <p:nvPr/>
          </p:nvSpPr>
          <p:spPr>
            <a:xfrm>
              <a:off x="3635500" y="23665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5" name="Google Shape;4045;p44"/>
            <p:cNvSpPr/>
            <p:nvPr/>
          </p:nvSpPr>
          <p:spPr>
            <a:xfrm>
              <a:off x="3635500" y="23665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6" name="Google Shape;4046;p44"/>
            <p:cNvSpPr/>
            <p:nvPr/>
          </p:nvSpPr>
          <p:spPr>
            <a:xfrm>
              <a:off x="3634850" y="2366575"/>
              <a:ext cx="675" cy="6275"/>
            </a:xfrm>
            <a:custGeom>
              <a:avLst/>
              <a:gdLst/>
              <a:ahLst/>
              <a:cxnLst/>
              <a:rect l="l" t="t" r="r" b="b"/>
              <a:pathLst>
                <a:path w="27" h="251" extrusionOk="0">
                  <a:moveTo>
                    <a:pt x="1" y="0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7" name="Google Shape;4047;p44"/>
            <p:cNvSpPr/>
            <p:nvPr/>
          </p:nvSpPr>
          <p:spPr>
            <a:xfrm>
              <a:off x="3634225" y="23665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6" y="0"/>
                  </a:moveTo>
                  <a:cubicBezTo>
                    <a:pt x="26" y="0"/>
                    <a:pt x="26" y="0"/>
                    <a:pt x="1" y="25"/>
                  </a:cubicBez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8" name="Google Shape;4048;p44"/>
            <p:cNvSpPr/>
            <p:nvPr/>
          </p:nvSpPr>
          <p:spPr>
            <a:xfrm>
              <a:off x="3634225" y="23672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9" name="Google Shape;4049;p44"/>
            <p:cNvSpPr/>
            <p:nvPr/>
          </p:nvSpPr>
          <p:spPr>
            <a:xfrm>
              <a:off x="3649275" y="2359675"/>
              <a:ext cx="14425" cy="14450"/>
            </a:xfrm>
            <a:custGeom>
              <a:avLst/>
              <a:gdLst/>
              <a:ahLst/>
              <a:cxnLst/>
              <a:rect l="l" t="t" r="r" b="b"/>
              <a:pathLst>
                <a:path w="577" h="578" extrusionOk="0">
                  <a:moveTo>
                    <a:pt x="0" y="1"/>
                  </a:moveTo>
                  <a:lnTo>
                    <a:pt x="0" y="251"/>
                  </a:lnTo>
                  <a:lnTo>
                    <a:pt x="577" y="577"/>
                  </a:lnTo>
                  <a:lnTo>
                    <a:pt x="577" y="32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0" name="Google Shape;4050;p44"/>
            <p:cNvSpPr/>
            <p:nvPr/>
          </p:nvSpPr>
          <p:spPr>
            <a:xfrm>
              <a:off x="3663675" y="2367825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26" y="251"/>
                    <a:pt x="26" y="276"/>
                  </a:cubicBezTo>
                  <a:lnTo>
                    <a:pt x="26" y="25"/>
                  </a:lnTo>
                  <a:cubicBezTo>
                    <a:pt x="26" y="25"/>
                    <a:pt x="1" y="25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1" name="Google Shape;4051;p44"/>
            <p:cNvSpPr/>
            <p:nvPr/>
          </p:nvSpPr>
          <p:spPr>
            <a:xfrm>
              <a:off x="3664300" y="23684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2" name="Google Shape;4052;p44"/>
            <p:cNvSpPr/>
            <p:nvPr/>
          </p:nvSpPr>
          <p:spPr>
            <a:xfrm>
              <a:off x="3664300" y="23684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cubicBezTo>
                    <a:pt x="1" y="26"/>
                    <a:pt x="1" y="26"/>
                    <a:pt x="1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3" name="Google Shape;4053;p44"/>
            <p:cNvSpPr/>
            <p:nvPr/>
          </p:nvSpPr>
          <p:spPr>
            <a:xfrm>
              <a:off x="3663675" y="23690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26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4" name="Google Shape;4054;p44"/>
            <p:cNvSpPr/>
            <p:nvPr/>
          </p:nvSpPr>
          <p:spPr>
            <a:xfrm>
              <a:off x="3663675" y="23690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5" name="Google Shape;4055;p44"/>
            <p:cNvSpPr/>
            <p:nvPr/>
          </p:nvSpPr>
          <p:spPr>
            <a:xfrm>
              <a:off x="3663675" y="23690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6" name="Google Shape;4056;p44"/>
            <p:cNvSpPr/>
            <p:nvPr/>
          </p:nvSpPr>
          <p:spPr>
            <a:xfrm>
              <a:off x="3663675" y="23690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7" name="Google Shape;4057;p44"/>
            <p:cNvSpPr/>
            <p:nvPr/>
          </p:nvSpPr>
          <p:spPr>
            <a:xfrm>
              <a:off x="3663675" y="23690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8" name="Google Shape;4058;p44"/>
            <p:cNvSpPr/>
            <p:nvPr/>
          </p:nvSpPr>
          <p:spPr>
            <a:xfrm>
              <a:off x="3663675" y="23697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9" name="Google Shape;4059;p44"/>
            <p:cNvSpPr/>
            <p:nvPr/>
          </p:nvSpPr>
          <p:spPr>
            <a:xfrm>
              <a:off x="3502650" y="2362800"/>
              <a:ext cx="11300" cy="11950"/>
            </a:xfrm>
            <a:custGeom>
              <a:avLst/>
              <a:gdLst/>
              <a:ahLst/>
              <a:cxnLst/>
              <a:rect l="l" t="t" r="r" b="b"/>
              <a:pathLst>
                <a:path w="452" h="478" extrusionOk="0">
                  <a:moveTo>
                    <a:pt x="452" y="1"/>
                  </a:moveTo>
                  <a:lnTo>
                    <a:pt x="1" y="252"/>
                  </a:lnTo>
                  <a:lnTo>
                    <a:pt x="1" y="477"/>
                  </a:lnTo>
                  <a:lnTo>
                    <a:pt x="452" y="226"/>
                  </a:lnTo>
                  <a:lnTo>
                    <a:pt x="452" y="1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0" name="Google Shape;4060;p44"/>
            <p:cNvSpPr/>
            <p:nvPr/>
          </p:nvSpPr>
          <p:spPr>
            <a:xfrm>
              <a:off x="3485750" y="2360925"/>
              <a:ext cx="13800" cy="13825"/>
            </a:xfrm>
            <a:custGeom>
              <a:avLst/>
              <a:gdLst/>
              <a:ahLst/>
              <a:cxnLst/>
              <a:rect l="l" t="t" r="r" b="b"/>
              <a:pathLst>
                <a:path w="552" h="553" extrusionOk="0">
                  <a:moveTo>
                    <a:pt x="0" y="1"/>
                  </a:moveTo>
                  <a:lnTo>
                    <a:pt x="0" y="251"/>
                  </a:lnTo>
                  <a:lnTo>
                    <a:pt x="551" y="552"/>
                  </a:lnTo>
                  <a:lnTo>
                    <a:pt x="551" y="3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1" name="Google Shape;4061;p44"/>
            <p:cNvSpPr/>
            <p:nvPr/>
          </p:nvSpPr>
          <p:spPr>
            <a:xfrm>
              <a:off x="3485100" y="2352325"/>
              <a:ext cx="29475" cy="17250"/>
            </a:xfrm>
            <a:custGeom>
              <a:avLst/>
              <a:gdLst/>
              <a:ahLst/>
              <a:cxnLst/>
              <a:rect l="l" t="t" r="r" b="b"/>
              <a:pathLst>
                <a:path w="1179" h="690" extrusionOk="0">
                  <a:moveTo>
                    <a:pt x="530" y="0"/>
                  </a:moveTo>
                  <a:cubicBezTo>
                    <a:pt x="508" y="0"/>
                    <a:pt x="490" y="6"/>
                    <a:pt x="477" y="19"/>
                  </a:cubicBezTo>
                  <a:lnTo>
                    <a:pt x="26" y="270"/>
                  </a:lnTo>
                  <a:cubicBezTo>
                    <a:pt x="1" y="295"/>
                    <a:pt x="1" y="345"/>
                    <a:pt x="26" y="345"/>
                  </a:cubicBezTo>
                  <a:lnTo>
                    <a:pt x="577" y="671"/>
                  </a:lnTo>
                  <a:cubicBezTo>
                    <a:pt x="590" y="683"/>
                    <a:pt x="609" y="689"/>
                    <a:pt x="631" y="689"/>
                  </a:cubicBezTo>
                  <a:cubicBezTo>
                    <a:pt x="653" y="689"/>
                    <a:pt x="678" y="683"/>
                    <a:pt x="703" y="671"/>
                  </a:cubicBezTo>
                  <a:lnTo>
                    <a:pt x="1154" y="420"/>
                  </a:lnTo>
                  <a:cubicBezTo>
                    <a:pt x="1179" y="395"/>
                    <a:pt x="1179" y="370"/>
                    <a:pt x="1154" y="345"/>
                  </a:cubicBezTo>
                  <a:lnTo>
                    <a:pt x="602" y="19"/>
                  </a:lnTo>
                  <a:cubicBezTo>
                    <a:pt x="577" y="6"/>
                    <a:pt x="552" y="0"/>
                    <a:pt x="530" y="0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2" name="Google Shape;4062;p44"/>
            <p:cNvSpPr/>
            <p:nvPr/>
          </p:nvSpPr>
          <p:spPr>
            <a:xfrm>
              <a:off x="3486375" y="2352775"/>
              <a:ext cx="26950" cy="14450"/>
            </a:xfrm>
            <a:custGeom>
              <a:avLst/>
              <a:gdLst/>
              <a:ahLst/>
              <a:cxnLst/>
              <a:rect l="l" t="t" r="r" b="b"/>
              <a:pathLst>
                <a:path w="1078" h="578" extrusionOk="0">
                  <a:moveTo>
                    <a:pt x="451" y="1"/>
                  </a:moveTo>
                  <a:cubicBezTo>
                    <a:pt x="451" y="1"/>
                    <a:pt x="0" y="252"/>
                    <a:pt x="0" y="252"/>
                  </a:cubicBezTo>
                  <a:cubicBezTo>
                    <a:pt x="0" y="252"/>
                    <a:pt x="0" y="277"/>
                    <a:pt x="0" y="277"/>
                  </a:cubicBezTo>
                  <a:lnTo>
                    <a:pt x="526" y="577"/>
                  </a:lnTo>
                  <a:lnTo>
                    <a:pt x="627" y="577"/>
                  </a:lnTo>
                  <a:cubicBezTo>
                    <a:pt x="627" y="577"/>
                    <a:pt x="1078" y="327"/>
                    <a:pt x="1078" y="327"/>
                  </a:cubicBezTo>
                  <a:cubicBezTo>
                    <a:pt x="1078" y="327"/>
                    <a:pt x="1078" y="327"/>
                    <a:pt x="1078" y="302"/>
                  </a:cubicBezTo>
                  <a:lnTo>
                    <a:pt x="526" y="1"/>
                  </a:ln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3" name="Google Shape;4063;p44"/>
            <p:cNvSpPr/>
            <p:nvPr/>
          </p:nvSpPr>
          <p:spPr>
            <a:xfrm>
              <a:off x="3502025" y="23690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26" y="251"/>
                    <a:pt x="26" y="226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4" name="Google Shape;4064;p44"/>
            <p:cNvSpPr/>
            <p:nvPr/>
          </p:nvSpPr>
          <p:spPr>
            <a:xfrm>
              <a:off x="3501400" y="23690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5" name="Google Shape;4065;p44"/>
            <p:cNvSpPr/>
            <p:nvPr/>
          </p:nvSpPr>
          <p:spPr>
            <a:xfrm>
              <a:off x="3501400" y="23690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cubicBezTo>
                    <a:pt x="1" y="26"/>
                    <a:pt x="1" y="26"/>
                    <a:pt x="1" y="1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6" name="Google Shape;4066;p44"/>
            <p:cNvSpPr/>
            <p:nvPr/>
          </p:nvSpPr>
          <p:spPr>
            <a:xfrm>
              <a:off x="3500775" y="23697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26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7" name="Google Shape;4067;p44"/>
            <p:cNvSpPr/>
            <p:nvPr/>
          </p:nvSpPr>
          <p:spPr>
            <a:xfrm>
              <a:off x="3500775" y="23697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8" name="Google Shape;4068;p44"/>
            <p:cNvSpPr/>
            <p:nvPr/>
          </p:nvSpPr>
          <p:spPr>
            <a:xfrm>
              <a:off x="3500775" y="23697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9" name="Google Shape;4069;p44"/>
            <p:cNvSpPr/>
            <p:nvPr/>
          </p:nvSpPr>
          <p:spPr>
            <a:xfrm>
              <a:off x="3500150" y="23697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0" name="Google Shape;4070;p44"/>
            <p:cNvSpPr/>
            <p:nvPr/>
          </p:nvSpPr>
          <p:spPr>
            <a:xfrm>
              <a:off x="3500150" y="23690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26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26"/>
                    <a:pt x="0" y="26"/>
                  </a:cubicBez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1" name="Google Shape;4071;p44"/>
            <p:cNvSpPr/>
            <p:nvPr/>
          </p:nvSpPr>
          <p:spPr>
            <a:xfrm>
              <a:off x="3500150" y="23690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2" name="Google Shape;4072;p44"/>
            <p:cNvSpPr/>
            <p:nvPr/>
          </p:nvSpPr>
          <p:spPr>
            <a:xfrm>
              <a:off x="3499525" y="23690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3" name="Google Shape;4073;p44"/>
            <p:cNvSpPr/>
            <p:nvPr/>
          </p:nvSpPr>
          <p:spPr>
            <a:xfrm>
              <a:off x="3499525" y="23690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4" name="Google Shape;4074;p44"/>
            <p:cNvSpPr/>
            <p:nvPr/>
          </p:nvSpPr>
          <p:spPr>
            <a:xfrm>
              <a:off x="3541500" y="2363425"/>
              <a:ext cx="11300" cy="12575"/>
            </a:xfrm>
            <a:custGeom>
              <a:avLst/>
              <a:gdLst/>
              <a:ahLst/>
              <a:cxnLst/>
              <a:rect l="l" t="t" r="r" b="b"/>
              <a:pathLst>
                <a:path w="452" h="503" extrusionOk="0">
                  <a:moveTo>
                    <a:pt x="452" y="1"/>
                  </a:moveTo>
                  <a:lnTo>
                    <a:pt x="1" y="252"/>
                  </a:lnTo>
                  <a:lnTo>
                    <a:pt x="1" y="502"/>
                  </a:lnTo>
                  <a:lnTo>
                    <a:pt x="452" y="227"/>
                  </a:lnTo>
                  <a:lnTo>
                    <a:pt x="452" y="1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5" name="Google Shape;4075;p44"/>
            <p:cNvSpPr/>
            <p:nvPr/>
          </p:nvSpPr>
          <p:spPr>
            <a:xfrm>
              <a:off x="3524575" y="2362175"/>
              <a:ext cx="13825" cy="13825"/>
            </a:xfrm>
            <a:custGeom>
              <a:avLst/>
              <a:gdLst/>
              <a:ahLst/>
              <a:cxnLst/>
              <a:rect l="l" t="t" r="r" b="b"/>
              <a:pathLst>
                <a:path w="553" h="553" extrusionOk="0">
                  <a:moveTo>
                    <a:pt x="1" y="1"/>
                  </a:moveTo>
                  <a:lnTo>
                    <a:pt x="1" y="226"/>
                  </a:lnTo>
                  <a:lnTo>
                    <a:pt x="552" y="552"/>
                  </a:lnTo>
                  <a:lnTo>
                    <a:pt x="552" y="3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6" name="Google Shape;4076;p44"/>
            <p:cNvSpPr/>
            <p:nvPr/>
          </p:nvSpPr>
          <p:spPr>
            <a:xfrm>
              <a:off x="3523950" y="2353575"/>
              <a:ext cx="29475" cy="16625"/>
            </a:xfrm>
            <a:custGeom>
              <a:avLst/>
              <a:gdLst/>
              <a:ahLst/>
              <a:cxnLst/>
              <a:rect l="l" t="t" r="r" b="b"/>
              <a:pathLst>
                <a:path w="1179" h="665" extrusionOk="0">
                  <a:moveTo>
                    <a:pt x="540" y="0"/>
                  </a:moveTo>
                  <a:cubicBezTo>
                    <a:pt x="515" y="0"/>
                    <a:pt x="490" y="7"/>
                    <a:pt x="477" y="19"/>
                  </a:cubicBezTo>
                  <a:lnTo>
                    <a:pt x="26" y="270"/>
                  </a:lnTo>
                  <a:cubicBezTo>
                    <a:pt x="1" y="295"/>
                    <a:pt x="1" y="320"/>
                    <a:pt x="26" y="345"/>
                  </a:cubicBezTo>
                  <a:lnTo>
                    <a:pt x="577" y="646"/>
                  </a:lnTo>
                  <a:cubicBezTo>
                    <a:pt x="590" y="658"/>
                    <a:pt x="615" y="664"/>
                    <a:pt x="640" y="664"/>
                  </a:cubicBezTo>
                  <a:cubicBezTo>
                    <a:pt x="665" y="664"/>
                    <a:pt x="690" y="658"/>
                    <a:pt x="703" y="646"/>
                  </a:cubicBezTo>
                  <a:lnTo>
                    <a:pt x="1154" y="395"/>
                  </a:lnTo>
                  <a:cubicBezTo>
                    <a:pt x="1179" y="370"/>
                    <a:pt x="1179" y="345"/>
                    <a:pt x="1154" y="320"/>
                  </a:cubicBezTo>
                  <a:lnTo>
                    <a:pt x="602" y="19"/>
                  </a:lnTo>
                  <a:cubicBezTo>
                    <a:pt x="590" y="7"/>
                    <a:pt x="565" y="0"/>
                    <a:pt x="540" y="0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7" name="Google Shape;4077;p44"/>
            <p:cNvSpPr/>
            <p:nvPr/>
          </p:nvSpPr>
          <p:spPr>
            <a:xfrm>
              <a:off x="3525200" y="2353400"/>
              <a:ext cx="26975" cy="15075"/>
            </a:xfrm>
            <a:custGeom>
              <a:avLst/>
              <a:gdLst/>
              <a:ahLst/>
              <a:cxnLst/>
              <a:rect l="l" t="t" r="r" b="b"/>
              <a:pathLst>
                <a:path w="1079" h="603" extrusionOk="0">
                  <a:moveTo>
                    <a:pt x="452" y="1"/>
                  </a:moveTo>
                  <a:cubicBezTo>
                    <a:pt x="452" y="1"/>
                    <a:pt x="1" y="277"/>
                    <a:pt x="1" y="277"/>
                  </a:cubicBezTo>
                  <a:lnTo>
                    <a:pt x="552" y="577"/>
                  </a:lnTo>
                  <a:cubicBezTo>
                    <a:pt x="552" y="602"/>
                    <a:pt x="577" y="602"/>
                    <a:pt x="577" y="602"/>
                  </a:cubicBezTo>
                  <a:cubicBezTo>
                    <a:pt x="602" y="602"/>
                    <a:pt x="628" y="602"/>
                    <a:pt x="628" y="577"/>
                  </a:cubicBezTo>
                  <a:cubicBezTo>
                    <a:pt x="628" y="577"/>
                    <a:pt x="1079" y="327"/>
                    <a:pt x="1079" y="327"/>
                  </a:cubicBezTo>
                  <a:lnTo>
                    <a:pt x="527" y="1"/>
                  </a:ln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8" name="Google Shape;4078;p44"/>
            <p:cNvSpPr/>
            <p:nvPr/>
          </p:nvSpPr>
          <p:spPr>
            <a:xfrm>
              <a:off x="3540875" y="23697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6" y="1"/>
                  </a:moveTo>
                  <a:cubicBezTo>
                    <a:pt x="26" y="1"/>
                    <a:pt x="1" y="26"/>
                    <a:pt x="1" y="26"/>
                  </a:cubicBezTo>
                  <a:lnTo>
                    <a:pt x="1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9" name="Google Shape;4079;p44"/>
            <p:cNvSpPr/>
            <p:nvPr/>
          </p:nvSpPr>
          <p:spPr>
            <a:xfrm>
              <a:off x="3540250" y="23703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0" name="Google Shape;4080;p44"/>
            <p:cNvSpPr/>
            <p:nvPr/>
          </p:nvSpPr>
          <p:spPr>
            <a:xfrm>
              <a:off x="3540250" y="23703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1" name="Google Shape;4081;p44"/>
            <p:cNvSpPr/>
            <p:nvPr/>
          </p:nvSpPr>
          <p:spPr>
            <a:xfrm>
              <a:off x="3540250" y="23703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2" name="Google Shape;4082;p44"/>
            <p:cNvSpPr/>
            <p:nvPr/>
          </p:nvSpPr>
          <p:spPr>
            <a:xfrm>
              <a:off x="3539625" y="23703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3" name="Google Shape;4083;p44"/>
            <p:cNvSpPr/>
            <p:nvPr/>
          </p:nvSpPr>
          <p:spPr>
            <a:xfrm>
              <a:off x="3539625" y="23703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4" name="Google Shape;4084;p44"/>
            <p:cNvSpPr/>
            <p:nvPr/>
          </p:nvSpPr>
          <p:spPr>
            <a:xfrm>
              <a:off x="3539625" y="23703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5" name="Google Shape;4085;p44"/>
            <p:cNvSpPr/>
            <p:nvPr/>
          </p:nvSpPr>
          <p:spPr>
            <a:xfrm>
              <a:off x="3539000" y="23703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6" name="Google Shape;4086;p44"/>
            <p:cNvSpPr/>
            <p:nvPr/>
          </p:nvSpPr>
          <p:spPr>
            <a:xfrm>
              <a:off x="3539000" y="23703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7" name="Google Shape;4087;p44"/>
            <p:cNvSpPr/>
            <p:nvPr/>
          </p:nvSpPr>
          <p:spPr>
            <a:xfrm>
              <a:off x="3538375" y="23703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8" name="Google Shape;4088;p44"/>
            <p:cNvSpPr/>
            <p:nvPr/>
          </p:nvSpPr>
          <p:spPr>
            <a:xfrm>
              <a:off x="3538375" y="23697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26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26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9" name="Google Shape;4089;p44"/>
            <p:cNvSpPr/>
            <p:nvPr/>
          </p:nvSpPr>
          <p:spPr>
            <a:xfrm>
              <a:off x="3580350" y="2364075"/>
              <a:ext cx="11300" cy="12550"/>
            </a:xfrm>
            <a:custGeom>
              <a:avLst/>
              <a:gdLst/>
              <a:ahLst/>
              <a:cxnLst/>
              <a:rect l="l" t="t" r="r" b="b"/>
              <a:pathLst>
                <a:path w="452" h="502" extrusionOk="0">
                  <a:moveTo>
                    <a:pt x="452" y="0"/>
                  </a:moveTo>
                  <a:lnTo>
                    <a:pt x="0" y="276"/>
                  </a:lnTo>
                  <a:lnTo>
                    <a:pt x="0" y="501"/>
                  </a:lnTo>
                  <a:lnTo>
                    <a:pt x="452" y="251"/>
                  </a:lnTo>
                  <a:lnTo>
                    <a:pt x="452" y="0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0" name="Google Shape;4090;p44"/>
            <p:cNvSpPr/>
            <p:nvPr/>
          </p:nvSpPr>
          <p:spPr>
            <a:xfrm>
              <a:off x="3563425" y="2362800"/>
              <a:ext cx="13825" cy="13825"/>
            </a:xfrm>
            <a:custGeom>
              <a:avLst/>
              <a:gdLst/>
              <a:ahLst/>
              <a:cxnLst/>
              <a:rect l="l" t="t" r="r" b="b"/>
              <a:pathLst>
                <a:path w="553" h="553" extrusionOk="0">
                  <a:moveTo>
                    <a:pt x="1" y="1"/>
                  </a:moveTo>
                  <a:lnTo>
                    <a:pt x="1" y="252"/>
                  </a:lnTo>
                  <a:lnTo>
                    <a:pt x="552" y="552"/>
                  </a:lnTo>
                  <a:lnTo>
                    <a:pt x="552" y="32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1" name="Google Shape;4091;p44"/>
            <p:cNvSpPr/>
            <p:nvPr/>
          </p:nvSpPr>
          <p:spPr>
            <a:xfrm>
              <a:off x="3669325" y="23715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2" name="Google Shape;4092;p44"/>
            <p:cNvSpPr/>
            <p:nvPr/>
          </p:nvSpPr>
          <p:spPr>
            <a:xfrm>
              <a:off x="3668700" y="23709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26"/>
                  </a:lnTo>
                  <a:cubicBezTo>
                    <a:pt x="25" y="26"/>
                    <a:pt x="25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3" name="Google Shape;4093;p44"/>
            <p:cNvSpPr/>
            <p:nvPr/>
          </p:nvSpPr>
          <p:spPr>
            <a:xfrm>
              <a:off x="3668700" y="23709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4" name="Google Shape;4094;p44"/>
            <p:cNvSpPr/>
            <p:nvPr/>
          </p:nvSpPr>
          <p:spPr>
            <a:xfrm>
              <a:off x="3668700" y="23709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5" name="Google Shape;4095;p44"/>
            <p:cNvSpPr/>
            <p:nvPr/>
          </p:nvSpPr>
          <p:spPr>
            <a:xfrm>
              <a:off x="3668700" y="23709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6" name="Google Shape;4096;p44"/>
            <p:cNvSpPr/>
            <p:nvPr/>
          </p:nvSpPr>
          <p:spPr>
            <a:xfrm>
              <a:off x="3668075" y="23709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7" name="Google Shape;4097;p44"/>
            <p:cNvSpPr/>
            <p:nvPr/>
          </p:nvSpPr>
          <p:spPr>
            <a:xfrm>
              <a:off x="3668075" y="23709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8" name="Google Shape;4098;p44"/>
            <p:cNvSpPr/>
            <p:nvPr/>
          </p:nvSpPr>
          <p:spPr>
            <a:xfrm>
              <a:off x="3668075" y="23709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9" name="Google Shape;4099;p44"/>
            <p:cNvSpPr/>
            <p:nvPr/>
          </p:nvSpPr>
          <p:spPr>
            <a:xfrm>
              <a:off x="3667450" y="23709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0" name="Google Shape;4100;p44"/>
            <p:cNvSpPr/>
            <p:nvPr/>
          </p:nvSpPr>
          <p:spPr>
            <a:xfrm>
              <a:off x="3667450" y="23709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1" name="Google Shape;4101;p44"/>
            <p:cNvSpPr/>
            <p:nvPr/>
          </p:nvSpPr>
          <p:spPr>
            <a:xfrm>
              <a:off x="3666825" y="23709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5" y="1"/>
                  </a:moveTo>
                  <a:cubicBezTo>
                    <a:pt x="25" y="26"/>
                    <a:pt x="0" y="26"/>
                    <a:pt x="0" y="26"/>
                  </a:cubicBez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2" name="Google Shape;4102;p44"/>
            <p:cNvSpPr/>
            <p:nvPr/>
          </p:nvSpPr>
          <p:spPr>
            <a:xfrm>
              <a:off x="3562800" y="2354200"/>
              <a:ext cx="29475" cy="16775"/>
            </a:xfrm>
            <a:custGeom>
              <a:avLst/>
              <a:gdLst/>
              <a:ahLst/>
              <a:cxnLst/>
              <a:rect l="l" t="t" r="r" b="b"/>
              <a:pathLst>
                <a:path w="1179" h="671" extrusionOk="0">
                  <a:moveTo>
                    <a:pt x="549" y="0"/>
                  </a:moveTo>
                  <a:cubicBezTo>
                    <a:pt x="527" y="0"/>
                    <a:pt x="502" y="7"/>
                    <a:pt x="477" y="19"/>
                  </a:cubicBezTo>
                  <a:lnTo>
                    <a:pt x="26" y="270"/>
                  </a:lnTo>
                  <a:cubicBezTo>
                    <a:pt x="1" y="295"/>
                    <a:pt x="1" y="320"/>
                    <a:pt x="26" y="345"/>
                  </a:cubicBezTo>
                  <a:lnTo>
                    <a:pt x="577" y="671"/>
                  </a:lnTo>
                  <a:lnTo>
                    <a:pt x="702" y="671"/>
                  </a:lnTo>
                  <a:lnTo>
                    <a:pt x="1154" y="395"/>
                  </a:lnTo>
                  <a:cubicBezTo>
                    <a:pt x="1179" y="395"/>
                    <a:pt x="1179" y="345"/>
                    <a:pt x="1154" y="320"/>
                  </a:cubicBezTo>
                  <a:lnTo>
                    <a:pt x="602" y="19"/>
                  </a:lnTo>
                  <a:cubicBezTo>
                    <a:pt x="590" y="7"/>
                    <a:pt x="571" y="0"/>
                    <a:pt x="549" y="0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3" name="Google Shape;4103;p44"/>
            <p:cNvSpPr/>
            <p:nvPr/>
          </p:nvSpPr>
          <p:spPr>
            <a:xfrm>
              <a:off x="3564050" y="2354050"/>
              <a:ext cx="26975" cy="15050"/>
            </a:xfrm>
            <a:custGeom>
              <a:avLst/>
              <a:gdLst/>
              <a:ahLst/>
              <a:cxnLst/>
              <a:rect l="l" t="t" r="r" b="b"/>
              <a:pathLst>
                <a:path w="1079" h="602" extrusionOk="0">
                  <a:moveTo>
                    <a:pt x="502" y="0"/>
                  </a:moveTo>
                  <a:cubicBezTo>
                    <a:pt x="477" y="0"/>
                    <a:pt x="452" y="0"/>
                    <a:pt x="452" y="25"/>
                  </a:cubicBezTo>
                  <a:lnTo>
                    <a:pt x="1" y="276"/>
                  </a:lnTo>
                  <a:lnTo>
                    <a:pt x="552" y="602"/>
                  </a:lnTo>
                  <a:lnTo>
                    <a:pt x="627" y="602"/>
                  </a:lnTo>
                  <a:cubicBezTo>
                    <a:pt x="627" y="602"/>
                    <a:pt x="1079" y="326"/>
                    <a:pt x="1079" y="326"/>
                  </a:cubicBezTo>
                  <a:lnTo>
                    <a:pt x="527" y="25"/>
                  </a:lnTo>
                  <a:cubicBezTo>
                    <a:pt x="527" y="0"/>
                    <a:pt x="502" y="0"/>
                    <a:pt x="502" y="0"/>
                  </a:cubicBez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4" name="Google Shape;4104;p44"/>
            <p:cNvSpPr/>
            <p:nvPr/>
          </p:nvSpPr>
          <p:spPr>
            <a:xfrm>
              <a:off x="3579725" y="23709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5" name="Google Shape;4105;p44"/>
            <p:cNvSpPr/>
            <p:nvPr/>
          </p:nvSpPr>
          <p:spPr>
            <a:xfrm>
              <a:off x="3579725" y="23709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6" name="Google Shape;4106;p44"/>
            <p:cNvSpPr/>
            <p:nvPr/>
          </p:nvSpPr>
          <p:spPr>
            <a:xfrm>
              <a:off x="3579100" y="23709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7" name="Google Shape;4107;p44"/>
            <p:cNvSpPr/>
            <p:nvPr/>
          </p:nvSpPr>
          <p:spPr>
            <a:xfrm>
              <a:off x="3579100" y="23709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8" name="Google Shape;4108;p44"/>
            <p:cNvSpPr/>
            <p:nvPr/>
          </p:nvSpPr>
          <p:spPr>
            <a:xfrm>
              <a:off x="3578475" y="23709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9" name="Google Shape;4109;p44"/>
            <p:cNvSpPr/>
            <p:nvPr/>
          </p:nvSpPr>
          <p:spPr>
            <a:xfrm>
              <a:off x="3578475" y="23709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0" name="Google Shape;4110;p44"/>
            <p:cNvSpPr/>
            <p:nvPr/>
          </p:nvSpPr>
          <p:spPr>
            <a:xfrm>
              <a:off x="3578475" y="23709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1" name="Google Shape;4111;p44"/>
            <p:cNvSpPr/>
            <p:nvPr/>
          </p:nvSpPr>
          <p:spPr>
            <a:xfrm>
              <a:off x="3577850" y="23709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2" name="Google Shape;4112;p44"/>
            <p:cNvSpPr/>
            <p:nvPr/>
          </p:nvSpPr>
          <p:spPr>
            <a:xfrm>
              <a:off x="3577850" y="23709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3" name="Google Shape;4113;p44"/>
            <p:cNvSpPr/>
            <p:nvPr/>
          </p:nvSpPr>
          <p:spPr>
            <a:xfrm>
              <a:off x="3577850" y="23709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4" name="Google Shape;4114;p44"/>
            <p:cNvSpPr/>
            <p:nvPr/>
          </p:nvSpPr>
          <p:spPr>
            <a:xfrm>
              <a:off x="3577225" y="23709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5" name="Google Shape;4115;p44"/>
            <p:cNvSpPr/>
            <p:nvPr/>
          </p:nvSpPr>
          <p:spPr>
            <a:xfrm>
              <a:off x="3505800" y="2364700"/>
              <a:ext cx="11300" cy="12550"/>
            </a:xfrm>
            <a:custGeom>
              <a:avLst/>
              <a:gdLst/>
              <a:ahLst/>
              <a:cxnLst/>
              <a:rect l="l" t="t" r="r" b="b"/>
              <a:pathLst>
                <a:path w="452" h="502" extrusionOk="0">
                  <a:moveTo>
                    <a:pt x="451" y="0"/>
                  </a:moveTo>
                  <a:lnTo>
                    <a:pt x="0" y="251"/>
                  </a:lnTo>
                  <a:lnTo>
                    <a:pt x="0" y="501"/>
                  </a:lnTo>
                  <a:lnTo>
                    <a:pt x="451" y="226"/>
                  </a:lnTo>
                  <a:lnTo>
                    <a:pt x="45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6" name="Google Shape;4116;p44"/>
            <p:cNvSpPr/>
            <p:nvPr/>
          </p:nvSpPr>
          <p:spPr>
            <a:xfrm>
              <a:off x="3619200" y="2365325"/>
              <a:ext cx="11300" cy="11925"/>
            </a:xfrm>
            <a:custGeom>
              <a:avLst/>
              <a:gdLst/>
              <a:ahLst/>
              <a:cxnLst/>
              <a:rect l="l" t="t" r="r" b="b"/>
              <a:pathLst>
                <a:path w="452" h="477" extrusionOk="0">
                  <a:moveTo>
                    <a:pt x="452" y="0"/>
                  </a:moveTo>
                  <a:lnTo>
                    <a:pt x="0" y="251"/>
                  </a:lnTo>
                  <a:lnTo>
                    <a:pt x="0" y="476"/>
                  </a:lnTo>
                  <a:lnTo>
                    <a:pt x="452" y="226"/>
                  </a:lnTo>
                  <a:lnTo>
                    <a:pt x="452" y="0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7" name="Google Shape;4117;p44"/>
            <p:cNvSpPr/>
            <p:nvPr/>
          </p:nvSpPr>
          <p:spPr>
            <a:xfrm>
              <a:off x="3602900" y="2364075"/>
              <a:ext cx="13200" cy="13175"/>
            </a:xfrm>
            <a:custGeom>
              <a:avLst/>
              <a:gdLst/>
              <a:ahLst/>
              <a:cxnLst/>
              <a:rect l="l" t="t" r="r" b="b"/>
              <a:pathLst>
                <a:path w="528" h="527" extrusionOk="0">
                  <a:moveTo>
                    <a:pt x="1" y="0"/>
                  </a:moveTo>
                  <a:lnTo>
                    <a:pt x="1" y="226"/>
                  </a:lnTo>
                  <a:lnTo>
                    <a:pt x="527" y="526"/>
                  </a:lnTo>
                  <a:lnTo>
                    <a:pt x="527" y="30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8" name="Google Shape;4118;p44"/>
            <p:cNvSpPr/>
            <p:nvPr/>
          </p:nvSpPr>
          <p:spPr>
            <a:xfrm>
              <a:off x="3545250" y="2365325"/>
              <a:ext cx="10700" cy="12550"/>
            </a:xfrm>
            <a:custGeom>
              <a:avLst/>
              <a:gdLst/>
              <a:ahLst/>
              <a:cxnLst/>
              <a:rect l="l" t="t" r="r" b="b"/>
              <a:pathLst>
                <a:path w="428" h="502" extrusionOk="0">
                  <a:moveTo>
                    <a:pt x="427" y="0"/>
                  </a:moveTo>
                  <a:lnTo>
                    <a:pt x="1" y="251"/>
                  </a:lnTo>
                  <a:lnTo>
                    <a:pt x="1" y="501"/>
                  </a:lnTo>
                  <a:lnTo>
                    <a:pt x="427" y="251"/>
                  </a:lnTo>
                  <a:lnTo>
                    <a:pt x="42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9" name="Google Shape;4119;p44"/>
            <p:cNvSpPr/>
            <p:nvPr/>
          </p:nvSpPr>
          <p:spPr>
            <a:xfrm>
              <a:off x="3601650" y="2354825"/>
              <a:ext cx="29475" cy="17250"/>
            </a:xfrm>
            <a:custGeom>
              <a:avLst/>
              <a:gdLst/>
              <a:ahLst/>
              <a:cxnLst/>
              <a:rect l="l" t="t" r="r" b="b"/>
              <a:pathLst>
                <a:path w="1179" h="690" extrusionOk="0">
                  <a:moveTo>
                    <a:pt x="549" y="0"/>
                  </a:moveTo>
                  <a:cubicBezTo>
                    <a:pt x="527" y="0"/>
                    <a:pt x="502" y="7"/>
                    <a:pt x="477" y="19"/>
                  </a:cubicBezTo>
                  <a:lnTo>
                    <a:pt x="51" y="295"/>
                  </a:lnTo>
                  <a:cubicBezTo>
                    <a:pt x="1" y="295"/>
                    <a:pt x="1" y="345"/>
                    <a:pt x="51" y="370"/>
                  </a:cubicBezTo>
                  <a:lnTo>
                    <a:pt x="577" y="671"/>
                  </a:lnTo>
                  <a:cubicBezTo>
                    <a:pt x="602" y="683"/>
                    <a:pt x="627" y="690"/>
                    <a:pt x="649" y="690"/>
                  </a:cubicBezTo>
                  <a:cubicBezTo>
                    <a:pt x="671" y="690"/>
                    <a:pt x="690" y="683"/>
                    <a:pt x="702" y="671"/>
                  </a:cubicBezTo>
                  <a:lnTo>
                    <a:pt x="1154" y="420"/>
                  </a:lnTo>
                  <a:cubicBezTo>
                    <a:pt x="1179" y="395"/>
                    <a:pt x="1179" y="370"/>
                    <a:pt x="1154" y="345"/>
                  </a:cubicBezTo>
                  <a:lnTo>
                    <a:pt x="602" y="19"/>
                  </a:lnTo>
                  <a:cubicBezTo>
                    <a:pt x="590" y="7"/>
                    <a:pt x="571" y="0"/>
                    <a:pt x="549" y="0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0" name="Google Shape;4120;p44"/>
            <p:cNvSpPr/>
            <p:nvPr/>
          </p:nvSpPr>
          <p:spPr>
            <a:xfrm>
              <a:off x="3602900" y="2355300"/>
              <a:ext cx="27600" cy="15050"/>
            </a:xfrm>
            <a:custGeom>
              <a:avLst/>
              <a:gdLst/>
              <a:ahLst/>
              <a:cxnLst/>
              <a:rect l="l" t="t" r="r" b="b"/>
              <a:pathLst>
                <a:path w="1104" h="602" extrusionOk="0">
                  <a:moveTo>
                    <a:pt x="452" y="0"/>
                  </a:moveTo>
                  <a:cubicBezTo>
                    <a:pt x="452" y="0"/>
                    <a:pt x="1" y="251"/>
                    <a:pt x="1" y="251"/>
                  </a:cubicBezTo>
                  <a:cubicBezTo>
                    <a:pt x="1" y="251"/>
                    <a:pt x="1" y="276"/>
                    <a:pt x="1" y="276"/>
                  </a:cubicBezTo>
                  <a:lnTo>
                    <a:pt x="552" y="577"/>
                  </a:lnTo>
                  <a:cubicBezTo>
                    <a:pt x="552" y="577"/>
                    <a:pt x="577" y="602"/>
                    <a:pt x="602" y="602"/>
                  </a:cubicBezTo>
                  <a:cubicBezTo>
                    <a:pt x="602" y="602"/>
                    <a:pt x="627" y="577"/>
                    <a:pt x="652" y="577"/>
                  </a:cubicBezTo>
                  <a:cubicBezTo>
                    <a:pt x="652" y="577"/>
                    <a:pt x="1078" y="326"/>
                    <a:pt x="1104" y="326"/>
                  </a:cubicBezTo>
                  <a:lnTo>
                    <a:pt x="1078" y="326"/>
                  </a:lnTo>
                  <a:lnTo>
                    <a:pt x="552" y="0"/>
                  </a:ln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1" name="Google Shape;4121;p44"/>
            <p:cNvSpPr/>
            <p:nvPr/>
          </p:nvSpPr>
          <p:spPr>
            <a:xfrm>
              <a:off x="3619200" y="23715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2" name="Google Shape;4122;p44"/>
            <p:cNvSpPr/>
            <p:nvPr/>
          </p:nvSpPr>
          <p:spPr>
            <a:xfrm>
              <a:off x="3618575" y="23715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5" y="1"/>
                  </a:moveTo>
                  <a:cubicBezTo>
                    <a:pt x="0" y="1"/>
                    <a:pt x="0" y="1"/>
                    <a:pt x="0" y="26"/>
                  </a:cubicBez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3" name="Google Shape;4123;p44"/>
            <p:cNvSpPr/>
            <p:nvPr/>
          </p:nvSpPr>
          <p:spPr>
            <a:xfrm>
              <a:off x="3617950" y="23722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4" name="Google Shape;4124;p44"/>
            <p:cNvSpPr/>
            <p:nvPr/>
          </p:nvSpPr>
          <p:spPr>
            <a:xfrm>
              <a:off x="3617950" y="23722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5" name="Google Shape;4125;p44"/>
            <p:cNvSpPr/>
            <p:nvPr/>
          </p:nvSpPr>
          <p:spPr>
            <a:xfrm>
              <a:off x="3617950" y="23722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6" name="Google Shape;4126;p44"/>
            <p:cNvSpPr/>
            <p:nvPr/>
          </p:nvSpPr>
          <p:spPr>
            <a:xfrm>
              <a:off x="3617325" y="23722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7" name="Google Shape;4127;p44"/>
            <p:cNvSpPr/>
            <p:nvPr/>
          </p:nvSpPr>
          <p:spPr>
            <a:xfrm>
              <a:off x="3617325" y="23722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8" name="Google Shape;4128;p44"/>
            <p:cNvSpPr/>
            <p:nvPr/>
          </p:nvSpPr>
          <p:spPr>
            <a:xfrm>
              <a:off x="3617325" y="23715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26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26"/>
                    <a:pt x="0" y="26"/>
                    <a:pt x="0" y="26"/>
                  </a:cubicBez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9" name="Google Shape;4129;p44"/>
            <p:cNvSpPr/>
            <p:nvPr/>
          </p:nvSpPr>
          <p:spPr>
            <a:xfrm>
              <a:off x="3616700" y="23715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0" name="Google Shape;4130;p44"/>
            <p:cNvSpPr/>
            <p:nvPr/>
          </p:nvSpPr>
          <p:spPr>
            <a:xfrm>
              <a:off x="3616700" y="23715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1" name="Google Shape;4131;p44"/>
            <p:cNvSpPr/>
            <p:nvPr/>
          </p:nvSpPr>
          <p:spPr>
            <a:xfrm>
              <a:off x="3616075" y="23715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51"/>
                    <a:pt x="25" y="251"/>
                    <a:pt x="25" y="251"/>
                  </a:cubicBezTo>
                  <a:lnTo>
                    <a:pt x="25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2" name="Google Shape;4132;p44"/>
            <p:cNvSpPr/>
            <p:nvPr/>
          </p:nvSpPr>
          <p:spPr>
            <a:xfrm>
              <a:off x="3505800" y="23709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3" name="Google Shape;4133;p44"/>
            <p:cNvSpPr/>
            <p:nvPr/>
          </p:nvSpPr>
          <p:spPr>
            <a:xfrm>
              <a:off x="3505800" y="23709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6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4" name="Google Shape;4134;p44"/>
            <p:cNvSpPr/>
            <p:nvPr/>
          </p:nvSpPr>
          <p:spPr>
            <a:xfrm>
              <a:off x="3505800" y="23715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5" name="Google Shape;4135;p44"/>
            <p:cNvSpPr/>
            <p:nvPr/>
          </p:nvSpPr>
          <p:spPr>
            <a:xfrm>
              <a:off x="3505150" y="2371575"/>
              <a:ext cx="675" cy="5675"/>
            </a:xfrm>
            <a:custGeom>
              <a:avLst/>
              <a:gdLst/>
              <a:ahLst/>
              <a:cxnLst/>
              <a:rect l="l" t="t" r="r" b="b"/>
              <a:pathLst>
                <a:path w="27" h="227" extrusionOk="0">
                  <a:moveTo>
                    <a:pt x="26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6" name="Google Shape;4136;p44"/>
            <p:cNvSpPr/>
            <p:nvPr/>
          </p:nvSpPr>
          <p:spPr>
            <a:xfrm>
              <a:off x="3505150" y="2371575"/>
              <a:ext cx="675" cy="5675"/>
            </a:xfrm>
            <a:custGeom>
              <a:avLst/>
              <a:gdLst/>
              <a:ahLst/>
              <a:cxnLst/>
              <a:rect l="l" t="t" r="r" b="b"/>
              <a:pathLst>
                <a:path w="27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7" name="Google Shape;4137;p44"/>
            <p:cNvSpPr/>
            <p:nvPr/>
          </p:nvSpPr>
          <p:spPr>
            <a:xfrm>
              <a:off x="3505150" y="23715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8" name="Google Shape;4138;p44"/>
            <p:cNvSpPr/>
            <p:nvPr/>
          </p:nvSpPr>
          <p:spPr>
            <a:xfrm>
              <a:off x="3505150" y="23715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cubicBezTo>
                    <a:pt x="1" y="26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9" name="Google Shape;4139;p44"/>
            <p:cNvSpPr/>
            <p:nvPr/>
          </p:nvSpPr>
          <p:spPr>
            <a:xfrm>
              <a:off x="3505150" y="23722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0" name="Google Shape;4140;p44"/>
            <p:cNvSpPr/>
            <p:nvPr/>
          </p:nvSpPr>
          <p:spPr>
            <a:xfrm>
              <a:off x="3658050" y="2369700"/>
              <a:ext cx="5650" cy="8800"/>
            </a:xfrm>
            <a:custGeom>
              <a:avLst/>
              <a:gdLst/>
              <a:ahLst/>
              <a:cxnLst/>
              <a:rect l="l" t="t" r="r" b="b"/>
              <a:pathLst>
                <a:path w="226" h="352" extrusionOk="0">
                  <a:moveTo>
                    <a:pt x="226" y="1"/>
                  </a:moveTo>
                  <a:lnTo>
                    <a:pt x="0" y="126"/>
                  </a:lnTo>
                  <a:lnTo>
                    <a:pt x="0" y="351"/>
                  </a:lnTo>
                  <a:lnTo>
                    <a:pt x="226" y="226"/>
                  </a:lnTo>
                  <a:lnTo>
                    <a:pt x="226" y="1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1" name="Google Shape;4141;p44"/>
            <p:cNvSpPr/>
            <p:nvPr/>
          </p:nvSpPr>
          <p:spPr>
            <a:xfrm>
              <a:off x="3641125" y="2364075"/>
              <a:ext cx="14450" cy="14425"/>
            </a:xfrm>
            <a:custGeom>
              <a:avLst/>
              <a:gdLst/>
              <a:ahLst/>
              <a:cxnLst/>
              <a:rect l="l" t="t" r="r" b="b"/>
              <a:pathLst>
                <a:path w="578" h="577" extrusionOk="0">
                  <a:moveTo>
                    <a:pt x="1" y="0"/>
                  </a:moveTo>
                  <a:lnTo>
                    <a:pt x="1" y="251"/>
                  </a:lnTo>
                  <a:lnTo>
                    <a:pt x="577" y="576"/>
                  </a:lnTo>
                  <a:lnTo>
                    <a:pt x="577" y="35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2" name="Google Shape;4142;p44"/>
            <p:cNvSpPr/>
            <p:nvPr/>
          </p:nvSpPr>
          <p:spPr>
            <a:xfrm>
              <a:off x="3520200" y="2364700"/>
              <a:ext cx="13800" cy="13800"/>
            </a:xfrm>
            <a:custGeom>
              <a:avLst/>
              <a:gdLst/>
              <a:ahLst/>
              <a:cxnLst/>
              <a:rect l="l" t="t" r="r" b="b"/>
              <a:pathLst>
                <a:path w="552" h="552" extrusionOk="0">
                  <a:moveTo>
                    <a:pt x="0" y="0"/>
                  </a:moveTo>
                  <a:lnTo>
                    <a:pt x="0" y="226"/>
                  </a:lnTo>
                  <a:lnTo>
                    <a:pt x="552" y="551"/>
                  </a:lnTo>
                  <a:lnTo>
                    <a:pt x="552" y="3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3" name="Google Shape;4143;p44"/>
            <p:cNvSpPr/>
            <p:nvPr/>
          </p:nvSpPr>
          <p:spPr>
            <a:xfrm>
              <a:off x="3584100" y="2366575"/>
              <a:ext cx="10675" cy="11925"/>
            </a:xfrm>
            <a:custGeom>
              <a:avLst/>
              <a:gdLst/>
              <a:ahLst/>
              <a:cxnLst/>
              <a:rect l="l" t="t" r="r" b="b"/>
              <a:pathLst>
                <a:path w="427" h="477" extrusionOk="0">
                  <a:moveTo>
                    <a:pt x="427" y="0"/>
                  </a:moveTo>
                  <a:lnTo>
                    <a:pt x="1" y="251"/>
                  </a:lnTo>
                  <a:lnTo>
                    <a:pt x="1" y="476"/>
                  </a:lnTo>
                  <a:lnTo>
                    <a:pt x="427" y="226"/>
                  </a:lnTo>
                  <a:lnTo>
                    <a:pt x="42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4" name="Google Shape;4144;p44"/>
            <p:cNvSpPr/>
            <p:nvPr/>
          </p:nvSpPr>
          <p:spPr>
            <a:xfrm>
              <a:off x="3640500" y="2359200"/>
              <a:ext cx="23825" cy="13650"/>
            </a:xfrm>
            <a:custGeom>
              <a:avLst/>
              <a:gdLst/>
              <a:ahLst/>
              <a:cxnLst/>
              <a:rect l="l" t="t" r="r" b="b"/>
              <a:pathLst>
                <a:path w="953" h="546" extrusionOk="0">
                  <a:moveTo>
                    <a:pt x="301" y="1"/>
                  </a:moveTo>
                  <a:cubicBezTo>
                    <a:pt x="282" y="1"/>
                    <a:pt x="264" y="7"/>
                    <a:pt x="251" y="20"/>
                  </a:cubicBezTo>
                  <a:lnTo>
                    <a:pt x="26" y="145"/>
                  </a:lnTo>
                  <a:cubicBezTo>
                    <a:pt x="1" y="170"/>
                    <a:pt x="1" y="195"/>
                    <a:pt x="26" y="195"/>
                  </a:cubicBezTo>
                  <a:lnTo>
                    <a:pt x="602" y="546"/>
                  </a:lnTo>
                  <a:lnTo>
                    <a:pt x="702" y="546"/>
                  </a:lnTo>
                  <a:lnTo>
                    <a:pt x="928" y="421"/>
                  </a:lnTo>
                  <a:cubicBezTo>
                    <a:pt x="953" y="396"/>
                    <a:pt x="953" y="370"/>
                    <a:pt x="928" y="345"/>
                  </a:cubicBezTo>
                  <a:lnTo>
                    <a:pt x="351" y="20"/>
                  </a:lnTo>
                  <a:cubicBezTo>
                    <a:pt x="339" y="7"/>
                    <a:pt x="320" y="1"/>
                    <a:pt x="301" y="1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5" name="Google Shape;4145;p44"/>
            <p:cNvSpPr/>
            <p:nvPr/>
          </p:nvSpPr>
          <p:spPr>
            <a:xfrm>
              <a:off x="3641750" y="2359675"/>
              <a:ext cx="21325" cy="11300"/>
            </a:xfrm>
            <a:custGeom>
              <a:avLst/>
              <a:gdLst/>
              <a:ahLst/>
              <a:cxnLst/>
              <a:rect l="l" t="t" r="r" b="b"/>
              <a:pathLst>
                <a:path w="853" h="452" extrusionOk="0">
                  <a:moveTo>
                    <a:pt x="226" y="1"/>
                  </a:moveTo>
                  <a:lnTo>
                    <a:pt x="1" y="126"/>
                  </a:lnTo>
                  <a:lnTo>
                    <a:pt x="577" y="452"/>
                  </a:lnTo>
                  <a:lnTo>
                    <a:pt x="627" y="452"/>
                  </a:lnTo>
                  <a:lnTo>
                    <a:pt x="853" y="326"/>
                  </a:lnTo>
                  <a:lnTo>
                    <a:pt x="276" y="1"/>
                  </a:ln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6" name="Google Shape;4146;p44"/>
            <p:cNvSpPr/>
            <p:nvPr/>
          </p:nvSpPr>
          <p:spPr>
            <a:xfrm>
              <a:off x="3657425" y="23728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7" name="Google Shape;4147;p44"/>
            <p:cNvSpPr/>
            <p:nvPr/>
          </p:nvSpPr>
          <p:spPr>
            <a:xfrm>
              <a:off x="3657425" y="23728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52"/>
                    <a:pt x="0" y="252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8" name="Google Shape;4148;p44"/>
            <p:cNvSpPr/>
            <p:nvPr/>
          </p:nvSpPr>
          <p:spPr>
            <a:xfrm>
              <a:off x="3656800" y="23728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2"/>
                  </a:lnTo>
                  <a:lnTo>
                    <a:pt x="25" y="252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9" name="Google Shape;4149;p44"/>
            <p:cNvSpPr/>
            <p:nvPr/>
          </p:nvSpPr>
          <p:spPr>
            <a:xfrm>
              <a:off x="3656800" y="23728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2"/>
                  </a:lnTo>
                  <a:cubicBezTo>
                    <a:pt x="0" y="252"/>
                    <a:pt x="0" y="252"/>
                    <a:pt x="0" y="252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0" name="Google Shape;4150;p44"/>
            <p:cNvSpPr/>
            <p:nvPr/>
          </p:nvSpPr>
          <p:spPr>
            <a:xfrm>
              <a:off x="3656800" y="23728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2"/>
                  </a:lnTo>
                  <a:lnTo>
                    <a:pt x="0" y="252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1" name="Google Shape;4151;p44"/>
            <p:cNvSpPr/>
            <p:nvPr/>
          </p:nvSpPr>
          <p:spPr>
            <a:xfrm>
              <a:off x="3656800" y="23728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2"/>
                  </a:lnTo>
                  <a:cubicBezTo>
                    <a:pt x="0" y="252"/>
                    <a:pt x="0" y="252"/>
                    <a:pt x="0" y="252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2" name="Google Shape;4152;p44"/>
            <p:cNvSpPr/>
            <p:nvPr/>
          </p:nvSpPr>
          <p:spPr>
            <a:xfrm>
              <a:off x="3656175" y="23728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2"/>
                  </a:lnTo>
                  <a:lnTo>
                    <a:pt x="25" y="252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3" name="Google Shape;4153;p44"/>
            <p:cNvSpPr/>
            <p:nvPr/>
          </p:nvSpPr>
          <p:spPr>
            <a:xfrm>
              <a:off x="3656175" y="23728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2"/>
                  </a:lnTo>
                  <a:cubicBezTo>
                    <a:pt x="0" y="252"/>
                    <a:pt x="0" y="252"/>
                    <a:pt x="0" y="252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4" name="Google Shape;4154;p44"/>
            <p:cNvSpPr/>
            <p:nvPr/>
          </p:nvSpPr>
          <p:spPr>
            <a:xfrm>
              <a:off x="3656175" y="23728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2"/>
                  </a:lnTo>
                  <a:cubicBezTo>
                    <a:pt x="0" y="252"/>
                    <a:pt x="0" y="252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5" name="Google Shape;4155;p44"/>
            <p:cNvSpPr/>
            <p:nvPr/>
          </p:nvSpPr>
          <p:spPr>
            <a:xfrm>
              <a:off x="3655550" y="23728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6" name="Google Shape;4156;p44"/>
            <p:cNvSpPr/>
            <p:nvPr/>
          </p:nvSpPr>
          <p:spPr>
            <a:xfrm>
              <a:off x="3655550" y="23728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7" name="Google Shape;4157;p44"/>
            <p:cNvSpPr/>
            <p:nvPr/>
          </p:nvSpPr>
          <p:spPr>
            <a:xfrm>
              <a:off x="3544625" y="23722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26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8" name="Google Shape;4158;p44"/>
            <p:cNvSpPr/>
            <p:nvPr/>
          </p:nvSpPr>
          <p:spPr>
            <a:xfrm>
              <a:off x="3544625" y="23722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9" name="Google Shape;4159;p44"/>
            <p:cNvSpPr/>
            <p:nvPr/>
          </p:nvSpPr>
          <p:spPr>
            <a:xfrm>
              <a:off x="3544625" y="23722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0" name="Google Shape;4160;p44"/>
            <p:cNvSpPr/>
            <p:nvPr/>
          </p:nvSpPr>
          <p:spPr>
            <a:xfrm>
              <a:off x="3544625" y="23722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1" name="Google Shape;4161;p44"/>
            <p:cNvSpPr/>
            <p:nvPr/>
          </p:nvSpPr>
          <p:spPr>
            <a:xfrm>
              <a:off x="3544625" y="23722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2" name="Google Shape;4162;p44"/>
            <p:cNvSpPr/>
            <p:nvPr/>
          </p:nvSpPr>
          <p:spPr>
            <a:xfrm>
              <a:off x="3544000" y="23728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26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3" name="Google Shape;4163;p44"/>
            <p:cNvSpPr/>
            <p:nvPr/>
          </p:nvSpPr>
          <p:spPr>
            <a:xfrm>
              <a:off x="3544000" y="23728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4" name="Google Shape;4164;p44"/>
            <p:cNvSpPr/>
            <p:nvPr/>
          </p:nvSpPr>
          <p:spPr>
            <a:xfrm>
              <a:off x="3544000" y="23728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5" name="Google Shape;4165;p44"/>
            <p:cNvSpPr/>
            <p:nvPr/>
          </p:nvSpPr>
          <p:spPr>
            <a:xfrm>
              <a:off x="3505150" y="2372200"/>
              <a:ext cx="675" cy="6925"/>
            </a:xfrm>
            <a:custGeom>
              <a:avLst/>
              <a:gdLst/>
              <a:ahLst/>
              <a:cxnLst/>
              <a:rect l="l" t="t" r="r" b="b"/>
              <a:pathLst>
                <a:path w="27" h="27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51"/>
                    <a:pt x="26" y="251"/>
                    <a:pt x="26" y="277"/>
                  </a:cubicBezTo>
                  <a:lnTo>
                    <a:pt x="26" y="26"/>
                  </a:lnTo>
                  <a:cubicBezTo>
                    <a:pt x="26" y="26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6" name="Google Shape;4166;p44"/>
            <p:cNvSpPr/>
            <p:nvPr/>
          </p:nvSpPr>
          <p:spPr>
            <a:xfrm>
              <a:off x="3559050" y="2365325"/>
              <a:ext cx="13800" cy="13800"/>
            </a:xfrm>
            <a:custGeom>
              <a:avLst/>
              <a:gdLst/>
              <a:ahLst/>
              <a:cxnLst/>
              <a:rect l="l" t="t" r="r" b="b"/>
              <a:pathLst>
                <a:path w="552" h="552" extrusionOk="0">
                  <a:moveTo>
                    <a:pt x="0" y="0"/>
                  </a:moveTo>
                  <a:lnTo>
                    <a:pt x="0" y="251"/>
                  </a:lnTo>
                  <a:lnTo>
                    <a:pt x="552" y="552"/>
                  </a:lnTo>
                  <a:lnTo>
                    <a:pt x="552" y="3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7" name="Google Shape;4167;p44"/>
            <p:cNvSpPr/>
            <p:nvPr/>
          </p:nvSpPr>
          <p:spPr>
            <a:xfrm>
              <a:off x="3622950" y="2367200"/>
              <a:ext cx="11300" cy="12550"/>
            </a:xfrm>
            <a:custGeom>
              <a:avLst/>
              <a:gdLst/>
              <a:ahLst/>
              <a:cxnLst/>
              <a:rect l="l" t="t" r="r" b="b"/>
              <a:pathLst>
                <a:path w="452" h="502" extrusionOk="0">
                  <a:moveTo>
                    <a:pt x="452" y="0"/>
                  </a:moveTo>
                  <a:lnTo>
                    <a:pt x="1" y="251"/>
                  </a:lnTo>
                  <a:lnTo>
                    <a:pt x="1" y="502"/>
                  </a:lnTo>
                  <a:lnTo>
                    <a:pt x="452" y="226"/>
                  </a:lnTo>
                  <a:lnTo>
                    <a:pt x="45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8" name="Google Shape;4168;p44"/>
            <p:cNvSpPr/>
            <p:nvPr/>
          </p:nvSpPr>
          <p:spPr>
            <a:xfrm>
              <a:off x="3533975" y="2372200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1"/>
                  </a:moveTo>
                  <a:lnTo>
                    <a:pt x="1" y="251"/>
                  </a:lnTo>
                  <a:cubicBezTo>
                    <a:pt x="26" y="251"/>
                    <a:pt x="26" y="277"/>
                    <a:pt x="26" y="277"/>
                  </a:cubicBezTo>
                  <a:lnTo>
                    <a:pt x="26" y="51"/>
                  </a:lnTo>
                  <a:cubicBezTo>
                    <a:pt x="26" y="26"/>
                    <a:pt x="26" y="26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9" name="Google Shape;4169;p44"/>
            <p:cNvSpPr/>
            <p:nvPr/>
          </p:nvSpPr>
          <p:spPr>
            <a:xfrm>
              <a:off x="3584100" y="23728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0" name="Google Shape;4170;p44"/>
            <p:cNvSpPr/>
            <p:nvPr/>
          </p:nvSpPr>
          <p:spPr>
            <a:xfrm>
              <a:off x="3583475" y="23728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1" y="226"/>
                    <a:pt x="26" y="226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1" name="Google Shape;4171;p44"/>
            <p:cNvSpPr/>
            <p:nvPr/>
          </p:nvSpPr>
          <p:spPr>
            <a:xfrm>
              <a:off x="3583475" y="23728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1" y="252"/>
                    <a:pt x="1" y="252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2" name="Google Shape;4172;p44"/>
            <p:cNvSpPr/>
            <p:nvPr/>
          </p:nvSpPr>
          <p:spPr>
            <a:xfrm>
              <a:off x="3583475" y="23728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1" y="252"/>
                    <a:pt x="1" y="252"/>
                  </a:cubicBezTo>
                  <a:lnTo>
                    <a:pt x="1" y="26"/>
                  </a:lnTo>
                  <a:cubicBezTo>
                    <a:pt x="1" y="26"/>
                    <a:pt x="1" y="26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3" name="Google Shape;4173;p44"/>
            <p:cNvSpPr/>
            <p:nvPr/>
          </p:nvSpPr>
          <p:spPr>
            <a:xfrm>
              <a:off x="3583475" y="23734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7"/>
                  </a:lnTo>
                  <a:cubicBezTo>
                    <a:pt x="1" y="227"/>
                    <a:pt x="1" y="227"/>
                    <a:pt x="1" y="227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4" name="Google Shape;4174;p44"/>
            <p:cNvSpPr/>
            <p:nvPr/>
          </p:nvSpPr>
          <p:spPr>
            <a:xfrm>
              <a:off x="3583475" y="23734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7"/>
                  </a:lnTo>
                  <a:cubicBezTo>
                    <a:pt x="1" y="227"/>
                    <a:pt x="1" y="227"/>
                    <a:pt x="1" y="252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5" name="Google Shape;4175;p44"/>
            <p:cNvSpPr/>
            <p:nvPr/>
          </p:nvSpPr>
          <p:spPr>
            <a:xfrm>
              <a:off x="3583475" y="23734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1" y="252"/>
                    <a:pt x="1" y="252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6" name="Google Shape;4176;p44"/>
            <p:cNvSpPr/>
            <p:nvPr/>
          </p:nvSpPr>
          <p:spPr>
            <a:xfrm>
              <a:off x="3583475" y="23734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lnTo>
                    <a:pt x="1" y="25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7" name="Google Shape;4177;p44"/>
            <p:cNvSpPr/>
            <p:nvPr/>
          </p:nvSpPr>
          <p:spPr>
            <a:xfrm>
              <a:off x="3544000" y="2372825"/>
              <a:ext cx="1275" cy="6925"/>
            </a:xfrm>
            <a:custGeom>
              <a:avLst/>
              <a:gdLst/>
              <a:ahLst/>
              <a:cxnLst/>
              <a:rect l="l" t="t" r="r" b="b"/>
              <a:pathLst>
                <a:path w="51" h="27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52"/>
                    <a:pt x="26" y="277"/>
                    <a:pt x="51" y="277"/>
                  </a:cubicBezTo>
                  <a:lnTo>
                    <a:pt x="51" y="26"/>
                  </a:lnTo>
                  <a:cubicBezTo>
                    <a:pt x="26" y="26"/>
                    <a:pt x="1" y="26"/>
                    <a:pt x="1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8" name="Google Shape;4178;p44"/>
            <p:cNvSpPr/>
            <p:nvPr/>
          </p:nvSpPr>
          <p:spPr>
            <a:xfrm>
              <a:off x="3598525" y="2366575"/>
              <a:ext cx="13175" cy="13800"/>
            </a:xfrm>
            <a:custGeom>
              <a:avLst/>
              <a:gdLst/>
              <a:ahLst/>
              <a:cxnLst/>
              <a:rect l="l" t="t" r="r" b="b"/>
              <a:pathLst>
                <a:path w="527" h="552" extrusionOk="0">
                  <a:moveTo>
                    <a:pt x="0" y="0"/>
                  </a:moveTo>
                  <a:lnTo>
                    <a:pt x="0" y="226"/>
                  </a:lnTo>
                  <a:lnTo>
                    <a:pt x="527" y="552"/>
                  </a:lnTo>
                  <a:lnTo>
                    <a:pt x="527" y="3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9" name="Google Shape;4179;p44"/>
            <p:cNvSpPr/>
            <p:nvPr/>
          </p:nvSpPr>
          <p:spPr>
            <a:xfrm>
              <a:off x="3572825" y="2373450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1"/>
                  </a:moveTo>
                  <a:lnTo>
                    <a:pt x="1" y="227"/>
                  </a:lnTo>
                  <a:cubicBezTo>
                    <a:pt x="26" y="252"/>
                    <a:pt x="26" y="252"/>
                    <a:pt x="26" y="277"/>
                  </a:cubicBezTo>
                  <a:lnTo>
                    <a:pt x="26" y="26"/>
                  </a:lnTo>
                  <a:cubicBezTo>
                    <a:pt x="26" y="26"/>
                    <a:pt x="26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0" name="Google Shape;4180;p44"/>
            <p:cNvSpPr/>
            <p:nvPr/>
          </p:nvSpPr>
          <p:spPr>
            <a:xfrm>
              <a:off x="3622950" y="23734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1" y="252"/>
                    <a:pt x="1" y="252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1" name="Google Shape;4181;p44"/>
            <p:cNvSpPr/>
            <p:nvPr/>
          </p:nvSpPr>
          <p:spPr>
            <a:xfrm>
              <a:off x="3622325" y="23734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6" y="1"/>
                  </a:moveTo>
                  <a:cubicBezTo>
                    <a:pt x="26" y="1"/>
                    <a:pt x="26" y="1"/>
                    <a:pt x="1" y="26"/>
                  </a:cubicBezTo>
                  <a:lnTo>
                    <a:pt x="1" y="252"/>
                  </a:lnTo>
                  <a:lnTo>
                    <a:pt x="26" y="252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2" name="Google Shape;4182;p44"/>
            <p:cNvSpPr/>
            <p:nvPr/>
          </p:nvSpPr>
          <p:spPr>
            <a:xfrm>
              <a:off x="3622325" y="23741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3" name="Google Shape;4183;p44"/>
            <p:cNvSpPr/>
            <p:nvPr/>
          </p:nvSpPr>
          <p:spPr>
            <a:xfrm>
              <a:off x="3622325" y="23741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4" name="Google Shape;4184;p44"/>
            <p:cNvSpPr/>
            <p:nvPr/>
          </p:nvSpPr>
          <p:spPr>
            <a:xfrm>
              <a:off x="3622325" y="23741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5" name="Google Shape;4185;p44"/>
            <p:cNvSpPr/>
            <p:nvPr/>
          </p:nvSpPr>
          <p:spPr>
            <a:xfrm>
              <a:off x="3622325" y="23741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6" name="Google Shape;4186;p44"/>
            <p:cNvSpPr/>
            <p:nvPr/>
          </p:nvSpPr>
          <p:spPr>
            <a:xfrm>
              <a:off x="3622325" y="23741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cubicBezTo>
                    <a:pt x="1" y="25"/>
                    <a:pt x="1" y="25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7" name="Google Shape;4187;p44"/>
            <p:cNvSpPr/>
            <p:nvPr/>
          </p:nvSpPr>
          <p:spPr>
            <a:xfrm>
              <a:off x="3622325" y="23747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8" name="Google Shape;4188;p44"/>
            <p:cNvSpPr/>
            <p:nvPr/>
          </p:nvSpPr>
          <p:spPr>
            <a:xfrm>
              <a:off x="3534600" y="23734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7"/>
                  </a:lnTo>
                  <a:lnTo>
                    <a:pt x="1" y="22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9" name="Google Shape;4189;p44"/>
            <p:cNvSpPr/>
            <p:nvPr/>
          </p:nvSpPr>
          <p:spPr>
            <a:xfrm>
              <a:off x="3534600" y="23734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7"/>
                  </a:lnTo>
                  <a:cubicBezTo>
                    <a:pt x="1" y="227"/>
                    <a:pt x="1" y="227"/>
                    <a:pt x="1" y="252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0" name="Google Shape;4190;p44"/>
            <p:cNvSpPr/>
            <p:nvPr/>
          </p:nvSpPr>
          <p:spPr>
            <a:xfrm>
              <a:off x="3534600" y="23734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1" y="252"/>
                    <a:pt x="1" y="252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1" name="Google Shape;4191;p44"/>
            <p:cNvSpPr/>
            <p:nvPr/>
          </p:nvSpPr>
          <p:spPr>
            <a:xfrm>
              <a:off x="3534600" y="23734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1" y="252"/>
                    <a:pt x="1" y="252"/>
                  </a:cubicBezTo>
                  <a:lnTo>
                    <a:pt x="1" y="26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2" name="Google Shape;4192;p44"/>
            <p:cNvSpPr/>
            <p:nvPr/>
          </p:nvSpPr>
          <p:spPr>
            <a:xfrm>
              <a:off x="3534600" y="23734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1" y="252"/>
                    <a:pt x="1" y="252"/>
                  </a:cubicBezTo>
                  <a:lnTo>
                    <a:pt x="1" y="26"/>
                  </a:lnTo>
                  <a:cubicBezTo>
                    <a:pt x="1" y="26"/>
                    <a:pt x="1" y="26"/>
                    <a:pt x="1" y="1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3" name="Google Shape;4193;p44"/>
            <p:cNvSpPr/>
            <p:nvPr/>
          </p:nvSpPr>
          <p:spPr>
            <a:xfrm>
              <a:off x="3533975" y="237410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4" name="Google Shape;4194;p44"/>
            <p:cNvSpPr/>
            <p:nvPr/>
          </p:nvSpPr>
          <p:spPr>
            <a:xfrm>
              <a:off x="3533975" y="23741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5" name="Google Shape;4195;p44"/>
            <p:cNvSpPr/>
            <p:nvPr/>
          </p:nvSpPr>
          <p:spPr>
            <a:xfrm>
              <a:off x="3533975" y="23741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6" name="Google Shape;4196;p44"/>
            <p:cNvSpPr/>
            <p:nvPr/>
          </p:nvSpPr>
          <p:spPr>
            <a:xfrm>
              <a:off x="3661175" y="2371575"/>
              <a:ext cx="5675" cy="8800"/>
            </a:xfrm>
            <a:custGeom>
              <a:avLst/>
              <a:gdLst/>
              <a:ahLst/>
              <a:cxnLst/>
              <a:rect l="l" t="t" r="r" b="b"/>
              <a:pathLst>
                <a:path w="227" h="352" extrusionOk="0">
                  <a:moveTo>
                    <a:pt x="226" y="1"/>
                  </a:moveTo>
                  <a:lnTo>
                    <a:pt x="1" y="126"/>
                  </a:lnTo>
                  <a:lnTo>
                    <a:pt x="1" y="352"/>
                  </a:lnTo>
                  <a:lnTo>
                    <a:pt x="226" y="226"/>
                  </a:lnTo>
                  <a:lnTo>
                    <a:pt x="22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7" name="Google Shape;4197;p44"/>
            <p:cNvSpPr/>
            <p:nvPr/>
          </p:nvSpPr>
          <p:spPr>
            <a:xfrm>
              <a:off x="3583475" y="2373450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1" y="277"/>
                    <a:pt x="26" y="277"/>
                  </a:cubicBezTo>
                  <a:lnTo>
                    <a:pt x="26" y="51"/>
                  </a:lnTo>
                  <a:cubicBezTo>
                    <a:pt x="1" y="26"/>
                    <a:pt x="1" y="26"/>
                    <a:pt x="1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8" name="Google Shape;4198;p44"/>
            <p:cNvSpPr/>
            <p:nvPr/>
          </p:nvSpPr>
          <p:spPr>
            <a:xfrm>
              <a:off x="3637375" y="2367200"/>
              <a:ext cx="13175" cy="13800"/>
            </a:xfrm>
            <a:custGeom>
              <a:avLst/>
              <a:gdLst/>
              <a:ahLst/>
              <a:cxnLst/>
              <a:rect l="l" t="t" r="r" b="b"/>
              <a:pathLst>
                <a:path w="527" h="552" extrusionOk="0">
                  <a:moveTo>
                    <a:pt x="0" y="0"/>
                  </a:moveTo>
                  <a:lnTo>
                    <a:pt x="0" y="226"/>
                  </a:lnTo>
                  <a:lnTo>
                    <a:pt x="527" y="552"/>
                  </a:lnTo>
                  <a:lnTo>
                    <a:pt x="527" y="3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9" name="Google Shape;4199;p44"/>
            <p:cNvSpPr/>
            <p:nvPr/>
          </p:nvSpPr>
          <p:spPr>
            <a:xfrm>
              <a:off x="3611675" y="2374100"/>
              <a:ext cx="650" cy="6900"/>
            </a:xfrm>
            <a:custGeom>
              <a:avLst/>
              <a:gdLst/>
              <a:ahLst/>
              <a:cxnLst/>
              <a:rect l="l" t="t" r="r" b="b"/>
              <a:pathLst>
                <a:path w="26" h="276" extrusionOk="0">
                  <a:moveTo>
                    <a:pt x="1" y="0"/>
                  </a:moveTo>
                  <a:lnTo>
                    <a:pt x="1" y="251"/>
                  </a:lnTo>
                  <a:cubicBezTo>
                    <a:pt x="26" y="251"/>
                    <a:pt x="26" y="251"/>
                    <a:pt x="26" y="276"/>
                  </a:cubicBezTo>
                  <a:lnTo>
                    <a:pt x="26" y="50"/>
                  </a:lnTo>
                  <a:cubicBezTo>
                    <a:pt x="26" y="25"/>
                    <a:pt x="26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0" name="Google Shape;4200;p44"/>
            <p:cNvSpPr/>
            <p:nvPr/>
          </p:nvSpPr>
          <p:spPr>
            <a:xfrm>
              <a:off x="3661175" y="23747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1" name="Google Shape;4201;p44"/>
            <p:cNvSpPr/>
            <p:nvPr/>
          </p:nvSpPr>
          <p:spPr>
            <a:xfrm>
              <a:off x="3661175" y="23747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2" name="Google Shape;4202;p44"/>
            <p:cNvSpPr/>
            <p:nvPr/>
          </p:nvSpPr>
          <p:spPr>
            <a:xfrm>
              <a:off x="3661175" y="23747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3" name="Google Shape;4203;p44"/>
            <p:cNvSpPr/>
            <p:nvPr/>
          </p:nvSpPr>
          <p:spPr>
            <a:xfrm>
              <a:off x="3661175" y="23747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4" name="Google Shape;4204;p44"/>
            <p:cNvSpPr/>
            <p:nvPr/>
          </p:nvSpPr>
          <p:spPr>
            <a:xfrm>
              <a:off x="3661175" y="23753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5" name="Google Shape;4205;p44"/>
            <p:cNvSpPr/>
            <p:nvPr/>
          </p:nvSpPr>
          <p:spPr>
            <a:xfrm>
              <a:off x="3661175" y="23753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6" name="Google Shape;4206;p44"/>
            <p:cNvSpPr/>
            <p:nvPr/>
          </p:nvSpPr>
          <p:spPr>
            <a:xfrm>
              <a:off x="3661175" y="23753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7" name="Google Shape;4207;p44"/>
            <p:cNvSpPr/>
            <p:nvPr/>
          </p:nvSpPr>
          <p:spPr>
            <a:xfrm>
              <a:off x="3661175" y="23753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8" name="Google Shape;4208;p44"/>
            <p:cNvSpPr/>
            <p:nvPr/>
          </p:nvSpPr>
          <p:spPr>
            <a:xfrm>
              <a:off x="3573450" y="23741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9" name="Google Shape;4209;p44"/>
            <p:cNvSpPr/>
            <p:nvPr/>
          </p:nvSpPr>
          <p:spPr>
            <a:xfrm>
              <a:off x="3573450" y="23741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0" name="Google Shape;4210;p44"/>
            <p:cNvSpPr/>
            <p:nvPr/>
          </p:nvSpPr>
          <p:spPr>
            <a:xfrm>
              <a:off x="3573450" y="23741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cubicBezTo>
                    <a:pt x="1" y="25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1" name="Google Shape;4211;p44"/>
            <p:cNvSpPr/>
            <p:nvPr/>
          </p:nvSpPr>
          <p:spPr>
            <a:xfrm>
              <a:off x="3573450" y="23747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2" name="Google Shape;4212;p44"/>
            <p:cNvSpPr/>
            <p:nvPr/>
          </p:nvSpPr>
          <p:spPr>
            <a:xfrm>
              <a:off x="3573450" y="23747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3" name="Google Shape;4213;p44"/>
            <p:cNvSpPr/>
            <p:nvPr/>
          </p:nvSpPr>
          <p:spPr>
            <a:xfrm>
              <a:off x="3573450" y="23747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4" name="Google Shape;4214;p44"/>
            <p:cNvSpPr/>
            <p:nvPr/>
          </p:nvSpPr>
          <p:spPr>
            <a:xfrm>
              <a:off x="3572825" y="237472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6" y="0"/>
                  </a:moveTo>
                  <a:cubicBezTo>
                    <a:pt x="1" y="0"/>
                    <a:pt x="1" y="25"/>
                    <a:pt x="1" y="25"/>
                  </a:cubicBez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5" name="Google Shape;4215;p44"/>
            <p:cNvSpPr/>
            <p:nvPr/>
          </p:nvSpPr>
          <p:spPr>
            <a:xfrm>
              <a:off x="3572825" y="23753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6" name="Google Shape;4216;p44"/>
            <p:cNvSpPr/>
            <p:nvPr/>
          </p:nvSpPr>
          <p:spPr>
            <a:xfrm>
              <a:off x="3622325" y="2374725"/>
              <a:ext cx="650" cy="6900"/>
            </a:xfrm>
            <a:custGeom>
              <a:avLst/>
              <a:gdLst/>
              <a:ahLst/>
              <a:cxnLst/>
              <a:rect l="l" t="t" r="r" b="b"/>
              <a:pathLst>
                <a:path w="26" h="27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51"/>
                    <a:pt x="1" y="251"/>
                    <a:pt x="26" y="276"/>
                  </a:cubicBezTo>
                  <a:lnTo>
                    <a:pt x="26" y="25"/>
                  </a:lnTo>
                  <a:cubicBezTo>
                    <a:pt x="1" y="25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7" name="Google Shape;4217;p44"/>
            <p:cNvSpPr/>
            <p:nvPr/>
          </p:nvSpPr>
          <p:spPr>
            <a:xfrm>
              <a:off x="3650525" y="2374725"/>
              <a:ext cx="650" cy="6900"/>
            </a:xfrm>
            <a:custGeom>
              <a:avLst/>
              <a:gdLst/>
              <a:ahLst/>
              <a:cxnLst/>
              <a:rect l="l" t="t" r="r" b="b"/>
              <a:pathLst>
                <a:path w="26" h="276" extrusionOk="0">
                  <a:moveTo>
                    <a:pt x="1" y="0"/>
                  </a:moveTo>
                  <a:lnTo>
                    <a:pt x="1" y="251"/>
                  </a:lnTo>
                  <a:cubicBezTo>
                    <a:pt x="26" y="251"/>
                    <a:pt x="26" y="276"/>
                    <a:pt x="26" y="276"/>
                  </a:cubicBezTo>
                  <a:lnTo>
                    <a:pt x="26" y="50"/>
                  </a:lnTo>
                  <a:cubicBezTo>
                    <a:pt x="26" y="25"/>
                    <a:pt x="26" y="25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8" name="Google Shape;4218;p44"/>
            <p:cNvSpPr/>
            <p:nvPr/>
          </p:nvSpPr>
          <p:spPr>
            <a:xfrm>
              <a:off x="3661175" y="2375350"/>
              <a:ext cx="25" cy="6900"/>
            </a:xfrm>
            <a:custGeom>
              <a:avLst/>
              <a:gdLst/>
              <a:ahLst/>
              <a:cxnLst/>
              <a:rect l="l" t="t" r="r" b="b"/>
              <a:pathLst>
                <a:path w="1" h="276" extrusionOk="0">
                  <a:moveTo>
                    <a:pt x="1" y="25"/>
                  </a:moveTo>
                  <a:lnTo>
                    <a:pt x="1" y="276"/>
                  </a:lnTo>
                  <a:cubicBezTo>
                    <a:pt x="1" y="251"/>
                    <a:pt x="1" y="251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25"/>
                    <a:pt x="1" y="25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9" name="Google Shape;4219;p44"/>
            <p:cNvSpPr/>
            <p:nvPr/>
          </p:nvSpPr>
          <p:spPr>
            <a:xfrm>
              <a:off x="3612300" y="23753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0" name="Google Shape;4220;p44"/>
            <p:cNvSpPr/>
            <p:nvPr/>
          </p:nvSpPr>
          <p:spPr>
            <a:xfrm>
              <a:off x="3612300" y="23753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1" name="Google Shape;4221;p44"/>
            <p:cNvSpPr/>
            <p:nvPr/>
          </p:nvSpPr>
          <p:spPr>
            <a:xfrm>
              <a:off x="3612300" y="23753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2" name="Google Shape;4222;p44"/>
            <p:cNvSpPr/>
            <p:nvPr/>
          </p:nvSpPr>
          <p:spPr>
            <a:xfrm>
              <a:off x="3612300" y="23753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3" name="Google Shape;4223;p44"/>
            <p:cNvSpPr/>
            <p:nvPr/>
          </p:nvSpPr>
          <p:spPr>
            <a:xfrm>
              <a:off x="3612300" y="23753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4" name="Google Shape;4224;p44"/>
            <p:cNvSpPr/>
            <p:nvPr/>
          </p:nvSpPr>
          <p:spPr>
            <a:xfrm>
              <a:off x="3612300" y="23753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cubicBezTo>
                    <a:pt x="1" y="25"/>
                    <a:pt x="1" y="25"/>
                    <a:pt x="1" y="0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5" name="Google Shape;4225;p44"/>
            <p:cNvSpPr/>
            <p:nvPr/>
          </p:nvSpPr>
          <p:spPr>
            <a:xfrm>
              <a:off x="3611675" y="23759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6" name="Google Shape;4226;p44"/>
            <p:cNvSpPr/>
            <p:nvPr/>
          </p:nvSpPr>
          <p:spPr>
            <a:xfrm>
              <a:off x="3611675" y="23759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lnTo>
                    <a:pt x="1" y="251"/>
                  </a:ln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7" name="Google Shape;4227;p44"/>
            <p:cNvSpPr/>
            <p:nvPr/>
          </p:nvSpPr>
          <p:spPr>
            <a:xfrm>
              <a:off x="3540250" y="23759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6" y="251"/>
                  </a:lnTo>
                  <a:lnTo>
                    <a:pt x="26" y="25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8" name="Google Shape;4228;p44"/>
            <p:cNvSpPr/>
            <p:nvPr/>
          </p:nvSpPr>
          <p:spPr>
            <a:xfrm>
              <a:off x="3540250" y="23759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9" name="Google Shape;4229;p44"/>
            <p:cNvSpPr/>
            <p:nvPr/>
          </p:nvSpPr>
          <p:spPr>
            <a:xfrm>
              <a:off x="3539625" y="23759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0" name="Google Shape;4230;p44"/>
            <p:cNvSpPr/>
            <p:nvPr/>
          </p:nvSpPr>
          <p:spPr>
            <a:xfrm>
              <a:off x="3539625" y="23759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1" name="Google Shape;4231;p44"/>
            <p:cNvSpPr/>
            <p:nvPr/>
          </p:nvSpPr>
          <p:spPr>
            <a:xfrm>
              <a:off x="3539625" y="23759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2" name="Google Shape;4232;p44"/>
            <p:cNvSpPr/>
            <p:nvPr/>
          </p:nvSpPr>
          <p:spPr>
            <a:xfrm>
              <a:off x="3539000" y="23759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3" name="Google Shape;4233;p44"/>
            <p:cNvSpPr/>
            <p:nvPr/>
          </p:nvSpPr>
          <p:spPr>
            <a:xfrm>
              <a:off x="3539000" y="23759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4" name="Google Shape;4234;p44"/>
            <p:cNvSpPr/>
            <p:nvPr/>
          </p:nvSpPr>
          <p:spPr>
            <a:xfrm>
              <a:off x="3538375" y="23759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5" name="Google Shape;4235;p44"/>
            <p:cNvSpPr/>
            <p:nvPr/>
          </p:nvSpPr>
          <p:spPr>
            <a:xfrm>
              <a:off x="3538375" y="23759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6" name="Google Shape;4236;p44"/>
            <p:cNvSpPr/>
            <p:nvPr/>
          </p:nvSpPr>
          <p:spPr>
            <a:xfrm>
              <a:off x="3537750" y="23759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25" y="251"/>
                    <a:pt x="25" y="226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7" name="Google Shape;4237;p44"/>
            <p:cNvSpPr/>
            <p:nvPr/>
          </p:nvSpPr>
          <p:spPr>
            <a:xfrm>
              <a:off x="3537125" y="23759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5" y="0"/>
                  </a:moveTo>
                  <a:cubicBezTo>
                    <a:pt x="25" y="0"/>
                    <a:pt x="25" y="0"/>
                    <a:pt x="0" y="25"/>
                  </a:cubicBez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8" name="Google Shape;4238;p44"/>
            <p:cNvSpPr/>
            <p:nvPr/>
          </p:nvSpPr>
          <p:spPr>
            <a:xfrm>
              <a:off x="3651150" y="23759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9" name="Google Shape;4239;p44"/>
            <p:cNvSpPr/>
            <p:nvPr/>
          </p:nvSpPr>
          <p:spPr>
            <a:xfrm>
              <a:off x="3651150" y="23759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0" name="Google Shape;4240;p44"/>
            <p:cNvSpPr/>
            <p:nvPr/>
          </p:nvSpPr>
          <p:spPr>
            <a:xfrm>
              <a:off x="3651150" y="23759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1" name="Google Shape;4241;p44"/>
            <p:cNvSpPr/>
            <p:nvPr/>
          </p:nvSpPr>
          <p:spPr>
            <a:xfrm>
              <a:off x="3651150" y="23759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2" name="Google Shape;4242;p44"/>
            <p:cNvSpPr/>
            <p:nvPr/>
          </p:nvSpPr>
          <p:spPr>
            <a:xfrm>
              <a:off x="3651150" y="23766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3" name="Google Shape;4243;p44"/>
            <p:cNvSpPr/>
            <p:nvPr/>
          </p:nvSpPr>
          <p:spPr>
            <a:xfrm>
              <a:off x="3651150" y="23766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4" name="Google Shape;4244;p44"/>
            <p:cNvSpPr/>
            <p:nvPr/>
          </p:nvSpPr>
          <p:spPr>
            <a:xfrm>
              <a:off x="3650525" y="23766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26" y="251"/>
                    <a:pt x="26" y="251"/>
                    <a:pt x="26" y="226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5" name="Google Shape;4245;p44"/>
            <p:cNvSpPr/>
            <p:nvPr/>
          </p:nvSpPr>
          <p:spPr>
            <a:xfrm>
              <a:off x="3650525" y="23766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6" name="Google Shape;4246;p44"/>
            <p:cNvSpPr/>
            <p:nvPr/>
          </p:nvSpPr>
          <p:spPr>
            <a:xfrm>
              <a:off x="3579100" y="237722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7" name="Google Shape;4247;p44"/>
            <p:cNvSpPr/>
            <p:nvPr/>
          </p:nvSpPr>
          <p:spPr>
            <a:xfrm>
              <a:off x="3579100" y="23766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25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8" name="Google Shape;4248;p44"/>
            <p:cNvSpPr/>
            <p:nvPr/>
          </p:nvSpPr>
          <p:spPr>
            <a:xfrm>
              <a:off x="3578475" y="23766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9" name="Google Shape;4249;p44"/>
            <p:cNvSpPr/>
            <p:nvPr/>
          </p:nvSpPr>
          <p:spPr>
            <a:xfrm>
              <a:off x="3578475" y="23766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0" name="Google Shape;4250;p44"/>
            <p:cNvSpPr/>
            <p:nvPr/>
          </p:nvSpPr>
          <p:spPr>
            <a:xfrm>
              <a:off x="3578475" y="23766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1" name="Google Shape;4251;p44"/>
            <p:cNvSpPr/>
            <p:nvPr/>
          </p:nvSpPr>
          <p:spPr>
            <a:xfrm>
              <a:off x="3577850" y="23766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2" name="Google Shape;4252;p44"/>
            <p:cNvSpPr/>
            <p:nvPr/>
          </p:nvSpPr>
          <p:spPr>
            <a:xfrm>
              <a:off x="3577850" y="23766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3" name="Google Shape;4253;p44"/>
            <p:cNvSpPr/>
            <p:nvPr/>
          </p:nvSpPr>
          <p:spPr>
            <a:xfrm>
              <a:off x="3577850" y="23766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4" name="Google Shape;4254;p44"/>
            <p:cNvSpPr/>
            <p:nvPr/>
          </p:nvSpPr>
          <p:spPr>
            <a:xfrm>
              <a:off x="3577225" y="23766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5" name="Google Shape;4255;p44"/>
            <p:cNvSpPr/>
            <p:nvPr/>
          </p:nvSpPr>
          <p:spPr>
            <a:xfrm>
              <a:off x="3576600" y="23766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5" y="0"/>
                  </a:moveTo>
                  <a:cubicBezTo>
                    <a:pt x="25" y="0"/>
                    <a:pt x="25" y="0"/>
                    <a:pt x="0" y="25"/>
                  </a:cubicBez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6" name="Google Shape;4256;p44"/>
            <p:cNvSpPr/>
            <p:nvPr/>
          </p:nvSpPr>
          <p:spPr>
            <a:xfrm>
              <a:off x="3576600" y="23772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7" name="Google Shape;4257;p44"/>
            <p:cNvSpPr/>
            <p:nvPr/>
          </p:nvSpPr>
          <p:spPr>
            <a:xfrm>
              <a:off x="3617950" y="23778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0"/>
                  </a:moveTo>
                  <a:lnTo>
                    <a:pt x="0" y="226"/>
                  </a:lnTo>
                  <a:cubicBezTo>
                    <a:pt x="25" y="251"/>
                    <a:pt x="25" y="251"/>
                    <a:pt x="25" y="251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8" name="Google Shape;4258;p44"/>
            <p:cNvSpPr/>
            <p:nvPr/>
          </p:nvSpPr>
          <p:spPr>
            <a:xfrm>
              <a:off x="3617950" y="23778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9" name="Google Shape;4259;p44"/>
            <p:cNvSpPr/>
            <p:nvPr/>
          </p:nvSpPr>
          <p:spPr>
            <a:xfrm>
              <a:off x="3617950" y="23778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0" name="Google Shape;4260;p44"/>
            <p:cNvSpPr/>
            <p:nvPr/>
          </p:nvSpPr>
          <p:spPr>
            <a:xfrm>
              <a:off x="3617325" y="237785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1" name="Google Shape;4261;p44"/>
            <p:cNvSpPr/>
            <p:nvPr/>
          </p:nvSpPr>
          <p:spPr>
            <a:xfrm>
              <a:off x="3617325" y="23778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2" name="Google Shape;4262;p44"/>
            <p:cNvSpPr/>
            <p:nvPr/>
          </p:nvSpPr>
          <p:spPr>
            <a:xfrm>
              <a:off x="3617325" y="23778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3" name="Google Shape;4263;p44"/>
            <p:cNvSpPr/>
            <p:nvPr/>
          </p:nvSpPr>
          <p:spPr>
            <a:xfrm>
              <a:off x="3616700" y="237785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4" name="Google Shape;4264;p44"/>
            <p:cNvSpPr/>
            <p:nvPr/>
          </p:nvSpPr>
          <p:spPr>
            <a:xfrm>
              <a:off x="3616700" y="23778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5" name="Google Shape;4265;p44"/>
            <p:cNvSpPr/>
            <p:nvPr/>
          </p:nvSpPr>
          <p:spPr>
            <a:xfrm>
              <a:off x="3616075" y="237785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6" name="Google Shape;4266;p44"/>
            <p:cNvSpPr/>
            <p:nvPr/>
          </p:nvSpPr>
          <p:spPr>
            <a:xfrm>
              <a:off x="3616075" y="23778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7" name="Google Shape;4267;p44"/>
            <p:cNvSpPr/>
            <p:nvPr/>
          </p:nvSpPr>
          <p:spPr>
            <a:xfrm>
              <a:off x="3615450" y="23778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26"/>
                    <a:pt x="25" y="226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8" name="Google Shape;4268;p44"/>
            <p:cNvSpPr/>
            <p:nvPr/>
          </p:nvSpPr>
          <p:spPr>
            <a:xfrm>
              <a:off x="3657425" y="23784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26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2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9" name="Google Shape;4269;p44"/>
            <p:cNvSpPr/>
            <p:nvPr/>
          </p:nvSpPr>
          <p:spPr>
            <a:xfrm>
              <a:off x="3656800" y="23784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0" name="Google Shape;4270;p44"/>
            <p:cNvSpPr/>
            <p:nvPr/>
          </p:nvSpPr>
          <p:spPr>
            <a:xfrm>
              <a:off x="3656800" y="23784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1" name="Google Shape;4271;p44"/>
            <p:cNvSpPr/>
            <p:nvPr/>
          </p:nvSpPr>
          <p:spPr>
            <a:xfrm>
              <a:off x="3656175" y="23784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25" y="251"/>
                    <a:pt x="25" y="251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2" name="Google Shape;4272;p44"/>
            <p:cNvSpPr/>
            <p:nvPr/>
          </p:nvSpPr>
          <p:spPr>
            <a:xfrm>
              <a:off x="3656175" y="23784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0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3" name="Google Shape;4273;p44"/>
            <p:cNvSpPr/>
            <p:nvPr/>
          </p:nvSpPr>
          <p:spPr>
            <a:xfrm>
              <a:off x="3656175" y="23784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4" name="Google Shape;4274;p44"/>
            <p:cNvSpPr/>
            <p:nvPr/>
          </p:nvSpPr>
          <p:spPr>
            <a:xfrm>
              <a:off x="3655550" y="23784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5" name="Google Shape;4275;p44"/>
            <p:cNvSpPr/>
            <p:nvPr/>
          </p:nvSpPr>
          <p:spPr>
            <a:xfrm>
              <a:off x="3655550" y="23784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6" name="Google Shape;4276;p44"/>
            <p:cNvSpPr/>
            <p:nvPr/>
          </p:nvSpPr>
          <p:spPr>
            <a:xfrm>
              <a:off x="3654900" y="2378475"/>
              <a:ext cx="675" cy="6300"/>
            </a:xfrm>
            <a:custGeom>
              <a:avLst/>
              <a:gdLst/>
              <a:ahLst/>
              <a:cxnLst/>
              <a:rect l="l" t="t" r="r" b="b"/>
              <a:pathLst>
                <a:path w="27" h="252" extrusionOk="0">
                  <a:moveTo>
                    <a:pt x="1" y="0"/>
                  </a:moveTo>
                  <a:lnTo>
                    <a:pt x="1" y="251"/>
                  </a:lnTo>
                  <a:cubicBezTo>
                    <a:pt x="26" y="226"/>
                    <a:pt x="26" y="226"/>
                    <a:pt x="26" y="226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7" name="Google Shape;4277;p44"/>
            <p:cNvSpPr/>
            <p:nvPr/>
          </p:nvSpPr>
          <p:spPr>
            <a:xfrm>
              <a:off x="3654900" y="23784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8" name="Google Shape;4278;p44"/>
            <p:cNvSpPr/>
            <p:nvPr/>
          </p:nvSpPr>
          <p:spPr>
            <a:xfrm>
              <a:off x="3654275" y="23784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6" y="0"/>
                  </a:moveTo>
                  <a:cubicBezTo>
                    <a:pt x="1" y="0"/>
                    <a:pt x="1" y="0"/>
                    <a:pt x="1" y="26"/>
                  </a:cubicBez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9" name="Google Shape;4279;p44"/>
            <p:cNvSpPr/>
            <p:nvPr/>
          </p:nvSpPr>
          <p:spPr>
            <a:xfrm>
              <a:off x="3669325" y="2371575"/>
              <a:ext cx="14425" cy="13825"/>
            </a:xfrm>
            <a:custGeom>
              <a:avLst/>
              <a:gdLst/>
              <a:ahLst/>
              <a:cxnLst/>
              <a:rect l="l" t="t" r="r" b="b"/>
              <a:pathLst>
                <a:path w="577" h="553" extrusionOk="0">
                  <a:moveTo>
                    <a:pt x="0" y="1"/>
                  </a:moveTo>
                  <a:lnTo>
                    <a:pt x="0" y="226"/>
                  </a:lnTo>
                  <a:lnTo>
                    <a:pt x="577" y="552"/>
                  </a:lnTo>
                  <a:lnTo>
                    <a:pt x="577" y="3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0" name="Google Shape;4280;p44"/>
            <p:cNvSpPr/>
            <p:nvPr/>
          </p:nvSpPr>
          <p:spPr>
            <a:xfrm>
              <a:off x="3683725" y="2379725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1"/>
                  </a:moveTo>
                  <a:lnTo>
                    <a:pt x="1" y="226"/>
                  </a:lnTo>
                  <a:cubicBezTo>
                    <a:pt x="26" y="251"/>
                    <a:pt x="26" y="251"/>
                    <a:pt x="26" y="276"/>
                  </a:cubicBezTo>
                  <a:lnTo>
                    <a:pt x="26" y="26"/>
                  </a:lnTo>
                  <a:cubicBezTo>
                    <a:pt x="26" y="26"/>
                    <a:pt x="26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1" name="Google Shape;4281;p44"/>
            <p:cNvSpPr/>
            <p:nvPr/>
          </p:nvSpPr>
          <p:spPr>
            <a:xfrm>
              <a:off x="3684350" y="23803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2" name="Google Shape;4282;p44"/>
            <p:cNvSpPr/>
            <p:nvPr/>
          </p:nvSpPr>
          <p:spPr>
            <a:xfrm>
              <a:off x="3684350" y="23803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3" name="Google Shape;4283;p44"/>
            <p:cNvSpPr/>
            <p:nvPr/>
          </p:nvSpPr>
          <p:spPr>
            <a:xfrm>
              <a:off x="3684350" y="23803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4" name="Google Shape;4284;p44"/>
            <p:cNvSpPr/>
            <p:nvPr/>
          </p:nvSpPr>
          <p:spPr>
            <a:xfrm>
              <a:off x="3684350" y="23803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cubicBezTo>
                    <a:pt x="1" y="26"/>
                    <a:pt x="1" y="26"/>
                    <a:pt x="1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5" name="Google Shape;4285;p44"/>
            <p:cNvSpPr/>
            <p:nvPr/>
          </p:nvSpPr>
          <p:spPr>
            <a:xfrm>
              <a:off x="3684350" y="23809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6" name="Google Shape;4286;p44"/>
            <p:cNvSpPr/>
            <p:nvPr/>
          </p:nvSpPr>
          <p:spPr>
            <a:xfrm>
              <a:off x="3683725" y="23809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26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7" name="Google Shape;4287;p44"/>
            <p:cNvSpPr/>
            <p:nvPr/>
          </p:nvSpPr>
          <p:spPr>
            <a:xfrm>
              <a:off x="3683725" y="23809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8" name="Google Shape;4288;p44"/>
            <p:cNvSpPr/>
            <p:nvPr/>
          </p:nvSpPr>
          <p:spPr>
            <a:xfrm>
              <a:off x="3683725" y="23809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9" name="Google Shape;4289;p44"/>
            <p:cNvSpPr/>
            <p:nvPr/>
          </p:nvSpPr>
          <p:spPr>
            <a:xfrm>
              <a:off x="3522700" y="2374100"/>
              <a:ext cx="11300" cy="12550"/>
            </a:xfrm>
            <a:custGeom>
              <a:avLst/>
              <a:gdLst/>
              <a:ahLst/>
              <a:cxnLst/>
              <a:rect l="l" t="t" r="r" b="b"/>
              <a:pathLst>
                <a:path w="452" h="502" extrusionOk="0">
                  <a:moveTo>
                    <a:pt x="452" y="0"/>
                  </a:moveTo>
                  <a:lnTo>
                    <a:pt x="1" y="276"/>
                  </a:lnTo>
                  <a:lnTo>
                    <a:pt x="1" y="501"/>
                  </a:lnTo>
                  <a:lnTo>
                    <a:pt x="452" y="251"/>
                  </a:lnTo>
                  <a:lnTo>
                    <a:pt x="452" y="0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0" name="Google Shape;4290;p44"/>
            <p:cNvSpPr/>
            <p:nvPr/>
          </p:nvSpPr>
          <p:spPr>
            <a:xfrm>
              <a:off x="3505800" y="2372825"/>
              <a:ext cx="13800" cy="13825"/>
            </a:xfrm>
            <a:custGeom>
              <a:avLst/>
              <a:gdLst/>
              <a:ahLst/>
              <a:cxnLst/>
              <a:rect l="l" t="t" r="r" b="b"/>
              <a:pathLst>
                <a:path w="552" h="553" extrusionOk="0">
                  <a:moveTo>
                    <a:pt x="0" y="1"/>
                  </a:moveTo>
                  <a:lnTo>
                    <a:pt x="0" y="252"/>
                  </a:lnTo>
                  <a:lnTo>
                    <a:pt x="551" y="552"/>
                  </a:lnTo>
                  <a:lnTo>
                    <a:pt x="551" y="3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1" name="Google Shape;4291;p44"/>
            <p:cNvSpPr/>
            <p:nvPr/>
          </p:nvSpPr>
          <p:spPr>
            <a:xfrm>
              <a:off x="3522075" y="23809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2" name="Google Shape;4292;p44"/>
            <p:cNvSpPr/>
            <p:nvPr/>
          </p:nvSpPr>
          <p:spPr>
            <a:xfrm>
              <a:off x="3522075" y="23809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3" name="Google Shape;4293;p44"/>
            <p:cNvSpPr/>
            <p:nvPr/>
          </p:nvSpPr>
          <p:spPr>
            <a:xfrm>
              <a:off x="3521450" y="23809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4" name="Google Shape;4294;p44"/>
            <p:cNvSpPr/>
            <p:nvPr/>
          </p:nvSpPr>
          <p:spPr>
            <a:xfrm>
              <a:off x="3521450" y="23809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5" name="Google Shape;4295;p44"/>
            <p:cNvSpPr/>
            <p:nvPr/>
          </p:nvSpPr>
          <p:spPr>
            <a:xfrm>
              <a:off x="3520825" y="23809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6" name="Google Shape;4296;p44"/>
            <p:cNvSpPr/>
            <p:nvPr/>
          </p:nvSpPr>
          <p:spPr>
            <a:xfrm>
              <a:off x="3520825" y="23809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7" name="Google Shape;4297;p44"/>
            <p:cNvSpPr/>
            <p:nvPr/>
          </p:nvSpPr>
          <p:spPr>
            <a:xfrm>
              <a:off x="3520825" y="23809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8" name="Google Shape;4298;p44"/>
            <p:cNvSpPr/>
            <p:nvPr/>
          </p:nvSpPr>
          <p:spPr>
            <a:xfrm>
              <a:off x="3520200" y="23809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9" name="Google Shape;4299;p44"/>
            <p:cNvSpPr/>
            <p:nvPr/>
          </p:nvSpPr>
          <p:spPr>
            <a:xfrm>
              <a:off x="3520200" y="23809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0" name="Google Shape;4300;p44"/>
            <p:cNvSpPr/>
            <p:nvPr/>
          </p:nvSpPr>
          <p:spPr>
            <a:xfrm>
              <a:off x="3520200" y="23809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1" name="Google Shape;4301;p44"/>
            <p:cNvSpPr/>
            <p:nvPr/>
          </p:nvSpPr>
          <p:spPr>
            <a:xfrm>
              <a:off x="3519575" y="23809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2" name="Google Shape;4302;p44"/>
            <p:cNvSpPr/>
            <p:nvPr/>
          </p:nvSpPr>
          <p:spPr>
            <a:xfrm>
              <a:off x="3505150" y="2364225"/>
              <a:ext cx="29475" cy="16775"/>
            </a:xfrm>
            <a:custGeom>
              <a:avLst/>
              <a:gdLst/>
              <a:ahLst/>
              <a:cxnLst/>
              <a:rect l="l" t="t" r="r" b="b"/>
              <a:pathLst>
                <a:path w="1179" h="671" extrusionOk="0">
                  <a:moveTo>
                    <a:pt x="549" y="0"/>
                  </a:moveTo>
                  <a:cubicBezTo>
                    <a:pt x="527" y="0"/>
                    <a:pt x="502" y="7"/>
                    <a:pt x="477" y="19"/>
                  </a:cubicBezTo>
                  <a:lnTo>
                    <a:pt x="26" y="270"/>
                  </a:lnTo>
                  <a:cubicBezTo>
                    <a:pt x="1" y="295"/>
                    <a:pt x="1" y="320"/>
                    <a:pt x="26" y="345"/>
                  </a:cubicBezTo>
                  <a:lnTo>
                    <a:pt x="577" y="671"/>
                  </a:lnTo>
                  <a:lnTo>
                    <a:pt x="703" y="671"/>
                  </a:lnTo>
                  <a:lnTo>
                    <a:pt x="1154" y="395"/>
                  </a:lnTo>
                  <a:cubicBezTo>
                    <a:pt x="1179" y="395"/>
                    <a:pt x="1179" y="345"/>
                    <a:pt x="1154" y="320"/>
                  </a:cubicBezTo>
                  <a:lnTo>
                    <a:pt x="602" y="19"/>
                  </a:lnTo>
                  <a:cubicBezTo>
                    <a:pt x="590" y="7"/>
                    <a:pt x="571" y="0"/>
                    <a:pt x="549" y="0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3" name="Google Shape;4303;p44"/>
            <p:cNvSpPr/>
            <p:nvPr/>
          </p:nvSpPr>
          <p:spPr>
            <a:xfrm>
              <a:off x="3506425" y="2364075"/>
              <a:ext cx="26950" cy="15050"/>
            </a:xfrm>
            <a:custGeom>
              <a:avLst/>
              <a:gdLst/>
              <a:ahLst/>
              <a:cxnLst/>
              <a:rect l="l" t="t" r="r" b="b"/>
              <a:pathLst>
                <a:path w="1078" h="602" extrusionOk="0">
                  <a:moveTo>
                    <a:pt x="501" y="0"/>
                  </a:moveTo>
                  <a:cubicBezTo>
                    <a:pt x="476" y="0"/>
                    <a:pt x="451" y="0"/>
                    <a:pt x="451" y="25"/>
                  </a:cubicBezTo>
                  <a:cubicBezTo>
                    <a:pt x="451" y="25"/>
                    <a:pt x="0" y="276"/>
                    <a:pt x="0" y="276"/>
                  </a:cubicBezTo>
                  <a:lnTo>
                    <a:pt x="551" y="602"/>
                  </a:lnTo>
                  <a:lnTo>
                    <a:pt x="627" y="602"/>
                  </a:lnTo>
                  <a:cubicBezTo>
                    <a:pt x="627" y="602"/>
                    <a:pt x="1078" y="326"/>
                    <a:pt x="1078" y="326"/>
                  </a:cubicBezTo>
                  <a:lnTo>
                    <a:pt x="551" y="25"/>
                  </a:lnTo>
                  <a:cubicBezTo>
                    <a:pt x="526" y="0"/>
                    <a:pt x="501" y="0"/>
                    <a:pt x="501" y="0"/>
                  </a:cubicBez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4" name="Google Shape;4304;p44"/>
            <p:cNvSpPr/>
            <p:nvPr/>
          </p:nvSpPr>
          <p:spPr>
            <a:xfrm>
              <a:off x="3561550" y="2375350"/>
              <a:ext cx="11300" cy="11925"/>
            </a:xfrm>
            <a:custGeom>
              <a:avLst/>
              <a:gdLst/>
              <a:ahLst/>
              <a:cxnLst/>
              <a:rect l="l" t="t" r="r" b="b"/>
              <a:pathLst>
                <a:path w="452" h="477" extrusionOk="0">
                  <a:moveTo>
                    <a:pt x="452" y="0"/>
                  </a:moveTo>
                  <a:lnTo>
                    <a:pt x="1" y="251"/>
                  </a:lnTo>
                  <a:lnTo>
                    <a:pt x="1" y="476"/>
                  </a:lnTo>
                  <a:lnTo>
                    <a:pt x="452" y="226"/>
                  </a:lnTo>
                  <a:lnTo>
                    <a:pt x="452" y="0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5" name="Google Shape;4305;p44"/>
            <p:cNvSpPr/>
            <p:nvPr/>
          </p:nvSpPr>
          <p:spPr>
            <a:xfrm>
              <a:off x="3545250" y="2373450"/>
              <a:ext cx="13200" cy="13825"/>
            </a:xfrm>
            <a:custGeom>
              <a:avLst/>
              <a:gdLst/>
              <a:ahLst/>
              <a:cxnLst/>
              <a:rect l="l" t="t" r="r" b="b"/>
              <a:pathLst>
                <a:path w="528" h="553" extrusionOk="0">
                  <a:moveTo>
                    <a:pt x="1" y="1"/>
                  </a:moveTo>
                  <a:lnTo>
                    <a:pt x="1" y="252"/>
                  </a:lnTo>
                  <a:lnTo>
                    <a:pt x="527" y="552"/>
                  </a:lnTo>
                  <a:lnTo>
                    <a:pt x="527" y="32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6" name="Google Shape;4306;p44"/>
            <p:cNvSpPr/>
            <p:nvPr/>
          </p:nvSpPr>
          <p:spPr>
            <a:xfrm>
              <a:off x="3561550" y="23816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7" name="Google Shape;4307;p44"/>
            <p:cNvSpPr/>
            <p:nvPr/>
          </p:nvSpPr>
          <p:spPr>
            <a:xfrm>
              <a:off x="3560925" y="23816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6" y="1"/>
                  </a:moveTo>
                  <a:cubicBezTo>
                    <a:pt x="1" y="1"/>
                    <a:pt x="1" y="1"/>
                    <a:pt x="1" y="26"/>
                  </a:cubicBezTo>
                  <a:lnTo>
                    <a:pt x="1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8" name="Google Shape;4308;p44"/>
            <p:cNvSpPr/>
            <p:nvPr/>
          </p:nvSpPr>
          <p:spPr>
            <a:xfrm>
              <a:off x="3560300" y="23822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9" name="Google Shape;4309;p44"/>
            <p:cNvSpPr/>
            <p:nvPr/>
          </p:nvSpPr>
          <p:spPr>
            <a:xfrm>
              <a:off x="3560300" y="23822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0" name="Google Shape;4310;p44"/>
            <p:cNvSpPr/>
            <p:nvPr/>
          </p:nvSpPr>
          <p:spPr>
            <a:xfrm>
              <a:off x="3560300" y="23822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1" name="Google Shape;4311;p44"/>
            <p:cNvSpPr/>
            <p:nvPr/>
          </p:nvSpPr>
          <p:spPr>
            <a:xfrm>
              <a:off x="3559675" y="23822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2" name="Google Shape;4312;p44"/>
            <p:cNvSpPr/>
            <p:nvPr/>
          </p:nvSpPr>
          <p:spPr>
            <a:xfrm>
              <a:off x="3559675" y="23822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3" name="Google Shape;4313;p44"/>
            <p:cNvSpPr/>
            <p:nvPr/>
          </p:nvSpPr>
          <p:spPr>
            <a:xfrm>
              <a:off x="3559675" y="23816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26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26"/>
                    <a:pt x="0" y="26"/>
                    <a:pt x="0" y="26"/>
                  </a:cubicBez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4" name="Google Shape;4314;p44"/>
            <p:cNvSpPr/>
            <p:nvPr/>
          </p:nvSpPr>
          <p:spPr>
            <a:xfrm>
              <a:off x="3559050" y="23816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5" name="Google Shape;4315;p44"/>
            <p:cNvSpPr/>
            <p:nvPr/>
          </p:nvSpPr>
          <p:spPr>
            <a:xfrm>
              <a:off x="3559050" y="23816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6" name="Google Shape;4316;p44"/>
            <p:cNvSpPr/>
            <p:nvPr/>
          </p:nvSpPr>
          <p:spPr>
            <a:xfrm>
              <a:off x="3558425" y="23816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51"/>
                    <a:pt x="25" y="251"/>
                    <a:pt x="25" y="251"/>
                  </a:cubicBezTo>
                  <a:lnTo>
                    <a:pt x="25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7" name="Google Shape;4317;p44"/>
            <p:cNvSpPr/>
            <p:nvPr/>
          </p:nvSpPr>
          <p:spPr>
            <a:xfrm>
              <a:off x="3601025" y="2375975"/>
              <a:ext cx="10675" cy="12550"/>
            </a:xfrm>
            <a:custGeom>
              <a:avLst/>
              <a:gdLst/>
              <a:ahLst/>
              <a:cxnLst/>
              <a:rect l="l" t="t" r="r" b="b"/>
              <a:pathLst>
                <a:path w="427" h="502" extrusionOk="0">
                  <a:moveTo>
                    <a:pt x="427" y="0"/>
                  </a:moveTo>
                  <a:lnTo>
                    <a:pt x="1" y="251"/>
                  </a:lnTo>
                  <a:lnTo>
                    <a:pt x="1" y="502"/>
                  </a:lnTo>
                  <a:lnTo>
                    <a:pt x="427" y="251"/>
                  </a:lnTo>
                  <a:lnTo>
                    <a:pt x="427" y="0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8" name="Google Shape;4318;p44"/>
            <p:cNvSpPr/>
            <p:nvPr/>
          </p:nvSpPr>
          <p:spPr>
            <a:xfrm>
              <a:off x="3584100" y="2374725"/>
              <a:ext cx="13200" cy="13800"/>
            </a:xfrm>
            <a:custGeom>
              <a:avLst/>
              <a:gdLst/>
              <a:ahLst/>
              <a:cxnLst/>
              <a:rect l="l" t="t" r="r" b="b"/>
              <a:pathLst>
                <a:path w="528" h="552" extrusionOk="0">
                  <a:moveTo>
                    <a:pt x="1" y="0"/>
                  </a:moveTo>
                  <a:lnTo>
                    <a:pt x="1" y="226"/>
                  </a:lnTo>
                  <a:lnTo>
                    <a:pt x="527" y="552"/>
                  </a:lnTo>
                  <a:lnTo>
                    <a:pt x="527" y="30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9" name="Google Shape;4319;p44"/>
            <p:cNvSpPr/>
            <p:nvPr/>
          </p:nvSpPr>
          <p:spPr>
            <a:xfrm>
              <a:off x="3689375" y="23828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2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0" name="Google Shape;4320;p44"/>
            <p:cNvSpPr/>
            <p:nvPr/>
          </p:nvSpPr>
          <p:spPr>
            <a:xfrm>
              <a:off x="3689375" y="23828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2"/>
                  </a:lnTo>
                  <a:cubicBezTo>
                    <a:pt x="0" y="252"/>
                    <a:pt x="0" y="252"/>
                    <a:pt x="0" y="252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1" name="Google Shape;4321;p44"/>
            <p:cNvSpPr/>
            <p:nvPr/>
          </p:nvSpPr>
          <p:spPr>
            <a:xfrm>
              <a:off x="3688750" y="23828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5" y="1"/>
                  </a:moveTo>
                  <a:lnTo>
                    <a:pt x="0" y="252"/>
                  </a:lnTo>
                  <a:lnTo>
                    <a:pt x="25" y="252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2" name="Google Shape;4322;p44"/>
            <p:cNvSpPr/>
            <p:nvPr/>
          </p:nvSpPr>
          <p:spPr>
            <a:xfrm>
              <a:off x="3688750" y="23828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27"/>
                  </a:lnTo>
                  <a:cubicBezTo>
                    <a:pt x="0" y="227"/>
                    <a:pt x="0" y="252"/>
                    <a:pt x="0" y="252"/>
                  </a:cubicBez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3" name="Google Shape;4323;p44"/>
            <p:cNvSpPr/>
            <p:nvPr/>
          </p:nvSpPr>
          <p:spPr>
            <a:xfrm>
              <a:off x="3688750" y="23828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7"/>
                  </a:lnTo>
                  <a:cubicBezTo>
                    <a:pt x="0" y="227"/>
                    <a:pt x="0" y="227"/>
                    <a:pt x="0" y="227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4" name="Google Shape;4324;p44"/>
            <p:cNvSpPr/>
            <p:nvPr/>
          </p:nvSpPr>
          <p:spPr>
            <a:xfrm>
              <a:off x="3688750" y="23828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7"/>
                  </a:lnTo>
                  <a:cubicBezTo>
                    <a:pt x="0" y="227"/>
                    <a:pt x="0" y="227"/>
                    <a:pt x="0" y="227"/>
                  </a:cubicBez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5" name="Google Shape;4325;p44"/>
            <p:cNvSpPr/>
            <p:nvPr/>
          </p:nvSpPr>
          <p:spPr>
            <a:xfrm>
              <a:off x="3688125" y="23828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7"/>
                  </a:lnTo>
                  <a:lnTo>
                    <a:pt x="25" y="227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6" name="Google Shape;4326;p44"/>
            <p:cNvSpPr/>
            <p:nvPr/>
          </p:nvSpPr>
          <p:spPr>
            <a:xfrm>
              <a:off x="3688125" y="23828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7"/>
                  </a:lnTo>
                  <a:cubicBezTo>
                    <a:pt x="0" y="227"/>
                    <a:pt x="0" y="227"/>
                    <a:pt x="0" y="227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7" name="Google Shape;4327;p44"/>
            <p:cNvSpPr/>
            <p:nvPr/>
          </p:nvSpPr>
          <p:spPr>
            <a:xfrm>
              <a:off x="3688125" y="23828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7"/>
                  </a:lnTo>
                  <a:cubicBezTo>
                    <a:pt x="0" y="227"/>
                    <a:pt x="0" y="227"/>
                    <a:pt x="0" y="227"/>
                  </a:cubicBez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8" name="Google Shape;4328;p44"/>
            <p:cNvSpPr/>
            <p:nvPr/>
          </p:nvSpPr>
          <p:spPr>
            <a:xfrm>
              <a:off x="3687500" y="23828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2"/>
                  </a:lnTo>
                  <a:cubicBezTo>
                    <a:pt x="0" y="252"/>
                    <a:pt x="25" y="252"/>
                    <a:pt x="25" y="227"/>
                  </a:cubicBez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9" name="Google Shape;4329;p44"/>
            <p:cNvSpPr/>
            <p:nvPr/>
          </p:nvSpPr>
          <p:spPr>
            <a:xfrm>
              <a:off x="3687500" y="23828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2"/>
                  </a:lnTo>
                  <a:cubicBezTo>
                    <a:pt x="0" y="252"/>
                    <a:pt x="0" y="252"/>
                    <a:pt x="0" y="252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0" name="Google Shape;4330;p44"/>
            <p:cNvSpPr/>
            <p:nvPr/>
          </p:nvSpPr>
          <p:spPr>
            <a:xfrm>
              <a:off x="3526475" y="2376600"/>
              <a:ext cx="10675" cy="11925"/>
            </a:xfrm>
            <a:custGeom>
              <a:avLst/>
              <a:gdLst/>
              <a:ahLst/>
              <a:cxnLst/>
              <a:rect l="l" t="t" r="r" b="b"/>
              <a:pathLst>
                <a:path w="427" h="477" extrusionOk="0">
                  <a:moveTo>
                    <a:pt x="426" y="0"/>
                  </a:moveTo>
                  <a:lnTo>
                    <a:pt x="0" y="251"/>
                  </a:lnTo>
                  <a:lnTo>
                    <a:pt x="0" y="477"/>
                  </a:lnTo>
                  <a:lnTo>
                    <a:pt x="426" y="226"/>
                  </a:lnTo>
                  <a:lnTo>
                    <a:pt x="42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1" name="Google Shape;4331;p44"/>
            <p:cNvSpPr/>
            <p:nvPr/>
          </p:nvSpPr>
          <p:spPr>
            <a:xfrm>
              <a:off x="3600400" y="23822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6" y="1"/>
                  </a:moveTo>
                  <a:cubicBezTo>
                    <a:pt x="1" y="1"/>
                    <a:pt x="1" y="26"/>
                    <a:pt x="1" y="26"/>
                  </a:cubicBezTo>
                  <a:lnTo>
                    <a:pt x="1" y="252"/>
                  </a:lnTo>
                  <a:lnTo>
                    <a:pt x="26" y="252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2" name="Google Shape;4332;p44"/>
            <p:cNvSpPr/>
            <p:nvPr/>
          </p:nvSpPr>
          <p:spPr>
            <a:xfrm>
              <a:off x="3599775" y="23828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7"/>
                  </a:lnTo>
                  <a:lnTo>
                    <a:pt x="26" y="227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3" name="Google Shape;4333;p44"/>
            <p:cNvSpPr/>
            <p:nvPr/>
          </p:nvSpPr>
          <p:spPr>
            <a:xfrm>
              <a:off x="3599775" y="23828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7"/>
                  </a:lnTo>
                  <a:cubicBezTo>
                    <a:pt x="0" y="227"/>
                    <a:pt x="0" y="227"/>
                    <a:pt x="0" y="227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4" name="Google Shape;4334;p44"/>
            <p:cNvSpPr/>
            <p:nvPr/>
          </p:nvSpPr>
          <p:spPr>
            <a:xfrm>
              <a:off x="3599150" y="23828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7"/>
                  </a:lnTo>
                  <a:lnTo>
                    <a:pt x="25" y="227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5" name="Google Shape;4335;p44"/>
            <p:cNvSpPr/>
            <p:nvPr/>
          </p:nvSpPr>
          <p:spPr>
            <a:xfrm>
              <a:off x="3599150" y="23828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7"/>
                  </a:lnTo>
                  <a:lnTo>
                    <a:pt x="0" y="227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6" name="Google Shape;4336;p44"/>
            <p:cNvSpPr/>
            <p:nvPr/>
          </p:nvSpPr>
          <p:spPr>
            <a:xfrm>
              <a:off x="3598525" y="23828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7"/>
                  </a:lnTo>
                  <a:lnTo>
                    <a:pt x="25" y="227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7" name="Google Shape;4337;p44"/>
            <p:cNvSpPr/>
            <p:nvPr/>
          </p:nvSpPr>
          <p:spPr>
            <a:xfrm>
              <a:off x="3598525" y="23828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7"/>
                  </a:lnTo>
                  <a:cubicBezTo>
                    <a:pt x="0" y="227"/>
                    <a:pt x="0" y="227"/>
                    <a:pt x="0" y="227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8" name="Google Shape;4338;p44"/>
            <p:cNvSpPr/>
            <p:nvPr/>
          </p:nvSpPr>
          <p:spPr>
            <a:xfrm>
              <a:off x="3598525" y="23828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7"/>
                  </a:lnTo>
                  <a:cubicBezTo>
                    <a:pt x="0" y="227"/>
                    <a:pt x="0" y="227"/>
                    <a:pt x="0" y="227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9" name="Google Shape;4339;p44"/>
            <p:cNvSpPr/>
            <p:nvPr/>
          </p:nvSpPr>
          <p:spPr>
            <a:xfrm>
              <a:off x="3597900" y="23828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7"/>
                  </a:lnTo>
                  <a:lnTo>
                    <a:pt x="25" y="227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0" name="Google Shape;4340;p44"/>
            <p:cNvSpPr/>
            <p:nvPr/>
          </p:nvSpPr>
          <p:spPr>
            <a:xfrm>
              <a:off x="3597900" y="23828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7"/>
                  </a:lnTo>
                  <a:cubicBezTo>
                    <a:pt x="0" y="227"/>
                    <a:pt x="0" y="227"/>
                    <a:pt x="0" y="227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1" name="Google Shape;4341;p44"/>
            <p:cNvSpPr/>
            <p:nvPr/>
          </p:nvSpPr>
          <p:spPr>
            <a:xfrm>
              <a:off x="3597275" y="23822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2"/>
                  </a:lnTo>
                  <a:lnTo>
                    <a:pt x="25" y="252"/>
                  </a:lnTo>
                  <a:lnTo>
                    <a:pt x="25" y="26"/>
                  </a:lnTo>
                  <a:cubicBezTo>
                    <a:pt x="25" y="26"/>
                    <a:pt x="25" y="1"/>
                    <a:pt x="0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2" name="Google Shape;4342;p44"/>
            <p:cNvSpPr/>
            <p:nvPr/>
          </p:nvSpPr>
          <p:spPr>
            <a:xfrm>
              <a:off x="3582850" y="2366100"/>
              <a:ext cx="30100" cy="16625"/>
            </a:xfrm>
            <a:custGeom>
              <a:avLst/>
              <a:gdLst/>
              <a:ahLst/>
              <a:cxnLst/>
              <a:rect l="l" t="t" r="r" b="b"/>
              <a:pathLst>
                <a:path w="1204" h="665" extrusionOk="0">
                  <a:moveTo>
                    <a:pt x="552" y="1"/>
                  </a:moveTo>
                  <a:cubicBezTo>
                    <a:pt x="527" y="1"/>
                    <a:pt x="502" y="7"/>
                    <a:pt x="477" y="19"/>
                  </a:cubicBezTo>
                  <a:lnTo>
                    <a:pt x="51" y="270"/>
                  </a:lnTo>
                  <a:cubicBezTo>
                    <a:pt x="1" y="295"/>
                    <a:pt x="1" y="320"/>
                    <a:pt x="51" y="345"/>
                  </a:cubicBezTo>
                  <a:lnTo>
                    <a:pt x="577" y="646"/>
                  </a:lnTo>
                  <a:cubicBezTo>
                    <a:pt x="602" y="658"/>
                    <a:pt x="627" y="665"/>
                    <a:pt x="652" y="665"/>
                  </a:cubicBezTo>
                  <a:cubicBezTo>
                    <a:pt x="677" y="665"/>
                    <a:pt x="703" y="658"/>
                    <a:pt x="728" y="646"/>
                  </a:cubicBezTo>
                  <a:lnTo>
                    <a:pt x="1154" y="395"/>
                  </a:lnTo>
                  <a:cubicBezTo>
                    <a:pt x="1204" y="370"/>
                    <a:pt x="1204" y="345"/>
                    <a:pt x="1154" y="320"/>
                  </a:cubicBezTo>
                  <a:lnTo>
                    <a:pt x="627" y="19"/>
                  </a:lnTo>
                  <a:cubicBezTo>
                    <a:pt x="602" y="7"/>
                    <a:pt x="577" y="1"/>
                    <a:pt x="552" y="1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3" name="Google Shape;4343;p44"/>
            <p:cNvSpPr/>
            <p:nvPr/>
          </p:nvSpPr>
          <p:spPr>
            <a:xfrm>
              <a:off x="3584100" y="2365950"/>
              <a:ext cx="27600" cy="15050"/>
            </a:xfrm>
            <a:custGeom>
              <a:avLst/>
              <a:gdLst/>
              <a:ahLst/>
              <a:cxnLst/>
              <a:rect l="l" t="t" r="r" b="b"/>
              <a:pathLst>
                <a:path w="1104" h="602" extrusionOk="0">
                  <a:moveTo>
                    <a:pt x="452" y="0"/>
                  </a:moveTo>
                  <a:lnTo>
                    <a:pt x="1" y="276"/>
                  </a:lnTo>
                  <a:lnTo>
                    <a:pt x="26" y="276"/>
                  </a:lnTo>
                  <a:lnTo>
                    <a:pt x="552" y="577"/>
                  </a:lnTo>
                  <a:cubicBezTo>
                    <a:pt x="577" y="602"/>
                    <a:pt x="577" y="602"/>
                    <a:pt x="602" y="602"/>
                  </a:cubicBezTo>
                  <a:cubicBezTo>
                    <a:pt x="627" y="602"/>
                    <a:pt x="627" y="602"/>
                    <a:pt x="653" y="577"/>
                  </a:cubicBezTo>
                  <a:cubicBezTo>
                    <a:pt x="653" y="577"/>
                    <a:pt x="1104" y="326"/>
                    <a:pt x="1104" y="326"/>
                  </a:cubicBezTo>
                  <a:lnTo>
                    <a:pt x="1079" y="326"/>
                  </a:lnTo>
                  <a:lnTo>
                    <a:pt x="552" y="0"/>
                  </a:ln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4" name="Google Shape;4344;p44"/>
            <p:cNvSpPr/>
            <p:nvPr/>
          </p:nvSpPr>
          <p:spPr>
            <a:xfrm>
              <a:off x="3639875" y="2376600"/>
              <a:ext cx="10675" cy="12550"/>
            </a:xfrm>
            <a:custGeom>
              <a:avLst/>
              <a:gdLst/>
              <a:ahLst/>
              <a:cxnLst/>
              <a:rect l="l" t="t" r="r" b="b"/>
              <a:pathLst>
                <a:path w="427" h="502" extrusionOk="0">
                  <a:moveTo>
                    <a:pt x="427" y="0"/>
                  </a:moveTo>
                  <a:lnTo>
                    <a:pt x="0" y="276"/>
                  </a:lnTo>
                  <a:lnTo>
                    <a:pt x="0" y="502"/>
                  </a:lnTo>
                  <a:lnTo>
                    <a:pt x="427" y="251"/>
                  </a:lnTo>
                  <a:lnTo>
                    <a:pt x="427" y="0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5" name="Google Shape;4345;p44"/>
            <p:cNvSpPr/>
            <p:nvPr/>
          </p:nvSpPr>
          <p:spPr>
            <a:xfrm>
              <a:off x="3622950" y="2375350"/>
              <a:ext cx="13825" cy="13800"/>
            </a:xfrm>
            <a:custGeom>
              <a:avLst/>
              <a:gdLst/>
              <a:ahLst/>
              <a:cxnLst/>
              <a:rect l="l" t="t" r="r" b="b"/>
              <a:pathLst>
                <a:path w="553" h="552" extrusionOk="0">
                  <a:moveTo>
                    <a:pt x="1" y="0"/>
                  </a:moveTo>
                  <a:lnTo>
                    <a:pt x="1" y="251"/>
                  </a:lnTo>
                  <a:lnTo>
                    <a:pt x="552" y="552"/>
                  </a:lnTo>
                  <a:lnTo>
                    <a:pt x="552" y="32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6" name="Google Shape;4346;p44"/>
            <p:cNvSpPr/>
            <p:nvPr/>
          </p:nvSpPr>
          <p:spPr>
            <a:xfrm>
              <a:off x="3265175" y="2349650"/>
              <a:ext cx="3175" cy="10675"/>
            </a:xfrm>
            <a:custGeom>
              <a:avLst/>
              <a:gdLst/>
              <a:ahLst/>
              <a:cxnLst/>
              <a:rect l="l" t="t" r="r" b="b"/>
              <a:pathLst>
                <a:path w="127" h="427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326"/>
                    <a:pt x="26" y="377"/>
                    <a:pt x="126" y="427"/>
                  </a:cubicBezTo>
                  <a:lnTo>
                    <a:pt x="126" y="201"/>
                  </a:lnTo>
                  <a:cubicBezTo>
                    <a:pt x="26" y="151"/>
                    <a:pt x="1" y="76"/>
                    <a:pt x="1" y="1"/>
                  </a:cubicBezTo>
                  <a:close/>
                </a:path>
              </a:pathLst>
            </a:custGeom>
            <a:solidFill>
              <a:srgbClr val="2E45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7" name="Google Shape;4347;p44"/>
            <p:cNvSpPr/>
            <p:nvPr/>
          </p:nvSpPr>
          <p:spPr>
            <a:xfrm>
              <a:off x="3265175" y="2349650"/>
              <a:ext cx="3175" cy="10675"/>
            </a:xfrm>
            <a:custGeom>
              <a:avLst/>
              <a:gdLst/>
              <a:ahLst/>
              <a:cxnLst/>
              <a:rect l="l" t="t" r="r" b="b"/>
              <a:pathLst>
                <a:path w="127" h="427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326"/>
                    <a:pt x="26" y="377"/>
                    <a:pt x="126" y="427"/>
                  </a:cubicBezTo>
                  <a:lnTo>
                    <a:pt x="126" y="201"/>
                  </a:lnTo>
                  <a:cubicBezTo>
                    <a:pt x="26" y="151"/>
                    <a:pt x="1" y="76"/>
                    <a:pt x="1" y="1"/>
                  </a:cubicBezTo>
                  <a:close/>
                </a:path>
              </a:pathLst>
            </a:custGeom>
            <a:solidFill>
              <a:srgbClr val="2E45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8" name="Google Shape;4348;p44"/>
            <p:cNvSpPr/>
            <p:nvPr/>
          </p:nvSpPr>
          <p:spPr>
            <a:xfrm>
              <a:off x="3706300" y="2359050"/>
              <a:ext cx="5025" cy="8800"/>
            </a:xfrm>
            <a:custGeom>
              <a:avLst/>
              <a:gdLst/>
              <a:ahLst/>
              <a:cxnLst/>
              <a:rect l="l" t="t" r="r" b="b"/>
              <a:pathLst>
                <a:path w="201" h="352" extrusionOk="0">
                  <a:moveTo>
                    <a:pt x="201" y="1"/>
                  </a:moveTo>
                  <a:lnTo>
                    <a:pt x="0" y="126"/>
                  </a:lnTo>
                  <a:lnTo>
                    <a:pt x="0" y="351"/>
                  </a:lnTo>
                  <a:lnTo>
                    <a:pt x="201" y="226"/>
                  </a:lnTo>
                  <a:lnTo>
                    <a:pt x="20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9" name="Google Shape;4349;p44"/>
            <p:cNvSpPr/>
            <p:nvPr/>
          </p:nvSpPr>
          <p:spPr>
            <a:xfrm>
              <a:off x="3441875" y="237535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25"/>
                  </a:lnTo>
                  <a:cubicBezTo>
                    <a:pt x="26" y="25"/>
                    <a:pt x="26" y="25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0" name="Google Shape;4350;p44"/>
            <p:cNvSpPr/>
            <p:nvPr/>
          </p:nvSpPr>
          <p:spPr>
            <a:xfrm>
              <a:off x="3441875" y="23753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1" name="Google Shape;4351;p44"/>
            <p:cNvSpPr/>
            <p:nvPr/>
          </p:nvSpPr>
          <p:spPr>
            <a:xfrm>
              <a:off x="3441250" y="237535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2" name="Google Shape;4352;p44"/>
            <p:cNvSpPr/>
            <p:nvPr/>
          </p:nvSpPr>
          <p:spPr>
            <a:xfrm>
              <a:off x="3440625" y="237535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26"/>
                  </a:lnTo>
                  <a:cubicBezTo>
                    <a:pt x="26" y="226"/>
                    <a:pt x="26" y="226"/>
                    <a:pt x="26" y="251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3" name="Google Shape;4353;p44"/>
            <p:cNvSpPr/>
            <p:nvPr/>
          </p:nvSpPr>
          <p:spPr>
            <a:xfrm>
              <a:off x="3440625" y="23753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4" name="Google Shape;4354;p44"/>
            <p:cNvSpPr/>
            <p:nvPr/>
          </p:nvSpPr>
          <p:spPr>
            <a:xfrm>
              <a:off x="3440000" y="237535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5" name="Google Shape;4355;p44"/>
            <p:cNvSpPr/>
            <p:nvPr/>
          </p:nvSpPr>
          <p:spPr>
            <a:xfrm>
              <a:off x="3439375" y="237535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6" name="Google Shape;4356;p44"/>
            <p:cNvSpPr/>
            <p:nvPr/>
          </p:nvSpPr>
          <p:spPr>
            <a:xfrm>
              <a:off x="3439375" y="23753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7" name="Google Shape;4357;p44"/>
            <p:cNvSpPr/>
            <p:nvPr/>
          </p:nvSpPr>
          <p:spPr>
            <a:xfrm>
              <a:off x="3438750" y="237535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8" name="Google Shape;4358;p44"/>
            <p:cNvSpPr/>
            <p:nvPr/>
          </p:nvSpPr>
          <p:spPr>
            <a:xfrm>
              <a:off x="3438125" y="237535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25" y="226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9" name="Google Shape;4359;p44"/>
            <p:cNvSpPr/>
            <p:nvPr/>
          </p:nvSpPr>
          <p:spPr>
            <a:xfrm>
              <a:off x="3436875" y="2375350"/>
              <a:ext cx="1275" cy="6275"/>
            </a:xfrm>
            <a:custGeom>
              <a:avLst/>
              <a:gdLst/>
              <a:ahLst/>
              <a:cxnLst/>
              <a:rect l="l" t="t" r="r" b="b"/>
              <a:pathLst>
                <a:path w="51" h="251" extrusionOk="0">
                  <a:moveTo>
                    <a:pt x="50" y="0"/>
                  </a:moveTo>
                  <a:cubicBezTo>
                    <a:pt x="25" y="0"/>
                    <a:pt x="25" y="25"/>
                    <a:pt x="0" y="25"/>
                  </a:cubicBezTo>
                  <a:lnTo>
                    <a:pt x="0" y="251"/>
                  </a:lnTo>
                  <a:lnTo>
                    <a:pt x="50" y="251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0" name="Google Shape;4360;p44"/>
            <p:cNvSpPr/>
            <p:nvPr/>
          </p:nvSpPr>
          <p:spPr>
            <a:xfrm>
              <a:off x="3544000" y="2364850"/>
              <a:ext cx="30100" cy="17250"/>
            </a:xfrm>
            <a:custGeom>
              <a:avLst/>
              <a:gdLst/>
              <a:ahLst/>
              <a:cxnLst/>
              <a:rect l="l" t="t" r="r" b="b"/>
              <a:pathLst>
                <a:path w="1204" h="690" extrusionOk="0">
                  <a:moveTo>
                    <a:pt x="549" y="0"/>
                  </a:moveTo>
                  <a:cubicBezTo>
                    <a:pt x="527" y="0"/>
                    <a:pt x="502" y="7"/>
                    <a:pt x="477" y="19"/>
                  </a:cubicBezTo>
                  <a:lnTo>
                    <a:pt x="51" y="270"/>
                  </a:lnTo>
                  <a:cubicBezTo>
                    <a:pt x="1" y="295"/>
                    <a:pt x="1" y="345"/>
                    <a:pt x="51" y="345"/>
                  </a:cubicBezTo>
                  <a:lnTo>
                    <a:pt x="577" y="671"/>
                  </a:lnTo>
                  <a:cubicBezTo>
                    <a:pt x="602" y="683"/>
                    <a:pt x="627" y="690"/>
                    <a:pt x="649" y="690"/>
                  </a:cubicBezTo>
                  <a:cubicBezTo>
                    <a:pt x="671" y="690"/>
                    <a:pt x="690" y="683"/>
                    <a:pt x="703" y="671"/>
                  </a:cubicBezTo>
                  <a:lnTo>
                    <a:pt x="1154" y="420"/>
                  </a:lnTo>
                  <a:cubicBezTo>
                    <a:pt x="1204" y="395"/>
                    <a:pt x="1204" y="370"/>
                    <a:pt x="1154" y="345"/>
                  </a:cubicBezTo>
                  <a:lnTo>
                    <a:pt x="602" y="19"/>
                  </a:lnTo>
                  <a:cubicBezTo>
                    <a:pt x="590" y="7"/>
                    <a:pt x="571" y="0"/>
                    <a:pt x="549" y="0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1" name="Google Shape;4361;p44"/>
            <p:cNvSpPr/>
            <p:nvPr/>
          </p:nvSpPr>
          <p:spPr>
            <a:xfrm>
              <a:off x="3545250" y="2365325"/>
              <a:ext cx="27600" cy="15050"/>
            </a:xfrm>
            <a:custGeom>
              <a:avLst/>
              <a:gdLst/>
              <a:ahLst/>
              <a:cxnLst/>
              <a:rect l="l" t="t" r="r" b="b"/>
              <a:pathLst>
                <a:path w="1104" h="602" extrusionOk="0">
                  <a:moveTo>
                    <a:pt x="452" y="0"/>
                  </a:moveTo>
                  <a:cubicBezTo>
                    <a:pt x="452" y="0"/>
                    <a:pt x="1" y="251"/>
                    <a:pt x="1" y="251"/>
                  </a:cubicBezTo>
                  <a:cubicBezTo>
                    <a:pt x="1" y="251"/>
                    <a:pt x="1" y="276"/>
                    <a:pt x="1" y="276"/>
                  </a:cubicBezTo>
                  <a:lnTo>
                    <a:pt x="552" y="577"/>
                  </a:lnTo>
                  <a:cubicBezTo>
                    <a:pt x="552" y="577"/>
                    <a:pt x="577" y="602"/>
                    <a:pt x="602" y="602"/>
                  </a:cubicBezTo>
                  <a:cubicBezTo>
                    <a:pt x="602" y="602"/>
                    <a:pt x="628" y="577"/>
                    <a:pt x="653" y="577"/>
                  </a:cubicBezTo>
                  <a:cubicBezTo>
                    <a:pt x="653" y="577"/>
                    <a:pt x="1104" y="326"/>
                    <a:pt x="1104" y="326"/>
                  </a:cubicBezTo>
                  <a:cubicBezTo>
                    <a:pt x="1104" y="326"/>
                    <a:pt x="1079" y="326"/>
                    <a:pt x="1079" y="301"/>
                  </a:cubicBezTo>
                  <a:lnTo>
                    <a:pt x="552" y="0"/>
                  </a:ln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2" name="Google Shape;4362;p44"/>
            <p:cNvSpPr/>
            <p:nvPr/>
          </p:nvSpPr>
          <p:spPr>
            <a:xfrm>
              <a:off x="3639250" y="238350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3" name="Google Shape;4363;p44"/>
            <p:cNvSpPr/>
            <p:nvPr/>
          </p:nvSpPr>
          <p:spPr>
            <a:xfrm>
              <a:off x="3638625" y="23835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25" y="251"/>
                    <a:pt x="25" y="226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4" name="Google Shape;4364;p44"/>
            <p:cNvSpPr/>
            <p:nvPr/>
          </p:nvSpPr>
          <p:spPr>
            <a:xfrm>
              <a:off x="3638625" y="23835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5" name="Google Shape;4365;p44"/>
            <p:cNvSpPr/>
            <p:nvPr/>
          </p:nvSpPr>
          <p:spPr>
            <a:xfrm>
              <a:off x="3638000" y="23835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6" name="Google Shape;4366;p44"/>
            <p:cNvSpPr/>
            <p:nvPr/>
          </p:nvSpPr>
          <p:spPr>
            <a:xfrm>
              <a:off x="3638000" y="23835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7" name="Google Shape;4367;p44"/>
            <p:cNvSpPr/>
            <p:nvPr/>
          </p:nvSpPr>
          <p:spPr>
            <a:xfrm>
              <a:off x="3638000" y="23835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8" name="Google Shape;4368;p44"/>
            <p:cNvSpPr/>
            <p:nvPr/>
          </p:nvSpPr>
          <p:spPr>
            <a:xfrm>
              <a:off x="3637375" y="23835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9" name="Google Shape;4369;p44"/>
            <p:cNvSpPr/>
            <p:nvPr/>
          </p:nvSpPr>
          <p:spPr>
            <a:xfrm>
              <a:off x="3637375" y="23835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0" name="Google Shape;4370;p44"/>
            <p:cNvSpPr/>
            <p:nvPr/>
          </p:nvSpPr>
          <p:spPr>
            <a:xfrm>
              <a:off x="3636750" y="23835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5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1" name="Google Shape;4371;p44"/>
            <p:cNvSpPr/>
            <p:nvPr/>
          </p:nvSpPr>
          <p:spPr>
            <a:xfrm>
              <a:off x="3636750" y="23835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51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2" name="Google Shape;4372;p44"/>
            <p:cNvSpPr/>
            <p:nvPr/>
          </p:nvSpPr>
          <p:spPr>
            <a:xfrm>
              <a:off x="3636750" y="23835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3" name="Google Shape;4373;p44"/>
            <p:cNvSpPr/>
            <p:nvPr/>
          </p:nvSpPr>
          <p:spPr>
            <a:xfrm>
              <a:off x="3565300" y="2377225"/>
              <a:ext cx="11325" cy="12550"/>
            </a:xfrm>
            <a:custGeom>
              <a:avLst/>
              <a:gdLst/>
              <a:ahLst/>
              <a:cxnLst/>
              <a:rect l="l" t="t" r="r" b="b"/>
              <a:pathLst>
                <a:path w="453" h="502" extrusionOk="0">
                  <a:moveTo>
                    <a:pt x="452" y="0"/>
                  </a:moveTo>
                  <a:lnTo>
                    <a:pt x="1" y="251"/>
                  </a:lnTo>
                  <a:lnTo>
                    <a:pt x="1" y="502"/>
                  </a:lnTo>
                  <a:lnTo>
                    <a:pt x="452" y="226"/>
                  </a:lnTo>
                  <a:lnTo>
                    <a:pt x="45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4" name="Google Shape;4374;p44"/>
            <p:cNvSpPr/>
            <p:nvPr/>
          </p:nvSpPr>
          <p:spPr>
            <a:xfrm>
              <a:off x="3526475" y="23828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7"/>
                  </a:lnTo>
                  <a:cubicBezTo>
                    <a:pt x="0" y="227"/>
                    <a:pt x="0" y="227"/>
                    <a:pt x="0" y="227"/>
                  </a:cubicBez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5" name="Google Shape;4375;p44"/>
            <p:cNvSpPr/>
            <p:nvPr/>
          </p:nvSpPr>
          <p:spPr>
            <a:xfrm>
              <a:off x="3525850" y="23828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2"/>
                  </a:lnTo>
                  <a:cubicBezTo>
                    <a:pt x="0" y="252"/>
                    <a:pt x="0" y="227"/>
                    <a:pt x="25" y="227"/>
                  </a:cubicBez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6" name="Google Shape;4376;p44"/>
            <p:cNvSpPr/>
            <p:nvPr/>
          </p:nvSpPr>
          <p:spPr>
            <a:xfrm>
              <a:off x="3525850" y="23828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2"/>
                  </a:lnTo>
                  <a:cubicBezTo>
                    <a:pt x="0" y="252"/>
                    <a:pt x="0" y="252"/>
                    <a:pt x="0" y="252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7" name="Google Shape;4377;p44"/>
            <p:cNvSpPr/>
            <p:nvPr/>
          </p:nvSpPr>
          <p:spPr>
            <a:xfrm>
              <a:off x="3525850" y="23828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2"/>
                  </a:lnTo>
                  <a:cubicBezTo>
                    <a:pt x="0" y="252"/>
                    <a:pt x="0" y="252"/>
                    <a:pt x="0" y="252"/>
                  </a:cubicBezTo>
                  <a:lnTo>
                    <a:pt x="0" y="26"/>
                  </a:lnTo>
                  <a:cubicBezTo>
                    <a:pt x="0" y="26"/>
                    <a:pt x="0" y="26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8" name="Google Shape;4378;p44"/>
            <p:cNvSpPr/>
            <p:nvPr/>
          </p:nvSpPr>
          <p:spPr>
            <a:xfrm>
              <a:off x="3525850" y="23835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9" name="Google Shape;4379;p44"/>
            <p:cNvSpPr/>
            <p:nvPr/>
          </p:nvSpPr>
          <p:spPr>
            <a:xfrm>
              <a:off x="3525850" y="23835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0" name="Google Shape;4380;p44"/>
            <p:cNvSpPr/>
            <p:nvPr/>
          </p:nvSpPr>
          <p:spPr>
            <a:xfrm>
              <a:off x="3525850" y="23835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1" name="Google Shape;4381;p44"/>
            <p:cNvSpPr/>
            <p:nvPr/>
          </p:nvSpPr>
          <p:spPr>
            <a:xfrm>
              <a:off x="3525850" y="23835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2" name="Google Shape;4382;p44"/>
            <p:cNvSpPr/>
            <p:nvPr/>
          </p:nvSpPr>
          <p:spPr>
            <a:xfrm>
              <a:off x="3661175" y="2375975"/>
              <a:ext cx="14450" cy="14425"/>
            </a:xfrm>
            <a:custGeom>
              <a:avLst/>
              <a:gdLst/>
              <a:ahLst/>
              <a:cxnLst/>
              <a:rect l="l" t="t" r="r" b="b"/>
              <a:pathLst>
                <a:path w="578" h="577" extrusionOk="0">
                  <a:moveTo>
                    <a:pt x="1" y="0"/>
                  </a:moveTo>
                  <a:lnTo>
                    <a:pt x="1" y="251"/>
                  </a:lnTo>
                  <a:lnTo>
                    <a:pt x="577" y="577"/>
                  </a:lnTo>
                  <a:lnTo>
                    <a:pt x="577" y="32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3" name="Google Shape;4383;p44"/>
            <p:cNvSpPr/>
            <p:nvPr/>
          </p:nvSpPr>
          <p:spPr>
            <a:xfrm>
              <a:off x="3678100" y="2380975"/>
              <a:ext cx="5650" cy="9425"/>
            </a:xfrm>
            <a:custGeom>
              <a:avLst/>
              <a:gdLst/>
              <a:ahLst/>
              <a:cxnLst/>
              <a:rect l="l" t="t" r="r" b="b"/>
              <a:pathLst>
                <a:path w="226" h="377" extrusionOk="0">
                  <a:moveTo>
                    <a:pt x="226" y="1"/>
                  </a:moveTo>
                  <a:lnTo>
                    <a:pt x="0" y="126"/>
                  </a:lnTo>
                  <a:lnTo>
                    <a:pt x="0" y="377"/>
                  </a:lnTo>
                  <a:lnTo>
                    <a:pt x="226" y="251"/>
                  </a:lnTo>
                  <a:lnTo>
                    <a:pt x="226" y="1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4" name="Google Shape;4384;p44"/>
            <p:cNvSpPr/>
            <p:nvPr/>
          </p:nvSpPr>
          <p:spPr>
            <a:xfrm>
              <a:off x="3540875" y="2376600"/>
              <a:ext cx="13175" cy="13175"/>
            </a:xfrm>
            <a:custGeom>
              <a:avLst/>
              <a:gdLst/>
              <a:ahLst/>
              <a:cxnLst/>
              <a:rect l="l" t="t" r="r" b="b"/>
              <a:pathLst>
                <a:path w="527" h="527" extrusionOk="0">
                  <a:moveTo>
                    <a:pt x="1" y="0"/>
                  </a:moveTo>
                  <a:lnTo>
                    <a:pt x="1" y="226"/>
                  </a:lnTo>
                  <a:lnTo>
                    <a:pt x="527" y="527"/>
                  </a:lnTo>
                  <a:lnTo>
                    <a:pt x="527" y="30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5" name="Google Shape;4385;p44"/>
            <p:cNvSpPr/>
            <p:nvPr/>
          </p:nvSpPr>
          <p:spPr>
            <a:xfrm>
              <a:off x="3604150" y="2377850"/>
              <a:ext cx="11300" cy="12550"/>
            </a:xfrm>
            <a:custGeom>
              <a:avLst/>
              <a:gdLst/>
              <a:ahLst/>
              <a:cxnLst/>
              <a:rect l="l" t="t" r="r" b="b"/>
              <a:pathLst>
                <a:path w="452" h="502" extrusionOk="0">
                  <a:moveTo>
                    <a:pt x="452" y="0"/>
                  </a:moveTo>
                  <a:lnTo>
                    <a:pt x="1" y="276"/>
                  </a:lnTo>
                  <a:lnTo>
                    <a:pt x="1" y="502"/>
                  </a:lnTo>
                  <a:lnTo>
                    <a:pt x="452" y="251"/>
                  </a:lnTo>
                  <a:lnTo>
                    <a:pt x="45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6" name="Google Shape;4386;p44"/>
            <p:cNvSpPr/>
            <p:nvPr/>
          </p:nvSpPr>
          <p:spPr>
            <a:xfrm>
              <a:off x="3678100" y="23841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5"/>
                  </a:lnTo>
                  <a:cubicBezTo>
                    <a:pt x="0" y="25"/>
                    <a:pt x="0" y="25"/>
                    <a:pt x="0" y="0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7" name="Google Shape;4387;p44"/>
            <p:cNvSpPr/>
            <p:nvPr/>
          </p:nvSpPr>
          <p:spPr>
            <a:xfrm>
              <a:off x="3677475" y="238475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8" name="Google Shape;4388;p44"/>
            <p:cNvSpPr/>
            <p:nvPr/>
          </p:nvSpPr>
          <p:spPr>
            <a:xfrm>
              <a:off x="3677475" y="23847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9" name="Google Shape;4389;p44"/>
            <p:cNvSpPr/>
            <p:nvPr/>
          </p:nvSpPr>
          <p:spPr>
            <a:xfrm>
              <a:off x="3676850" y="238475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0" name="Google Shape;4390;p44"/>
            <p:cNvSpPr/>
            <p:nvPr/>
          </p:nvSpPr>
          <p:spPr>
            <a:xfrm>
              <a:off x="3676850" y="23847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1" name="Google Shape;4391;p44"/>
            <p:cNvSpPr/>
            <p:nvPr/>
          </p:nvSpPr>
          <p:spPr>
            <a:xfrm>
              <a:off x="3676850" y="23847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2" name="Google Shape;4392;p44"/>
            <p:cNvSpPr/>
            <p:nvPr/>
          </p:nvSpPr>
          <p:spPr>
            <a:xfrm>
              <a:off x="3676850" y="23847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3" name="Google Shape;4393;p44"/>
            <p:cNvSpPr/>
            <p:nvPr/>
          </p:nvSpPr>
          <p:spPr>
            <a:xfrm>
              <a:off x="3676225" y="238475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4" name="Google Shape;4394;p44"/>
            <p:cNvSpPr/>
            <p:nvPr/>
          </p:nvSpPr>
          <p:spPr>
            <a:xfrm>
              <a:off x="3676225" y="23847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5" name="Google Shape;4395;p44"/>
            <p:cNvSpPr/>
            <p:nvPr/>
          </p:nvSpPr>
          <p:spPr>
            <a:xfrm>
              <a:off x="3676225" y="23847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6" name="Google Shape;4396;p44"/>
            <p:cNvSpPr/>
            <p:nvPr/>
          </p:nvSpPr>
          <p:spPr>
            <a:xfrm>
              <a:off x="3675600" y="238412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25"/>
                  </a:lnTo>
                  <a:cubicBezTo>
                    <a:pt x="25" y="2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7" name="Google Shape;4397;p44"/>
            <p:cNvSpPr/>
            <p:nvPr/>
          </p:nvSpPr>
          <p:spPr>
            <a:xfrm>
              <a:off x="3660550" y="2371125"/>
              <a:ext cx="23825" cy="13475"/>
            </a:xfrm>
            <a:custGeom>
              <a:avLst/>
              <a:gdLst/>
              <a:ahLst/>
              <a:cxnLst/>
              <a:rect l="l" t="t" r="r" b="b"/>
              <a:pathLst>
                <a:path w="953" h="539" extrusionOk="0">
                  <a:moveTo>
                    <a:pt x="301" y="0"/>
                  </a:moveTo>
                  <a:cubicBezTo>
                    <a:pt x="282" y="0"/>
                    <a:pt x="264" y="6"/>
                    <a:pt x="251" y="19"/>
                  </a:cubicBezTo>
                  <a:lnTo>
                    <a:pt x="26" y="144"/>
                  </a:lnTo>
                  <a:cubicBezTo>
                    <a:pt x="1" y="169"/>
                    <a:pt x="1" y="194"/>
                    <a:pt x="26" y="194"/>
                  </a:cubicBezTo>
                  <a:lnTo>
                    <a:pt x="602" y="520"/>
                  </a:lnTo>
                  <a:cubicBezTo>
                    <a:pt x="615" y="533"/>
                    <a:pt x="633" y="539"/>
                    <a:pt x="652" y="539"/>
                  </a:cubicBezTo>
                  <a:cubicBezTo>
                    <a:pt x="671" y="539"/>
                    <a:pt x="690" y="533"/>
                    <a:pt x="702" y="520"/>
                  </a:cubicBezTo>
                  <a:lnTo>
                    <a:pt x="928" y="395"/>
                  </a:lnTo>
                  <a:cubicBezTo>
                    <a:pt x="953" y="395"/>
                    <a:pt x="953" y="370"/>
                    <a:pt x="928" y="345"/>
                  </a:cubicBezTo>
                  <a:lnTo>
                    <a:pt x="351" y="19"/>
                  </a:lnTo>
                  <a:cubicBezTo>
                    <a:pt x="339" y="6"/>
                    <a:pt x="320" y="0"/>
                    <a:pt x="301" y="0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8" name="Google Shape;4398;p44"/>
            <p:cNvSpPr/>
            <p:nvPr/>
          </p:nvSpPr>
          <p:spPr>
            <a:xfrm>
              <a:off x="3662425" y="2370950"/>
              <a:ext cx="20700" cy="11925"/>
            </a:xfrm>
            <a:custGeom>
              <a:avLst/>
              <a:gdLst/>
              <a:ahLst/>
              <a:cxnLst/>
              <a:rect l="l" t="t" r="r" b="b"/>
              <a:pathLst>
                <a:path w="828" h="477" extrusionOk="0">
                  <a:moveTo>
                    <a:pt x="226" y="1"/>
                  </a:moveTo>
                  <a:cubicBezTo>
                    <a:pt x="226" y="1"/>
                    <a:pt x="201" y="1"/>
                    <a:pt x="201" y="26"/>
                  </a:cubicBezTo>
                  <a:lnTo>
                    <a:pt x="1" y="126"/>
                  </a:lnTo>
                  <a:lnTo>
                    <a:pt x="552" y="452"/>
                  </a:lnTo>
                  <a:cubicBezTo>
                    <a:pt x="552" y="477"/>
                    <a:pt x="577" y="477"/>
                    <a:pt x="577" y="477"/>
                  </a:cubicBezTo>
                  <a:lnTo>
                    <a:pt x="602" y="477"/>
                  </a:lnTo>
                  <a:lnTo>
                    <a:pt x="828" y="352"/>
                  </a:lnTo>
                  <a:lnTo>
                    <a:pt x="251" y="26"/>
                  </a:lnTo>
                  <a:cubicBezTo>
                    <a:pt x="251" y="1"/>
                    <a:pt x="251" y="1"/>
                    <a:pt x="226" y="1"/>
                  </a:cubicBez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9" name="Google Shape;4399;p44"/>
            <p:cNvSpPr/>
            <p:nvPr/>
          </p:nvSpPr>
          <p:spPr>
            <a:xfrm>
              <a:off x="3565300" y="23835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0" name="Google Shape;4400;p44"/>
            <p:cNvSpPr/>
            <p:nvPr/>
          </p:nvSpPr>
          <p:spPr>
            <a:xfrm>
              <a:off x="3564675" y="23835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6" y="0"/>
                  </a:moveTo>
                  <a:cubicBezTo>
                    <a:pt x="26" y="0"/>
                    <a:pt x="26" y="0"/>
                    <a:pt x="1" y="25"/>
                  </a:cubicBez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1" name="Google Shape;4401;p44"/>
            <p:cNvSpPr/>
            <p:nvPr/>
          </p:nvSpPr>
          <p:spPr>
            <a:xfrm>
              <a:off x="3564675" y="23841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2" name="Google Shape;4402;p44"/>
            <p:cNvSpPr/>
            <p:nvPr/>
          </p:nvSpPr>
          <p:spPr>
            <a:xfrm>
              <a:off x="3564675" y="23841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3" name="Google Shape;4403;p44"/>
            <p:cNvSpPr/>
            <p:nvPr/>
          </p:nvSpPr>
          <p:spPr>
            <a:xfrm>
              <a:off x="3564675" y="23841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4" name="Google Shape;4404;p44"/>
            <p:cNvSpPr/>
            <p:nvPr/>
          </p:nvSpPr>
          <p:spPr>
            <a:xfrm>
              <a:off x="3564675" y="23841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5" name="Google Shape;4405;p44"/>
            <p:cNvSpPr/>
            <p:nvPr/>
          </p:nvSpPr>
          <p:spPr>
            <a:xfrm>
              <a:off x="3564675" y="23841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cubicBezTo>
                    <a:pt x="1" y="25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6" name="Google Shape;4406;p44"/>
            <p:cNvSpPr/>
            <p:nvPr/>
          </p:nvSpPr>
          <p:spPr>
            <a:xfrm>
              <a:off x="3564675" y="23847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7" name="Google Shape;4407;p44"/>
            <p:cNvSpPr/>
            <p:nvPr/>
          </p:nvSpPr>
          <p:spPr>
            <a:xfrm>
              <a:off x="3525850" y="2383500"/>
              <a:ext cx="650" cy="6900"/>
            </a:xfrm>
            <a:custGeom>
              <a:avLst/>
              <a:gdLst/>
              <a:ahLst/>
              <a:cxnLst/>
              <a:rect l="l" t="t" r="r" b="b"/>
              <a:pathLst>
                <a:path w="26" h="276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76"/>
                    <a:pt x="25" y="276"/>
                  </a:cubicBezTo>
                  <a:lnTo>
                    <a:pt x="25" y="50"/>
                  </a:lnTo>
                  <a:cubicBezTo>
                    <a:pt x="0" y="25"/>
                    <a:pt x="0" y="25"/>
                    <a:pt x="0" y="0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8" name="Google Shape;4408;p44"/>
            <p:cNvSpPr/>
            <p:nvPr/>
          </p:nvSpPr>
          <p:spPr>
            <a:xfrm>
              <a:off x="3579725" y="2377225"/>
              <a:ext cx="13175" cy="13800"/>
            </a:xfrm>
            <a:custGeom>
              <a:avLst/>
              <a:gdLst/>
              <a:ahLst/>
              <a:cxnLst/>
              <a:rect l="l" t="t" r="r" b="b"/>
              <a:pathLst>
                <a:path w="527" h="552" extrusionOk="0">
                  <a:moveTo>
                    <a:pt x="0" y="0"/>
                  </a:moveTo>
                  <a:lnTo>
                    <a:pt x="0" y="226"/>
                  </a:lnTo>
                  <a:lnTo>
                    <a:pt x="527" y="552"/>
                  </a:lnTo>
                  <a:lnTo>
                    <a:pt x="527" y="3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9" name="Google Shape;4409;p44"/>
            <p:cNvSpPr/>
            <p:nvPr/>
          </p:nvSpPr>
          <p:spPr>
            <a:xfrm>
              <a:off x="3643000" y="2379100"/>
              <a:ext cx="11300" cy="11925"/>
            </a:xfrm>
            <a:custGeom>
              <a:avLst/>
              <a:gdLst/>
              <a:ahLst/>
              <a:cxnLst/>
              <a:rect l="l" t="t" r="r" b="b"/>
              <a:pathLst>
                <a:path w="452" h="477" extrusionOk="0">
                  <a:moveTo>
                    <a:pt x="452" y="1"/>
                  </a:moveTo>
                  <a:lnTo>
                    <a:pt x="1" y="251"/>
                  </a:lnTo>
                  <a:lnTo>
                    <a:pt x="1" y="477"/>
                  </a:lnTo>
                  <a:lnTo>
                    <a:pt x="452" y="226"/>
                  </a:lnTo>
                  <a:lnTo>
                    <a:pt x="45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0" name="Google Shape;4410;p44"/>
            <p:cNvSpPr/>
            <p:nvPr/>
          </p:nvSpPr>
          <p:spPr>
            <a:xfrm>
              <a:off x="3554025" y="2384125"/>
              <a:ext cx="650" cy="6900"/>
            </a:xfrm>
            <a:custGeom>
              <a:avLst/>
              <a:gdLst/>
              <a:ahLst/>
              <a:cxnLst/>
              <a:rect l="l" t="t" r="r" b="b"/>
              <a:pathLst>
                <a:path w="26" h="276" extrusionOk="0">
                  <a:moveTo>
                    <a:pt x="1" y="0"/>
                  </a:moveTo>
                  <a:lnTo>
                    <a:pt x="1" y="226"/>
                  </a:lnTo>
                  <a:cubicBezTo>
                    <a:pt x="26" y="251"/>
                    <a:pt x="26" y="251"/>
                    <a:pt x="26" y="276"/>
                  </a:cubicBezTo>
                  <a:lnTo>
                    <a:pt x="26" y="50"/>
                  </a:lnTo>
                  <a:cubicBezTo>
                    <a:pt x="26" y="25"/>
                    <a:pt x="26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1" name="Google Shape;4411;p44"/>
            <p:cNvSpPr/>
            <p:nvPr/>
          </p:nvSpPr>
          <p:spPr>
            <a:xfrm>
              <a:off x="3604150" y="23847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2" name="Google Shape;4412;p44"/>
            <p:cNvSpPr/>
            <p:nvPr/>
          </p:nvSpPr>
          <p:spPr>
            <a:xfrm>
              <a:off x="3604150" y="23847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3" name="Google Shape;4413;p44"/>
            <p:cNvSpPr/>
            <p:nvPr/>
          </p:nvSpPr>
          <p:spPr>
            <a:xfrm>
              <a:off x="3603525" y="238475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26"/>
                    <a:pt x="26" y="226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4" name="Google Shape;4414;p44"/>
            <p:cNvSpPr/>
            <p:nvPr/>
          </p:nvSpPr>
          <p:spPr>
            <a:xfrm>
              <a:off x="3603525" y="23847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5" name="Google Shape;4415;p44"/>
            <p:cNvSpPr/>
            <p:nvPr/>
          </p:nvSpPr>
          <p:spPr>
            <a:xfrm>
              <a:off x="3603525" y="23847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6" name="Google Shape;4416;p44"/>
            <p:cNvSpPr/>
            <p:nvPr/>
          </p:nvSpPr>
          <p:spPr>
            <a:xfrm>
              <a:off x="3603525" y="23853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7" name="Google Shape;4417;p44"/>
            <p:cNvSpPr/>
            <p:nvPr/>
          </p:nvSpPr>
          <p:spPr>
            <a:xfrm>
              <a:off x="3603525" y="23853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8" name="Google Shape;4418;p44"/>
            <p:cNvSpPr/>
            <p:nvPr/>
          </p:nvSpPr>
          <p:spPr>
            <a:xfrm>
              <a:off x="3603525" y="23853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9" name="Google Shape;4419;p44"/>
            <p:cNvSpPr/>
            <p:nvPr/>
          </p:nvSpPr>
          <p:spPr>
            <a:xfrm>
              <a:off x="3564675" y="2384750"/>
              <a:ext cx="650" cy="6900"/>
            </a:xfrm>
            <a:custGeom>
              <a:avLst/>
              <a:gdLst/>
              <a:ahLst/>
              <a:cxnLst/>
              <a:rect l="l" t="t" r="r" b="b"/>
              <a:pathLst>
                <a:path w="26" h="27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51"/>
                    <a:pt x="1" y="251"/>
                    <a:pt x="26" y="276"/>
                  </a:cubicBezTo>
                  <a:lnTo>
                    <a:pt x="26" y="25"/>
                  </a:lnTo>
                  <a:cubicBezTo>
                    <a:pt x="1" y="25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0" name="Google Shape;4420;p44"/>
            <p:cNvSpPr/>
            <p:nvPr/>
          </p:nvSpPr>
          <p:spPr>
            <a:xfrm>
              <a:off x="3618575" y="2377850"/>
              <a:ext cx="13800" cy="13800"/>
            </a:xfrm>
            <a:custGeom>
              <a:avLst/>
              <a:gdLst/>
              <a:ahLst/>
              <a:cxnLst/>
              <a:rect l="l" t="t" r="r" b="b"/>
              <a:pathLst>
                <a:path w="552" h="552" extrusionOk="0">
                  <a:moveTo>
                    <a:pt x="0" y="0"/>
                  </a:moveTo>
                  <a:lnTo>
                    <a:pt x="0" y="251"/>
                  </a:lnTo>
                  <a:lnTo>
                    <a:pt x="552" y="552"/>
                  </a:lnTo>
                  <a:lnTo>
                    <a:pt x="552" y="3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1" name="Google Shape;4421;p44"/>
            <p:cNvSpPr/>
            <p:nvPr/>
          </p:nvSpPr>
          <p:spPr>
            <a:xfrm>
              <a:off x="3592875" y="2384750"/>
              <a:ext cx="1275" cy="6900"/>
            </a:xfrm>
            <a:custGeom>
              <a:avLst/>
              <a:gdLst/>
              <a:ahLst/>
              <a:cxnLst/>
              <a:rect l="l" t="t" r="r" b="b"/>
              <a:pathLst>
                <a:path w="51" h="276" extrusionOk="0">
                  <a:moveTo>
                    <a:pt x="1" y="0"/>
                  </a:moveTo>
                  <a:lnTo>
                    <a:pt x="1" y="251"/>
                  </a:lnTo>
                  <a:cubicBezTo>
                    <a:pt x="26" y="251"/>
                    <a:pt x="26" y="276"/>
                    <a:pt x="26" y="276"/>
                  </a:cubicBezTo>
                  <a:lnTo>
                    <a:pt x="51" y="50"/>
                  </a:lnTo>
                  <a:cubicBezTo>
                    <a:pt x="51" y="25"/>
                    <a:pt x="26" y="25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2" name="Google Shape;4422;p44"/>
            <p:cNvSpPr/>
            <p:nvPr/>
          </p:nvSpPr>
          <p:spPr>
            <a:xfrm>
              <a:off x="3643000" y="23853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3" name="Google Shape;4423;p44"/>
            <p:cNvSpPr/>
            <p:nvPr/>
          </p:nvSpPr>
          <p:spPr>
            <a:xfrm>
              <a:off x="3643000" y="23853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4" name="Google Shape;4424;p44"/>
            <p:cNvSpPr/>
            <p:nvPr/>
          </p:nvSpPr>
          <p:spPr>
            <a:xfrm>
              <a:off x="3642375" y="23853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6" y="0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5" name="Google Shape;4425;p44"/>
            <p:cNvSpPr/>
            <p:nvPr/>
          </p:nvSpPr>
          <p:spPr>
            <a:xfrm>
              <a:off x="3642375" y="23853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6" y="0"/>
                  </a:moveTo>
                  <a:lnTo>
                    <a:pt x="26" y="0"/>
                  </a:lnTo>
                  <a:cubicBezTo>
                    <a:pt x="1" y="25"/>
                    <a:pt x="1" y="25"/>
                    <a:pt x="1" y="25"/>
                  </a:cubicBezTo>
                  <a:lnTo>
                    <a:pt x="1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6" name="Google Shape;4426;p44"/>
            <p:cNvSpPr/>
            <p:nvPr/>
          </p:nvSpPr>
          <p:spPr>
            <a:xfrm>
              <a:off x="3642375" y="23860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7" name="Google Shape;4427;p44"/>
            <p:cNvSpPr/>
            <p:nvPr/>
          </p:nvSpPr>
          <p:spPr>
            <a:xfrm>
              <a:off x="3642375" y="23860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8" name="Google Shape;4428;p44"/>
            <p:cNvSpPr/>
            <p:nvPr/>
          </p:nvSpPr>
          <p:spPr>
            <a:xfrm>
              <a:off x="3642375" y="23860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9" name="Google Shape;4429;p44"/>
            <p:cNvSpPr/>
            <p:nvPr/>
          </p:nvSpPr>
          <p:spPr>
            <a:xfrm>
              <a:off x="3642375" y="23860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0" name="Google Shape;4430;p44"/>
            <p:cNvSpPr/>
            <p:nvPr/>
          </p:nvSpPr>
          <p:spPr>
            <a:xfrm>
              <a:off x="3554650" y="23853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1" name="Google Shape;4431;p44"/>
            <p:cNvSpPr/>
            <p:nvPr/>
          </p:nvSpPr>
          <p:spPr>
            <a:xfrm>
              <a:off x="3554650" y="23853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2" name="Google Shape;4432;p44"/>
            <p:cNvSpPr/>
            <p:nvPr/>
          </p:nvSpPr>
          <p:spPr>
            <a:xfrm>
              <a:off x="3554650" y="23853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3" name="Google Shape;4433;p44"/>
            <p:cNvSpPr/>
            <p:nvPr/>
          </p:nvSpPr>
          <p:spPr>
            <a:xfrm>
              <a:off x="3554650" y="23853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4" name="Google Shape;4434;p44"/>
            <p:cNvSpPr/>
            <p:nvPr/>
          </p:nvSpPr>
          <p:spPr>
            <a:xfrm>
              <a:off x="3554650" y="23853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5" name="Google Shape;4435;p44"/>
            <p:cNvSpPr/>
            <p:nvPr/>
          </p:nvSpPr>
          <p:spPr>
            <a:xfrm>
              <a:off x="3554650" y="23853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cubicBezTo>
                    <a:pt x="1" y="25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6" name="Google Shape;4436;p44"/>
            <p:cNvSpPr/>
            <p:nvPr/>
          </p:nvSpPr>
          <p:spPr>
            <a:xfrm>
              <a:off x="3554025" y="238600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7" name="Google Shape;4437;p44"/>
            <p:cNvSpPr/>
            <p:nvPr/>
          </p:nvSpPr>
          <p:spPr>
            <a:xfrm>
              <a:off x="3554025" y="23860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8" name="Google Shape;4438;p44"/>
            <p:cNvSpPr/>
            <p:nvPr/>
          </p:nvSpPr>
          <p:spPr>
            <a:xfrm>
              <a:off x="3681850" y="2382850"/>
              <a:ext cx="5675" cy="9425"/>
            </a:xfrm>
            <a:custGeom>
              <a:avLst/>
              <a:gdLst/>
              <a:ahLst/>
              <a:cxnLst/>
              <a:rect l="l" t="t" r="r" b="b"/>
              <a:pathLst>
                <a:path w="227" h="377" extrusionOk="0">
                  <a:moveTo>
                    <a:pt x="226" y="1"/>
                  </a:moveTo>
                  <a:lnTo>
                    <a:pt x="1" y="151"/>
                  </a:lnTo>
                  <a:lnTo>
                    <a:pt x="1" y="377"/>
                  </a:lnTo>
                  <a:lnTo>
                    <a:pt x="226" y="252"/>
                  </a:lnTo>
                  <a:lnTo>
                    <a:pt x="22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9" name="Google Shape;4439;p44"/>
            <p:cNvSpPr/>
            <p:nvPr/>
          </p:nvSpPr>
          <p:spPr>
            <a:xfrm>
              <a:off x="3603525" y="2385375"/>
              <a:ext cx="650" cy="6900"/>
            </a:xfrm>
            <a:custGeom>
              <a:avLst/>
              <a:gdLst/>
              <a:ahLst/>
              <a:cxnLst/>
              <a:rect l="l" t="t" r="r" b="b"/>
              <a:pathLst>
                <a:path w="26" h="27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51"/>
                    <a:pt x="1" y="276"/>
                    <a:pt x="26" y="276"/>
                  </a:cubicBezTo>
                  <a:lnTo>
                    <a:pt x="26" y="50"/>
                  </a:lnTo>
                  <a:cubicBezTo>
                    <a:pt x="1" y="25"/>
                    <a:pt x="1" y="25"/>
                    <a:pt x="1" y="0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0" name="Google Shape;4440;p44"/>
            <p:cNvSpPr/>
            <p:nvPr/>
          </p:nvSpPr>
          <p:spPr>
            <a:xfrm>
              <a:off x="3657425" y="2379100"/>
              <a:ext cx="13800" cy="13800"/>
            </a:xfrm>
            <a:custGeom>
              <a:avLst/>
              <a:gdLst/>
              <a:ahLst/>
              <a:cxnLst/>
              <a:rect l="l" t="t" r="r" b="b"/>
              <a:pathLst>
                <a:path w="552" h="552" extrusionOk="0">
                  <a:moveTo>
                    <a:pt x="0" y="1"/>
                  </a:moveTo>
                  <a:lnTo>
                    <a:pt x="0" y="226"/>
                  </a:lnTo>
                  <a:lnTo>
                    <a:pt x="552" y="552"/>
                  </a:lnTo>
                  <a:lnTo>
                    <a:pt x="552" y="3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1" name="Google Shape;4441;p44"/>
            <p:cNvSpPr/>
            <p:nvPr/>
          </p:nvSpPr>
          <p:spPr>
            <a:xfrm>
              <a:off x="3632350" y="2386000"/>
              <a:ext cx="650" cy="6900"/>
            </a:xfrm>
            <a:custGeom>
              <a:avLst/>
              <a:gdLst/>
              <a:ahLst/>
              <a:cxnLst/>
              <a:rect l="l" t="t" r="r" b="b"/>
              <a:pathLst>
                <a:path w="26" h="27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51"/>
                    <a:pt x="26" y="251"/>
                    <a:pt x="26" y="276"/>
                  </a:cubicBezTo>
                  <a:lnTo>
                    <a:pt x="26" y="25"/>
                  </a:lnTo>
                  <a:cubicBezTo>
                    <a:pt x="26" y="25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2" name="Google Shape;4442;p44"/>
            <p:cNvSpPr/>
            <p:nvPr/>
          </p:nvSpPr>
          <p:spPr>
            <a:xfrm>
              <a:off x="3681850" y="23866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3" name="Google Shape;4443;p44"/>
            <p:cNvSpPr/>
            <p:nvPr/>
          </p:nvSpPr>
          <p:spPr>
            <a:xfrm>
              <a:off x="3681225" y="238662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4" name="Google Shape;4444;p44"/>
            <p:cNvSpPr/>
            <p:nvPr/>
          </p:nvSpPr>
          <p:spPr>
            <a:xfrm>
              <a:off x="3681225" y="23866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5" name="Google Shape;4445;p44"/>
            <p:cNvSpPr/>
            <p:nvPr/>
          </p:nvSpPr>
          <p:spPr>
            <a:xfrm>
              <a:off x="3681225" y="23866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6" name="Google Shape;4446;p44"/>
            <p:cNvSpPr/>
            <p:nvPr/>
          </p:nvSpPr>
          <p:spPr>
            <a:xfrm>
              <a:off x="3681225" y="23866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7" name="Google Shape;4447;p44"/>
            <p:cNvSpPr/>
            <p:nvPr/>
          </p:nvSpPr>
          <p:spPr>
            <a:xfrm>
              <a:off x="3681225" y="23866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8" name="Google Shape;4448;p44"/>
            <p:cNvSpPr/>
            <p:nvPr/>
          </p:nvSpPr>
          <p:spPr>
            <a:xfrm>
              <a:off x="3681225" y="23872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9" name="Google Shape;4449;p44"/>
            <p:cNvSpPr/>
            <p:nvPr/>
          </p:nvSpPr>
          <p:spPr>
            <a:xfrm>
              <a:off x="3681225" y="23872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0" name="Google Shape;4450;p44"/>
            <p:cNvSpPr/>
            <p:nvPr/>
          </p:nvSpPr>
          <p:spPr>
            <a:xfrm>
              <a:off x="3593500" y="238600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26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1" name="Google Shape;4451;p44"/>
            <p:cNvSpPr/>
            <p:nvPr/>
          </p:nvSpPr>
          <p:spPr>
            <a:xfrm>
              <a:off x="3593500" y="238600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2" name="Google Shape;4452;p44"/>
            <p:cNvSpPr/>
            <p:nvPr/>
          </p:nvSpPr>
          <p:spPr>
            <a:xfrm>
              <a:off x="3593500" y="23860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3" name="Google Shape;4453;p44"/>
            <p:cNvSpPr/>
            <p:nvPr/>
          </p:nvSpPr>
          <p:spPr>
            <a:xfrm>
              <a:off x="3593500" y="23860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4" name="Google Shape;4454;p44"/>
            <p:cNvSpPr/>
            <p:nvPr/>
          </p:nvSpPr>
          <p:spPr>
            <a:xfrm>
              <a:off x="3593500" y="23866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5" name="Google Shape;4455;p44"/>
            <p:cNvSpPr/>
            <p:nvPr/>
          </p:nvSpPr>
          <p:spPr>
            <a:xfrm>
              <a:off x="3593500" y="23866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6" name="Google Shape;4456;p44"/>
            <p:cNvSpPr/>
            <p:nvPr/>
          </p:nvSpPr>
          <p:spPr>
            <a:xfrm>
              <a:off x="3592875" y="238662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26" y="251"/>
                    <a:pt x="26" y="251"/>
                    <a:pt x="26" y="226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7" name="Google Shape;4457;p44"/>
            <p:cNvSpPr/>
            <p:nvPr/>
          </p:nvSpPr>
          <p:spPr>
            <a:xfrm>
              <a:off x="3592875" y="23866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8" name="Google Shape;4458;p44"/>
            <p:cNvSpPr/>
            <p:nvPr/>
          </p:nvSpPr>
          <p:spPr>
            <a:xfrm>
              <a:off x="3642375" y="2386000"/>
              <a:ext cx="650" cy="6900"/>
            </a:xfrm>
            <a:custGeom>
              <a:avLst/>
              <a:gdLst/>
              <a:ahLst/>
              <a:cxnLst/>
              <a:rect l="l" t="t" r="r" b="b"/>
              <a:pathLst>
                <a:path w="26" h="276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26" y="276"/>
                    <a:pt x="26" y="276"/>
                  </a:cubicBezTo>
                  <a:lnTo>
                    <a:pt x="26" y="50"/>
                  </a:lnTo>
                  <a:cubicBezTo>
                    <a:pt x="26" y="25"/>
                    <a:pt x="1" y="25"/>
                    <a:pt x="1" y="0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9" name="Google Shape;4459;p44"/>
            <p:cNvSpPr/>
            <p:nvPr/>
          </p:nvSpPr>
          <p:spPr>
            <a:xfrm>
              <a:off x="3671200" y="2386625"/>
              <a:ext cx="650" cy="6900"/>
            </a:xfrm>
            <a:custGeom>
              <a:avLst/>
              <a:gdLst/>
              <a:ahLst/>
              <a:cxnLst/>
              <a:rect l="l" t="t" r="r" b="b"/>
              <a:pathLst>
                <a:path w="26" h="276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26" y="276"/>
                    <a:pt x="26" y="276"/>
                  </a:cubicBezTo>
                  <a:lnTo>
                    <a:pt x="26" y="50"/>
                  </a:lnTo>
                  <a:cubicBezTo>
                    <a:pt x="26" y="25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0" name="Google Shape;4460;p44"/>
            <p:cNvSpPr/>
            <p:nvPr/>
          </p:nvSpPr>
          <p:spPr>
            <a:xfrm>
              <a:off x="3671200" y="2386625"/>
              <a:ext cx="650" cy="6900"/>
            </a:xfrm>
            <a:custGeom>
              <a:avLst/>
              <a:gdLst/>
              <a:ahLst/>
              <a:cxnLst/>
              <a:rect l="l" t="t" r="r" b="b"/>
              <a:pathLst>
                <a:path w="26" h="276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26" y="276"/>
                    <a:pt x="26" y="276"/>
                  </a:cubicBezTo>
                  <a:lnTo>
                    <a:pt x="26" y="50"/>
                  </a:lnTo>
                  <a:cubicBezTo>
                    <a:pt x="26" y="25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1" name="Google Shape;4461;p44"/>
            <p:cNvSpPr/>
            <p:nvPr/>
          </p:nvSpPr>
          <p:spPr>
            <a:xfrm>
              <a:off x="3681225" y="238725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51"/>
                    <a:pt x="1" y="251"/>
                    <a:pt x="26" y="251"/>
                  </a:cubicBezTo>
                  <a:lnTo>
                    <a:pt x="26" y="25"/>
                  </a:lnTo>
                  <a:cubicBezTo>
                    <a:pt x="1" y="25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2" name="Google Shape;4462;p44"/>
            <p:cNvSpPr/>
            <p:nvPr/>
          </p:nvSpPr>
          <p:spPr>
            <a:xfrm>
              <a:off x="3632975" y="23866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3" name="Google Shape;4463;p44"/>
            <p:cNvSpPr/>
            <p:nvPr/>
          </p:nvSpPr>
          <p:spPr>
            <a:xfrm>
              <a:off x="3632975" y="23866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4" name="Google Shape;4464;p44"/>
            <p:cNvSpPr/>
            <p:nvPr/>
          </p:nvSpPr>
          <p:spPr>
            <a:xfrm>
              <a:off x="3632975" y="23866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cubicBezTo>
                    <a:pt x="1" y="25"/>
                    <a:pt x="1" y="25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5" name="Google Shape;4465;p44"/>
            <p:cNvSpPr/>
            <p:nvPr/>
          </p:nvSpPr>
          <p:spPr>
            <a:xfrm>
              <a:off x="3632350" y="238725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6" name="Google Shape;4466;p44"/>
            <p:cNvSpPr/>
            <p:nvPr/>
          </p:nvSpPr>
          <p:spPr>
            <a:xfrm>
              <a:off x="3632350" y="23872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51"/>
                  </a:cubicBez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7" name="Google Shape;4467;p44"/>
            <p:cNvSpPr/>
            <p:nvPr/>
          </p:nvSpPr>
          <p:spPr>
            <a:xfrm>
              <a:off x="3632350" y="23872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8" name="Google Shape;4468;p44"/>
            <p:cNvSpPr/>
            <p:nvPr/>
          </p:nvSpPr>
          <p:spPr>
            <a:xfrm>
              <a:off x="3632350" y="23872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cubicBezTo>
                    <a:pt x="1" y="25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9" name="Google Shape;4469;p44"/>
            <p:cNvSpPr/>
            <p:nvPr/>
          </p:nvSpPr>
          <p:spPr>
            <a:xfrm>
              <a:off x="3632350" y="23878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0" name="Google Shape;4470;p44"/>
            <p:cNvSpPr/>
            <p:nvPr/>
          </p:nvSpPr>
          <p:spPr>
            <a:xfrm>
              <a:off x="3560300" y="23878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0"/>
                  </a:moveTo>
                  <a:lnTo>
                    <a:pt x="0" y="226"/>
                  </a:lnTo>
                  <a:cubicBezTo>
                    <a:pt x="26" y="251"/>
                    <a:pt x="26" y="251"/>
                    <a:pt x="26" y="251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1" name="Google Shape;4471;p44"/>
            <p:cNvSpPr/>
            <p:nvPr/>
          </p:nvSpPr>
          <p:spPr>
            <a:xfrm>
              <a:off x="3560300" y="23878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2" name="Google Shape;4472;p44"/>
            <p:cNvSpPr/>
            <p:nvPr/>
          </p:nvSpPr>
          <p:spPr>
            <a:xfrm>
              <a:off x="3560300" y="23878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3" name="Google Shape;4473;p44"/>
            <p:cNvSpPr/>
            <p:nvPr/>
          </p:nvSpPr>
          <p:spPr>
            <a:xfrm>
              <a:off x="3559675" y="23878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4" name="Google Shape;4474;p44"/>
            <p:cNvSpPr/>
            <p:nvPr/>
          </p:nvSpPr>
          <p:spPr>
            <a:xfrm>
              <a:off x="3559675" y="23878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5" name="Google Shape;4475;p44"/>
            <p:cNvSpPr/>
            <p:nvPr/>
          </p:nvSpPr>
          <p:spPr>
            <a:xfrm>
              <a:off x="3559675" y="23878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6" name="Google Shape;4476;p44"/>
            <p:cNvSpPr/>
            <p:nvPr/>
          </p:nvSpPr>
          <p:spPr>
            <a:xfrm>
              <a:off x="3559050" y="23878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7" name="Google Shape;4477;p44"/>
            <p:cNvSpPr/>
            <p:nvPr/>
          </p:nvSpPr>
          <p:spPr>
            <a:xfrm>
              <a:off x="3559050" y="23878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8" name="Google Shape;4478;p44"/>
            <p:cNvSpPr/>
            <p:nvPr/>
          </p:nvSpPr>
          <p:spPr>
            <a:xfrm>
              <a:off x="3558425" y="23878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9" name="Google Shape;4479;p44"/>
            <p:cNvSpPr/>
            <p:nvPr/>
          </p:nvSpPr>
          <p:spPr>
            <a:xfrm>
              <a:off x="3558425" y="23878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0" name="Google Shape;4480;p44"/>
            <p:cNvSpPr/>
            <p:nvPr/>
          </p:nvSpPr>
          <p:spPr>
            <a:xfrm>
              <a:off x="3557800" y="23878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26"/>
                    <a:pt x="25" y="226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1" name="Google Shape;4481;p44"/>
            <p:cNvSpPr/>
            <p:nvPr/>
          </p:nvSpPr>
          <p:spPr>
            <a:xfrm>
              <a:off x="3671825" y="23878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2" name="Google Shape;4482;p44"/>
            <p:cNvSpPr/>
            <p:nvPr/>
          </p:nvSpPr>
          <p:spPr>
            <a:xfrm>
              <a:off x="3671825" y="23878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3" name="Google Shape;4483;p44"/>
            <p:cNvSpPr/>
            <p:nvPr/>
          </p:nvSpPr>
          <p:spPr>
            <a:xfrm>
              <a:off x="3671825" y="23878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4" name="Google Shape;4484;p44"/>
            <p:cNvSpPr/>
            <p:nvPr/>
          </p:nvSpPr>
          <p:spPr>
            <a:xfrm>
              <a:off x="3671825" y="23878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5" name="Google Shape;4485;p44"/>
            <p:cNvSpPr/>
            <p:nvPr/>
          </p:nvSpPr>
          <p:spPr>
            <a:xfrm>
              <a:off x="3671200" y="23878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6" y="0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6" name="Google Shape;4486;p44"/>
            <p:cNvSpPr/>
            <p:nvPr/>
          </p:nvSpPr>
          <p:spPr>
            <a:xfrm>
              <a:off x="3671200" y="23878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6" y="0"/>
                  </a:moveTo>
                  <a:cubicBezTo>
                    <a:pt x="1" y="26"/>
                    <a:pt x="1" y="26"/>
                    <a:pt x="1" y="26"/>
                  </a:cubicBezTo>
                  <a:lnTo>
                    <a:pt x="1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7" name="Google Shape;4487;p44"/>
            <p:cNvSpPr/>
            <p:nvPr/>
          </p:nvSpPr>
          <p:spPr>
            <a:xfrm>
              <a:off x="3671200" y="23885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8" name="Google Shape;4488;p44"/>
            <p:cNvSpPr/>
            <p:nvPr/>
          </p:nvSpPr>
          <p:spPr>
            <a:xfrm>
              <a:off x="3671200" y="23885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lnTo>
                    <a:pt x="1" y="251"/>
                  </a:ln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9" name="Google Shape;4489;p44"/>
            <p:cNvSpPr/>
            <p:nvPr/>
          </p:nvSpPr>
          <p:spPr>
            <a:xfrm>
              <a:off x="3599775" y="23885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26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2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0" name="Google Shape;4490;p44"/>
            <p:cNvSpPr/>
            <p:nvPr/>
          </p:nvSpPr>
          <p:spPr>
            <a:xfrm>
              <a:off x="3599150" y="23885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1" name="Google Shape;4491;p44"/>
            <p:cNvSpPr/>
            <p:nvPr/>
          </p:nvSpPr>
          <p:spPr>
            <a:xfrm>
              <a:off x="3599150" y="23885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2" name="Google Shape;4492;p44"/>
            <p:cNvSpPr/>
            <p:nvPr/>
          </p:nvSpPr>
          <p:spPr>
            <a:xfrm>
              <a:off x="3598525" y="23885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26"/>
                  </a:lnTo>
                  <a:cubicBezTo>
                    <a:pt x="25" y="226"/>
                    <a:pt x="25" y="251"/>
                    <a:pt x="25" y="251"/>
                  </a:cubicBez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3" name="Google Shape;4493;p44"/>
            <p:cNvSpPr/>
            <p:nvPr/>
          </p:nvSpPr>
          <p:spPr>
            <a:xfrm>
              <a:off x="3598525" y="23885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4" name="Google Shape;4494;p44"/>
            <p:cNvSpPr/>
            <p:nvPr/>
          </p:nvSpPr>
          <p:spPr>
            <a:xfrm>
              <a:off x="3598525" y="23885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5" name="Google Shape;4495;p44"/>
            <p:cNvSpPr/>
            <p:nvPr/>
          </p:nvSpPr>
          <p:spPr>
            <a:xfrm>
              <a:off x="3597900" y="23885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6" name="Google Shape;4496;p44"/>
            <p:cNvSpPr/>
            <p:nvPr/>
          </p:nvSpPr>
          <p:spPr>
            <a:xfrm>
              <a:off x="3597900" y="23885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7" name="Google Shape;4497;p44"/>
            <p:cNvSpPr/>
            <p:nvPr/>
          </p:nvSpPr>
          <p:spPr>
            <a:xfrm>
              <a:off x="3597275" y="23885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25" y="226"/>
                    <a:pt x="25" y="226"/>
                    <a:pt x="25" y="226"/>
                  </a:cubicBez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8" name="Google Shape;4498;p44"/>
            <p:cNvSpPr/>
            <p:nvPr/>
          </p:nvSpPr>
          <p:spPr>
            <a:xfrm>
              <a:off x="3597275" y="23885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9" name="Google Shape;4499;p44"/>
            <p:cNvSpPr/>
            <p:nvPr/>
          </p:nvSpPr>
          <p:spPr>
            <a:xfrm>
              <a:off x="3596650" y="23885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5" y="1"/>
                  </a:moveTo>
                  <a:cubicBezTo>
                    <a:pt x="0" y="1"/>
                    <a:pt x="0" y="1"/>
                    <a:pt x="0" y="26"/>
                  </a:cubicBez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0" name="Google Shape;4500;p44"/>
            <p:cNvSpPr/>
            <p:nvPr/>
          </p:nvSpPr>
          <p:spPr>
            <a:xfrm>
              <a:off x="3638625" y="23897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1" name="Google Shape;4501;p44"/>
            <p:cNvSpPr/>
            <p:nvPr/>
          </p:nvSpPr>
          <p:spPr>
            <a:xfrm>
              <a:off x="3638000" y="23891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2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2" name="Google Shape;4502;p44"/>
            <p:cNvSpPr/>
            <p:nvPr/>
          </p:nvSpPr>
          <p:spPr>
            <a:xfrm>
              <a:off x="3638000" y="23891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3" name="Google Shape;4503;p44"/>
            <p:cNvSpPr/>
            <p:nvPr/>
          </p:nvSpPr>
          <p:spPr>
            <a:xfrm>
              <a:off x="3638000" y="23891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4" name="Google Shape;4504;p44"/>
            <p:cNvSpPr/>
            <p:nvPr/>
          </p:nvSpPr>
          <p:spPr>
            <a:xfrm>
              <a:off x="3637375" y="23891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5" name="Google Shape;4505;p44"/>
            <p:cNvSpPr/>
            <p:nvPr/>
          </p:nvSpPr>
          <p:spPr>
            <a:xfrm>
              <a:off x="3637375" y="23891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6" name="Google Shape;4506;p44"/>
            <p:cNvSpPr/>
            <p:nvPr/>
          </p:nvSpPr>
          <p:spPr>
            <a:xfrm>
              <a:off x="3636750" y="23891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5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7" name="Google Shape;4507;p44"/>
            <p:cNvSpPr/>
            <p:nvPr/>
          </p:nvSpPr>
          <p:spPr>
            <a:xfrm>
              <a:off x="3636750" y="23891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8" name="Google Shape;4508;p44"/>
            <p:cNvSpPr/>
            <p:nvPr/>
          </p:nvSpPr>
          <p:spPr>
            <a:xfrm>
              <a:off x="3636750" y="23891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9" name="Google Shape;4509;p44"/>
            <p:cNvSpPr/>
            <p:nvPr/>
          </p:nvSpPr>
          <p:spPr>
            <a:xfrm>
              <a:off x="3636125" y="23891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5" y="1"/>
                  </a:moveTo>
                  <a:cubicBezTo>
                    <a:pt x="0" y="1"/>
                    <a:pt x="0" y="1"/>
                    <a:pt x="0" y="26"/>
                  </a:cubicBez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0" name="Google Shape;4510;p44"/>
            <p:cNvSpPr/>
            <p:nvPr/>
          </p:nvSpPr>
          <p:spPr>
            <a:xfrm>
              <a:off x="3635500" y="23897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1" name="Google Shape;4511;p44"/>
            <p:cNvSpPr/>
            <p:nvPr/>
          </p:nvSpPr>
          <p:spPr>
            <a:xfrm>
              <a:off x="3677475" y="23903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2" name="Google Shape;4512;p44"/>
            <p:cNvSpPr/>
            <p:nvPr/>
          </p:nvSpPr>
          <p:spPr>
            <a:xfrm>
              <a:off x="3676850" y="23903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25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3" name="Google Shape;4513;p44"/>
            <p:cNvSpPr/>
            <p:nvPr/>
          </p:nvSpPr>
          <p:spPr>
            <a:xfrm>
              <a:off x="3676850" y="23903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4" name="Google Shape;4514;p44"/>
            <p:cNvSpPr/>
            <p:nvPr/>
          </p:nvSpPr>
          <p:spPr>
            <a:xfrm>
              <a:off x="3676850" y="23903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5" name="Google Shape;4515;p44"/>
            <p:cNvSpPr/>
            <p:nvPr/>
          </p:nvSpPr>
          <p:spPr>
            <a:xfrm>
              <a:off x="3676225" y="23903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6" name="Google Shape;4516;p44"/>
            <p:cNvSpPr/>
            <p:nvPr/>
          </p:nvSpPr>
          <p:spPr>
            <a:xfrm>
              <a:off x="3676225" y="23903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7" name="Google Shape;4517;p44"/>
            <p:cNvSpPr/>
            <p:nvPr/>
          </p:nvSpPr>
          <p:spPr>
            <a:xfrm>
              <a:off x="3676225" y="23903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8" name="Google Shape;4518;p44"/>
            <p:cNvSpPr/>
            <p:nvPr/>
          </p:nvSpPr>
          <p:spPr>
            <a:xfrm>
              <a:off x="3675600" y="23903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9" name="Google Shape;4519;p44"/>
            <p:cNvSpPr/>
            <p:nvPr/>
          </p:nvSpPr>
          <p:spPr>
            <a:xfrm>
              <a:off x="3675600" y="23903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0" name="Google Shape;4520;p44"/>
            <p:cNvSpPr/>
            <p:nvPr/>
          </p:nvSpPr>
          <p:spPr>
            <a:xfrm>
              <a:off x="3674950" y="2390375"/>
              <a:ext cx="675" cy="5675"/>
            </a:xfrm>
            <a:custGeom>
              <a:avLst/>
              <a:gdLst/>
              <a:ahLst/>
              <a:cxnLst/>
              <a:rect l="l" t="t" r="r" b="b"/>
              <a:pathLst>
                <a:path w="27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1" name="Google Shape;4521;p44"/>
            <p:cNvSpPr/>
            <p:nvPr/>
          </p:nvSpPr>
          <p:spPr>
            <a:xfrm>
              <a:off x="3674325" y="23903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26" y="251"/>
                    <a:pt x="26" y="226"/>
                    <a:pt x="26" y="226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2" name="Google Shape;4522;p44"/>
            <p:cNvSpPr/>
            <p:nvPr/>
          </p:nvSpPr>
          <p:spPr>
            <a:xfrm>
              <a:off x="3689375" y="2382850"/>
              <a:ext cx="14425" cy="14450"/>
            </a:xfrm>
            <a:custGeom>
              <a:avLst/>
              <a:gdLst/>
              <a:ahLst/>
              <a:cxnLst/>
              <a:rect l="l" t="t" r="r" b="b"/>
              <a:pathLst>
                <a:path w="577" h="578" extrusionOk="0">
                  <a:moveTo>
                    <a:pt x="25" y="1"/>
                  </a:moveTo>
                  <a:lnTo>
                    <a:pt x="0" y="252"/>
                  </a:lnTo>
                  <a:lnTo>
                    <a:pt x="577" y="577"/>
                  </a:lnTo>
                  <a:lnTo>
                    <a:pt x="577" y="352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3" name="Google Shape;4523;p44"/>
            <p:cNvSpPr/>
            <p:nvPr/>
          </p:nvSpPr>
          <p:spPr>
            <a:xfrm>
              <a:off x="3703775" y="23916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26" y="226"/>
                    <a:pt x="26" y="251"/>
                    <a:pt x="26" y="251"/>
                  </a:cubicBezTo>
                  <a:lnTo>
                    <a:pt x="26" y="26"/>
                  </a:lnTo>
                  <a:cubicBezTo>
                    <a:pt x="26" y="1"/>
                    <a:pt x="26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4" name="Google Shape;4524;p44"/>
            <p:cNvSpPr/>
            <p:nvPr/>
          </p:nvSpPr>
          <p:spPr>
            <a:xfrm>
              <a:off x="3704400" y="23922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5" name="Google Shape;4525;p44"/>
            <p:cNvSpPr/>
            <p:nvPr/>
          </p:nvSpPr>
          <p:spPr>
            <a:xfrm>
              <a:off x="3704400" y="23922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6" name="Google Shape;4526;p44"/>
            <p:cNvSpPr/>
            <p:nvPr/>
          </p:nvSpPr>
          <p:spPr>
            <a:xfrm>
              <a:off x="3704400" y="23922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52"/>
                    <a:pt x="1" y="252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7" name="Google Shape;4527;p44"/>
            <p:cNvSpPr/>
            <p:nvPr/>
          </p:nvSpPr>
          <p:spPr>
            <a:xfrm>
              <a:off x="3704400" y="23922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1" y="252"/>
                    <a:pt x="1" y="252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8" name="Google Shape;4528;p44"/>
            <p:cNvSpPr/>
            <p:nvPr/>
          </p:nvSpPr>
          <p:spPr>
            <a:xfrm>
              <a:off x="3704400" y="23922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1" y="252"/>
                    <a:pt x="1" y="252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9" name="Google Shape;4529;p44"/>
            <p:cNvSpPr/>
            <p:nvPr/>
          </p:nvSpPr>
          <p:spPr>
            <a:xfrm>
              <a:off x="3704400" y="23922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1" y="252"/>
                    <a:pt x="1" y="252"/>
                  </a:cubicBezTo>
                  <a:lnTo>
                    <a:pt x="1" y="26"/>
                  </a:lnTo>
                  <a:cubicBezTo>
                    <a:pt x="1" y="26"/>
                    <a:pt x="1" y="26"/>
                    <a:pt x="1" y="1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0" name="Google Shape;4530;p44"/>
            <p:cNvSpPr/>
            <p:nvPr/>
          </p:nvSpPr>
          <p:spPr>
            <a:xfrm>
              <a:off x="3703775" y="23928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7"/>
                  </a:lnTo>
                  <a:lnTo>
                    <a:pt x="26" y="227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1" name="Google Shape;4531;p44"/>
            <p:cNvSpPr/>
            <p:nvPr/>
          </p:nvSpPr>
          <p:spPr>
            <a:xfrm>
              <a:off x="3703775" y="23928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7"/>
                  </a:lnTo>
                  <a:cubicBezTo>
                    <a:pt x="1" y="227"/>
                    <a:pt x="1" y="227"/>
                    <a:pt x="1" y="227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2" name="Google Shape;4532;p44"/>
            <p:cNvSpPr/>
            <p:nvPr/>
          </p:nvSpPr>
          <p:spPr>
            <a:xfrm>
              <a:off x="3543375" y="2386000"/>
              <a:ext cx="10675" cy="12550"/>
            </a:xfrm>
            <a:custGeom>
              <a:avLst/>
              <a:gdLst/>
              <a:ahLst/>
              <a:cxnLst/>
              <a:rect l="l" t="t" r="r" b="b"/>
              <a:pathLst>
                <a:path w="427" h="502" extrusionOk="0">
                  <a:moveTo>
                    <a:pt x="427" y="0"/>
                  </a:moveTo>
                  <a:lnTo>
                    <a:pt x="1" y="251"/>
                  </a:lnTo>
                  <a:lnTo>
                    <a:pt x="1" y="502"/>
                  </a:lnTo>
                  <a:lnTo>
                    <a:pt x="427" y="226"/>
                  </a:lnTo>
                  <a:lnTo>
                    <a:pt x="427" y="0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3" name="Google Shape;4533;p44"/>
            <p:cNvSpPr/>
            <p:nvPr/>
          </p:nvSpPr>
          <p:spPr>
            <a:xfrm>
              <a:off x="3526475" y="2384750"/>
              <a:ext cx="13175" cy="13800"/>
            </a:xfrm>
            <a:custGeom>
              <a:avLst/>
              <a:gdLst/>
              <a:ahLst/>
              <a:cxnLst/>
              <a:rect l="l" t="t" r="r" b="b"/>
              <a:pathLst>
                <a:path w="527" h="552" extrusionOk="0">
                  <a:moveTo>
                    <a:pt x="0" y="0"/>
                  </a:moveTo>
                  <a:lnTo>
                    <a:pt x="0" y="226"/>
                  </a:lnTo>
                  <a:lnTo>
                    <a:pt x="526" y="552"/>
                  </a:lnTo>
                  <a:lnTo>
                    <a:pt x="526" y="3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4" name="Google Shape;4534;p44"/>
            <p:cNvSpPr/>
            <p:nvPr/>
          </p:nvSpPr>
          <p:spPr>
            <a:xfrm>
              <a:off x="3525200" y="2376125"/>
              <a:ext cx="30100" cy="16625"/>
            </a:xfrm>
            <a:custGeom>
              <a:avLst/>
              <a:gdLst/>
              <a:ahLst/>
              <a:cxnLst/>
              <a:rect l="l" t="t" r="r" b="b"/>
              <a:pathLst>
                <a:path w="1204" h="665" extrusionOk="0">
                  <a:moveTo>
                    <a:pt x="552" y="1"/>
                  </a:moveTo>
                  <a:cubicBezTo>
                    <a:pt x="527" y="1"/>
                    <a:pt x="502" y="7"/>
                    <a:pt x="477" y="19"/>
                  </a:cubicBezTo>
                  <a:lnTo>
                    <a:pt x="51" y="270"/>
                  </a:lnTo>
                  <a:cubicBezTo>
                    <a:pt x="1" y="295"/>
                    <a:pt x="1" y="320"/>
                    <a:pt x="51" y="345"/>
                  </a:cubicBezTo>
                  <a:lnTo>
                    <a:pt x="577" y="646"/>
                  </a:lnTo>
                  <a:cubicBezTo>
                    <a:pt x="602" y="658"/>
                    <a:pt x="628" y="665"/>
                    <a:pt x="653" y="665"/>
                  </a:cubicBezTo>
                  <a:cubicBezTo>
                    <a:pt x="678" y="665"/>
                    <a:pt x="703" y="658"/>
                    <a:pt x="728" y="646"/>
                  </a:cubicBezTo>
                  <a:lnTo>
                    <a:pt x="1154" y="395"/>
                  </a:lnTo>
                  <a:cubicBezTo>
                    <a:pt x="1204" y="370"/>
                    <a:pt x="1204" y="345"/>
                    <a:pt x="1154" y="320"/>
                  </a:cubicBezTo>
                  <a:lnTo>
                    <a:pt x="628" y="19"/>
                  </a:lnTo>
                  <a:cubicBezTo>
                    <a:pt x="602" y="7"/>
                    <a:pt x="577" y="1"/>
                    <a:pt x="552" y="1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5" name="Google Shape;4535;p44"/>
            <p:cNvSpPr/>
            <p:nvPr/>
          </p:nvSpPr>
          <p:spPr>
            <a:xfrm>
              <a:off x="3526475" y="2375975"/>
              <a:ext cx="26950" cy="15050"/>
            </a:xfrm>
            <a:custGeom>
              <a:avLst/>
              <a:gdLst/>
              <a:ahLst/>
              <a:cxnLst/>
              <a:rect l="l" t="t" r="r" b="b"/>
              <a:pathLst>
                <a:path w="1078" h="602" extrusionOk="0">
                  <a:moveTo>
                    <a:pt x="451" y="0"/>
                  </a:moveTo>
                  <a:cubicBezTo>
                    <a:pt x="451" y="0"/>
                    <a:pt x="0" y="276"/>
                    <a:pt x="0" y="276"/>
                  </a:cubicBezTo>
                  <a:lnTo>
                    <a:pt x="25" y="276"/>
                  </a:lnTo>
                  <a:lnTo>
                    <a:pt x="551" y="577"/>
                  </a:lnTo>
                  <a:cubicBezTo>
                    <a:pt x="577" y="602"/>
                    <a:pt x="577" y="602"/>
                    <a:pt x="602" y="602"/>
                  </a:cubicBezTo>
                  <a:cubicBezTo>
                    <a:pt x="627" y="602"/>
                    <a:pt x="627" y="602"/>
                    <a:pt x="652" y="577"/>
                  </a:cubicBezTo>
                  <a:lnTo>
                    <a:pt x="1078" y="326"/>
                  </a:lnTo>
                  <a:lnTo>
                    <a:pt x="551" y="0"/>
                  </a:ln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6" name="Google Shape;4536;p44"/>
            <p:cNvSpPr/>
            <p:nvPr/>
          </p:nvSpPr>
          <p:spPr>
            <a:xfrm>
              <a:off x="3542750" y="23922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6" y="1"/>
                  </a:moveTo>
                  <a:cubicBezTo>
                    <a:pt x="1" y="1"/>
                    <a:pt x="1" y="26"/>
                    <a:pt x="1" y="26"/>
                  </a:cubicBezTo>
                  <a:lnTo>
                    <a:pt x="1" y="252"/>
                  </a:lnTo>
                  <a:lnTo>
                    <a:pt x="26" y="252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7" name="Google Shape;4537;p44"/>
            <p:cNvSpPr/>
            <p:nvPr/>
          </p:nvSpPr>
          <p:spPr>
            <a:xfrm>
              <a:off x="3542125" y="23928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7"/>
                  </a:lnTo>
                  <a:lnTo>
                    <a:pt x="26" y="227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8" name="Google Shape;4538;p44"/>
            <p:cNvSpPr/>
            <p:nvPr/>
          </p:nvSpPr>
          <p:spPr>
            <a:xfrm>
              <a:off x="3542125" y="23928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7"/>
                  </a:lnTo>
                  <a:cubicBezTo>
                    <a:pt x="1" y="227"/>
                    <a:pt x="1" y="227"/>
                    <a:pt x="1" y="227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9" name="Google Shape;4539;p44"/>
            <p:cNvSpPr/>
            <p:nvPr/>
          </p:nvSpPr>
          <p:spPr>
            <a:xfrm>
              <a:off x="3541500" y="23928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7"/>
                  </a:lnTo>
                  <a:lnTo>
                    <a:pt x="26" y="227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0" name="Google Shape;4540;p44"/>
            <p:cNvSpPr/>
            <p:nvPr/>
          </p:nvSpPr>
          <p:spPr>
            <a:xfrm>
              <a:off x="3541500" y="23928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7"/>
                  </a:lnTo>
                  <a:lnTo>
                    <a:pt x="1" y="227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1" name="Google Shape;4541;p44"/>
            <p:cNvSpPr/>
            <p:nvPr/>
          </p:nvSpPr>
          <p:spPr>
            <a:xfrm>
              <a:off x="3540875" y="23928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7"/>
                  </a:lnTo>
                  <a:lnTo>
                    <a:pt x="26" y="227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2" name="Google Shape;4542;p44"/>
            <p:cNvSpPr/>
            <p:nvPr/>
          </p:nvSpPr>
          <p:spPr>
            <a:xfrm>
              <a:off x="3540875" y="23928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7"/>
                  </a:lnTo>
                  <a:cubicBezTo>
                    <a:pt x="1" y="227"/>
                    <a:pt x="1" y="227"/>
                    <a:pt x="1" y="227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3" name="Google Shape;4543;p44"/>
            <p:cNvSpPr/>
            <p:nvPr/>
          </p:nvSpPr>
          <p:spPr>
            <a:xfrm>
              <a:off x="3540875" y="23928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7"/>
                  </a:lnTo>
                  <a:cubicBezTo>
                    <a:pt x="1" y="227"/>
                    <a:pt x="1" y="227"/>
                    <a:pt x="1" y="227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4" name="Google Shape;4544;p44"/>
            <p:cNvSpPr/>
            <p:nvPr/>
          </p:nvSpPr>
          <p:spPr>
            <a:xfrm>
              <a:off x="3540250" y="23928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7"/>
                  </a:lnTo>
                  <a:lnTo>
                    <a:pt x="26" y="227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5" name="Google Shape;4545;p44"/>
            <p:cNvSpPr/>
            <p:nvPr/>
          </p:nvSpPr>
          <p:spPr>
            <a:xfrm>
              <a:off x="3540250" y="23928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7"/>
                  </a:lnTo>
                  <a:cubicBezTo>
                    <a:pt x="0" y="227"/>
                    <a:pt x="0" y="227"/>
                    <a:pt x="0" y="227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6" name="Google Shape;4546;p44"/>
            <p:cNvSpPr/>
            <p:nvPr/>
          </p:nvSpPr>
          <p:spPr>
            <a:xfrm>
              <a:off x="3539625" y="23922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2"/>
                  </a:lnTo>
                  <a:lnTo>
                    <a:pt x="25" y="252"/>
                  </a:lnTo>
                  <a:lnTo>
                    <a:pt x="25" y="26"/>
                  </a:lnTo>
                  <a:cubicBezTo>
                    <a:pt x="25" y="1"/>
                    <a:pt x="25" y="1"/>
                    <a:pt x="0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7" name="Google Shape;4547;p44"/>
            <p:cNvSpPr/>
            <p:nvPr/>
          </p:nvSpPr>
          <p:spPr>
            <a:xfrm>
              <a:off x="3582225" y="2386625"/>
              <a:ext cx="10675" cy="12550"/>
            </a:xfrm>
            <a:custGeom>
              <a:avLst/>
              <a:gdLst/>
              <a:ahLst/>
              <a:cxnLst/>
              <a:rect l="l" t="t" r="r" b="b"/>
              <a:pathLst>
                <a:path w="427" h="502" extrusionOk="0">
                  <a:moveTo>
                    <a:pt x="427" y="0"/>
                  </a:moveTo>
                  <a:lnTo>
                    <a:pt x="1" y="276"/>
                  </a:lnTo>
                  <a:lnTo>
                    <a:pt x="1" y="502"/>
                  </a:lnTo>
                  <a:lnTo>
                    <a:pt x="427" y="251"/>
                  </a:lnTo>
                  <a:lnTo>
                    <a:pt x="427" y="0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8" name="Google Shape;4548;p44"/>
            <p:cNvSpPr/>
            <p:nvPr/>
          </p:nvSpPr>
          <p:spPr>
            <a:xfrm>
              <a:off x="3565300" y="2385375"/>
              <a:ext cx="13825" cy="13800"/>
            </a:xfrm>
            <a:custGeom>
              <a:avLst/>
              <a:gdLst/>
              <a:ahLst/>
              <a:cxnLst/>
              <a:rect l="l" t="t" r="r" b="b"/>
              <a:pathLst>
                <a:path w="553" h="552" extrusionOk="0">
                  <a:moveTo>
                    <a:pt x="1" y="0"/>
                  </a:moveTo>
                  <a:lnTo>
                    <a:pt x="1" y="251"/>
                  </a:lnTo>
                  <a:lnTo>
                    <a:pt x="552" y="552"/>
                  </a:lnTo>
                  <a:lnTo>
                    <a:pt x="552" y="32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9" name="Google Shape;4549;p44"/>
            <p:cNvSpPr/>
            <p:nvPr/>
          </p:nvSpPr>
          <p:spPr>
            <a:xfrm>
              <a:off x="3581600" y="239352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0" name="Google Shape;4550;p44"/>
            <p:cNvSpPr/>
            <p:nvPr/>
          </p:nvSpPr>
          <p:spPr>
            <a:xfrm>
              <a:off x="3580975" y="239352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26" y="251"/>
                    <a:pt x="26" y="226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1" name="Google Shape;4551;p44"/>
            <p:cNvSpPr/>
            <p:nvPr/>
          </p:nvSpPr>
          <p:spPr>
            <a:xfrm>
              <a:off x="3580975" y="23935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2" name="Google Shape;4552;p44"/>
            <p:cNvSpPr/>
            <p:nvPr/>
          </p:nvSpPr>
          <p:spPr>
            <a:xfrm>
              <a:off x="3580350" y="239352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3" name="Google Shape;4553;p44"/>
            <p:cNvSpPr/>
            <p:nvPr/>
          </p:nvSpPr>
          <p:spPr>
            <a:xfrm>
              <a:off x="3580350" y="23935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4" name="Google Shape;4554;p44"/>
            <p:cNvSpPr/>
            <p:nvPr/>
          </p:nvSpPr>
          <p:spPr>
            <a:xfrm>
              <a:off x="3580350" y="23935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5" name="Google Shape;4555;p44"/>
            <p:cNvSpPr/>
            <p:nvPr/>
          </p:nvSpPr>
          <p:spPr>
            <a:xfrm>
              <a:off x="3579725" y="239352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6" name="Google Shape;4556;p44"/>
            <p:cNvSpPr/>
            <p:nvPr/>
          </p:nvSpPr>
          <p:spPr>
            <a:xfrm>
              <a:off x="3579725" y="23935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7" name="Google Shape;4557;p44"/>
            <p:cNvSpPr/>
            <p:nvPr/>
          </p:nvSpPr>
          <p:spPr>
            <a:xfrm>
              <a:off x="3579100" y="239352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5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8" name="Google Shape;4558;p44"/>
            <p:cNvSpPr/>
            <p:nvPr/>
          </p:nvSpPr>
          <p:spPr>
            <a:xfrm>
              <a:off x="3579100" y="239352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51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9" name="Google Shape;4559;p44"/>
            <p:cNvSpPr/>
            <p:nvPr/>
          </p:nvSpPr>
          <p:spPr>
            <a:xfrm>
              <a:off x="3579100" y="23935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0" name="Google Shape;4560;p44"/>
            <p:cNvSpPr/>
            <p:nvPr/>
          </p:nvSpPr>
          <p:spPr>
            <a:xfrm>
              <a:off x="3564050" y="2376750"/>
              <a:ext cx="30100" cy="16775"/>
            </a:xfrm>
            <a:custGeom>
              <a:avLst/>
              <a:gdLst/>
              <a:ahLst/>
              <a:cxnLst/>
              <a:rect l="l" t="t" r="r" b="b"/>
              <a:pathLst>
                <a:path w="1204" h="671" extrusionOk="0">
                  <a:moveTo>
                    <a:pt x="555" y="1"/>
                  </a:moveTo>
                  <a:cubicBezTo>
                    <a:pt x="533" y="1"/>
                    <a:pt x="515" y="7"/>
                    <a:pt x="502" y="19"/>
                  </a:cubicBezTo>
                  <a:lnTo>
                    <a:pt x="51" y="270"/>
                  </a:lnTo>
                  <a:cubicBezTo>
                    <a:pt x="1" y="295"/>
                    <a:pt x="1" y="320"/>
                    <a:pt x="51" y="345"/>
                  </a:cubicBezTo>
                  <a:lnTo>
                    <a:pt x="602" y="671"/>
                  </a:lnTo>
                  <a:lnTo>
                    <a:pt x="728" y="671"/>
                  </a:lnTo>
                  <a:lnTo>
                    <a:pt x="1154" y="395"/>
                  </a:lnTo>
                  <a:cubicBezTo>
                    <a:pt x="1204" y="395"/>
                    <a:pt x="1204" y="345"/>
                    <a:pt x="1154" y="320"/>
                  </a:cubicBezTo>
                  <a:lnTo>
                    <a:pt x="627" y="19"/>
                  </a:lnTo>
                  <a:cubicBezTo>
                    <a:pt x="602" y="7"/>
                    <a:pt x="577" y="1"/>
                    <a:pt x="555" y="1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1" name="Google Shape;4561;p44"/>
            <p:cNvSpPr/>
            <p:nvPr/>
          </p:nvSpPr>
          <p:spPr>
            <a:xfrm>
              <a:off x="3565300" y="2376600"/>
              <a:ext cx="27600" cy="15050"/>
            </a:xfrm>
            <a:custGeom>
              <a:avLst/>
              <a:gdLst/>
              <a:ahLst/>
              <a:cxnLst/>
              <a:rect l="l" t="t" r="r" b="b"/>
              <a:pathLst>
                <a:path w="1104" h="602" extrusionOk="0">
                  <a:moveTo>
                    <a:pt x="502" y="0"/>
                  </a:moveTo>
                  <a:cubicBezTo>
                    <a:pt x="502" y="0"/>
                    <a:pt x="477" y="0"/>
                    <a:pt x="452" y="25"/>
                  </a:cubicBezTo>
                  <a:cubicBezTo>
                    <a:pt x="452" y="25"/>
                    <a:pt x="1" y="276"/>
                    <a:pt x="1" y="276"/>
                  </a:cubicBezTo>
                  <a:lnTo>
                    <a:pt x="26" y="276"/>
                  </a:lnTo>
                  <a:lnTo>
                    <a:pt x="552" y="602"/>
                  </a:lnTo>
                  <a:lnTo>
                    <a:pt x="653" y="602"/>
                  </a:lnTo>
                  <a:cubicBezTo>
                    <a:pt x="653" y="602"/>
                    <a:pt x="1104" y="326"/>
                    <a:pt x="1104" y="326"/>
                  </a:cubicBezTo>
                  <a:lnTo>
                    <a:pt x="552" y="25"/>
                  </a:lnTo>
                  <a:cubicBezTo>
                    <a:pt x="552" y="0"/>
                    <a:pt x="527" y="0"/>
                    <a:pt x="502" y="0"/>
                  </a:cubicBez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2" name="Google Shape;4562;p44"/>
            <p:cNvSpPr/>
            <p:nvPr/>
          </p:nvSpPr>
          <p:spPr>
            <a:xfrm>
              <a:off x="3621075" y="2387875"/>
              <a:ext cx="11300" cy="11925"/>
            </a:xfrm>
            <a:custGeom>
              <a:avLst/>
              <a:gdLst/>
              <a:ahLst/>
              <a:cxnLst/>
              <a:rect l="l" t="t" r="r" b="b"/>
              <a:pathLst>
                <a:path w="452" h="477" extrusionOk="0">
                  <a:moveTo>
                    <a:pt x="452" y="0"/>
                  </a:moveTo>
                  <a:lnTo>
                    <a:pt x="1" y="251"/>
                  </a:lnTo>
                  <a:lnTo>
                    <a:pt x="1" y="477"/>
                  </a:lnTo>
                  <a:lnTo>
                    <a:pt x="452" y="226"/>
                  </a:lnTo>
                  <a:lnTo>
                    <a:pt x="452" y="0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3" name="Google Shape;4563;p44"/>
            <p:cNvSpPr/>
            <p:nvPr/>
          </p:nvSpPr>
          <p:spPr>
            <a:xfrm>
              <a:off x="3604150" y="2386000"/>
              <a:ext cx="13825" cy="13800"/>
            </a:xfrm>
            <a:custGeom>
              <a:avLst/>
              <a:gdLst/>
              <a:ahLst/>
              <a:cxnLst/>
              <a:rect l="l" t="t" r="r" b="b"/>
              <a:pathLst>
                <a:path w="553" h="552" extrusionOk="0">
                  <a:moveTo>
                    <a:pt x="1" y="0"/>
                  </a:moveTo>
                  <a:lnTo>
                    <a:pt x="1" y="251"/>
                  </a:lnTo>
                  <a:lnTo>
                    <a:pt x="552" y="552"/>
                  </a:lnTo>
                  <a:lnTo>
                    <a:pt x="552" y="32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4" name="Google Shape;4564;p44"/>
            <p:cNvSpPr/>
            <p:nvPr/>
          </p:nvSpPr>
          <p:spPr>
            <a:xfrm>
              <a:off x="3709425" y="23947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26"/>
                  </a:lnTo>
                  <a:cubicBezTo>
                    <a:pt x="25" y="226"/>
                    <a:pt x="25" y="226"/>
                    <a:pt x="25" y="251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5" name="Google Shape;4565;p44"/>
            <p:cNvSpPr/>
            <p:nvPr/>
          </p:nvSpPr>
          <p:spPr>
            <a:xfrm>
              <a:off x="3709425" y="23947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6" name="Google Shape;4566;p44"/>
            <p:cNvSpPr/>
            <p:nvPr/>
          </p:nvSpPr>
          <p:spPr>
            <a:xfrm>
              <a:off x="3709425" y="23947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7" name="Google Shape;4567;p44"/>
            <p:cNvSpPr/>
            <p:nvPr/>
          </p:nvSpPr>
          <p:spPr>
            <a:xfrm>
              <a:off x="3709425" y="23947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8" name="Google Shape;4568;p44"/>
            <p:cNvSpPr/>
            <p:nvPr/>
          </p:nvSpPr>
          <p:spPr>
            <a:xfrm>
              <a:off x="3708800" y="23947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9" name="Google Shape;4569;p44"/>
            <p:cNvSpPr/>
            <p:nvPr/>
          </p:nvSpPr>
          <p:spPr>
            <a:xfrm>
              <a:off x="3708800" y="23947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0" name="Google Shape;4570;p44"/>
            <p:cNvSpPr/>
            <p:nvPr/>
          </p:nvSpPr>
          <p:spPr>
            <a:xfrm>
              <a:off x="3708800" y="23947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1" name="Google Shape;4571;p44"/>
            <p:cNvSpPr/>
            <p:nvPr/>
          </p:nvSpPr>
          <p:spPr>
            <a:xfrm>
              <a:off x="3708175" y="23947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2" name="Google Shape;4572;p44"/>
            <p:cNvSpPr/>
            <p:nvPr/>
          </p:nvSpPr>
          <p:spPr>
            <a:xfrm>
              <a:off x="3708175" y="23947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3" name="Google Shape;4573;p44"/>
            <p:cNvSpPr/>
            <p:nvPr/>
          </p:nvSpPr>
          <p:spPr>
            <a:xfrm>
              <a:off x="3708175" y="23947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4" name="Google Shape;4574;p44"/>
            <p:cNvSpPr/>
            <p:nvPr/>
          </p:nvSpPr>
          <p:spPr>
            <a:xfrm>
              <a:off x="3707550" y="23947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26"/>
                    <a:pt x="0" y="226"/>
                    <a:pt x="25" y="226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5" name="Google Shape;4575;p44"/>
            <p:cNvSpPr/>
            <p:nvPr/>
          </p:nvSpPr>
          <p:spPr>
            <a:xfrm>
              <a:off x="3620450" y="239415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26" y="251"/>
                    <a:pt x="26" y="226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6" name="Google Shape;4576;p44"/>
            <p:cNvSpPr/>
            <p:nvPr/>
          </p:nvSpPr>
          <p:spPr>
            <a:xfrm>
              <a:off x="3619825" y="239415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6" y="0"/>
                  </a:moveTo>
                  <a:cubicBezTo>
                    <a:pt x="26" y="0"/>
                    <a:pt x="26" y="0"/>
                    <a:pt x="0" y="25"/>
                  </a:cubicBezTo>
                  <a:lnTo>
                    <a:pt x="0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7" name="Google Shape;4577;p44"/>
            <p:cNvSpPr/>
            <p:nvPr/>
          </p:nvSpPr>
          <p:spPr>
            <a:xfrm>
              <a:off x="3619825" y="23947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8" name="Google Shape;4578;p44"/>
            <p:cNvSpPr/>
            <p:nvPr/>
          </p:nvSpPr>
          <p:spPr>
            <a:xfrm>
              <a:off x="3619825" y="23947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9" name="Google Shape;4579;p44"/>
            <p:cNvSpPr/>
            <p:nvPr/>
          </p:nvSpPr>
          <p:spPr>
            <a:xfrm>
              <a:off x="3619200" y="23947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0" name="Google Shape;4580;p44"/>
            <p:cNvSpPr/>
            <p:nvPr/>
          </p:nvSpPr>
          <p:spPr>
            <a:xfrm>
              <a:off x="3619200" y="23947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1" name="Google Shape;4581;p44"/>
            <p:cNvSpPr/>
            <p:nvPr/>
          </p:nvSpPr>
          <p:spPr>
            <a:xfrm>
              <a:off x="3618575" y="23947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2" name="Google Shape;4582;p44"/>
            <p:cNvSpPr/>
            <p:nvPr/>
          </p:nvSpPr>
          <p:spPr>
            <a:xfrm>
              <a:off x="3618575" y="23941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25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25"/>
                    <a:pt x="0" y="25"/>
                    <a:pt x="0" y="25"/>
                  </a:cubicBez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3" name="Google Shape;4583;p44"/>
            <p:cNvSpPr/>
            <p:nvPr/>
          </p:nvSpPr>
          <p:spPr>
            <a:xfrm>
              <a:off x="3618575" y="23941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4" name="Google Shape;4584;p44"/>
            <p:cNvSpPr/>
            <p:nvPr/>
          </p:nvSpPr>
          <p:spPr>
            <a:xfrm>
              <a:off x="3617950" y="239415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5" name="Google Shape;4585;p44"/>
            <p:cNvSpPr/>
            <p:nvPr/>
          </p:nvSpPr>
          <p:spPr>
            <a:xfrm>
              <a:off x="3617950" y="23941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6" name="Google Shape;4586;p44"/>
            <p:cNvSpPr/>
            <p:nvPr/>
          </p:nvSpPr>
          <p:spPr>
            <a:xfrm>
              <a:off x="3603525" y="2377375"/>
              <a:ext cx="29475" cy="17250"/>
            </a:xfrm>
            <a:custGeom>
              <a:avLst/>
              <a:gdLst/>
              <a:ahLst/>
              <a:cxnLst/>
              <a:rect l="l" t="t" r="r" b="b"/>
              <a:pathLst>
                <a:path w="1179" h="690" extrusionOk="0">
                  <a:moveTo>
                    <a:pt x="540" y="1"/>
                  </a:moveTo>
                  <a:cubicBezTo>
                    <a:pt x="515" y="1"/>
                    <a:pt x="490" y="7"/>
                    <a:pt x="477" y="19"/>
                  </a:cubicBezTo>
                  <a:lnTo>
                    <a:pt x="26" y="295"/>
                  </a:lnTo>
                  <a:cubicBezTo>
                    <a:pt x="1" y="295"/>
                    <a:pt x="1" y="345"/>
                    <a:pt x="26" y="370"/>
                  </a:cubicBezTo>
                  <a:lnTo>
                    <a:pt x="577" y="671"/>
                  </a:lnTo>
                  <a:cubicBezTo>
                    <a:pt x="590" y="684"/>
                    <a:pt x="609" y="690"/>
                    <a:pt x="631" y="690"/>
                  </a:cubicBezTo>
                  <a:cubicBezTo>
                    <a:pt x="652" y="690"/>
                    <a:pt x="678" y="684"/>
                    <a:pt x="703" y="671"/>
                  </a:cubicBezTo>
                  <a:lnTo>
                    <a:pt x="1154" y="420"/>
                  </a:lnTo>
                  <a:cubicBezTo>
                    <a:pt x="1179" y="395"/>
                    <a:pt x="1179" y="370"/>
                    <a:pt x="1154" y="345"/>
                  </a:cubicBezTo>
                  <a:lnTo>
                    <a:pt x="602" y="19"/>
                  </a:lnTo>
                  <a:cubicBezTo>
                    <a:pt x="590" y="7"/>
                    <a:pt x="565" y="1"/>
                    <a:pt x="540" y="1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7" name="Google Shape;4587;p44"/>
            <p:cNvSpPr/>
            <p:nvPr/>
          </p:nvSpPr>
          <p:spPr>
            <a:xfrm>
              <a:off x="3604775" y="2377850"/>
              <a:ext cx="26975" cy="15050"/>
            </a:xfrm>
            <a:custGeom>
              <a:avLst/>
              <a:gdLst/>
              <a:ahLst/>
              <a:cxnLst/>
              <a:rect l="l" t="t" r="r" b="b"/>
              <a:pathLst>
                <a:path w="1079" h="602" extrusionOk="0">
                  <a:moveTo>
                    <a:pt x="452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76"/>
                  </a:cubicBezTo>
                  <a:lnTo>
                    <a:pt x="552" y="577"/>
                  </a:lnTo>
                  <a:cubicBezTo>
                    <a:pt x="552" y="577"/>
                    <a:pt x="577" y="602"/>
                    <a:pt x="577" y="602"/>
                  </a:cubicBezTo>
                  <a:cubicBezTo>
                    <a:pt x="602" y="602"/>
                    <a:pt x="628" y="577"/>
                    <a:pt x="628" y="577"/>
                  </a:cubicBezTo>
                  <a:lnTo>
                    <a:pt x="1079" y="326"/>
                  </a:lnTo>
                  <a:cubicBezTo>
                    <a:pt x="1079" y="326"/>
                    <a:pt x="1079" y="326"/>
                    <a:pt x="1079" y="301"/>
                  </a:cubicBezTo>
                  <a:lnTo>
                    <a:pt x="527" y="0"/>
                  </a:ln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8" name="Google Shape;4588;p44"/>
            <p:cNvSpPr/>
            <p:nvPr/>
          </p:nvSpPr>
          <p:spPr>
            <a:xfrm>
              <a:off x="3546525" y="2387875"/>
              <a:ext cx="11300" cy="12550"/>
            </a:xfrm>
            <a:custGeom>
              <a:avLst/>
              <a:gdLst/>
              <a:ahLst/>
              <a:cxnLst/>
              <a:rect l="l" t="t" r="r" b="b"/>
              <a:pathLst>
                <a:path w="452" h="502" extrusionOk="0">
                  <a:moveTo>
                    <a:pt x="451" y="0"/>
                  </a:moveTo>
                  <a:lnTo>
                    <a:pt x="0" y="276"/>
                  </a:lnTo>
                  <a:lnTo>
                    <a:pt x="0" y="502"/>
                  </a:lnTo>
                  <a:lnTo>
                    <a:pt x="451" y="251"/>
                  </a:lnTo>
                  <a:lnTo>
                    <a:pt x="45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9" name="Google Shape;4589;p44"/>
            <p:cNvSpPr/>
            <p:nvPr/>
          </p:nvSpPr>
          <p:spPr>
            <a:xfrm>
              <a:off x="3659925" y="2388500"/>
              <a:ext cx="11300" cy="12550"/>
            </a:xfrm>
            <a:custGeom>
              <a:avLst/>
              <a:gdLst/>
              <a:ahLst/>
              <a:cxnLst/>
              <a:rect l="l" t="t" r="r" b="b"/>
              <a:pathLst>
                <a:path w="452" h="502" extrusionOk="0">
                  <a:moveTo>
                    <a:pt x="452" y="1"/>
                  </a:moveTo>
                  <a:lnTo>
                    <a:pt x="0" y="251"/>
                  </a:lnTo>
                  <a:lnTo>
                    <a:pt x="0" y="502"/>
                  </a:lnTo>
                  <a:lnTo>
                    <a:pt x="452" y="251"/>
                  </a:lnTo>
                  <a:lnTo>
                    <a:pt x="452" y="1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0" name="Google Shape;4590;p44"/>
            <p:cNvSpPr/>
            <p:nvPr/>
          </p:nvSpPr>
          <p:spPr>
            <a:xfrm>
              <a:off x="3643000" y="2387250"/>
              <a:ext cx="13825" cy="13800"/>
            </a:xfrm>
            <a:custGeom>
              <a:avLst/>
              <a:gdLst/>
              <a:ahLst/>
              <a:cxnLst/>
              <a:rect l="l" t="t" r="r" b="b"/>
              <a:pathLst>
                <a:path w="553" h="552" extrusionOk="0">
                  <a:moveTo>
                    <a:pt x="1" y="0"/>
                  </a:moveTo>
                  <a:lnTo>
                    <a:pt x="1" y="226"/>
                  </a:lnTo>
                  <a:lnTo>
                    <a:pt x="552" y="552"/>
                  </a:lnTo>
                  <a:lnTo>
                    <a:pt x="552" y="30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1" name="Google Shape;4591;p44"/>
            <p:cNvSpPr/>
            <p:nvPr/>
          </p:nvSpPr>
          <p:spPr>
            <a:xfrm>
              <a:off x="3659300" y="23947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5" y="0"/>
                  </a:moveTo>
                  <a:cubicBezTo>
                    <a:pt x="25" y="0"/>
                    <a:pt x="25" y="25"/>
                    <a:pt x="0" y="25"/>
                  </a:cubicBez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2" name="Google Shape;4592;p44"/>
            <p:cNvSpPr/>
            <p:nvPr/>
          </p:nvSpPr>
          <p:spPr>
            <a:xfrm>
              <a:off x="3659300" y="23954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3" name="Google Shape;4593;p44"/>
            <p:cNvSpPr/>
            <p:nvPr/>
          </p:nvSpPr>
          <p:spPr>
            <a:xfrm>
              <a:off x="3658675" y="239540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4" name="Google Shape;4594;p44"/>
            <p:cNvSpPr/>
            <p:nvPr/>
          </p:nvSpPr>
          <p:spPr>
            <a:xfrm>
              <a:off x="3658675" y="23954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5" name="Google Shape;4595;p44"/>
            <p:cNvSpPr/>
            <p:nvPr/>
          </p:nvSpPr>
          <p:spPr>
            <a:xfrm>
              <a:off x="3658050" y="239540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6" name="Google Shape;4596;p44"/>
            <p:cNvSpPr/>
            <p:nvPr/>
          </p:nvSpPr>
          <p:spPr>
            <a:xfrm>
              <a:off x="3658050" y="23954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7" name="Google Shape;4597;p44"/>
            <p:cNvSpPr/>
            <p:nvPr/>
          </p:nvSpPr>
          <p:spPr>
            <a:xfrm>
              <a:off x="3658050" y="23954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8" name="Google Shape;4598;p44"/>
            <p:cNvSpPr/>
            <p:nvPr/>
          </p:nvSpPr>
          <p:spPr>
            <a:xfrm>
              <a:off x="3657425" y="239540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9" name="Google Shape;4599;p44"/>
            <p:cNvSpPr/>
            <p:nvPr/>
          </p:nvSpPr>
          <p:spPr>
            <a:xfrm>
              <a:off x="3657425" y="23954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0" name="Google Shape;4600;p44"/>
            <p:cNvSpPr/>
            <p:nvPr/>
          </p:nvSpPr>
          <p:spPr>
            <a:xfrm>
              <a:off x="3656800" y="239540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1" name="Google Shape;4601;p44"/>
            <p:cNvSpPr/>
            <p:nvPr/>
          </p:nvSpPr>
          <p:spPr>
            <a:xfrm>
              <a:off x="3656800" y="23947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25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25"/>
                    <a:pt x="0" y="25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2" name="Google Shape;4602;p44"/>
            <p:cNvSpPr/>
            <p:nvPr/>
          </p:nvSpPr>
          <p:spPr>
            <a:xfrm>
              <a:off x="3642375" y="2378625"/>
              <a:ext cx="29475" cy="16625"/>
            </a:xfrm>
            <a:custGeom>
              <a:avLst/>
              <a:gdLst/>
              <a:ahLst/>
              <a:cxnLst/>
              <a:rect l="l" t="t" r="r" b="b"/>
              <a:pathLst>
                <a:path w="1179" h="665" extrusionOk="0">
                  <a:moveTo>
                    <a:pt x="540" y="1"/>
                  </a:moveTo>
                  <a:cubicBezTo>
                    <a:pt x="514" y="1"/>
                    <a:pt x="489" y="7"/>
                    <a:pt x="477" y="20"/>
                  </a:cubicBezTo>
                  <a:lnTo>
                    <a:pt x="26" y="270"/>
                  </a:lnTo>
                  <a:cubicBezTo>
                    <a:pt x="1" y="295"/>
                    <a:pt x="1" y="320"/>
                    <a:pt x="26" y="345"/>
                  </a:cubicBezTo>
                  <a:lnTo>
                    <a:pt x="577" y="646"/>
                  </a:lnTo>
                  <a:cubicBezTo>
                    <a:pt x="590" y="659"/>
                    <a:pt x="615" y="665"/>
                    <a:pt x="640" y="665"/>
                  </a:cubicBezTo>
                  <a:cubicBezTo>
                    <a:pt x="665" y="665"/>
                    <a:pt x="690" y="659"/>
                    <a:pt x="702" y="646"/>
                  </a:cubicBezTo>
                  <a:lnTo>
                    <a:pt x="1154" y="396"/>
                  </a:lnTo>
                  <a:cubicBezTo>
                    <a:pt x="1179" y="370"/>
                    <a:pt x="1179" y="345"/>
                    <a:pt x="1154" y="320"/>
                  </a:cubicBezTo>
                  <a:lnTo>
                    <a:pt x="602" y="20"/>
                  </a:lnTo>
                  <a:cubicBezTo>
                    <a:pt x="590" y="7"/>
                    <a:pt x="565" y="1"/>
                    <a:pt x="540" y="1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3" name="Google Shape;4603;p44"/>
            <p:cNvSpPr/>
            <p:nvPr/>
          </p:nvSpPr>
          <p:spPr>
            <a:xfrm>
              <a:off x="3643625" y="2378475"/>
              <a:ext cx="26975" cy="15050"/>
            </a:xfrm>
            <a:custGeom>
              <a:avLst/>
              <a:gdLst/>
              <a:ahLst/>
              <a:cxnLst/>
              <a:rect l="l" t="t" r="r" b="b"/>
              <a:pathLst>
                <a:path w="1079" h="602" extrusionOk="0">
                  <a:moveTo>
                    <a:pt x="452" y="0"/>
                  </a:moveTo>
                  <a:cubicBezTo>
                    <a:pt x="452" y="0"/>
                    <a:pt x="1" y="276"/>
                    <a:pt x="1" y="276"/>
                  </a:cubicBezTo>
                  <a:lnTo>
                    <a:pt x="552" y="577"/>
                  </a:lnTo>
                  <a:cubicBezTo>
                    <a:pt x="552" y="602"/>
                    <a:pt x="577" y="602"/>
                    <a:pt x="577" y="602"/>
                  </a:cubicBezTo>
                  <a:cubicBezTo>
                    <a:pt x="602" y="602"/>
                    <a:pt x="627" y="602"/>
                    <a:pt x="627" y="577"/>
                  </a:cubicBezTo>
                  <a:cubicBezTo>
                    <a:pt x="627" y="577"/>
                    <a:pt x="1079" y="326"/>
                    <a:pt x="1079" y="326"/>
                  </a:cubicBezTo>
                  <a:lnTo>
                    <a:pt x="527" y="0"/>
                  </a:ln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4" name="Google Shape;4604;p44"/>
            <p:cNvSpPr/>
            <p:nvPr/>
          </p:nvSpPr>
          <p:spPr>
            <a:xfrm>
              <a:off x="3585350" y="2389125"/>
              <a:ext cx="11325" cy="11925"/>
            </a:xfrm>
            <a:custGeom>
              <a:avLst/>
              <a:gdLst/>
              <a:ahLst/>
              <a:cxnLst/>
              <a:rect l="l" t="t" r="r" b="b"/>
              <a:pathLst>
                <a:path w="453" h="477" extrusionOk="0">
                  <a:moveTo>
                    <a:pt x="452" y="1"/>
                  </a:moveTo>
                  <a:lnTo>
                    <a:pt x="1" y="251"/>
                  </a:lnTo>
                  <a:lnTo>
                    <a:pt x="1" y="477"/>
                  </a:lnTo>
                  <a:lnTo>
                    <a:pt x="452" y="226"/>
                  </a:lnTo>
                  <a:lnTo>
                    <a:pt x="45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5" name="Google Shape;4605;p44"/>
            <p:cNvSpPr/>
            <p:nvPr/>
          </p:nvSpPr>
          <p:spPr>
            <a:xfrm>
              <a:off x="3546525" y="23947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6" name="Google Shape;4606;p44"/>
            <p:cNvSpPr/>
            <p:nvPr/>
          </p:nvSpPr>
          <p:spPr>
            <a:xfrm>
              <a:off x="3546525" y="23947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7" name="Google Shape;4607;p44"/>
            <p:cNvSpPr/>
            <p:nvPr/>
          </p:nvSpPr>
          <p:spPr>
            <a:xfrm>
              <a:off x="3545900" y="23947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26"/>
                    <a:pt x="25" y="226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8" name="Google Shape;4608;p44"/>
            <p:cNvSpPr/>
            <p:nvPr/>
          </p:nvSpPr>
          <p:spPr>
            <a:xfrm>
              <a:off x="3545900" y="23947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9" name="Google Shape;4609;p44"/>
            <p:cNvSpPr/>
            <p:nvPr/>
          </p:nvSpPr>
          <p:spPr>
            <a:xfrm>
              <a:off x="3545900" y="23947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5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0" name="Google Shape;4610;p44"/>
            <p:cNvSpPr/>
            <p:nvPr/>
          </p:nvSpPr>
          <p:spPr>
            <a:xfrm>
              <a:off x="3545900" y="23954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1" name="Google Shape;4611;p44"/>
            <p:cNvSpPr/>
            <p:nvPr/>
          </p:nvSpPr>
          <p:spPr>
            <a:xfrm>
              <a:off x="3545900" y="23954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2" name="Google Shape;4612;p44"/>
            <p:cNvSpPr/>
            <p:nvPr/>
          </p:nvSpPr>
          <p:spPr>
            <a:xfrm>
              <a:off x="3545900" y="23954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3" name="Google Shape;4613;p44"/>
            <p:cNvSpPr/>
            <p:nvPr/>
          </p:nvSpPr>
          <p:spPr>
            <a:xfrm>
              <a:off x="3698775" y="2392875"/>
              <a:ext cx="5025" cy="9425"/>
            </a:xfrm>
            <a:custGeom>
              <a:avLst/>
              <a:gdLst/>
              <a:ahLst/>
              <a:cxnLst/>
              <a:rect l="l" t="t" r="r" b="b"/>
              <a:pathLst>
                <a:path w="201" h="377" extrusionOk="0">
                  <a:moveTo>
                    <a:pt x="201" y="1"/>
                  </a:moveTo>
                  <a:lnTo>
                    <a:pt x="0" y="126"/>
                  </a:lnTo>
                  <a:lnTo>
                    <a:pt x="0" y="377"/>
                  </a:lnTo>
                  <a:lnTo>
                    <a:pt x="201" y="227"/>
                  </a:lnTo>
                  <a:lnTo>
                    <a:pt x="201" y="1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4" name="Google Shape;4614;p44"/>
            <p:cNvSpPr/>
            <p:nvPr/>
          </p:nvSpPr>
          <p:spPr>
            <a:xfrm>
              <a:off x="3681850" y="2387875"/>
              <a:ext cx="14450" cy="14425"/>
            </a:xfrm>
            <a:custGeom>
              <a:avLst/>
              <a:gdLst/>
              <a:ahLst/>
              <a:cxnLst/>
              <a:rect l="l" t="t" r="r" b="b"/>
              <a:pathLst>
                <a:path w="578" h="577" extrusionOk="0">
                  <a:moveTo>
                    <a:pt x="1" y="0"/>
                  </a:moveTo>
                  <a:lnTo>
                    <a:pt x="1" y="226"/>
                  </a:lnTo>
                  <a:lnTo>
                    <a:pt x="577" y="577"/>
                  </a:lnTo>
                  <a:lnTo>
                    <a:pt x="577" y="32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5" name="Google Shape;4615;p44"/>
            <p:cNvSpPr/>
            <p:nvPr/>
          </p:nvSpPr>
          <p:spPr>
            <a:xfrm>
              <a:off x="3560925" y="2387875"/>
              <a:ext cx="13800" cy="13800"/>
            </a:xfrm>
            <a:custGeom>
              <a:avLst/>
              <a:gdLst/>
              <a:ahLst/>
              <a:cxnLst/>
              <a:rect l="l" t="t" r="r" b="b"/>
              <a:pathLst>
                <a:path w="552" h="552" extrusionOk="0">
                  <a:moveTo>
                    <a:pt x="1" y="0"/>
                  </a:moveTo>
                  <a:lnTo>
                    <a:pt x="1" y="251"/>
                  </a:lnTo>
                  <a:lnTo>
                    <a:pt x="552" y="552"/>
                  </a:lnTo>
                  <a:lnTo>
                    <a:pt x="552" y="32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6" name="Google Shape;4616;p44"/>
            <p:cNvSpPr/>
            <p:nvPr/>
          </p:nvSpPr>
          <p:spPr>
            <a:xfrm>
              <a:off x="3624200" y="2389750"/>
              <a:ext cx="11325" cy="12550"/>
            </a:xfrm>
            <a:custGeom>
              <a:avLst/>
              <a:gdLst/>
              <a:ahLst/>
              <a:cxnLst/>
              <a:rect l="l" t="t" r="r" b="b"/>
              <a:pathLst>
                <a:path w="453" h="502" extrusionOk="0">
                  <a:moveTo>
                    <a:pt x="452" y="1"/>
                  </a:moveTo>
                  <a:lnTo>
                    <a:pt x="1" y="251"/>
                  </a:lnTo>
                  <a:lnTo>
                    <a:pt x="1" y="502"/>
                  </a:lnTo>
                  <a:lnTo>
                    <a:pt x="452" y="226"/>
                  </a:lnTo>
                  <a:lnTo>
                    <a:pt x="45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7" name="Google Shape;4617;p44"/>
            <p:cNvSpPr/>
            <p:nvPr/>
          </p:nvSpPr>
          <p:spPr>
            <a:xfrm>
              <a:off x="3681225" y="2382850"/>
              <a:ext cx="23825" cy="13675"/>
            </a:xfrm>
            <a:custGeom>
              <a:avLst/>
              <a:gdLst/>
              <a:ahLst/>
              <a:cxnLst/>
              <a:rect l="l" t="t" r="r" b="b"/>
              <a:pathLst>
                <a:path w="953" h="547" extrusionOk="0">
                  <a:moveTo>
                    <a:pt x="251" y="1"/>
                  </a:moveTo>
                  <a:lnTo>
                    <a:pt x="26" y="151"/>
                  </a:lnTo>
                  <a:cubicBezTo>
                    <a:pt x="1" y="151"/>
                    <a:pt x="1" y="176"/>
                    <a:pt x="26" y="201"/>
                  </a:cubicBezTo>
                  <a:lnTo>
                    <a:pt x="602" y="527"/>
                  </a:lnTo>
                  <a:cubicBezTo>
                    <a:pt x="615" y="540"/>
                    <a:pt x="627" y="546"/>
                    <a:pt x="643" y="546"/>
                  </a:cubicBezTo>
                  <a:cubicBezTo>
                    <a:pt x="659" y="546"/>
                    <a:pt x="677" y="540"/>
                    <a:pt x="702" y="527"/>
                  </a:cubicBezTo>
                  <a:lnTo>
                    <a:pt x="903" y="402"/>
                  </a:lnTo>
                  <a:cubicBezTo>
                    <a:pt x="953" y="377"/>
                    <a:pt x="928" y="352"/>
                    <a:pt x="903" y="352"/>
                  </a:cubicBezTo>
                  <a:lnTo>
                    <a:pt x="351" y="1"/>
                  </a:ln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8" name="Google Shape;4618;p44"/>
            <p:cNvSpPr/>
            <p:nvPr/>
          </p:nvSpPr>
          <p:spPr>
            <a:xfrm>
              <a:off x="3682475" y="2382850"/>
              <a:ext cx="20700" cy="11325"/>
            </a:xfrm>
            <a:custGeom>
              <a:avLst/>
              <a:gdLst/>
              <a:ahLst/>
              <a:cxnLst/>
              <a:rect l="l" t="t" r="r" b="b"/>
              <a:pathLst>
                <a:path w="828" h="453" extrusionOk="0">
                  <a:moveTo>
                    <a:pt x="201" y="1"/>
                  </a:moveTo>
                  <a:lnTo>
                    <a:pt x="1" y="126"/>
                  </a:lnTo>
                  <a:lnTo>
                    <a:pt x="552" y="452"/>
                  </a:lnTo>
                  <a:lnTo>
                    <a:pt x="627" y="452"/>
                  </a:lnTo>
                  <a:lnTo>
                    <a:pt x="828" y="327"/>
                  </a:lnTo>
                  <a:lnTo>
                    <a:pt x="276" y="1"/>
                  </a:ln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9" name="Google Shape;4619;p44"/>
            <p:cNvSpPr/>
            <p:nvPr/>
          </p:nvSpPr>
          <p:spPr>
            <a:xfrm>
              <a:off x="3698150" y="239602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0" name="Google Shape;4620;p44"/>
            <p:cNvSpPr/>
            <p:nvPr/>
          </p:nvSpPr>
          <p:spPr>
            <a:xfrm>
              <a:off x="3697525" y="239602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1" name="Google Shape;4621;p44"/>
            <p:cNvSpPr/>
            <p:nvPr/>
          </p:nvSpPr>
          <p:spPr>
            <a:xfrm>
              <a:off x="3697525" y="23960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2" name="Google Shape;4622;p44"/>
            <p:cNvSpPr/>
            <p:nvPr/>
          </p:nvSpPr>
          <p:spPr>
            <a:xfrm>
              <a:off x="3697525" y="23966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3" name="Google Shape;4623;p44"/>
            <p:cNvSpPr/>
            <p:nvPr/>
          </p:nvSpPr>
          <p:spPr>
            <a:xfrm>
              <a:off x="3696900" y="239665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25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4" name="Google Shape;4624;p44"/>
            <p:cNvSpPr/>
            <p:nvPr/>
          </p:nvSpPr>
          <p:spPr>
            <a:xfrm>
              <a:off x="3696900" y="239665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5" name="Google Shape;4625;p44"/>
            <p:cNvSpPr/>
            <p:nvPr/>
          </p:nvSpPr>
          <p:spPr>
            <a:xfrm>
              <a:off x="3696900" y="23960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25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25"/>
                    <a:pt x="0" y="25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6" name="Google Shape;4626;p44"/>
            <p:cNvSpPr/>
            <p:nvPr/>
          </p:nvSpPr>
          <p:spPr>
            <a:xfrm>
              <a:off x="3696900" y="23960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7" name="Google Shape;4627;p44"/>
            <p:cNvSpPr/>
            <p:nvPr/>
          </p:nvSpPr>
          <p:spPr>
            <a:xfrm>
              <a:off x="3696275" y="239602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8" name="Google Shape;4628;p44"/>
            <p:cNvSpPr/>
            <p:nvPr/>
          </p:nvSpPr>
          <p:spPr>
            <a:xfrm>
              <a:off x="3696275" y="23960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9" name="Google Shape;4629;p44"/>
            <p:cNvSpPr/>
            <p:nvPr/>
          </p:nvSpPr>
          <p:spPr>
            <a:xfrm>
              <a:off x="3696275" y="23960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0" name="Google Shape;4630;p44"/>
            <p:cNvSpPr/>
            <p:nvPr/>
          </p:nvSpPr>
          <p:spPr>
            <a:xfrm>
              <a:off x="3585350" y="23954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1" name="Google Shape;4631;p44"/>
            <p:cNvSpPr/>
            <p:nvPr/>
          </p:nvSpPr>
          <p:spPr>
            <a:xfrm>
              <a:off x="3585350" y="23954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2" name="Google Shape;4632;p44"/>
            <p:cNvSpPr/>
            <p:nvPr/>
          </p:nvSpPr>
          <p:spPr>
            <a:xfrm>
              <a:off x="3584725" y="23954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6" y="0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3" name="Google Shape;4633;p44"/>
            <p:cNvSpPr/>
            <p:nvPr/>
          </p:nvSpPr>
          <p:spPr>
            <a:xfrm>
              <a:off x="3584725" y="23954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6" y="0"/>
                  </a:moveTo>
                  <a:cubicBezTo>
                    <a:pt x="1" y="25"/>
                    <a:pt x="1" y="25"/>
                    <a:pt x="1" y="25"/>
                  </a:cubicBezTo>
                  <a:lnTo>
                    <a:pt x="1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4" name="Google Shape;4634;p44"/>
            <p:cNvSpPr/>
            <p:nvPr/>
          </p:nvSpPr>
          <p:spPr>
            <a:xfrm>
              <a:off x="3584725" y="23960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5" name="Google Shape;4635;p44"/>
            <p:cNvSpPr/>
            <p:nvPr/>
          </p:nvSpPr>
          <p:spPr>
            <a:xfrm>
              <a:off x="3584725" y="23960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6" name="Google Shape;4636;p44"/>
            <p:cNvSpPr/>
            <p:nvPr/>
          </p:nvSpPr>
          <p:spPr>
            <a:xfrm>
              <a:off x="3584725" y="23960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7" name="Google Shape;4637;p44"/>
            <p:cNvSpPr/>
            <p:nvPr/>
          </p:nvSpPr>
          <p:spPr>
            <a:xfrm>
              <a:off x="3584725" y="23960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8" name="Google Shape;4638;p44"/>
            <p:cNvSpPr/>
            <p:nvPr/>
          </p:nvSpPr>
          <p:spPr>
            <a:xfrm>
              <a:off x="3545900" y="2395400"/>
              <a:ext cx="650" cy="6900"/>
            </a:xfrm>
            <a:custGeom>
              <a:avLst/>
              <a:gdLst/>
              <a:ahLst/>
              <a:cxnLst/>
              <a:rect l="l" t="t" r="r" b="b"/>
              <a:pathLst>
                <a:path w="26" h="27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51"/>
                    <a:pt x="0" y="276"/>
                    <a:pt x="25" y="276"/>
                  </a:cubicBezTo>
                  <a:lnTo>
                    <a:pt x="25" y="25"/>
                  </a:lnTo>
                  <a:cubicBezTo>
                    <a:pt x="0" y="25"/>
                    <a:pt x="0" y="25"/>
                    <a:pt x="0" y="0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9" name="Google Shape;4639;p44"/>
            <p:cNvSpPr/>
            <p:nvPr/>
          </p:nvSpPr>
          <p:spPr>
            <a:xfrm>
              <a:off x="3599775" y="2389125"/>
              <a:ext cx="13800" cy="13175"/>
            </a:xfrm>
            <a:custGeom>
              <a:avLst/>
              <a:gdLst/>
              <a:ahLst/>
              <a:cxnLst/>
              <a:rect l="l" t="t" r="r" b="b"/>
              <a:pathLst>
                <a:path w="552" h="527" extrusionOk="0">
                  <a:moveTo>
                    <a:pt x="0" y="1"/>
                  </a:moveTo>
                  <a:lnTo>
                    <a:pt x="0" y="226"/>
                  </a:lnTo>
                  <a:lnTo>
                    <a:pt x="552" y="527"/>
                  </a:lnTo>
                  <a:lnTo>
                    <a:pt x="552" y="3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0" name="Google Shape;4640;p44"/>
            <p:cNvSpPr/>
            <p:nvPr/>
          </p:nvSpPr>
          <p:spPr>
            <a:xfrm>
              <a:off x="3663675" y="2390375"/>
              <a:ext cx="10675" cy="12550"/>
            </a:xfrm>
            <a:custGeom>
              <a:avLst/>
              <a:gdLst/>
              <a:ahLst/>
              <a:cxnLst/>
              <a:rect l="l" t="t" r="r" b="b"/>
              <a:pathLst>
                <a:path w="427" h="502" extrusionOk="0">
                  <a:moveTo>
                    <a:pt x="427" y="1"/>
                  </a:moveTo>
                  <a:lnTo>
                    <a:pt x="1" y="276"/>
                  </a:lnTo>
                  <a:lnTo>
                    <a:pt x="1" y="502"/>
                  </a:lnTo>
                  <a:lnTo>
                    <a:pt x="427" y="251"/>
                  </a:lnTo>
                  <a:lnTo>
                    <a:pt x="42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1" name="Google Shape;4641;p44"/>
            <p:cNvSpPr/>
            <p:nvPr/>
          </p:nvSpPr>
          <p:spPr>
            <a:xfrm>
              <a:off x="3574700" y="2396025"/>
              <a:ext cx="650" cy="6900"/>
            </a:xfrm>
            <a:custGeom>
              <a:avLst/>
              <a:gdLst/>
              <a:ahLst/>
              <a:cxnLst/>
              <a:rect l="l" t="t" r="r" b="b"/>
              <a:pathLst>
                <a:path w="26" h="27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51"/>
                    <a:pt x="26" y="251"/>
                    <a:pt x="26" y="276"/>
                  </a:cubicBezTo>
                  <a:lnTo>
                    <a:pt x="26" y="25"/>
                  </a:lnTo>
                  <a:cubicBezTo>
                    <a:pt x="26" y="25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2" name="Google Shape;4642;p44"/>
            <p:cNvSpPr/>
            <p:nvPr/>
          </p:nvSpPr>
          <p:spPr>
            <a:xfrm>
              <a:off x="3624200" y="23960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3" name="Google Shape;4643;p44"/>
            <p:cNvSpPr/>
            <p:nvPr/>
          </p:nvSpPr>
          <p:spPr>
            <a:xfrm>
              <a:off x="3624200" y="23960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4" name="Google Shape;4644;p44"/>
            <p:cNvSpPr/>
            <p:nvPr/>
          </p:nvSpPr>
          <p:spPr>
            <a:xfrm>
              <a:off x="3624200" y="23966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5" name="Google Shape;4645;p44"/>
            <p:cNvSpPr/>
            <p:nvPr/>
          </p:nvSpPr>
          <p:spPr>
            <a:xfrm>
              <a:off x="3624200" y="23966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6" name="Google Shape;4646;p44"/>
            <p:cNvSpPr/>
            <p:nvPr/>
          </p:nvSpPr>
          <p:spPr>
            <a:xfrm>
              <a:off x="3623575" y="239665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26" y="226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7" name="Google Shape;4647;p44"/>
            <p:cNvSpPr/>
            <p:nvPr/>
          </p:nvSpPr>
          <p:spPr>
            <a:xfrm>
              <a:off x="3623575" y="23966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8" name="Google Shape;4648;p44"/>
            <p:cNvSpPr/>
            <p:nvPr/>
          </p:nvSpPr>
          <p:spPr>
            <a:xfrm>
              <a:off x="3623575" y="23966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cubicBezTo>
                    <a:pt x="1" y="25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9" name="Google Shape;4649;p44"/>
            <p:cNvSpPr/>
            <p:nvPr/>
          </p:nvSpPr>
          <p:spPr>
            <a:xfrm>
              <a:off x="3623575" y="23972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0" name="Google Shape;4650;p44"/>
            <p:cNvSpPr/>
            <p:nvPr/>
          </p:nvSpPr>
          <p:spPr>
            <a:xfrm>
              <a:off x="3584725" y="2396025"/>
              <a:ext cx="650" cy="6900"/>
            </a:xfrm>
            <a:custGeom>
              <a:avLst/>
              <a:gdLst/>
              <a:ahLst/>
              <a:cxnLst/>
              <a:rect l="l" t="t" r="r" b="b"/>
              <a:pathLst>
                <a:path w="26" h="276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26" y="276"/>
                    <a:pt x="26" y="276"/>
                  </a:cubicBezTo>
                  <a:lnTo>
                    <a:pt x="26" y="50"/>
                  </a:lnTo>
                  <a:cubicBezTo>
                    <a:pt x="26" y="25"/>
                    <a:pt x="1" y="25"/>
                    <a:pt x="1" y="0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1" name="Google Shape;4651;p44"/>
            <p:cNvSpPr/>
            <p:nvPr/>
          </p:nvSpPr>
          <p:spPr>
            <a:xfrm>
              <a:off x="3638625" y="2389750"/>
              <a:ext cx="13800" cy="13825"/>
            </a:xfrm>
            <a:custGeom>
              <a:avLst/>
              <a:gdLst/>
              <a:ahLst/>
              <a:cxnLst/>
              <a:rect l="l" t="t" r="r" b="b"/>
              <a:pathLst>
                <a:path w="552" h="553" extrusionOk="0">
                  <a:moveTo>
                    <a:pt x="0" y="1"/>
                  </a:moveTo>
                  <a:lnTo>
                    <a:pt x="0" y="226"/>
                  </a:lnTo>
                  <a:lnTo>
                    <a:pt x="552" y="552"/>
                  </a:lnTo>
                  <a:lnTo>
                    <a:pt x="552" y="3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2" name="Google Shape;4652;p44"/>
            <p:cNvSpPr/>
            <p:nvPr/>
          </p:nvSpPr>
          <p:spPr>
            <a:xfrm>
              <a:off x="3613550" y="2396650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26" y="251"/>
                    <a:pt x="26" y="276"/>
                  </a:cubicBezTo>
                  <a:lnTo>
                    <a:pt x="26" y="50"/>
                  </a:lnTo>
                  <a:cubicBezTo>
                    <a:pt x="26" y="25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3" name="Google Shape;4653;p44"/>
            <p:cNvSpPr/>
            <p:nvPr/>
          </p:nvSpPr>
          <p:spPr>
            <a:xfrm>
              <a:off x="3663675" y="23972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4" name="Google Shape;4654;p44"/>
            <p:cNvSpPr/>
            <p:nvPr/>
          </p:nvSpPr>
          <p:spPr>
            <a:xfrm>
              <a:off x="3663050" y="23972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5" name="Google Shape;4655;p44"/>
            <p:cNvSpPr/>
            <p:nvPr/>
          </p:nvSpPr>
          <p:spPr>
            <a:xfrm>
              <a:off x="3663050" y="23972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6" name="Google Shape;4656;p44"/>
            <p:cNvSpPr/>
            <p:nvPr/>
          </p:nvSpPr>
          <p:spPr>
            <a:xfrm>
              <a:off x="3663050" y="23972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7" name="Google Shape;4657;p44"/>
            <p:cNvSpPr/>
            <p:nvPr/>
          </p:nvSpPr>
          <p:spPr>
            <a:xfrm>
              <a:off x="3663050" y="23972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8" name="Google Shape;4658;p44"/>
            <p:cNvSpPr/>
            <p:nvPr/>
          </p:nvSpPr>
          <p:spPr>
            <a:xfrm>
              <a:off x="3663050" y="23979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9" name="Google Shape;4659;p44"/>
            <p:cNvSpPr/>
            <p:nvPr/>
          </p:nvSpPr>
          <p:spPr>
            <a:xfrm>
              <a:off x="3663050" y="23979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0" name="Google Shape;4660;p44"/>
            <p:cNvSpPr/>
            <p:nvPr/>
          </p:nvSpPr>
          <p:spPr>
            <a:xfrm>
              <a:off x="3663050" y="23979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1" name="Google Shape;4661;p44"/>
            <p:cNvSpPr/>
            <p:nvPr/>
          </p:nvSpPr>
          <p:spPr>
            <a:xfrm>
              <a:off x="3701900" y="2394775"/>
              <a:ext cx="5675" cy="9425"/>
            </a:xfrm>
            <a:custGeom>
              <a:avLst/>
              <a:gdLst/>
              <a:ahLst/>
              <a:cxnLst/>
              <a:rect l="l" t="t" r="r" b="b"/>
              <a:pathLst>
                <a:path w="227" h="377" extrusionOk="0">
                  <a:moveTo>
                    <a:pt x="226" y="0"/>
                  </a:moveTo>
                  <a:lnTo>
                    <a:pt x="1" y="125"/>
                  </a:lnTo>
                  <a:lnTo>
                    <a:pt x="1" y="376"/>
                  </a:lnTo>
                  <a:lnTo>
                    <a:pt x="226" y="251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2" name="Google Shape;4662;p44"/>
            <p:cNvSpPr/>
            <p:nvPr/>
          </p:nvSpPr>
          <p:spPr>
            <a:xfrm>
              <a:off x="3575325" y="23966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3" name="Google Shape;4663;p44"/>
            <p:cNvSpPr/>
            <p:nvPr/>
          </p:nvSpPr>
          <p:spPr>
            <a:xfrm>
              <a:off x="3575325" y="23966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4" name="Google Shape;4664;p44"/>
            <p:cNvSpPr/>
            <p:nvPr/>
          </p:nvSpPr>
          <p:spPr>
            <a:xfrm>
              <a:off x="3575325" y="23966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cubicBezTo>
                    <a:pt x="1" y="25"/>
                    <a:pt x="1" y="25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5" name="Google Shape;4665;p44"/>
            <p:cNvSpPr/>
            <p:nvPr/>
          </p:nvSpPr>
          <p:spPr>
            <a:xfrm>
              <a:off x="3574700" y="23972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6" name="Google Shape;4666;p44"/>
            <p:cNvSpPr/>
            <p:nvPr/>
          </p:nvSpPr>
          <p:spPr>
            <a:xfrm>
              <a:off x="3574700" y="23972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7" name="Google Shape;4667;p44"/>
            <p:cNvSpPr/>
            <p:nvPr/>
          </p:nvSpPr>
          <p:spPr>
            <a:xfrm>
              <a:off x="3574700" y="23972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8" name="Google Shape;4668;p44"/>
            <p:cNvSpPr/>
            <p:nvPr/>
          </p:nvSpPr>
          <p:spPr>
            <a:xfrm>
              <a:off x="3574700" y="23972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cubicBezTo>
                    <a:pt x="1" y="25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9" name="Google Shape;4669;p44"/>
            <p:cNvSpPr/>
            <p:nvPr/>
          </p:nvSpPr>
          <p:spPr>
            <a:xfrm>
              <a:off x="3574700" y="23979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0" name="Google Shape;4670;p44"/>
            <p:cNvSpPr/>
            <p:nvPr/>
          </p:nvSpPr>
          <p:spPr>
            <a:xfrm>
              <a:off x="3623575" y="2397275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51"/>
                    <a:pt x="26" y="251"/>
                    <a:pt x="26" y="276"/>
                  </a:cubicBezTo>
                  <a:lnTo>
                    <a:pt x="26" y="25"/>
                  </a:lnTo>
                  <a:cubicBezTo>
                    <a:pt x="26" y="25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1" name="Google Shape;4671;p44"/>
            <p:cNvSpPr/>
            <p:nvPr/>
          </p:nvSpPr>
          <p:spPr>
            <a:xfrm>
              <a:off x="3677475" y="2390375"/>
              <a:ext cx="13800" cy="13825"/>
            </a:xfrm>
            <a:custGeom>
              <a:avLst/>
              <a:gdLst/>
              <a:ahLst/>
              <a:cxnLst/>
              <a:rect l="l" t="t" r="r" b="b"/>
              <a:pathLst>
                <a:path w="552" h="553" extrusionOk="0">
                  <a:moveTo>
                    <a:pt x="0" y="1"/>
                  </a:moveTo>
                  <a:lnTo>
                    <a:pt x="0" y="251"/>
                  </a:lnTo>
                  <a:lnTo>
                    <a:pt x="552" y="552"/>
                  </a:lnTo>
                  <a:lnTo>
                    <a:pt x="552" y="3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2" name="Google Shape;4672;p44"/>
            <p:cNvSpPr/>
            <p:nvPr/>
          </p:nvSpPr>
          <p:spPr>
            <a:xfrm>
              <a:off x="3652400" y="2397275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0"/>
                  </a:moveTo>
                  <a:lnTo>
                    <a:pt x="1" y="251"/>
                  </a:lnTo>
                  <a:cubicBezTo>
                    <a:pt x="26" y="251"/>
                    <a:pt x="26" y="276"/>
                    <a:pt x="26" y="276"/>
                  </a:cubicBezTo>
                  <a:lnTo>
                    <a:pt x="26" y="51"/>
                  </a:lnTo>
                  <a:cubicBezTo>
                    <a:pt x="26" y="25"/>
                    <a:pt x="26" y="25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3" name="Google Shape;4673;p44"/>
            <p:cNvSpPr/>
            <p:nvPr/>
          </p:nvSpPr>
          <p:spPr>
            <a:xfrm>
              <a:off x="3701900" y="23979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4" name="Google Shape;4674;p44"/>
            <p:cNvSpPr/>
            <p:nvPr/>
          </p:nvSpPr>
          <p:spPr>
            <a:xfrm>
              <a:off x="3701900" y="23979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5" name="Google Shape;4675;p44"/>
            <p:cNvSpPr/>
            <p:nvPr/>
          </p:nvSpPr>
          <p:spPr>
            <a:xfrm>
              <a:off x="3701900" y="23985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6" name="Google Shape;4676;p44"/>
            <p:cNvSpPr/>
            <p:nvPr/>
          </p:nvSpPr>
          <p:spPr>
            <a:xfrm>
              <a:off x="3701275" y="23985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7" name="Google Shape;4677;p44"/>
            <p:cNvSpPr/>
            <p:nvPr/>
          </p:nvSpPr>
          <p:spPr>
            <a:xfrm>
              <a:off x="3701275" y="23985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8" name="Google Shape;4678;p44"/>
            <p:cNvSpPr/>
            <p:nvPr/>
          </p:nvSpPr>
          <p:spPr>
            <a:xfrm>
              <a:off x="3701275" y="23985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9" name="Google Shape;4679;p44"/>
            <p:cNvSpPr/>
            <p:nvPr/>
          </p:nvSpPr>
          <p:spPr>
            <a:xfrm>
              <a:off x="3701275" y="23985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0" name="Google Shape;4680;p44"/>
            <p:cNvSpPr/>
            <p:nvPr/>
          </p:nvSpPr>
          <p:spPr>
            <a:xfrm>
              <a:off x="3701275" y="23985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1" name="Google Shape;4681;p44"/>
            <p:cNvSpPr/>
            <p:nvPr/>
          </p:nvSpPr>
          <p:spPr>
            <a:xfrm>
              <a:off x="3614175" y="23979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2" name="Google Shape;4682;p44"/>
            <p:cNvSpPr/>
            <p:nvPr/>
          </p:nvSpPr>
          <p:spPr>
            <a:xfrm>
              <a:off x="3614175" y="23979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3" name="Google Shape;4683;p44"/>
            <p:cNvSpPr/>
            <p:nvPr/>
          </p:nvSpPr>
          <p:spPr>
            <a:xfrm>
              <a:off x="3614175" y="23979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4" name="Google Shape;4684;p44"/>
            <p:cNvSpPr/>
            <p:nvPr/>
          </p:nvSpPr>
          <p:spPr>
            <a:xfrm>
              <a:off x="3614175" y="23979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5" name="Google Shape;4685;p44"/>
            <p:cNvSpPr/>
            <p:nvPr/>
          </p:nvSpPr>
          <p:spPr>
            <a:xfrm>
              <a:off x="3614175" y="23979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6" name="Google Shape;4686;p44"/>
            <p:cNvSpPr/>
            <p:nvPr/>
          </p:nvSpPr>
          <p:spPr>
            <a:xfrm>
              <a:off x="3613550" y="23979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6" y="0"/>
                  </a:moveTo>
                  <a:cubicBezTo>
                    <a:pt x="1" y="0"/>
                    <a:pt x="1" y="26"/>
                    <a:pt x="1" y="26"/>
                  </a:cubicBez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7" name="Google Shape;4687;p44"/>
            <p:cNvSpPr/>
            <p:nvPr/>
          </p:nvSpPr>
          <p:spPr>
            <a:xfrm>
              <a:off x="3613550" y="23985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8" name="Google Shape;4688;p44"/>
            <p:cNvSpPr/>
            <p:nvPr/>
          </p:nvSpPr>
          <p:spPr>
            <a:xfrm>
              <a:off x="3613550" y="23985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9" name="Google Shape;4689;p44"/>
            <p:cNvSpPr/>
            <p:nvPr/>
          </p:nvSpPr>
          <p:spPr>
            <a:xfrm>
              <a:off x="3663050" y="2397900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76"/>
                    <a:pt x="26" y="276"/>
                  </a:cubicBezTo>
                  <a:lnTo>
                    <a:pt x="26" y="51"/>
                  </a:lnTo>
                  <a:cubicBezTo>
                    <a:pt x="1" y="26"/>
                    <a:pt x="1" y="26"/>
                    <a:pt x="1" y="0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0" name="Google Shape;4690;p44"/>
            <p:cNvSpPr/>
            <p:nvPr/>
          </p:nvSpPr>
          <p:spPr>
            <a:xfrm>
              <a:off x="3691250" y="2398525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1"/>
                  </a:moveTo>
                  <a:lnTo>
                    <a:pt x="1" y="226"/>
                  </a:lnTo>
                  <a:cubicBezTo>
                    <a:pt x="26" y="251"/>
                    <a:pt x="26" y="251"/>
                    <a:pt x="26" y="276"/>
                  </a:cubicBezTo>
                  <a:lnTo>
                    <a:pt x="26" y="26"/>
                  </a:lnTo>
                  <a:cubicBezTo>
                    <a:pt x="26" y="26"/>
                    <a:pt x="26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1" name="Google Shape;4691;p44"/>
            <p:cNvSpPr/>
            <p:nvPr/>
          </p:nvSpPr>
          <p:spPr>
            <a:xfrm>
              <a:off x="3701275" y="2398525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26" y="276"/>
                    <a:pt x="26" y="276"/>
                  </a:cubicBezTo>
                  <a:lnTo>
                    <a:pt x="26" y="51"/>
                  </a:lnTo>
                  <a:cubicBezTo>
                    <a:pt x="26" y="26"/>
                    <a:pt x="1" y="26"/>
                    <a:pt x="1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2" name="Google Shape;4692;p44"/>
            <p:cNvSpPr/>
            <p:nvPr/>
          </p:nvSpPr>
          <p:spPr>
            <a:xfrm>
              <a:off x="3653025" y="23985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3" name="Google Shape;4693;p44"/>
            <p:cNvSpPr/>
            <p:nvPr/>
          </p:nvSpPr>
          <p:spPr>
            <a:xfrm>
              <a:off x="3653025" y="23985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4" name="Google Shape;4694;p44"/>
            <p:cNvSpPr/>
            <p:nvPr/>
          </p:nvSpPr>
          <p:spPr>
            <a:xfrm>
              <a:off x="3653025" y="23985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5" name="Google Shape;4695;p44"/>
            <p:cNvSpPr/>
            <p:nvPr/>
          </p:nvSpPr>
          <p:spPr>
            <a:xfrm>
              <a:off x="3653025" y="23985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6" name="Google Shape;4696;p44"/>
            <p:cNvSpPr/>
            <p:nvPr/>
          </p:nvSpPr>
          <p:spPr>
            <a:xfrm>
              <a:off x="3653025" y="23991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7" name="Google Shape;4697;p44"/>
            <p:cNvSpPr/>
            <p:nvPr/>
          </p:nvSpPr>
          <p:spPr>
            <a:xfrm>
              <a:off x="3652400" y="23991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8" name="Google Shape;4698;p44"/>
            <p:cNvSpPr/>
            <p:nvPr/>
          </p:nvSpPr>
          <p:spPr>
            <a:xfrm>
              <a:off x="3652400" y="23991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9" name="Google Shape;4699;p44"/>
            <p:cNvSpPr/>
            <p:nvPr/>
          </p:nvSpPr>
          <p:spPr>
            <a:xfrm>
              <a:off x="3652400" y="23991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0" name="Google Shape;4700;p44"/>
            <p:cNvSpPr/>
            <p:nvPr/>
          </p:nvSpPr>
          <p:spPr>
            <a:xfrm>
              <a:off x="3580975" y="23997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1" name="Google Shape;4701;p44"/>
            <p:cNvSpPr/>
            <p:nvPr/>
          </p:nvSpPr>
          <p:spPr>
            <a:xfrm>
              <a:off x="3580350" y="23991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6" y="251"/>
                  </a:lnTo>
                  <a:lnTo>
                    <a:pt x="26" y="26"/>
                  </a:lnTo>
                  <a:cubicBezTo>
                    <a:pt x="26" y="26"/>
                    <a:pt x="26" y="26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2" name="Google Shape;4702;p44"/>
            <p:cNvSpPr/>
            <p:nvPr/>
          </p:nvSpPr>
          <p:spPr>
            <a:xfrm>
              <a:off x="3580350" y="23991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3" name="Google Shape;4703;p44"/>
            <p:cNvSpPr/>
            <p:nvPr/>
          </p:nvSpPr>
          <p:spPr>
            <a:xfrm>
              <a:off x="3580350" y="23991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4" name="Google Shape;4704;p44"/>
            <p:cNvSpPr/>
            <p:nvPr/>
          </p:nvSpPr>
          <p:spPr>
            <a:xfrm>
              <a:off x="3579725" y="23991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5" name="Google Shape;4705;p44"/>
            <p:cNvSpPr/>
            <p:nvPr/>
          </p:nvSpPr>
          <p:spPr>
            <a:xfrm>
              <a:off x="3579725" y="23991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6" name="Google Shape;4706;p44"/>
            <p:cNvSpPr/>
            <p:nvPr/>
          </p:nvSpPr>
          <p:spPr>
            <a:xfrm>
              <a:off x="3579725" y="23991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7" name="Google Shape;4707;p44"/>
            <p:cNvSpPr/>
            <p:nvPr/>
          </p:nvSpPr>
          <p:spPr>
            <a:xfrm>
              <a:off x="3579100" y="23991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8" name="Google Shape;4708;p44"/>
            <p:cNvSpPr/>
            <p:nvPr/>
          </p:nvSpPr>
          <p:spPr>
            <a:xfrm>
              <a:off x="3579100" y="23991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9" name="Google Shape;4709;p44"/>
            <p:cNvSpPr/>
            <p:nvPr/>
          </p:nvSpPr>
          <p:spPr>
            <a:xfrm>
              <a:off x="3578475" y="23991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5" y="1"/>
                  </a:moveTo>
                  <a:cubicBezTo>
                    <a:pt x="0" y="1"/>
                    <a:pt x="0" y="1"/>
                    <a:pt x="0" y="26"/>
                  </a:cubicBez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0" name="Google Shape;4710;p44"/>
            <p:cNvSpPr/>
            <p:nvPr/>
          </p:nvSpPr>
          <p:spPr>
            <a:xfrm>
              <a:off x="3577850" y="23997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1" name="Google Shape;4711;p44"/>
            <p:cNvSpPr/>
            <p:nvPr/>
          </p:nvSpPr>
          <p:spPr>
            <a:xfrm>
              <a:off x="3691875" y="23991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2" name="Google Shape;4712;p44"/>
            <p:cNvSpPr/>
            <p:nvPr/>
          </p:nvSpPr>
          <p:spPr>
            <a:xfrm>
              <a:off x="3691875" y="23991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3" name="Google Shape;4713;p44"/>
            <p:cNvSpPr/>
            <p:nvPr/>
          </p:nvSpPr>
          <p:spPr>
            <a:xfrm>
              <a:off x="3691875" y="23991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cubicBezTo>
                    <a:pt x="1" y="26"/>
                    <a:pt x="1" y="26"/>
                    <a:pt x="1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4" name="Google Shape;4714;p44"/>
            <p:cNvSpPr/>
            <p:nvPr/>
          </p:nvSpPr>
          <p:spPr>
            <a:xfrm>
              <a:off x="3691875" y="23997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5" name="Google Shape;4715;p44"/>
            <p:cNvSpPr/>
            <p:nvPr/>
          </p:nvSpPr>
          <p:spPr>
            <a:xfrm>
              <a:off x="3691875" y="23997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6" name="Google Shape;4716;p44"/>
            <p:cNvSpPr/>
            <p:nvPr/>
          </p:nvSpPr>
          <p:spPr>
            <a:xfrm>
              <a:off x="3691875" y="23997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7" name="Google Shape;4717;p44"/>
            <p:cNvSpPr/>
            <p:nvPr/>
          </p:nvSpPr>
          <p:spPr>
            <a:xfrm>
              <a:off x="3691250" y="23997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6" y="1"/>
                  </a:moveTo>
                  <a:cubicBezTo>
                    <a:pt x="1" y="1"/>
                    <a:pt x="1" y="26"/>
                    <a:pt x="1" y="26"/>
                  </a:cubicBezTo>
                  <a:lnTo>
                    <a:pt x="1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8" name="Google Shape;4718;p44"/>
            <p:cNvSpPr/>
            <p:nvPr/>
          </p:nvSpPr>
          <p:spPr>
            <a:xfrm>
              <a:off x="3691250" y="24004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9" name="Google Shape;4719;p44"/>
            <p:cNvSpPr/>
            <p:nvPr/>
          </p:nvSpPr>
          <p:spPr>
            <a:xfrm>
              <a:off x="3619825" y="24004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0" name="Google Shape;4720;p44"/>
            <p:cNvSpPr/>
            <p:nvPr/>
          </p:nvSpPr>
          <p:spPr>
            <a:xfrm>
              <a:off x="3619825" y="24004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1" name="Google Shape;4721;p44"/>
            <p:cNvSpPr/>
            <p:nvPr/>
          </p:nvSpPr>
          <p:spPr>
            <a:xfrm>
              <a:off x="3619200" y="24004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2" name="Google Shape;4722;p44"/>
            <p:cNvSpPr/>
            <p:nvPr/>
          </p:nvSpPr>
          <p:spPr>
            <a:xfrm>
              <a:off x="3619200" y="24004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3" name="Google Shape;4723;p44"/>
            <p:cNvSpPr/>
            <p:nvPr/>
          </p:nvSpPr>
          <p:spPr>
            <a:xfrm>
              <a:off x="3618575" y="24004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4" name="Google Shape;4724;p44"/>
            <p:cNvSpPr/>
            <p:nvPr/>
          </p:nvSpPr>
          <p:spPr>
            <a:xfrm>
              <a:off x="3618575" y="24004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5" name="Google Shape;4725;p44"/>
            <p:cNvSpPr/>
            <p:nvPr/>
          </p:nvSpPr>
          <p:spPr>
            <a:xfrm>
              <a:off x="3618575" y="24004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6" name="Google Shape;4726;p44"/>
            <p:cNvSpPr/>
            <p:nvPr/>
          </p:nvSpPr>
          <p:spPr>
            <a:xfrm>
              <a:off x="3617950" y="24004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7" name="Google Shape;4727;p44"/>
            <p:cNvSpPr/>
            <p:nvPr/>
          </p:nvSpPr>
          <p:spPr>
            <a:xfrm>
              <a:off x="3617950" y="24004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8" name="Google Shape;4728;p44"/>
            <p:cNvSpPr/>
            <p:nvPr/>
          </p:nvSpPr>
          <p:spPr>
            <a:xfrm>
              <a:off x="3617325" y="24004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9" name="Google Shape;4729;p44"/>
            <p:cNvSpPr/>
            <p:nvPr/>
          </p:nvSpPr>
          <p:spPr>
            <a:xfrm>
              <a:off x="3616700" y="24004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25" y="251"/>
                    <a:pt x="25" y="226"/>
                    <a:pt x="25" y="226"/>
                  </a:cubicBez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0" name="Google Shape;4730;p44"/>
            <p:cNvSpPr/>
            <p:nvPr/>
          </p:nvSpPr>
          <p:spPr>
            <a:xfrm>
              <a:off x="3658675" y="24010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26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1" name="Google Shape;4731;p44"/>
            <p:cNvSpPr/>
            <p:nvPr/>
          </p:nvSpPr>
          <p:spPr>
            <a:xfrm>
              <a:off x="3658675" y="24010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2" name="Google Shape;4732;p44"/>
            <p:cNvSpPr/>
            <p:nvPr/>
          </p:nvSpPr>
          <p:spPr>
            <a:xfrm>
              <a:off x="3658050" y="24010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3" name="Google Shape;4733;p44"/>
            <p:cNvSpPr/>
            <p:nvPr/>
          </p:nvSpPr>
          <p:spPr>
            <a:xfrm>
              <a:off x="3658050" y="24010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4" name="Google Shape;4734;p44"/>
            <p:cNvSpPr/>
            <p:nvPr/>
          </p:nvSpPr>
          <p:spPr>
            <a:xfrm>
              <a:off x="3658050" y="24010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5" name="Google Shape;4735;p44"/>
            <p:cNvSpPr/>
            <p:nvPr/>
          </p:nvSpPr>
          <p:spPr>
            <a:xfrm>
              <a:off x="3657425" y="24010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6" name="Google Shape;4736;p44"/>
            <p:cNvSpPr/>
            <p:nvPr/>
          </p:nvSpPr>
          <p:spPr>
            <a:xfrm>
              <a:off x="3657425" y="24010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7" name="Google Shape;4737;p44"/>
            <p:cNvSpPr/>
            <p:nvPr/>
          </p:nvSpPr>
          <p:spPr>
            <a:xfrm>
              <a:off x="3656800" y="24010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8" name="Google Shape;4738;p44"/>
            <p:cNvSpPr/>
            <p:nvPr/>
          </p:nvSpPr>
          <p:spPr>
            <a:xfrm>
              <a:off x="3656800" y="24010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9" name="Google Shape;4739;p44"/>
            <p:cNvSpPr/>
            <p:nvPr/>
          </p:nvSpPr>
          <p:spPr>
            <a:xfrm>
              <a:off x="3656175" y="24010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0" name="Google Shape;4740;p44"/>
            <p:cNvSpPr/>
            <p:nvPr/>
          </p:nvSpPr>
          <p:spPr>
            <a:xfrm>
              <a:off x="3655550" y="24010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5" y="1"/>
                  </a:moveTo>
                  <a:cubicBezTo>
                    <a:pt x="25" y="1"/>
                    <a:pt x="25" y="1"/>
                    <a:pt x="0" y="26"/>
                  </a:cubicBez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1" name="Google Shape;4741;p44"/>
            <p:cNvSpPr/>
            <p:nvPr/>
          </p:nvSpPr>
          <p:spPr>
            <a:xfrm>
              <a:off x="3697525" y="24022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2" name="Google Shape;4742;p44"/>
            <p:cNvSpPr/>
            <p:nvPr/>
          </p:nvSpPr>
          <p:spPr>
            <a:xfrm>
              <a:off x="3697525" y="24022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3" name="Google Shape;4743;p44"/>
            <p:cNvSpPr/>
            <p:nvPr/>
          </p:nvSpPr>
          <p:spPr>
            <a:xfrm>
              <a:off x="3696900" y="24016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26"/>
                  </a:lnTo>
                  <a:cubicBezTo>
                    <a:pt x="25" y="1"/>
                    <a:pt x="25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4" name="Google Shape;4744;p44"/>
            <p:cNvSpPr/>
            <p:nvPr/>
          </p:nvSpPr>
          <p:spPr>
            <a:xfrm>
              <a:off x="3696900" y="24016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5" name="Google Shape;4745;p44"/>
            <p:cNvSpPr/>
            <p:nvPr/>
          </p:nvSpPr>
          <p:spPr>
            <a:xfrm>
              <a:off x="3696900" y="24016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6" name="Google Shape;4746;p44"/>
            <p:cNvSpPr/>
            <p:nvPr/>
          </p:nvSpPr>
          <p:spPr>
            <a:xfrm>
              <a:off x="3696275" y="24016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7" name="Google Shape;4747;p44"/>
            <p:cNvSpPr/>
            <p:nvPr/>
          </p:nvSpPr>
          <p:spPr>
            <a:xfrm>
              <a:off x="3696275" y="24016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8" name="Google Shape;4748;p44"/>
            <p:cNvSpPr/>
            <p:nvPr/>
          </p:nvSpPr>
          <p:spPr>
            <a:xfrm>
              <a:off x="3696275" y="24016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9" name="Google Shape;4749;p44"/>
            <p:cNvSpPr/>
            <p:nvPr/>
          </p:nvSpPr>
          <p:spPr>
            <a:xfrm>
              <a:off x="3695650" y="24016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0" name="Google Shape;4750;p44"/>
            <p:cNvSpPr/>
            <p:nvPr/>
          </p:nvSpPr>
          <p:spPr>
            <a:xfrm>
              <a:off x="3695000" y="2401650"/>
              <a:ext cx="675" cy="6300"/>
            </a:xfrm>
            <a:custGeom>
              <a:avLst/>
              <a:gdLst/>
              <a:ahLst/>
              <a:cxnLst/>
              <a:rect l="l" t="t" r="r" b="b"/>
              <a:pathLst>
                <a:path w="27" h="252" extrusionOk="0">
                  <a:moveTo>
                    <a:pt x="26" y="1"/>
                  </a:moveTo>
                  <a:cubicBezTo>
                    <a:pt x="26" y="1"/>
                    <a:pt x="26" y="1"/>
                    <a:pt x="1" y="26"/>
                  </a:cubicBezTo>
                  <a:lnTo>
                    <a:pt x="1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1" name="Google Shape;4751;p44"/>
            <p:cNvSpPr/>
            <p:nvPr/>
          </p:nvSpPr>
          <p:spPr>
            <a:xfrm>
              <a:off x="3695000" y="24022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2" name="Google Shape;4752;p44"/>
            <p:cNvSpPr/>
            <p:nvPr/>
          </p:nvSpPr>
          <p:spPr>
            <a:xfrm>
              <a:off x="3710050" y="2394775"/>
              <a:ext cx="14425" cy="14425"/>
            </a:xfrm>
            <a:custGeom>
              <a:avLst/>
              <a:gdLst/>
              <a:ahLst/>
              <a:cxnLst/>
              <a:rect l="l" t="t" r="r" b="b"/>
              <a:pathLst>
                <a:path w="577" h="577" extrusionOk="0">
                  <a:moveTo>
                    <a:pt x="0" y="0"/>
                  </a:moveTo>
                  <a:lnTo>
                    <a:pt x="0" y="251"/>
                  </a:lnTo>
                  <a:lnTo>
                    <a:pt x="577" y="577"/>
                  </a:lnTo>
                  <a:lnTo>
                    <a:pt x="577" y="3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3" name="Google Shape;4753;p44"/>
            <p:cNvSpPr/>
            <p:nvPr/>
          </p:nvSpPr>
          <p:spPr>
            <a:xfrm>
              <a:off x="3724450" y="2402900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26" y="277"/>
                    <a:pt x="26" y="277"/>
                  </a:cubicBezTo>
                  <a:lnTo>
                    <a:pt x="26" y="26"/>
                  </a:lnTo>
                  <a:cubicBezTo>
                    <a:pt x="26" y="26"/>
                    <a:pt x="1" y="26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4" name="Google Shape;4754;p44"/>
            <p:cNvSpPr/>
            <p:nvPr/>
          </p:nvSpPr>
          <p:spPr>
            <a:xfrm>
              <a:off x="3725075" y="24035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5" name="Google Shape;4755;p44"/>
            <p:cNvSpPr/>
            <p:nvPr/>
          </p:nvSpPr>
          <p:spPr>
            <a:xfrm>
              <a:off x="3725075" y="24035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cubicBezTo>
                    <a:pt x="1" y="25"/>
                    <a:pt x="1" y="25"/>
                    <a:pt x="1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6" name="Google Shape;4756;p44"/>
            <p:cNvSpPr/>
            <p:nvPr/>
          </p:nvSpPr>
          <p:spPr>
            <a:xfrm>
              <a:off x="3725075" y="24041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7" name="Google Shape;4757;p44"/>
            <p:cNvSpPr/>
            <p:nvPr/>
          </p:nvSpPr>
          <p:spPr>
            <a:xfrm>
              <a:off x="3724450" y="24041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8" name="Google Shape;4758;p44"/>
            <p:cNvSpPr/>
            <p:nvPr/>
          </p:nvSpPr>
          <p:spPr>
            <a:xfrm>
              <a:off x="3724450" y="24041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9" name="Google Shape;4759;p44"/>
            <p:cNvSpPr/>
            <p:nvPr/>
          </p:nvSpPr>
          <p:spPr>
            <a:xfrm>
              <a:off x="3724450" y="24041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0" name="Google Shape;4760;p44"/>
            <p:cNvSpPr/>
            <p:nvPr/>
          </p:nvSpPr>
          <p:spPr>
            <a:xfrm>
              <a:off x="3724450" y="24041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1" name="Google Shape;4761;p44"/>
            <p:cNvSpPr/>
            <p:nvPr/>
          </p:nvSpPr>
          <p:spPr>
            <a:xfrm>
              <a:off x="3724450" y="24048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2" name="Google Shape;4762;p44"/>
            <p:cNvSpPr/>
            <p:nvPr/>
          </p:nvSpPr>
          <p:spPr>
            <a:xfrm>
              <a:off x="3563425" y="2397900"/>
              <a:ext cx="11300" cy="11925"/>
            </a:xfrm>
            <a:custGeom>
              <a:avLst/>
              <a:gdLst/>
              <a:ahLst/>
              <a:cxnLst/>
              <a:rect l="l" t="t" r="r" b="b"/>
              <a:pathLst>
                <a:path w="452" h="477" extrusionOk="0">
                  <a:moveTo>
                    <a:pt x="452" y="0"/>
                  </a:moveTo>
                  <a:lnTo>
                    <a:pt x="1" y="251"/>
                  </a:lnTo>
                  <a:lnTo>
                    <a:pt x="1" y="477"/>
                  </a:lnTo>
                  <a:lnTo>
                    <a:pt x="452" y="226"/>
                  </a:lnTo>
                  <a:lnTo>
                    <a:pt x="452" y="0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3" name="Google Shape;4763;p44"/>
            <p:cNvSpPr/>
            <p:nvPr/>
          </p:nvSpPr>
          <p:spPr>
            <a:xfrm>
              <a:off x="3546525" y="2396025"/>
              <a:ext cx="13800" cy="13800"/>
            </a:xfrm>
            <a:custGeom>
              <a:avLst/>
              <a:gdLst/>
              <a:ahLst/>
              <a:cxnLst/>
              <a:rect l="l" t="t" r="r" b="b"/>
              <a:pathLst>
                <a:path w="552" h="552" extrusionOk="0">
                  <a:moveTo>
                    <a:pt x="0" y="0"/>
                  </a:moveTo>
                  <a:lnTo>
                    <a:pt x="0" y="251"/>
                  </a:lnTo>
                  <a:lnTo>
                    <a:pt x="551" y="552"/>
                  </a:lnTo>
                  <a:lnTo>
                    <a:pt x="551" y="3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4" name="Google Shape;4764;p44"/>
            <p:cNvSpPr/>
            <p:nvPr/>
          </p:nvSpPr>
          <p:spPr>
            <a:xfrm>
              <a:off x="3562800" y="24041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26" y="251"/>
                    <a:pt x="26" y="226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5" name="Google Shape;4765;p44"/>
            <p:cNvSpPr/>
            <p:nvPr/>
          </p:nvSpPr>
          <p:spPr>
            <a:xfrm>
              <a:off x="3562175" y="24041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6" y="0"/>
                  </a:moveTo>
                  <a:cubicBezTo>
                    <a:pt x="26" y="0"/>
                    <a:pt x="26" y="0"/>
                    <a:pt x="1" y="25"/>
                  </a:cubicBez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6" name="Google Shape;4766;p44"/>
            <p:cNvSpPr/>
            <p:nvPr/>
          </p:nvSpPr>
          <p:spPr>
            <a:xfrm>
              <a:off x="3562175" y="24048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7" name="Google Shape;4767;p44"/>
            <p:cNvSpPr/>
            <p:nvPr/>
          </p:nvSpPr>
          <p:spPr>
            <a:xfrm>
              <a:off x="3562175" y="24048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8" name="Google Shape;4768;p44"/>
            <p:cNvSpPr/>
            <p:nvPr/>
          </p:nvSpPr>
          <p:spPr>
            <a:xfrm>
              <a:off x="3561550" y="240480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9" name="Google Shape;4769;p44"/>
            <p:cNvSpPr/>
            <p:nvPr/>
          </p:nvSpPr>
          <p:spPr>
            <a:xfrm>
              <a:off x="3561550" y="24048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0" name="Google Shape;4770;p44"/>
            <p:cNvSpPr/>
            <p:nvPr/>
          </p:nvSpPr>
          <p:spPr>
            <a:xfrm>
              <a:off x="3560925" y="240480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1" name="Google Shape;4771;p44"/>
            <p:cNvSpPr/>
            <p:nvPr/>
          </p:nvSpPr>
          <p:spPr>
            <a:xfrm>
              <a:off x="3560925" y="24041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25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25"/>
                    <a:pt x="1" y="25"/>
                    <a:pt x="1" y="25"/>
                  </a:cubicBez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2" name="Google Shape;4772;p44"/>
            <p:cNvSpPr/>
            <p:nvPr/>
          </p:nvSpPr>
          <p:spPr>
            <a:xfrm>
              <a:off x="3560925" y="24041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3" name="Google Shape;4773;p44"/>
            <p:cNvSpPr/>
            <p:nvPr/>
          </p:nvSpPr>
          <p:spPr>
            <a:xfrm>
              <a:off x="3560300" y="24041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4" name="Google Shape;4774;p44"/>
            <p:cNvSpPr/>
            <p:nvPr/>
          </p:nvSpPr>
          <p:spPr>
            <a:xfrm>
              <a:off x="3560300" y="24041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5" name="Google Shape;4775;p44"/>
            <p:cNvSpPr/>
            <p:nvPr/>
          </p:nvSpPr>
          <p:spPr>
            <a:xfrm>
              <a:off x="3545900" y="2387400"/>
              <a:ext cx="29450" cy="17250"/>
            </a:xfrm>
            <a:custGeom>
              <a:avLst/>
              <a:gdLst/>
              <a:ahLst/>
              <a:cxnLst/>
              <a:rect l="l" t="t" r="r" b="b"/>
              <a:pathLst>
                <a:path w="1178" h="690" extrusionOk="0">
                  <a:moveTo>
                    <a:pt x="539" y="1"/>
                  </a:moveTo>
                  <a:cubicBezTo>
                    <a:pt x="514" y="1"/>
                    <a:pt x="489" y="7"/>
                    <a:pt x="476" y="19"/>
                  </a:cubicBezTo>
                  <a:lnTo>
                    <a:pt x="25" y="295"/>
                  </a:lnTo>
                  <a:cubicBezTo>
                    <a:pt x="0" y="295"/>
                    <a:pt x="0" y="345"/>
                    <a:pt x="25" y="370"/>
                  </a:cubicBezTo>
                  <a:lnTo>
                    <a:pt x="576" y="671"/>
                  </a:lnTo>
                  <a:cubicBezTo>
                    <a:pt x="589" y="684"/>
                    <a:pt x="608" y="690"/>
                    <a:pt x="630" y="690"/>
                  </a:cubicBezTo>
                  <a:cubicBezTo>
                    <a:pt x="652" y="690"/>
                    <a:pt x="677" y="684"/>
                    <a:pt x="702" y="671"/>
                  </a:cubicBezTo>
                  <a:lnTo>
                    <a:pt x="1153" y="420"/>
                  </a:lnTo>
                  <a:cubicBezTo>
                    <a:pt x="1178" y="395"/>
                    <a:pt x="1178" y="370"/>
                    <a:pt x="1153" y="345"/>
                  </a:cubicBezTo>
                  <a:lnTo>
                    <a:pt x="602" y="19"/>
                  </a:lnTo>
                  <a:cubicBezTo>
                    <a:pt x="589" y="7"/>
                    <a:pt x="564" y="1"/>
                    <a:pt x="539" y="1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6" name="Google Shape;4776;p44"/>
            <p:cNvSpPr/>
            <p:nvPr/>
          </p:nvSpPr>
          <p:spPr>
            <a:xfrm>
              <a:off x="3547150" y="2387875"/>
              <a:ext cx="26950" cy="15050"/>
            </a:xfrm>
            <a:custGeom>
              <a:avLst/>
              <a:gdLst/>
              <a:ahLst/>
              <a:cxnLst/>
              <a:rect l="l" t="t" r="r" b="b"/>
              <a:pathLst>
                <a:path w="1078" h="602" extrusionOk="0">
                  <a:moveTo>
                    <a:pt x="451" y="0"/>
                  </a:moveTo>
                  <a:cubicBezTo>
                    <a:pt x="451" y="0"/>
                    <a:pt x="0" y="251"/>
                    <a:pt x="0" y="251"/>
                  </a:cubicBezTo>
                  <a:cubicBezTo>
                    <a:pt x="0" y="251"/>
                    <a:pt x="0" y="276"/>
                    <a:pt x="0" y="276"/>
                  </a:cubicBezTo>
                  <a:lnTo>
                    <a:pt x="552" y="577"/>
                  </a:lnTo>
                  <a:cubicBezTo>
                    <a:pt x="552" y="577"/>
                    <a:pt x="577" y="602"/>
                    <a:pt x="577" y="602"/>
                  </a:cubicBezTo>
                  <a:cubicBezTo>
                    <a:pt x="602" y="602"/>
                    <a:pt x="627" y="577"/>
                    <a:pt x="627" y="577"/>
                  </a:cubicBezTo>
                  <a:cubicBezTo>
                    <a:pt x="627" y="577"/>
                    <a:pt x="1078" y="326"/>
                    <a:pt x="1078" y="326"/>
                  </a:cubicBezTo>
                  <a:cubicBezTo>
                    <a:pt x="1078" y="326"/>
                    <a:pt x="1078" y="326"/>
                    <a:pt x="1078" y="301"/>
                  </a:cubicBezTo>
                  <a:lnTo>
                    <a:pt x="526" y="0"/>
                  </a:ln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7" name="Google Shape;4777;p44"/>
            <p:cNvSpPr/>
            <p:nvPr/>
          </p:nvSpPr>
          <p:spPr>
            <a:xfrm>
              <a:off x="3602275" y="2398525"/>
              <a:ext cx="11300" cy="12550"/>
            </a:xfrm>
            <a:custGeom>
              <a:avLst/>
              <a:gdLst/>
              <a:ahLst/>
              <a:cxnLst/>
              <a:rect l="l" t="t" r="r" b="b"/>
              <a:pathLst>
                <a:path w="452" h="502" extrusionOk="0">
                  <a:moveTo>
                    <a:pt x="452" y="1"/>
                  </a:moveTo>
                  <a:lnTo>
                    <a:pt x="1" y="251"/>
                  </a:lnTo>
                  <a:lnTo>
                    <a:pt x="1" y="502"/>
                  </a:lnTo>
                  <a:lnTo>
                    <a:pt x="452" y="226"/>
                  </a:lnTo>
                  <a:lnTo>
                    <a:pt x="452" y="1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8" name="Google Shape;4778;p44"/>
            <p:cNvSpPr/>
            <p:nvPr/>
          </p:nvSpPr>
          <p:spPr>
            <a:xfrm>
              <a:off x="3585350" y="2397275"/>
              <a:ext cx="13825" cy="13800"/>
            </a:xfrm>
            <a:custGeom>
              <a:avLst/>
              <a:gdLst/>
              <a:ahLst/>
              <a:cxnLst/>
              <a:rect l="l" t="t" r="r" b="b"/>
              <a:pathLst>
                <a:path w="553" h="552" extrusionOk="0">
                  <a:moveTo>
                    <a:pt x="1" y="0"/>
                  </a:moveTo>
                  <a:lnTo>
                    <a:pt x="1" y="226"/>
                  </a:lnTo>
                  <a:lnTo>
                    <a:pt x="552" y="552"/>
                  </a:lnTo>
                  <a:lnTo>
                    <a:pt x="552" y="30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9" name="Google Shape;4779;p44"/>
            <p:cNvSpPr/>
            <p:nvPr/>
          </p:nvSpPr>
          <p:spPr>
            <a:xfrm>
              <a:off x="3601650" y="24048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6" y="0"/>
                  </a:moveTo>
                  <a:cubicBezTo>
                    <a:pt x="26" y="0"/>
                    <a:pt x="26" y="25"/>
                    <a:pt x="1" y="25"/>
                  </a:cubicBez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0" name="Google Shape;4780;p44"/>
            <p:cNvSpPr/>
            <p:nvPr/>
          </p:nvSpPr>
          <p:spPr>
            <a:xfrm>
              <a:off x="3601650" y="24054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1" name="Google Shape;4781;p44"/>
            <p:cNvSpPr/>
            <p:nvPr/>
          </p:nvSpPr>
          <p:spPr>
            <a:xfrm>
              <a:off x="3601025" y="240542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2" name="Google Shape;4782;p44"/>
            <p:cNvSpPr/>
            <p:nvPr/>
          </p:nvSpPr>
          <p:spPr>
            <a:xfrm>
              <a:off x="3601025" y="24054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3" name="Google Shape;4783;p44"/>
            <p:cNvSpPr/>
            <p:nvPr/>
          </p:nvSpPr>
          <p:spPr>
            <a:xfrm>
              <a:off x="3600400" y="240542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4" name="Google Shape;4784;p44"/>
            <p:cNvSpPr/>
            <p:nvPr/>
          </p:nvSpPr>
          <p:spPr>
            <a:xfrm>
              <a:off x="3600400" y="24054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5" name="Google Shape;4785;p44"/>
            <p:cNvSpPr/>
            <p:nvPr/>
          </p:nvSpPr>
          <p:spPr>
            <a:xfrm>
              <a:off x="3600400" y="24054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6" name="Google Shape;4786;p44"/>
            <p:cNvSpPr/>
            <p:nvPr/>
          </p:nvSpPr>
          <p:spPr>
            <a:xfrm>
              <a:off x="3599775" y="240542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7" name="Google Shape;4787;p44"/>
            <p:cNvSpPr/>
            <p:nvPr/>
          </p:nvSpPr>
          <p:spPr>
            <a:xfrm>
              <a:off x="3599775" y="24054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8" name="Google Shape;4788;p44"/>
            <p:cNvSpPr/>
            <p:nvPr/>
          </p:nvSpPr>
          <p:spPr>
            <a:xfrm>
              <a:off x="3599150" y="240542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9" name="Google Shape;4789;p44"/>
            <p:cNvSpPr/>
            <p:nvPr/>
          </p:nvSpPr>
          <p:spPr>
            <a:xfrm>
              <a:off x="3599150" y="24048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25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25"/>
                    <a:pt x="0" y="25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0" name="Google Shape;4790;p44"/>
            <p:cNvSpPr/>
            <p:nvPr/>
          </p:nvSpPr>
          <p:spPr>
            <a:xfrm>
              <a:off x="3641125" y="2399150"/>
              <a:ext cx="11300" cy="12550"/>
            </a:xfrm>
            <a:custGeom>
              <a:avLst/>
              <a:gdLst/>
              <a:ahLst/>
              <a:cxnLst/>
              <a:rect l="l" t="t" r="r" b="b"/>
              <a:pathLst>
                <a:path w="452" h="502" extrusionOk="0">
                  <a:moveTo>
                    <a:pt x="452" y="1"/>
                  </a:moveTo>
                  <a:lnTo>
                    <a:pt x="1" y="276"/>
                  </a:lnTo>
                  <a:lnTo>
                    <a:pt x="1" y="502"/>
                  </a:lnTo>
                  <a:lnTo>
                    <a:pt x="452" y="251"/>
                  </a:lnTo>
                  <a:lnTo>
                    <a:pt x="452" y="1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1" name="Google Shape;4791;p44"/>
            <p:cNvSpPr/>
            <p:nvPr/>
          </p:nvSpPr>
          <p:spPr>
            <a:xfrm>
              <a:off x="3624200" y="2397900"/>
              <a:ext cx="13825" cy="13800"/>
            </a:xfrm>
            <a:custGeom>
              <a:avLst/>
              <a:gdLst/>
              <a:ahLst/>
              <a:cxnLst/>
              <a:rect l="l" t="t" r="r" b="b"/>
              <a:pathLst>
                <a:path w="553" h="552" extrusionOk="0">
                  <a:moveTo>
                    <a:pt x="1" y="0"/>
                  </a:moveTo>
                  <a:lnTo>
                    <a:pt x="1" y="251"/>
                  </a:lnTo>
                  <a:lnTo>
                    <a:pt x="552" y="552"/>
                  </a:lnTo>
                  <a:lnTo>
                    <a:pt x="552" y="32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2" name="Google Shape;4792;p44"/>
            <p:cNvSpPr/>
            <p:nvPr/>
          </p:nvSpPr>
          <p:spPr>
            <a:xfrm>
              <a:off x="3730100" y="24066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3" name="Google Shape;4793;p44"/>
            <p:cNvSpPr/>
            <p:nvPr/>
          </p:nvSpPr>
          <p:spPr>
            <a:xfrm>
              <a:off x="3729475" y="240605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6" y="251"/>
                  </a:lnTo>
                  <a:lnTo>
                    <a:pt x="26" y="25"/>
                  </a:lnTo>
                  <a:cubicBezTo>
                    <a:pt x="26" y="25"/>
                    <a:pt x="26" y="25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4" name="Google Shape;4794;p44"/>
            <p:cNvSpPr/>
            <p:nvPr/>
          </p:nvSpPr>
          <p:spPr>
            <a:xfrm>
              <a:off x="3729475" y="24060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5" name="Google Shape;4795;p44"/>
            <p:cNvSpPr/>
            <p:nvPr/>
          </p:nvSpPr>
          <p:spPr>
            <a:xfrm>
              <a:off x="3729475" y="24060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6" name="Google Shape;4796;p44"/>
            <p:cNvSpPr/>
            <p:nvPr/>
          </p:nvSpPr>
          <p:spPr>
            <a:xfrm>
              <a:off x="3729475" y="24060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7" name="Google Shape;4797;p44"/>
            <p:cNvSpPr/>
            <p:nvPr/>
          </p:nvSpPr>
          <p:spPr>
            <a:xfrm>
              <a:off x="3728850" y="240605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8" name="Google Shape;4798;p44"/>
            <p:cNvSpPr/>
            <p:nvPr/>
          </p:nvSpPr>
          <p:spPr>
            <a:xfrm>
              <a:off x="3728850" y="24060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9" name="Google Shape;4799;p44"/>
            <p:cNvSpPr/>
            <p:nvPr/>
          </p:nvSpPr>
          <p:spPr>
            <a:xfrm>
              <a:off x="3728850" y="24060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0" name="Google Shape;4800;p44"/>
            <p:cNvSpPr/>
            <p:nvPr/>
          </p:nvSpPr>
          <p:spPr>
            <a:xfrm>
              <a:off x="3728225" y="240605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1" name="Google Shape;4801;p44"/>
            <p:cNvSpPr/>
            <p:nvPr/>
          </p:nvSpPr>
          <p:spPr>
            <a:xfrm>
              <a:off x="3728225" y="24060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5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2" name="Google Shape;4802;p44"/>
            <p:cNvSpPr/>
            <p:nvPr/>
          </p:nvSpPr>
          <p:spPr>
            <a:xfrm>
              <a:off x="3727600" y="24066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3" name="Google Shape;4803;p44"/>
            <p:cNvSpPr/>
            <p:nvPr/>
          </p:nvSpPr>
          <p:spPr>
            <a:xfrm>
              <a:off x="3623575" y="2389275"/>
              <a:ext cx="29475" cy="17275"/>
            </a:xfrm>
            <a:custGeom>
              <a:avLst/>
              <a:gdLst/>
              <a:ahLst/>
              <a:cxnLst/>
              <a:rect l="l" t="t" r="r" b="b"/>
              <a:pathLst>
                <a:path w="1179" h="691" extrusionOk="0">
                  <a:moveTo>
                    <a:pt x="549" y="1"/>
                  </a:moveTo>
                  <a:cubicBezTo>
                    <a:pt x="527" y="1"/>
                    <a:pt x="502" y="7"/>
                    <a:pt x="477" y="20"/>
                  </a:cubicBezTo>
                  <a:lnTo>
                    <a:pt x="26" y="270"/>
                  </a:lnTo>
                  <a:cubicBezTo>
                    <a:pt x="1" y="295"/>
                    <a:pt x="1" y="320"/>
                    <a:pt x="26" y="345"/>
                  </a:cubicBezTo>
                  <a:lnTo>
                    <a:pt x="577" y="671"/>
                  </a:lnTo>
                  <a:cubicBezTo>
                    <a:pt x="602" y="684"/>
                    <a:pt x="627" y="690"/>
                    <a:pt x="649" y="690"/>
                  </a:cubicBezTo>
                  <a:cubicBezTo>
                    <a:pt x="671" y="690"/>
                    <a:pt x="690" y="684"/>
                    <a:pt x="703" y="671"/>
                  </a:cubicBezTo>
                  <a:lnTo>
                    <a:pt x="1154" y="396"/>
                  </a:lnTo>
                  <a:cubicBezTo>
                    <a:pt x="1179" y="396"/>
                    <a:pt x="1179" y="345"/>
                    <a:pt x="1154" y="320"/>
                  </a:cubicBezTo>
                  <a:lnTo>
                    <a:pt x="602" y="20"/>
                  </a:lnTo>
                  <a:cubicBezTo>
                    <a:pt x="590" y="7"/>
                    <a:pt x="571" y="1"/>
                    <a:pt x="549" y="1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4" name="Google Shape;4804;p44"/>
            <p:cNvSpPr/>
            <p:nvPr/>
          </p:nvSpPr>
          <p:spPr>
            <a:xfrm>
              <a:off x="3624825" y="2389125"/>
              <a:ext cx="26975" cy="15075"/>
            </a:xfrm>
            <a:custGeom>
              <a:avLst/>
              <a:gdLst/>
              <a:ahLst/>
              <a:cxnLst/>
              <a:rect l="l" t="t" r="r" b="b"/>
              <a:pathLst>
                <a:path w="1079" h="603" extrusionOk="0">
                  <a:moveTo>
                    <a:pt x="502" y="1"/>
                  </a:moveTo>
                  <a:cubicBezTo>
                    <a:pt x="477" y="1"/>
                    <a:pt x="452" y="1"/>
                    <a:pt x="452" y="26"/>
                  </a:cubicBezTo>
                  <a:lnTo>
                    <a:pt x="1" y="276"/>
                  </a:lnTo>
                  <a:lnTo>
                    <a:pt x="552" y="602"/>
                  </a:lnTo>
                  <a:lnTo>
                    <a:pt x="628" y="602"/>
                  </a:lnTo>
                  <a:cubicBezTo>
                    <a:pt x="628" y="602"/>
                    <a:pt x="1079" y="326"/>
                    <a:pt x="1079" y="326"/>
                  </a:cubicBezTo>
                  <a:lnTo>
                    <a:pt x="552" y="26"/>
                  </a:lnTo>
                  <a:cubicBezTo>
                    <a:pt x="527" y="1"/>
                    <a:pt x="502" y="1"/>
                    <a:pt x="502" y="1"/>
                  </a:cubicBez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5" name="Google Shape;4805;p44"/>
            <p:cNvSpPr/>
            <p:nvPr/>
          </p:nvSpPr>
          <p:spPr>
            <a:xfrm>
              <a:off x="3640500" y="240605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26" y="226"/>
                    <a:pt x="26" y="226"/>
                    <a:pt x="26" y="226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6" name="Google Shape;4806;p44"/>
            <p:cNvSpPr/>
            <p:nvPr/>
          </p:nvSpPr>
          <p:spPr>
            <a:xfrm>
              <a:off x="3640500" y="24060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7" name="Google Shape;4807;p44"/>
            <p:cNvSpPr/>
            <p:nvPr/>
          </p:nvSpPr>
          <p:spPr>
            <a:xfrm>
              <a:off x="3639875" y="240605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8" name="Google Shape;4808;p44"/>
            <p:cNvSpPr/>
            <p:nvPr/>
          </p:nvSpPr>
          <p:spPr>
            <a:xfrm>
              <a:off x="3639875" y="24060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9" name="Google Shape;4809;p44"/>
            <p:cNvSpPr/>
            <p:nvPr/>
          </p:nvSpPr>
          <p:spPr>
            <a:xfrm>
              <a:off x="3639250" y="240605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5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0" name="Google Shape;4810;p44"/>
            <p:cNvSpPr/>
            <p:nvPr/>
          </p:nvSpPr>
          <p:spPr>
            <a:xfrm>
              <a:off x="3639250" y="240605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1" name="Google Shape;4811;p44"/>
            <p:cNvSpPr/>
            <p:nvPr/>
          </p:nvSpPr>
          <p:spPr>
            <a:xfrm>
              <a:off x="3639250" y="24060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2" name="Google Shape;4812;p44"/>
            <p:cNvSpPr/>
            <p:nvPr/>
          </p:nvSpPr>
          <p:spPr>
            <a:xfrm>
              <a:off x="3638625" y="240605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3" name="Google Shape;4813;p44"/>
            <p:cNvSpPr/>
            <p:nvPr/>
          </p:nvSpPr>
          <p:spPr>
            <a:xfrm>
              <a:off x="3638625" y="24060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4" name="Google Shape;4814;p44"/>
            <p:cNvSpPr/>
            <p:nvPr/>
          </p:nvSpPr>
          <p:spPr>
            <a:xfrm>
              <a:off x="3638625" y="24060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5" name="Google Shape;4815;p44"/>
            <p:cNvSpPr/>
            <p:nvPr/>
          </p:nvSpPr>
          <p:spPr>
            <a:xfrm>
              <a:off x="3638000" y="240605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6" name="Google Shape;4816;p44"/>
            <p:cNvSpPr/>
            <p:nvPr/>
          </p:nvSpPr>
          <p:spPr>
            <a:xfrm>
              <a:off x="3566575" y="2399775"/>
              <a:ext cx="11300" cy="12550"/>
            </a:xfrm>
            <a:custGeom>
              <a:avLst/>
              <a:gdLst/>
              <a:ahLst/>
              <a:cxnLst/>
              <a:rect l="l" t="t" r="r" b="b"/>
              <a:pathLst>
                <a:path w="452" h="502" extrusionOk="0">
                  <a:moveTo>
                    <a:pt x="451" y="1"/>
                  </a:moveTo>
                  <a:lnTo>
                    <a:pt x="0" y="251"/>
                  </a:lnTo>
                  <a:lnTo>
                    <a:pt x="0" y="502"/>
                  </a:lnTo>
                  <a:lnTo>
                    <a:pt x="451" y="226"/>
                  </a:lnTo>
                  <a:lnTo>
                    <a:pt x="45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7" name="Google Shape;4817;p44"/>
            <p:cNvSpPr/>
            <p:nvPr/>
          </p:nvSpPr>
          <p:spPr>
            <a:xfrm>
              <a:off x="3385475" y="2375975"/>
              <a:ext cx="51425" cy="35725"/>
            </a:xfrm>
            <a:custGeom>
              <a:avLst/>
              <a:gdLst/>
              <a:ahLst/>
              <a:cxnLst/>
              <a:rect l="l" t="t" r="r" b="b"/>
              <a:pathLst>
                <a:path w="2057" h="1429" extrusionOk="0">
                  <a:moveTo>
                    <a:pt x="2056" y="0"/>
                  </a:moveTo>
                  <a:lnTo>
                    <a:pt x="1" y="1203"/>
                  </a:lnTo>
                  <a:lnTo>
                    <a:pt x="1" y="1429"/>
                  </a:lnTo>
                  <a:lnTo>
                    <a:pt x="2056" y="226"/>
                  </a:lnTo>
                  <a:lnTo>
                    <a:pt x="205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8" name="Google Shape;4818;p44"/>
            <p:cNvSpPr/>
            <p:nvPr/>
          </p:nvSpPr>
          <p:spPr>
            <a:xfrm>
              <a:off x="3385475" y="2397900"/>
              <a:ext cx="14450" cy="13800"/>
            </a:xfrm>
            <a:custGeom>
              <a:avLst/>
              <a:gdLst/>
              <a:ahLst/>
              <a:cxnLst/>
              <a:rect l="l" t="t" r="r" b="b"/>
              <a:pathLst>
                <a:path w="578" h="552" extrusionOk="0">
                  <a:moveTo>
                    <a:pt x="577" y="0"/>
                  </a:moveTo>
                  <a:lnTo>
                    <a:pt x="1" y="326"/>
                  </a:lnTo>
                  <a:lnTo>
                    <a:pt x="1" y="552"/>
                  </a:lnTo>
                  <a:lnTo>
                    <a:pt x="577" y="226"/>
                  </a:lnTo>
                  <a:lnTo>
                    <a:pt x="57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9" name="Google Shape;4819;p44"/>
            <p:cNvSpPr/>
            <p:nvPr/>
          </p:nvSpPr>
          <p:spPr>
            <a:xfrm>
              <a:off x="3679975" y="2400400"/>
              <a:ext cx="11300" cy="11925"/>
            </a:xfrm>
            <a:custGeom>
              <a:avLst/>
              <a:gdLst/>
              <a:ahLst/>
              <a:cxnLst/>
              <a:rect l="l" t="t" r="r" b="b"/>
              <a:pathLst>
                <a:path w="452" h="477" extrusionOk="0">
                  <a:moveTo>
                    <a:pt x="452" y="1"/>
                  </a:moveTo>
                  <a:lnTo>
                    <a:pt x="0" y="251"/>
                  </a:lnTo>
                  <a:lnTo>
                    <a:pt x="0" y="477"/>
                  </a:lnTo>
                  <a:lnTo>
                    <a:pt x="452" y="226"/>
                  </a:lnTo>
                  <a:lnTo>
                    <a:pt x="452" y="1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0" name="Google Shape;4820;p44"/>
            <p:cNvSpPr/>
            <p:nvPr/>
          </p:nvSpPr>
          <p:spPr>
            <a:xfrm>
              <a:off x="3663675" y="2399150"/>
              <a:ext cx="13200" cy="13175"/>
            </a:xfrm>
            <a:custGeom>
              <a:avLst/>
              <a:gdLst/>
              <a:ahLst/>
              <a:cxnLst/>
              <a:rect l="l" t="t" r="r" b="b"/>
              <a:pathLst>
                <a:path w="528" h="527" extrusionOk="0">
                  <a:moveTo>
                    <a:pt x="1" y="1"/>
                  </a:moveTo>
                  <a:lnTo>
                    <a:pt x="1" y="226"/>
                  </a:lnTo>
                  <a:lnTo>
                    <a:pt x="527" y="527"/>
                  </a:lnTo>
                  <a:lnTo>
                    <a:pt x="527" y="30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1" name="Google Shape;4821;p44"/>
            <p:cNvSpPr/>
            <p:nvPr/>
          </p:nvSpPr>
          <p:spPr>
            <a:xfrm>
              <a:off x="3461300" y="2352150"/>
              <a:ext cx="94650" cy="60175"/>
            </a:xfrm>
            <a:custGeom>
              <a:avLst/>
              <a:gdLst/>
              <a:ahLst/>
              <a:cxnLst/>
              <a:rect l="l" t="t" r="r" b="b"/>
              <a:pathLst>
                <a:path w="3786" h="2407" extrusionOk="0">
                  <a:moveTo>
                    <a:pt x="1" y="1"/>
                  </a:moveTo>
                  <a:lnTo>
                    <a:pt x="1" y="226"/>
                  </a:lnTo>
                  <a:lnTo>
                    <a:pt x="3785" y="2407"/>
                  </a:lnTo>
                  <a:lnTo>
                    <a:pt x="3785" y="218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2" name="Google Shape;4822;p44"/>
            <p:cNvSpPr/>
            <p:nvPr/>
          </p:nvSpPr>
          <p:spPr>
            <a:xfrm>
              <a:off x="3662425" y="2389900"/>
              <a:ext cx="30100" cy="17275"/>
            </a:xfrm>
            <a:custGeom>
              <a:avLst/>
              <a:gdLst/>
              <a:ahLst/>
              <a:cxnLst/>
              <a:rect l="l" t="t" r="r" b="b"/>
              <a:pathLst>
                <a:path w="1204" h="691" extrusionOk="0">
                  <a:moveTo>
                    <a:pt x="549" y="1"/>
                  </a:moveTo>
                  <a:cubicBezTo>
                    <a:pt x="527" y="1"/>
                    <a:pt x="502" y="7"/>
                    <a:pt x="477" y="20"/>
                  </a:cubicBezTo>
                  <a:lnTo>
                    <a:pt x="51" y="295"/>
                  </a:lnTo>
                  <a:cubicBezTo>
                    <a:pt x="1" y="295"/>
                    <a:pt x="1" y="346"/>
                    <a:pt x="51" y="371"/>
                  </a:cubicBezTo>
                  <a:lnTo>
                    <a:pt x="577" y="671"/>
                  </a:lnTo>
                  <a:cubicBezTo>
                    <a:pt x="602" y="684"/>
                    <a:pt x="627" y="690"/>
                    <a:pt x="649" y="690"/>
                  </a:cubicBezTo>
                  <a:cubicBezTo>
                    <a:pt x="671" y="690"/>
                    <a:pt x="690" y="684"/>
                    <a:pt x="702" y="671"/>
                  </a:cubicBezTo>
                  <a:lnTo>
                    <a:pt x="1154" y="421"/>
                  </a:lnTo>
                  <a:cubicBezTo>
                    <a:pt x="1204" y="396"/>
                    <a:pt x="1204" y="371"/>
                    <a:pt x="1154" y="346"/>
                  </a:cubicBezTo>
                  <a:lnTo>
                    <a:pt x="602" y="20"/>
                  </a:lnTo>
                  <a:cubicBezTo>
                    <a:pt x="590" y="7"/>
                    <a:pt x="571" y="1"/>
                    <a:pt x="549" y="1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3" name="Google Shape;4823;p44"/>
            <p:cNvSpPr/>
            <p:nvPr/>
          </p:nvSpPr>
          <p:spPr>
            <a:xfrm>
              <a:off x="3663675" y="2390375"/>
              <a:ext cx="26975" cy="15075"/>
            </a:xfrm>
            <a:custGeom>
              <a:avLst/>
              <a:gdLst/>
              <a:ahLst/>
              <a:cxnLst/>
              <a:rect l="l" t="t" r="r" b="b"/>
              <a:pathLst>
                <a:path w="1079" h="603" extrusionOk="0">
                  <a:moveTo>
                    <a:pt x="452" y="1"/>
                  </a:moveTo>
                  <a:cubicBezTo>
                    <a:pt x="452" y="1"/>
                    <a:pt x="1" y="251"/>
                    <a:pt x="1" y="251"/>
                  </a:cubicBezTo>
                  <a:cubicBezTo>
                    <a:pt x="1" y="276"/>
                    <a:pt x="1" y="276"/>
                    <a:pt x="1" y="276"/>
                  </a:cubicBezTo>
                  <a:lnTo>
                    <a:pt x="552" y="577"/>
                  </a:lnTo>
                  <a:cubicBezTo>
                    <a:pt x="552" y="577"/>
                    <a:pt x="577" y="602"/>
                    <a:pt x="602" y="602"/>
                  </a:cubicBezTo>
                  <a:cubicBezTo>
                    <a:pt x="627" y="602"/>
                    <a:pt x="627" y="577"/>
                    <a:pt x="652" y="577"/>
                  </a:cubicBezTo>
                  <a:lnTo>
                    <a:pt x="1079" y="327"/>
                  </a:lnTo>
                  <a:lnTo>
                    <a:pt x="552" y="1"/>
                  </a:ln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4" name="Google Shape;4824;p44"/>
            <p:cNvSpPr/>
            <p:nvPr/>
          </p:nvSpPr>
          <p:spPr>
            <a:xfrm>
              <a:off x="3679975" y="24066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5" name="Google Shape;4825;p44"/>
            <p:cNvSpPr/>
            <p:nvPr/>
          </p:nvSpPr>
          <p:spPr>
            <a:xfrm>
              <a:off x="3679350" y="24066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5" y="0"/>
                  </a:moveTo>
                  <a:cubicBezTo>
                    <a:pt x="0" y="0"/>
                    <a:pt x="0" y="25"/>
                    <a:pt x="0" y="25"/>
                  </a:cubicBez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6" name="Google Shape;4826;p44"/>
            <p:cNvSpPr/>
            <p:nvPr/>
          </p:nvSpPr>
          <p:spPr>
            <a:xfrm>
              <a:off x="3678725" y="240730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7" name="Google Shape;4827;p44"/>
            <p:cNvSpPr/>
            <p:nvPr/>
          </p:nvSpPr>
          <p:spPr>
            <a:xfrm>
              <a:off x="3678725" y="24073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8" name="Google Shape;4828;p44"/>
            <p:cNvSpPr/>
            <p:nvPr/>
          </p:nvSpPr>
          <p:spPr>
            <a:xfrm>
              <a:off x="3678725" y="24073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9" name="Google Shape;4829;p44"/>
            <p:cNvSpPr/>
            <p:nvPr/>
          </p:nvSpPr>
          <p:spPr>
            <a:xfrm>
              <a:off x="3678100" y="240730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0" name="Google Shape;4830;p44"/>
            <p:cNvSpPr/>
            <p:nvPr/>
          </p:nvSpPr>
          <p:spPr>
            <a:xfrm>
              <a:off x="3678100" y="24073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1" name="Google Shape;4831;p44"/>
            <p:cNvSpPr/>
            <p:nvPr/>
          </p:nvSpPr>
          <p:spPr>
            <a:xfrm>
              <a:off x="3678100" y="24073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2" name="Google Shape;4832;p44"/>
            <p:cNvSpPr/>
            <p:nvPr/>
          </p:nvSpPr>
          <p:spPr>
            <a:xfrm>
              <a:off x="3677475" y="24066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25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3" name="Google Shape;4833;p44"/>
            <p:cNvSpPr/>
            <p:nvPr/>
          </p:nvSpPr>
          <p:spPr>
            <a:xfrm>
              <a:off x="3677475" y="24066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4" name="Google Shape;4834;p44"/>
            <p:cNvSpPr/>
            <p:nvPr/>
          </p:nvSpPr>
          <p:spPr>
            <a:xfrm>
              <a:off x="3676850" y="24066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51"/>
                    <a:pt x="25" y="251"/>
                    <a:pt x="25" y="251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5" name="Google Shape;4835;p44"/>
            <p:cNvSpPr/>
            <p:nvPr/>
          </p:nvSpPr>
          <p:spPr>
            <a:xfrm>
              <a:off x="3606050" y="2400400"/>
              <a:ext cx="10675" cy="12550"/>
            </a:xfrm>
            <a:custGeom>
              <a:avLst/>
              <a:gdLst/>
              <a:ahLst/>
              <a:cxnLst/>
              <a:rect l="l" t="t" r="r" b="b"/>
              <a:pathLst>
                <a:path w="427" h="502" extrusionOk="0">
                  <a:moveTo>
                    <a:pt x="426" y="1"/>
                  </a:moveTo>
                  <a:lnTo>
                    <a:pt x="0" y="276"/>
                  </a:lnTo>
                  <a:lnTo>
                    <a:pt x="0" y="502"/>
                  </a:lnTo>
                  <a:lnTo>
                    <a:pt x="426" y="251"/>
                  </a:lnTo>
                  <a:lnTo>
                    <a:pt x="42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6" name="Google Shape;4836;p44"/>
            <p:cNvSpPr/>
            <p:nvPr/>
          </p:nvSpPr>
          <p:spPr>
            <a:xfrm>
              <a:off x="3566575" y="24060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7" name="Google Shape;4837;p44"/>
            <p:cNvSpPr/>
            <p:nvPr/>
          </p:nvSpPr>
          <p:spPr>
            <a:xfrm>
              <a:off x="3566575" y="24060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5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8" name="Google Shape;4838;p44"/>
            <p:cNvSpPr/>
            <p:nvPr/>
          </p:nvSpPr>
          <p:spPr>
            <a:xfrm>
              <a:off x="3566575" y="24066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9" name="Google Shape;4839;p44"/>
            <p:cNvSpPr/>
            <p:nvPr/>
          </p:nvSpPr>
          <p:spPr>
            <a:xfrm>
              <a:off x="3566575" y="24066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0" name="Google Shape;4840;p44"/>
            <p:cNvSpPr/>
            <p:nvPr/>
          </p:nvSpPr>
          <p:spPr>
            <a:xfrm>
              <a:off x="3565950" y="24066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25" y="226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1" name="Google Shape;4841;p44"/>
            <p:cNvSpPr/>
            <p:nvPr/>
          </p:nvSpPr>
          <p:spPr>
            <a:xfrm>
              <a:off x="3565950" y="24066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2" name="Google Shape;4842;p44"/>
            <p:cNvSpPr/>
            <p:nvPr/>
          </p:nvSpPr>
          <p:spPr>
            <a:xfrm>
              <a:off x="3565950" y="24066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5"/>
                  </a:lnTo>
                  <a:cubicBezTo>
                    <a:pt x="0" y="25"/>
                    <a:pt x="0" y="25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3" name="Google Shape;4843;p44"/>
            <p:cNvSpPr/>
            <p:nvPr/>
          </p:nvSpPr>
          <p:spPr>
            <a:xfrm>
              <a:off x="3565950" y="24073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4" name="Google Shape;4844;p44"/>
            <p:cNvSpPr/>
            <p:nvPr/>
          </p:nvSpPr>
          <p:spPr>
            <a:xfrm>
              <a:off x="3718825" y="2404800"/>
              <a:ext cx="5650" cy="8800"/>
            </a:xfrm>
            <a:custGeom>
              <a:avLst/>
              <a:gdLst/>
              <a:ahLst/>
              <a:cxnLst/>
              <a:rect l="l" t="t" r="r" b="b"/>
              <a:pathLst>
                <a:path w="226" h="352" extrusionOk="0">
                  <a:moveTo>
                    <a:pt x="226" y="0"/>
                  </a:moveTo>
                  <a:lnTo>
                    <a:pt x="0" y="125"/>
                  </a:lnTo>
                  <a:lnTo>
                    <a:pt x="0" y="351"/>
                  </a:lnTo>
                  <a:lnTo>
                    <a:pt x="226" y="226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5" name="Google Shape;4845;p44"/>
            <p:cNvSpPr/>
            <p:nvPr/>
          </p:nvSpPr>
          <p:spPr>
            <a:xfrm>
              <a:off x="3701900" y="2399775"/>
              <a:ext cx="14450" cy="13825"/>
            </a:xfrm>
            <a:custGeom>
              <a:avLst/>
              <a:gdLst/>
              <a:ahLst/>
              <a:cxnLst/>
              <a:rect l="l" t="t" r="r" b="b"/>
              <a:pathLst>
                <a:path w="578" h="553" extrusionOk="0">
                  <a:moveTo>
                    <a:pt x="1" y="1"/>
                  </a:moveTo>
                  <a:lnTo>
                    <a:pt x="1" y="226"/>
                  </a:lnTo>
                  <a:lnTo>
                    <a:pt x="577" y="552"/>
                  </a:lnTo>
                  <a:lnTo>
                    <a:pt x="577" y="32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6" name="Google Shape;4846;p44"/>
            <p:cNvSpPr/>
            <p:nvPr/>
          </p:nvSpPr>
          <p:spPr>
            <a:xfrm>
              <a:off x="3580975" y="2399775"/>
              <a:ext cx="13800" cy="13825"/>
            </a:xfrm>
            <a:custGeom>
              <a:avLst/>
              <a:gdLst/>
              <a:ahLst/>
              <a:cxnLst/>
              <a:rect l="l" t="t" r="r" b="b"/>
              <a:pathLst>
                <a:path w="552" h="553" extrusionOk="0">
                  <a:moveTo>
                    <a:pt x="1" y="1"/>
                  </a:moveTo>
                  <a:lnTo>
                    <a:pt x="1" y="226"/>
                  </a:lnTo>
                  <a:lnTo>
                    <a:pt x="552" y="552"/>
                  </a:lnTo>
                  <a:lnTo>
                    <a:pt x="552" y="30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7" name="Google Shape;4847;p44"/>
            <p:cNvSpPr/>
            <p:nvPr/>
          </p:nvSpPr>
          <p:spPr>
            <a:xfrm>
              <a:off x="3644875" y="2401650"/>
              <a:ext cx="10700" cy="11950"/>
            </a:xfrm>
            <a:custGeom>
              <a:avLst/>
              <a:gdLst/>
              <a:ahLst/>
              <a:cxnLst/>
              <a:rect l="l" t="t" r="r" b="b"/>
              <a:pathLst>
                <a:path w="428" h="478" extrusionOk="0">
                  <a:moveTo>
                    <a:pt x="427" y="1"/>
                  </a:moveTo>
                  <a:lnTo>
                    <a:pt x="1" y="251"/>
                  </a:lnTo>
                  <a:lnTo>
                    <a:pt x="1" y="477"/>
                  </a:lnTo>
                  <a:lnTo>
                    <a:pt x="427" y="226"/>
                  </a:lnTo>
                  <a:lnTo>
                    <a:pt x="42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8" name="Google Shape;4848;p44"/>
            <p:cNvSpPr/>
            <p:nvPr/>
          </p:nvSpPr>
          <p:spPr>
            <a:xfrm>
              <a:off x="3555925" y="2406675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51"/>
                    <a:pt x="25" y="251"/>
                    <a:pt x="25" y="276"/>
                  </a:cubicBezTo>
                  <a:lnTo>
                    <a:pt x="25" y="50"/>
                  </a:lnTo>
                  <a:cubicBezTo>
                    <a:pt x="25" y="25"/>
                    <a:pt x="25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9" name="Google Shape;4849;p44"/>
            <p:cNvSpPr/>
            <p:nvPr/>
          </p:nvSpPr>
          <p:spPr>
            <a:xfrm>
              <a:off x="3718200" y="24079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0" name="Google Shape;4850;p44"/>
            <p:cNvSpPr/>
            <p:nvPr/>
          </p:nvSpPr>
          <p:spPr>
            <a:xfrm>
              <a:off x="3718200" y="24079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1" name="Google Shape;4851;p44"/>
            <p:cNvSpPr/>
            <p:nvPr/>
          </p:nvSpPr>
          <p:spPr>
            <a:xfrm>
              <a:off x="3717575" y="24079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2" name="Google Shape;4852;p44"/>
            <p:cNvSpPr/>
            <p:nvPr/>
          </p:nvSpPr>
          <p:spPr>
            <a:xfrm>
              <a:off x="3717575" y="24079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3" name="Google Shape;4853;p44"/>
            <p:cNvSpPr/>
            <p:nvPr/>
          </p:nvSpPr>
          <p:spPr>
            <a:xfrm>
              <a:off x="3717575" y="24079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4" name="Google Shape;4854;p44"/>
            <p:cNvSpPr/>
            <p:nvPr/>
          </p:nvSpPr>
          <p:spPr>
            <a:xfrm>
              <a:off x="3717575" y="24079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5" name="Google Shape;4855;p44"/>
            <p:cNvSpPr/>
            <p:nvPr/>
          </p:nvSpPr>
          <p:spPr>
            <a:xfrm>
              <a:off x="3716950" y="24079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6" name="Google Shape;4856;p44"/>
            <p:cNvSpPr/>
            <p:nvPr/>
          </p:nvSpPr>
          <p:spPr>
            <a:xfrm>
              <a:off x="3716950" y="24079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7" name="Google Shape;4857;p44"/>
            <p:cNvSpPr/>
            <p:nvPr/>
          </p:nvSpPr>
          <p:spPr>
            <a:xfrm>
              <a:off x="3716950" y="24079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8" name="Google Shape;4858;p44"/>
            <p:cNvSpPr/>
            <p:nvPr/>
          </p:nvSpPr>
          <p:spPr>
            <a:xfrm>
              <a:off x="3716325" y="24079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0"/>
                  </a:moveTo>
                  <a:lnTo>
                    <a:pt x="0" y="226"/>
                  </a:lnTo>
                  <a:cubicBezTo>
                    <a:pt x="25" y="226"/>
                    <a:pt x="25" y="226"/>
                    <a:pt x="25" y="251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9" name="Google Shape;4859;p44"/>
            <p:cNvSpPr/>
            <p:nvPr/>
          </p:nvSpPr>
          <p:spPr>
            <a:xfrm>
              <a:off x="3716325" y="24079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0" name="Google Shape;4860;p44"/>
            <p:cNvSpPr/>
            <p:nvPr/>
          </p:nvSpPr>
          <p:spPr>
            <a:xfrm>
              <a:off x="3606050" y="24073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1" name="Google Shape;4861;p44"/>
            <p:cNvSpPr/>
            <p:nvPr/>
          </p:nvSpPr>
          <p:spPr>
            <a:xfrm>
              <a:off x="3605425" y="240730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2" name="Google Shape;4862;p44"/>
            <p:cNvSpPr/>
            <p:nvPr/>
          </p:nvSpPr>
          <p:spPr>
            <a:xfrm>
              <a:off x="3605425" y="2407300"/>
              <a:ext cx="0" cy="6300"/>
            </a:xfrm>
            <a:custGeom>
              <a:avLst/>
              <a:gdLst/>
              <a:ahLst/>
              <a:cxnLst/>
              <a:rect l="l" t="t" r="r" b="b"/>
              <a:pathLst>
                <a:path h="252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3" name="Google Shape;4863;p44"/>
            <p:cNvSpPr/>
            <p:nvPr/>
          </p:nvSpPr>
          <p:spPr>
            <a:xfrm>
              <a:off x="3605425" y="2407300"/>
              <a:ext cx="0" cy="6300"/>
            </a:xfrm>
            <a:custGeom>
              <a:avLst/>
              <a:gdLst/>
              <a:ahLst/>
              <a:cxnLst/>
              <a:rect l="l" t="t" r="r" b="b"/>
              <a:pathLst>
                <a:path h="252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4" name="Google Shape;4864;p44"/>
            <p:cNvSpPr/>
            <p:nvPr/>
          </p:nvSpPr>
          <p:spPr>
            <a:xfrm>
              <a:off x="3605425" y="2407300"/>
              <a:ext cx="0" cy="6300"/>
            </a:xfrm>
            <a:custGeom>
              <a:avLst/>
              <a:gdLst/>
              <a:ahLst/>
              <a:cxnLst/>
              <a:rect l="l" t="t" r="r" b="b"/>
              <a:pathLst>
                <a:path h="252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5" name="Google Shape;4865;p44"/>
            <p:cNvSpPr/>
            <p:nvPr/>
          </p:nvSpPr>
          <p:spPr>
            <a:xfrm>
              <a:off x="3605425" y="2407925"/>
              <a:ext cx="0" cy="5675"/>
            </a:xfrm>
            <a:custGeom>
              <a:avLst/>
              <a:gdLst/>
              <a:ahLst/>
              <a:cxnLst/>
              <a:rect l="l" t="t" r="r" b="b"/>
              <a:pathLst>
                <a:path h="227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6" name="Google Shape;4866;p44"/>
            <p:cNvSpPr/>
            <p:nvPr/>
          </p:nvSpPr>
          <p:spPr>
            <a:xfrm>
              <a:off x="3605425" y="2407925"/>
              <a:ext cx="0" cy="5675"/>
            </a:xfrm>
            <a:custGeom>
              <a:avLst/>
              <a:gdLst/>
              <a:ahLst/>
              <a:cxnLst/>
              <a:rect l="l" t="t" r="r" b="b"/>
              <a:pathLst>
                <a:path h="227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7" name="Google Shape;4867;p44"/>
            <p:cNvSpPr/>
            <p:nvPr/>
          </p:nvSpPr>
          <p:spPr>
            <a:xfrm>
              <a:off x="3604775" y="24079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26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8" name="Google Shape;4868;p44"/>
            <p:cNvSpPr/>
            <p:nvPr/>
          </p:nvSpPr>
          <p:spPr>
            <a:xfrm>
              <a:off x="3385475" y="24060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9" name="Google Shape;4869;p44"/>
            <p:cNvSpPr/>
            <p:nvPr/>
          </p:nvSpPr>
          <p:spPr>
            <a:xfrm>
              <a:off x="3384850" y="240605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26" y="251"/>
                    <a:pt x="26" y="226"/>
                    <a:pt x="26" y="226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0" name="Google Shape;4870;p44"/>
            <p:cNvSpPr/>
            <p:nvPr/>
          </p:nvSpPr>
          <p:spPr>
            <a:xfrm>
              <a:off x="3384850" y="24060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cubicBezTo>
                    <a:pt x="1" y="25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1" name="Google Shape;4871;p44"/>
            <p:cNvSpPr/>
            <p:nvPr/>
          </p:nvSpPr>
          <p:spPr>
            <a:xfrm>
              <a:off x="3384850" y="24066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2" name="Google Shape;4872;p44"/>
            <p:cNvSpPr/>
            <p:nvPr/>
          </p:nvSpPr>
          <p:spPr>
            <a:xfrm>
              <a:off x="3384850" y="24066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3" name="Google Shape;4873;p44"/>
            <p:cNvSpPr/>
            <p:nvPr/>
          </p:nvSpPr>
          <p:spPr>
            <a:xfrm>
              <a:off x="3384225" y="24066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6" y="0"/>
                  </a:moveTo>
                  <a:cubicBezTo>
                    <a:pt x="26" y="25"/>
                    <a:pt x="1" y="25"/>
                    <a:pt x="1" y="25"/>
                  </a:cubicBez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4" name="Google Shape;4874;p44"/>
            <p:cNvSpPr/>
            <p:nvPr/>
          </p:nvSpPr>
          <p:spPr>
            <a:xfrm>
              <a:off x="3384225" y="24073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5" name="Google Shape;4875;p44"/>
            <p:cNvSpPr/>
            <p:nvPr/>
          </p:nvSpPr>
          <p:spPr>
            <a:xfrm>
              <a:off x="3384225" y="24073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6" name="Google Shape;4876;p44"/>
            <p:cNvSpPr/>
            <p:nvPr/>
          </p:nvSpPr>
          <p:spPr>
            <a:xfrm>
              <a:off x="3385475" y="24060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7" name="Google Shape;4877;p44"/>
            <p:cNvSpPr/>
            <p:nvPr/>
          </p:nvSpPr>
          <p:spPr>
            <a:xfrm>
              <a:off x="3384850" y="240605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26" y="251"/>
                    <a:pt x="26" y="226"/>
                    <a:pt x="26" y="226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8" name="Google Shape;4878;p44"/>
            <p:cNvSpPr/>
            <p:nvPr/>
          </p:nvSpPr>
          <p:spPr>
            <a:xfrm>
              <a:off x="3384850" y="24060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cubicBezTo>
                    <a:pt x="1" y="25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9" name="Google Shape;4879;p44"/>
            <p:cNvSpPr/>
            <p:nvPr/>
          </p:nvSpPr>
          <p:spPr>
            <a:xfrm>
              <a:off x="3384850" y="24066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0" name="Google Shape;4880;p44"/>
            <p:cNvSpPr/>
            <p:nvPr/>
          </p:nvSpPr>
          <p:spPr>
            <a:xfrm>
              <a:off x="3384850" y="24066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1" name="Google Shape;4881;p44"/>
            <p:cNvSpPr/>
            <p:nvPr/>
          </p:nvSpPr>
          <p:spPr>
            <a:xfrm>
              <a:off x="3384225" y="24066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6" y="0"/>
                  </a:moveTo>
                  <a:cubicBezTo>
                    <a:pt x="26" y="25"/>
                    <a:pt x="1" y="25"/>
                    <a:pt x="1" y="25"/>
                  </a:cubicBez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2" name="Google Shape;4882;p44"/>
            <p:cNvSpPr/>
            <p:nvPr/>
          </p:nvSpPr>
          <p:spPr>
            <a:xfrm>
              <a:off x="3384225" y="24073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3" name="Google Shape;4883;p44"/>
            <p:cNvSpPr/>
            <p:nvPr/>
          </p:nvSpPr>
          <p:spPr>
            <a:xfrm>
              <a:off x="3384225" y="24073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4" name="Google Shape;4884;p44"/>
            <p:cNvSpPr/>
            <p:nvPr/>
          </p:nvSpPr>
          <p:spPr>
            <a:xfrm>
              <a:off x="3565950" y="2407300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51"/>
                    <a:pt x="25" y="251"/>
                    <a:pt x="25" y="276"/>
                  </a:cubicBezTo>
                  <a:lnTo>
                    <a:pt x="25" y="25"/>
                  </a:lnTo>
                  <a:cubicBezTo>
                    <a:pt x="25" y="2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5" name="Google Shape;4885;p44"/>
            <p:cNvSpPr/>
            <p:nvPr/>
          </p:nvSpPr>
          <p:spPr>
            <a:xfrm>
              <a:off x="3619825" y="2400400"/>
              <a:ext cx="13800" cy="13825"/>
            </a:xfrm>
            <a:custGeom>
              <a:avLst/>
              <a:gdLst/>
              <a:ahLst/>
              <a:cxnLst/>
              <a:rect l="l" t="t" r="r" b="b"/>
              <a:pathLst>
                <a:path w="552" h="553" extrusionOk="0">
                  <a:moveTo>
                    <a:pt x="0" y="1"/>
                  </a:moveTo>
                  <a:lnTo>
                    <a:pt x="0" y="251"/>
                  </a:lnTo>
                  <a:lnTo>
                    <a:pt x="552" y="552"/>
                  </a:lnTo>
                  <a:lnTo>
                    <a:pt x="552" y="3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6" name="Google Shape;4886;p44"/>
            <p:cNvSpPr/>
            <p:nvPr/>
          </p:nvSpPr>
          <p:spPr>
            <a:xfrm>
              <a:off x="3683725" y="2402275"/>
              <a:ext cx="11300" cy="12575"/>
            </a:xfrm>
            <a:custGeom>
              <a:avLst/>
              <a:gdLst/>
              <a:ahLst/>
              <a:cxnLst/>
              <a:rect l="l" t="t" r="r" b="b"/>
              <a:pathLst>
                <a:path w="452" h="503" extrusionOk="0">
                  <a:moveTo>
                    <a:pt x="452" y="1"/>
                  </a:moveTo>
                  <a:lnTo>
                    <a:pt x="1" y="252"/>
                  </a:lnTo>
                  <a:lnTo>
                    <a:pt x="1" y="502"/>
                  </a:lnTo>
                  <a:lnTo>
                    <a:pt x="452" y="226"/>
                  </a:lnTo>
                  <a:lnTo>
                    <a:pt x="45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7" name="Google Shape;4887;p44"/>
            <p:cNvSpPr/>
            <p:nvPr/>
          </p:nvSpPr>
          <p:spPr>
            <a:xfrm>
              <a:off x="3594750" y="2407300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0"/>
                  </a:moveTo>
                  <a:lnTo>
                    <a:pt x="1" y="251"/>
                  </a:lnTo>
                  <a:cubicBezTo>
                    <a:pt x="26" y="251"/>
                    <a:pt x="26" y="276"/>
                    <a:pt x="26" y="276"/>
                  </a:cubicBezTo>
                  <a:lnTo>
                    <a:pt x="26" y="51"/>
                  </a:lnTo>
                  <a:cubicBezTo>
                    <a:pt x="26" y="25"/>
                    <a:pt x="26" y="25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8" name="Google Shape;4888;p44"/>
            <p:cNvSpPr/>
            <p:nvPr/>
          </p:nvSpPr>
          <p:spPr>
            <a:xfrm>
              <a:off x="3644875" y="24079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9" name="Google Shape;4889;p44"/>
            <p:cNvSpPr/>
            <p:nvPr/>
          </p:nvSpPr>
          <p:spPr>
            <a:xfrm>
              <a:off x="3644250" y="24079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26" y="226"/>
                    <a:pt x="26" y="226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0" name="Google Shape;4890;p44"/>
            <p:cNvSpPr/>
            <p:nvPr/>
          </p:nvSpPr>
          <p:spPr>
            <a:xfrm>
              <a:off x="3644250" y="24079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1" name="Google Shape;4891;p44"/>
            <p:cNvSpPr/>
            <p:nvPr/>
          </p:nvSpPr>
          <p:spPr>
            <a:xfrm>
              <a:off x="3644250" y="24079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cubicBezTo>
                    <a:pt x="1" y="26"/>
                    <a:pt x="1" y="26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2" name="Google Shape;4892;p44"/>
            <p:cNvSpPr/>
            <p:nvPr/>
          </p:nvSpPr>
          <p:spPr>
            <a:xfrm>
              <a:off x="3644250" y="24085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3" name="Google Shape;4893;p44"/>
            <p:cNvSpPr/>
            <p:nvPr/>
          </p:nvSpPr>
          <p:spPr>
            <a:xfrm>
              <a:off x="3644250" y="24085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4" name="Google Shape;4894;p44"/>
            <p:cNvSpPr/>
            <p:nvPr/>
          </p:nvSpPr>
          <p:spPr>
            <a:xfrm>
              <a:off x="3644250" y="24085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5" name="Google Shape;4895;p44"/>
            <p:cNvSpPr/>
            <p:nvPr/>
          </p:nvSpPr>
          <p:spPr>
            <a:xfrm>
              <a:off x="3644250" y="24085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6" name="Google Shape;4896;p44"/>
            <p:cNvSpPr/>
            <p:nvPr/>
          </p:nvSpPr>
          <p:spPr>
            <a:xfrm>
              <a:off x="3556550" y="24079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0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7" name="Google Shape;4897;p44"/>
            <p:cNvSpPr/>
            <p:nvPr/>
          </p:nvSpPr>
          <p:spPr>
            <a:xfrm>
              <a:off x="3556550" y="24079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8" name="Google Shape;4898;p44"/>
            <p:cNvSpPr/>
            <p:nvPr/>
          </p:nvSpPr>
          <p:spPr>
            <a:xfrm>
              <a:off x="3556550" y="24079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9" name="Google Shape;4899;p44"/>
            <p:cNvSpPr/>
            <p:nvPr/>
          </p:nvSpPr>
          <p:spPr>
            <a:xfrm>
              <a:off x="3556550" y="24079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26"/>
                  </a:lnTo>
                  <a:lnTo>
                    <a:pt x="0" y="251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0" name="Google Shape;4900;p44"/>
            <p:cNvSpPr/>
            <p:nvPr/>
          </p:nvSpPr>
          <p:spPr>
            <a:xfrm>
              <a:off x="3556550" y="24079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1" name="Google Shape;4901;p44"/>
            <p:cNvSpPr/>
            <p:nvPr/>
          </p:nvSpPr>
          <p:spPr>
            <a:xfrm>
              <a:off x="3555925" y="24079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5" y="0"/>
                  </a:moveTo>
                  <a:cubicBezTo>
                    <a:pt x="0" y="0"/>
                    <a:pt x="0" y="26"/>
                    <a:pt x="0" y="26"/>
                  </a:cubicBez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2" name="Google Shape;4902;p44"/>
            <p:cNvSpPr/>
            <p:nvPr/>
          </p:nvSpPr>
          <p:spPr>
            <a:xfrm>
              <a:off x="3555925" y="24085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3" name="Google Shape;4903;p44"/>
            <p:cNvSpPr/>
            <p:nvPr/>
          </p:nvSpPr>
          <p:spPr>
            <a:xfrm>
              <a:off x="3555925" y="24085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4" name="Google Shape;4904;p44"/>
            <p:cNvSpPr/>
            <p:nvPr/>
          </p:nvSpPr>
          <p:spPr>
            <a:xfrm>
              <a:off x="3605425" y="2407925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51"/>
                    <a:pt x="0" y="276"/>
                    <a:pt x="25" y="276"/>
                  </a:cubicBezTo>
                  <a:lnTo>
                    <a:pt x="25" y="51"/>
                  </a:lnTo>
                  <a:cubicBezTo>
                    <a:pt x="0" y="26"/>
                    <a:pt x="0" y="26"/>
                    <a:pt x="0" y="0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5" name="Google Shape;4905;p44"/>
            <p:cNvSpPr/>
            <p:nvPr/>
          </p:nvSpPr>
          <p:spPr>
            <a:xfrm>
              <a:off x="3659300" y="2401650"/>
              <a:ext cx="13175" cy="13825"/>
            </a:xfrm>
            <a:custGeom>
              <a:avLst/>
              <a:gdLst/>
              <a:ahLst/>
              <a:cxnLst/>
              <a:rect l="l" t="t" r="r" b="b"/>
              <a:pathLst>
                <a:path w="527" h="553" extrusionOk="0">
                  <a:moveTo>
                    <a:pt x="0" y="1"/>
                  </a:moveTo>
                  <a:lnTo>
                    <a:pt x="0" y="226"/>
                  </a:lnTo>
                  <a:lnTo>
                    <a:pt x="527" y="552"/>
                  </a:lnTo>
                  <a:lnTo>
                    <a:pt x="527" y="30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6" name="Google Shape;4906;p44"/>
            <p:cNvSpPr/>
            <p:nvPr/>
          </p:nvSpPr>
          <p:spPr>
            <a:xfrm>
              <a:off x="3633600" y="2408550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1"/>
                  </a:moveTo>
                  <a:lnTo>
                    <a:pt x="1" y="226"/>
                  </a:lnTo>
                  <a:cubicBezTo>
                    <a:pt x="26" y="251"/>
                    <a:pt x="26" y="251"/>
                    <a:pt x="26" y="276"/>
                  </a:cubicBezTo>
                  <a:lnTo>
                    <a:pt x="26" y="26"/>
                  </a:lnTo>
                  <a:cubicBezTo>
                    <a:pt x="26" y="26"/>
                    <a:pt x="26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7" name="Google Shape;4907;p44"/>
            <p:cNvSpPr/>
            <p:nvPr/>
          </p:nvSpPr>
          <p:spPr>
            <a:xfrm>
              <a:off x="3683725" y="24085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8" name="Google Shape;4908;p44"/>
            <p:cNvSpPr/>
            <p:nvPr/>
          </p:nvSpPr>
          <p:spPr>
            <a:xfrm>
              <a:off x="3683100" y="24085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6" y="1"/>
                  </a:moveTo>
                  <a:cubicBezTo>
                    <a:pt x="26" y="1"/>
                    <a:pt x="26" y="1"/>
                    <a:pt x="1" y="26"/>
                  </a:cubicBezTo>
                  <a:lnTo>
                    <a:pt x="1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9" name="Google Shape;4909;p44"/>
            <p:cNvSpPr/>
            <p:nvPr/>
          </p:nvSpPr>
          <p:spPr>
            <a:xfrm>
              <a:off x="3683100" y="24091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0" name="Google Shape;4910;p44"/>
            <p:cNvSpPr/>
            <p:nvPr/>
          </p:nvSpPr>
          <p:spPr>
            <a:xfrm>
              <a:off x="3683100" y="24091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1" name="Google Shape;4911;p44"/>
            <p:cNvSpPr/>
            <p:nvPr/>
          </p:nvSpPr>
          <p:spPr>
            <a:xfrm>
              <a:off x="3683100" y="24091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2" name="Google Shape;4912;p44"/>
            <p:cNvSpPr/>
            <p:nvPr/>
          </p:nvSpPr>
          <p:spPr>
            <a:xfrm>
              <a:off x="3683100" y="24091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3" name="Google Shape;4913;p44"/>
            <p:cNvSpPr/>
            <p:nvPr/>
          </p:nvSpPr>
          <p:spPr>
            <a:xfrm>
              <a:off x="3683100" y="24091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cubicBezTo>
                    <a:pt x="1" y="26"/>
                    <a:pt x="1" y="26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4" name="Google Shape;4914;p44"/>
            <p:cNvSpPr/>
            <p:nvPr/>
          </p:nvSpPr>
          <p:spPr>
            <a:xfrm>
              <a:off x="3683100" y="24098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5" name="Google Shape;4915;p44"/>
            <p:cNvSpPr/>
            <p:nvPr/>
          </p:nvSpPr>
          <p:spPr>
            <a:xfrm>
              <a:off x="3595400" y="2408550"/>
              <a:ext cx="0" cy="5675"/>
            </a:xfrm>
            <a:custGeom>
              <a:avLst/>
              <a:gdLst/>
              <a:ahLst/>
              <a:cxnLst/>
              <a:rect l="l" t="t" r="r" b="b"/>
              <a:pathLst>
                <a:path h="227" extrusionOk="0">
                  <a:moveTo>
                    <a:pt x="0" y="1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6" name="Google Shape;4916;p44"/>
            <p:cNvSpPr/>
            <p:nvPr/>
          </p:nvSpPr>
          <p:spPr>
            <a:xfrm>
              <a:off x="3595400" y="2408550"/>
              <a:ext cx="0" cy="6300"/>
            </a:xfrm>
            <a:custGeom>
              <a:avLst/>
              <a:gdLst/>
              <a:ahLst/>
              <a:cxnLst/>
              <a:rect l="l" t="t" r="r" b="b"/>
              <a:pathLst>
                <a:path h="252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7" name="Google Shape;4917;p44"/>
            <p:cNvSpPr/>
            <p:nvPr/>
          </p:nvSpPr>
          <p:spPr>
            <a:xfrm>
              <a:off x="3595400" y="2408550"/>
              <a:ext cx="0" cy="6300"/>
            </a:xfrm>
            <a:custGeom>
              <a:avLst/>
              <a:gdLst/>
              <a:ahLst/>
              <a:cxnLst/>
              <a:rect l="l" t="t" r="r" b="b"/>
              <a:pathLst>
                <a:path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8" name="Google Shape;4918;p44"/>
            <p:cNvSpPr/>
            <p:nvPr/>
          </p:nvSpPr>
          <p:spPr>
            <a:xfrm>
              <a:off x="3595400" y="2408550"/>
              <a:ext cx="0" cy="6300"/>
            </a:xfrm>
            <a:custGeom>
              <a:avLst/>
              <a:gdLst/>
              <a:ahLst/>
              <a:cxnLst/>
              <a:rect l="l" t="t" r="r" b="b"/>
              <a:pathLst>
                <a:path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6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9" name="Google Shape;4919;p44"/>
            <p:cNvSpPr/>
            <p:nvPr/>
          </p:nvSpPr>
          <p:spPr>
            <a:xfrm>
              <a:off x="3595400" y="2409175"/>
              <a:ext cx="0" cy="5675"/>
            </a:xfrm>
            <a:custGeom>
              <a:avLst/>
              <a:gdLst/>
              <a:ahLst/>
              <a:cxnLst/>
              <a:rect l="l" t="t" r="r" b="b"/>
              <a:pathLst>
                <a:path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0" name="Google Shape;4920;p44"/>
            <p:cNvSpPr/>
            <p:nvPr/>
          </p:nvSpPr>
          <p:spPr>
            <a:xfrm>
              <a:off x="3594750" y="24091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1" name="Google Shape;4921;p44"/>
            <p:cNvSpPr/>
            <p:nvPr/>
          </p:nvSpPr>
          <p:spPr>
            <a:xfrm>
              <a:off x="3594750" y="24091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2" name="Google Shape;4922;p44"/>
            <p:cNvSpPr/>
            <p:nvPr/>
          </p:nvSpPr>
          <p:spPr>
            <a:xfrm>
              <a:off x="3594750" y="24091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3" name="Google Shape;4923;p44"/>
            <p:cNvSpPr/>
            <p:nvPr/>
          </p:nvSpPr>
          <p:spPr>
            <a:xfrm>
              <a:off x="3721950" y="2406675"/>
              <a:ext cx="5675" cy="8800"/>
            </a:xfrm>
            <a:custGeom>
              <a:avLst/>
              <a:gdLst/>
              <a:ahLst/>
              <a:cxnLst/>
              <a:rect l="l" t="t" r="r" b="b"/>
              <a:pathLst>
                <a:path w="227" h="352" extrusionOk="0">
                  <a:moveTo>
                    <a:pt x="226" y="0"/>
                  </a:moveTo>
                  <a:lnTo>
                    <a:pt x="1" y="126"/>
                  </a:lnTo>
                  <a:lnTo>
                    <a:pt x="1" y="351"/>
                  </a:lnTo>
                  <a:lnTo>
                    <a:pt x="226" y="226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4" name="Google Shape;4924;p44"/>
            <p:cNvSpPr/>
            <p:nvPr/>
          </p:nvSpPr>
          <p:spPr>
            <a:xfrm>
              <a:off x="3644250" y="2408550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76"/>
                    <a:pt x="26" y="276"/>
                  </a:cubicBezTo>
                  <a:lnTo>
                    <a:pt x="26" y="51"/>
                  </a:lnTo>
                  <a:cubicBezTo>
                    <a:pt x="1" y="26"/>
                    <a:pt x="1" y="26"/>
                    <a:pt x="1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5" name="Google Shape;4925;p44"/>
            <p:cNvSpPr/>
            <p:nvPr/>
          </p:nvSpPr>
          <p:spPr>
            <a:xfrm>
              <a:off x="3384225" y="2407300"/>
              <a:ext cx="1275" cy="7550"/>
            </a:xfrm>
            <a:custGeom>
              <a:avLst/>
              <a:gdLst/>
              <a:ahLst/>
              <a:cxnLst/>
              <a:rect l="l" t="t" r="r" b="b"/>
              <a:pathLst>
                <a:path w="51" h="302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76"/>
                    <a:pt x="26" y="301"/>
                    <a:pt x="51" y="301"/>
                  </a:cubicBezTo>
                  <a:lnTo>
                    <a:pt x="51" y="76"/>
                  </a:lnTo>
                  <a:cubicBezTo>
                    <a:pt x="26" y="51"/>
                    <a:pt x="1" y="25"/>
                    <a:pt x="1" y="0"/>
                  </a:cubicBezTo>
                  <a:close/>
                </a:path>
              </a:pathLst>
            </a:custGeom>
            <a:solidFill>
              <a:srgbClr val="DDDB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6" name="Google Shape;4926;p44"/>
            <p:cNvSpPr/>
            <p:nvPr/>
          </p:nvSpPr>
          <p:spPr>
            <a:xfrm>
              <a:off x="3384225" y="2407300"/>
              <a:ext cx="1275" cy="7550"/>
            </a:xfrm>
            <a:custGeom>
              <a:avLst/>
              <a:gdLst/>
              <a:ahLst/>
              <a:cxnLst/>
              <a:rect l="l" t="t" r="r" b="b"/>
              <a:pathLst>
                <a:path w="51" h="302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76"/>
                    <a:pt x="26" y="301"/>
                    <a:pt x="51" y="301"/>
                  </a:cubicBezTo>
                  <a:lnTo>
                    <a:pt x="51" y="76"/>
                  </a:lnTo>
                  <a:cubicBezTo>
                    <a:pt x="26" y="51"/>
                    <a:pt x="1" y="25"/>
                    <a:pt x="1" y="0"/>
                  </a:cubicBezTo>
                  <a:close/>
                </a:path>
              </a:pathLst>
            </a:custGeom>
            <a:solidFill>
              <a:srgbClr val="DCDB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7" name="Google Shape;4927;p44"/>
            <p:cNvSpPr/>
            <p:nvPr/>
          </p:nvSpPr>
          <p:spPr>
            <a:xfrm>
              <a:off x="3698150" y="2402275"/>
              <a:ext cx="13175" cy="13825"/>
            </a:xfrm>
            <a:custGeom>
              <a:avLst/>
              <a:gdLst/>
              <a:ahLst/>
              <a:cxnLst/>
              <a:rect l="l" t="t" r="r" b="b"/>
              <a:pathLst>
                <a:path w="527" h="553" extrusionOk="0">
                  <a:moveTo>
                    <a:pt x="0" y="1"/>
                  </a:moveTo>
                  <a:lnTo>
                    <a:pt x="0" y="226"/>
                  </a:lnTo>
                  <a:lnTo>
                    <a:pt x="527" y="552"/>
                  </a:lnTo>
                  <a:lnTo>
                    <a:pt x="527" y="30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8" name="Google Shape;4928;p44"/>
            <p:cNvSpPr/>
            <p:nvPr/>
          </p:nvSpPr>
          <p:spPr>
            <a:xfrm>
              <a:off x="3672450" y="2409175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1"/>
                  </a:moveTo>
                  <a:lnTo>
                    <a:pt x="1" y="251"/>
                  </a:lnTo>
                  <a:cubicBezTo>
                    <a:pt x="26" y="251"/>
                    <a:pt x="26" y="251"/>
                    <a:pt x="26" y="276"/>
                  </a:cubicBezTo>
                  <a:lnTo>
                    <a:pt x="26" y="51"/>
                  </a:lnTo>
                  <a:cubicBezTo>
                    <a:pt x="26" y="26"/>
                    <a:pt x="26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9" name="Google Shape;4929;p44"/>
            <p:cNvSpPr/>
            <p:nvPr/>
          </p:nvSpPr>
          <p:spPr>
            <a:xfrm>
              <a:off x="3721950" y="24098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0" name="Google Shape;4930;p44"/>
            <p:cNvSpPr/>
            <p:nvPr/>
          </p:nvSpPr>
          <p:spPr>
            <a:xfrm>
              <a:off x="3721950" y="24098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1" name="Google Shape;4931;p44"/>
            <p:cNvSpPr/>
            <p:nvPr/>
          </p:nvSpPr>
          <p:spPr>
            <a:xfrm>
              <a:off x="3721950" y="24098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2" name="Google Shape;4932;p44"/>
            <p:cNvSpPr/>
            <p:nvPr/>
          </p:nvSpPr>
          <p:spPr>
            <a:xfrm>
              <a:off x="3721950" y="24098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cubicBezTo>
                    <a:pt x="1" y="26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3" name="Google Shape;4933;p44"/>
            <p:cNvSpPr/>
            <p:nvPr/>
          </p:nvSpPr>
          <p:spPr>
            <a:xfrm>
              <a:off x="3721950" y="24104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4" name="Google Shape;4934;p44"/>
            <p:cNvSpPr/>
            <p:nvPr/>
          </p:nvSpPr>
          <p:spPr>
            <a:xfrm>
              <a:off x="3721950" y="24104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5" name="Google Shape;4935;p44"/>
            <p:cNvSpPr/>
            <p:nvPr/>
          </p:nvSpPr>
          <p:spPr>
            <a:xfrm>
              <a:off x="3721950" y="24104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6" name="Google Shape;4936;p44"/>
            <p:cNvSpPr/>
            <p:nvPr/>
          </p:nvSpPr>
          <p:spPr>
            <a:xfrm>
              <a:off x="3721950" y="24104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7" name="Google Shape;4937;p44"/>
            <p:cNvSpPr/>
            <p:nvPr/>
          </p:nvSpPr>
          <p:spPr>
            <a:xfrm>
              <a:off x="3634225" y="24091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8" name="Google Shape;4938;p44"/>
            <p:cNvSpPr/>
            <p:nvPr/>
          </p:nvSpPr>
          <p:spPr>
            <a:xfrm>
              <a:off x="3634225" y="24091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9" name="Google Shape;4939;p44"/>
            <p:cNvSpPr/>
            <p:nvPr/>
          </p:nvSpPr>
          <p:spPr>
            <a:xfrm>
              <a:off x="3634225" y="24091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cubicBezTo>
                    <a:pt x="1" y="26"/>
                    <a:pt x="1" y="26"/>
                    <a:pt x="1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0" name="Google Shape;4940;p44"/>
            <p:cNvSpPr/>
            <p:nvPr/>
          </p:nvSpPr>
          <p:spPr>
            <a:xfrm>
              <a:off x="3634225" y="24098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1" name="Google Shape;4941;p44"/>
            <p:cNvSpPr/>
            <p:nvPr/>
          </p:nvSpPr>
          <p:spPr>
            <a:xfrm>
              <a:off x="3634225" y="24098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2" name="Google Shape;4942;p44"/>
            <p:cNvSpPr/>
            <p:nvPr/>
          </p:nvSpPr>
          <p:spPr>
            <a:xfrm>
              <a:off x="3634225" y="24098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3" name="Google Shape;4943;p44"/>
            <p:cNvSpPr/>
            <p:nvPr/>
          </p:nvSpPr>
          <p:spPr>
            <a:xfrm>
              <a:off x="3633600" y="24098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6" y="1"/>
                  </a:moveTo>
                  <a:cubicBezTo>
                    <a:pt x="26" y="1"/>
                    <a:pt x="1" y="26"/>
                    <a:pt x="1" y="26"/>
                  </a:cubicBezTo>
                  <a:lnTo>
                    <a:pt x="1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4" name="Google Shape;4944;p44"/>
            <p:cNvSpPr/>
            <p:nvPr/>
          </p:nvSpPr>
          <p:spPr>
            <a:xfrm>
              <a:off x="3633600" y="24104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5" name="Google Shape;4945;p44"/>
            <p:cNvSpPr/>
            <p:nvPr/>
          </p:nvSpPr>
          <p:spPr>
            <a:xfrm>
              <a:off x="3683100" y="2409800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51"/>
                    <a:pt x="1" y="251"/>
                    <a:pt x="26" y="276"/>
                  </a:cubicBezTo>
                  <a:lnTo>
                    <a:pt x="26" y="26"/>
                  </a:lnTo>
                  <a:cubicBezTo>
                    <a:pt x="1" y="26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6" name="Google Shape;4946;p44"/>
            <p:cNvSpPr/>
            <p:nvPr/>
          </p:nvSpPr>
          <p:spPr>
            <a:xfrm>
              <a:off x="3562175" y="24104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7" name="Google Shape;4947;p44"/>
            <p:cNvSpPr/>
            <p:nvPr/>
          </p:nvSpPr>
          <p:spPr>
            <a:xfrm>
              <a:off x="3562175" y="24104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8" name="Google Shape;4948;p44"/>
            <p:cNvSpPr/>
            <p:nvPr/>
          </p:nvSpPr>
          <p:spPr>
            <a:xfrm>
              <a:off x="3561550" y="24104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9" name="Google Shape;4949;p44"/>
            <p:cNvSpPr/>
            <p:nvPr/>
          </p:nvSpPr>
          <p:spPr>
            <a:xfrm>
              <a:off x="3561550" y="24104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0" name="Google Shape;4950;p44"/>
            <p:cNvSpPr/>
            <p:nvPr/>
          </p:nvSpPr>
          <p:spPr>
            <a:xfrm>
              <a:off x="3560925" y="24104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1" name="Google Shape;4951;p44"/>
            <p:cNvSpPr/>
            <p:nvPr/>
          </p:nvSpPr>
          <p:spPr>
            <a:xfrm>
              <a:off x="3560925" y="24104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2" name="Google Shape;4952;p44"/>
            <p:cNvSpPr/>
            <p:nvPr/>
          </p:nvSpPr>
          <p:spPr>
            <a:xfrm>
              <a:off x="3560925" y="24104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3" name="Google Shape;4953;p44"/>
            <p:cNvSpPr/>
            <p:nvPr/>
          </p:nvSpPr>
          <p:spPr>
            <a:xfrm>
              <a:off x="3560300" y="24104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4" name="Google Shape;4954;p44"/>
            <p:cNvSpPr/>
            <p:nvPr/>
          </p:nvSpPr>
          <p:spPr>
            <a:xfrm>
              <a:off x="3560300" y="24104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5" name="Google Shape;4955;p44"/>
            <p:cNvSpPr/>
            <p:nvPr/>
          </p:nvSpPr>
          <p:spPr>
            <a:xfrm>
              <a:off x="3559675" y="24104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6" name="Google Shape;4956;p44"/>
            <p:cNvSpPr/>
            <p:nvPr/>
          </p:nvSpPr>
          <p:spPr>
            <a:xfrm>
              <a:off x="3559050" y="24104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25" y="251"/>
                    <a:pt x="25" y="226"/>
                    <a:pt x="25" y="226"/>
                  </a:cubicBez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7" name="Google Shape;4957;p44"/>
            <p:cNvSpPr/>
            <p:nvPr/>
          </p:nvSpPr>
          <p:spPr>
            <a:xfrm>
              <a:off x="3711300" y="2409800"/>
              <a:ext cx="1275" cy="6925"/>
            </a:xfrm>
            <a:custGeom>
              <a:avLst/>
              <a:gdLst/>
              <a:ahLst/>
              <a:cxnLst/>
              <a:rect l="l" t="t" r="r" b="b"/>
              <a:pathLst>
                <a:path w="51" h="277" extrusionOk="0">
                  <a:moveTo>
                    <a:pt x="1" y="1"/>
                  </a:moveTo>
                  <a:lnTo>
                    <a:pt x="1" y="251"/>
                  </a:lnTo>
                  <a:cubicBezTo>
                    <a:pt x="26" y="251"/>
                    <a:pt x="51" y="276"/>
                    <a:pt x="51" y="276"/>
                  </a:cubicBezTo>
                  <a:lnTo>
                    <a:pt x="51" y="51"/>
                  </a:lnTo>
                  <a:cubicBezTo>
                    <a:pt x="51" y="26"/>
                    <a:pt x="26" y="26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8" name="Google Shape;4958;p44"/>
            <p:cNvSpPr/>
            <p:nvPr/>
          </p:nvSpPr>
          <p:spPr>
            <a:xfrm>
              <a:off x="3721950" y="2410425"/>
              <a:ext cx="25" cy="6925"/>
            </a:xfrm>
            <a:custGeom>
              <a:avLst/>
              <a:gdLst/>
              <a:ahLst/>
              <a:cxnLst/>
              <a:rect l="l" t="t" r="r" b="b"/>
              <a:pathLst>
                <a:path w="1" h="277" extrusionOk="0">
                  <a:moveTo>
                    <a:pt x="1" y="26"/>
                  </a:moveTo>
                  <a:lnTo>
                    <a:pt x="1" y="276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26"/>
                    <a:pt x="1" y="26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9" name="Google Shape;4959;p44"/>
            <p:cNvSpPr/>
            <p:nvPr/>
          </p:nvSpPr>
          <p:spPr>
            <a:xfrm>
              <a:off x="3673075" y="24104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0" name="Google Shape;4960;p44"/>
            <p:cNvSpPr/>
            <p:nvPr/>
          </p:nvSpPr>
          <p:spPr>
            <a:xfrm>
              <a:off x="3673075" y="24104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1" name="Google Shape;4961;p44"/>
            <p:cNvSpPr/>
            <p:nvPr/>
          </p:nvSpPr>
          <p:spPr>
            <a:xfrm>
              <a:off x="3673075" y="24104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2" name="Google Shape;4962;p44"/>
            <p:cNvSpPr/>
            <p:nvPr/>
          </p:nvSpPr>
          <p:spPr>
            <a:xfrm>
              <a:off x="3673075" y="24104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3" name="Google Shape;4963;p44"/>
            <p:cNvSpPr/>
            <p:nvPr/>
          </p:nvSpPr>
          <p:spPr>
            <a:xfrm>
              <a:off x="3673075" y="24104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4" name="Google Shape;4964;p44"/>
            <p:cNvSpPr/>
            <p:nvPr/>
          </p:nvSpPr>
          <p:spPr>
            <a:xfrm>
              <a:off x="3673075" y="24104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cubicBezTo>
                    <a:pt x="1" y="26"/>
                    <a:pt x="1" y="26"/>
                    <a:pt x="1" y="1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5" name="Google Shape;4965;p44"/>
            <p:cNvSpPr/>
            <p:nvPr/>
          </p:nvSpPr>
          <p:spPr>
            <a:xfrm>
              <a:off x="3672450" y="24110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6" name="Google Shape;4966;p44"/>
            <p:cNvSpPr/>
            <p:nvPr/>
          </p:nvSpPr>
          <p:spPr>
            <a:xfrm>
              <a:off x="3672450" y="24110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51"/>
                    <a:pt x="1" y="251"/>
                  </a:cubicBez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7" name="Google Shape;4967;p44"/>
            <p:cNvSpPr/>
            <p:nvPr/>
          </p:nvSpPr>
          <p:spPr>
            <a:xfrm>
              <a:off x="3601025" y="24110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26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8" name="Google Shape;4968;p44"/>
            <p:cNvSpPr/>
            <p:nvPr/>
          </p:nvSpPr>
          <p:spPr>
            <a:xfrm>
              <a:off x="3601025" y="24110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9" name="Google Shape;4969;p44"/>
            <p:cNvSpPr/>
            <p:nvPr/>
          </p:nvSpPr>
          <p:spPr>
            <a:xfrm>
              <a:off x="3600400" y="24110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0" name="Google Shape;4970;p44"/>
            <p:cNvSpPr/>
            <p:nvPr/>
          </p:nvSpPr>
          <p:spPr>
            <a:xfrm>
              <a:off x="3600400" y="24110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1" name="Google Shape;4971;p44"/>
            <p:cNvSpPr/>
            <p:nvPr/>
          </p:nvSpPr>
          <p:spPr>
            <a:xfrm>
              <a:off x="3600400" y="24110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2" name="Google Shape;4972;p44"/>
            <p:cNvSpPr/>
            <p:nvPr/>
          </p:nvSpPr>
          <p:spPr>
            <a:xfrm>
              <a:off x="3599775" y="24110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3" name="Google Shape;4973;p44"/>
            <p:cNvSpPr/>
            <p:nvPr/>
          </p:nvSpPr>
          <p:spPr>
            <a:xfrm>
              <a:off x="3599775" y="24110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4" name="Google Shape;4974;p44"/>
            <p:cNvSpPr/>
            <p:nvPr/>
          </p:nvSpPr>
          <p:spPr>
            <a:xfrm>
              <a:off x="3599150" y="24110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5" name="Google Shape;4975;p44"/>
            <p:cNvSpPr/>
            <p:nvPr/>
          </p:nvSpPr>
          <p:spPr>
            <a:xfrm>
              <a:off x="3599150" y="24110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6" name="Google Shape;4976;p44"/>
            <p:cNvSpPr/>
            <p:nvPr/>
          </p:nvSpPr>
          <p:spPr>
            <a:xfrm>
              <a:off x="3598525" y="24110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7" name="Google Shape;4977;p44"/>
            <p:cNvSpPr/>
            <p:nvPr/>
          </p:nvSpPr>
          <p:spPr>
            <a:xfrm>
              <a:off x="3597900" y="24110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5" y="1"/>
                  </a:moveTo>
                  <a:cubicBezTo>
                    <a:pt x="25" y="1"/>
                    <a:pt x="25" y="1"/>
                    <a:pt x="0" y="26"/>
                  </a:cubicBez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8" name="Google Shape;4978;p44"/>
            <p:cNvSpPr/>
            <p:nvPr/>
          </p:nvSpPr>
          <p:spPr>
            <a:xfrm>
              <a:off x="3712550" y="24110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9" name="Google Shape;4979;p44"/>
            <p:cNvSpPr/>
            <p:nvPr/>
          </p:nvSpPr>
          <p:spPr>
            <a:xfrm>
              <a:off x="3711925" y="24110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6" y="1"/>
                  </a:moveTo>
                  <a:lnTo>
                    <a:pt x="1" y="251"/>
                  </a:lnTo>
                  <a:cubicBezTo>
                    <a:pt x="1" y="251"/>
                    <a:pt x="26" y="226"/>
                    <a:pt x="26" y="226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0" name="Google Shape;4980;p44"/>
            <p:cNvSpPr/>
            <p:nvPr/>
          </p:nvSpPr>
          <p:spPr>
            <a:xfrm>
              <a:off x="3711925" y="24110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1" name="Google Shape;4981;p44"/>
            <p:cNvSpPr/>
            <p:nvPr/>
          </p:nvSpPr>
          <p:spPr>
            <a:xfrm>
              <a:off x="3711925" y="24110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cubicBezTo>
                    <a:pt x="1" y="26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2" name="Google Shape;4982;p44"/>
            <p:cNvSpPr/>
            <p:nvPr/>
          </p:nvSpPr>
          <p:spPr>
            <a:xfrm>
              <a:off x="3711925" y="24116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3" name="Google Shape;4983;p44"/>
            <p:cNvSpPr/>
            <p:nvPr/>
          </p:nvSpPr>
          <p:spPr>
            <a:xfrm>
              <a:off x="3711925" y="24116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4" name="Google Shape;4984;p44"/>
            <p:cNvSpPr/>
            <p:nvPr/>
          </p:nvSpPr>
          <p:spPr>
            <a:xfrm>
              <a:off x="3711300" y="24116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5" name="Google Shape;4985;p44"/>
            <p:cNvSpPr/>
            <p:nvPr/>
          </p:nvSpPr>
          <p:spPr>
            <a:xfrm>
              <a:off x="3711300" y="24116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6" name="Google Shape;4986;p44"/>
            <p:cNvSpPr/>
            <p:nvPr/>
          </p:nvSpPr>
          <p:spPr>
            <a:xfrm>
              <a:off x="3470700" y="2246900"/>
              <a:ext cx="286375" cy="171700"/>
            </a:xfrm>
            <a:custGeom>
              <a:avLst/>
              <a:gdLst/>
              <a:ahLst/>
              <a:cxnLst/>
              <a:rect l="l" t="t" r="r" b="b"/>
              <a:pathLst>
                <a:path w="11455" h="6868" extrusionOk="0">
                  <a:moveTo>
                    <a:pt x="1" y="0"/>
                  </a:moveTo>
                  <a:lnTo>
                    <a:pt x="1" y="251"/>
                  </a:lnTo>
                  <a:lnTo>
                    <a:pt x="11454" y="6868"/>
                  </a:lnTo>
                  <a:lnTo>
                    <a:pt x="11454" y="661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7" name="Google Shape;4987;p44"/>
            <p:cNvSpPr/>
            <p:nvPr/>
          </p:nvSpPr>
          <p:spPr>
            <a:xfrm>
              <a:off x="3639875" y="24123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8" name="Google Shape;4988;p44"/>
            <p:cNvSpPr/>
            <p:nvPr/>
          </p:nvSpPr>
          <p:spPr>
            <a:xfrm>
              <a:off x="3639875" y="24123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9" name="Google Shape;4989;p44"/>
            <p:cNvSpPr/>
            <p:nvPr/>
          </p:nvSpPr>
          <p:spPr>
            <a:xfrm>
              <a:off x="3639250" y="24116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0" name="Google Shape;4990;p44"/>
            <p:cNvSpPr/>
            <p:nvPr/>
          </p:nvSpPr>
          <p:spPr>
            <a:xfrm>
              <a:off x="3639250" y="24116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1" name="Google Shape;4991;p44"/>
            <p:cNvSpPr/>
            <p:nvPr/>
          </p:nvSpPr>
          <p:spPr>
            <a:xfrm>
              <a:off x="3639250" y="24116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2" name="Google Shape;4992;p44"/>
            <p:cNvSpPr/>
            <p:nvPr/>
          </p:nvSpPr>
          <p:spPr>
            <a:xfrm>
              <a:off x="3638625" y="24116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3" name="Google Shape;4993;p44"/>
            <p:cNvSpPr/>
            <p:nvPr/>
          </p:nvSpPr>
          <p:spPr>
            <a:xfrm>
              <a:off x="3638625" y="24116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4" name="Google Shape;4994;p44"/>
            <p:cNvSpPr/>
            <p:nvPr/>
          </p:nvSpPr>
          <p:spPr>
            <a:xfrm>
              <a:off x="3638625" y="24116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5" name="Google Shape;4995;p44"/>
            <p:cNvSpPr/>
            <p:nvPr/>
          </p:nvSpPr>
          <p:spPr>
            <a:xfrm>
              <a:off x="3638000" y="24116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6" name="Google Shape;4996;p44"/>
            <p:cNvSpPr/>
            <p:nvPr/>
          </p:nvSpPr>
          <p:spPr>
            <a:xfrm>
              <a:off x="3637375" y="24116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5" y="1"/>
                  </a:moveTo>
                  <a:cubicBezTo>
                    <a:pt x="25" y="1"/>
                    <a:pt x="25" y="1"/>
                    <a:pt x="0" y="26"/>
                  </a:cubicBez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7" name="Google Shape;4997;p44"/>
            <p:cNvSpPr/>
            <p:nvPr/>
          </p:nvSpPr>
          <p:spPr>
            <a:xfrm>
              <a:off x="3637375" y="24123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8" name="Google Shape;4998;p44"/>
            <p:cNvSpPr/>
            <p:nvPr/>
          </p:nvSpPr>
          <p:spPr>
            <a:xfrm>
              <a:off x="3789625" y="2408550"/>
              <a:ext cx="3150" cy="10675"/>
            </a:xfrm>
            <a:custGeom>
              <a:avLst/>
              <a:gdLst/>
              <a:ahLst/>
              <a:cxnLst/>
              <a:rect l="l" t="t" r="r" b="b"/>
              <a:pathLst>
                <a:path w="126" h="427" extrusionOk="0">
                  <a:moveTo>
                    <a:pt x="126" y="1"/>
                  </a:moveTo>
                  <a:cubicBezTo>
                    <a:pt x="126" y="76"/>
                    <a:pt x="76" y="126"/>
                    <a:pt x="0" y="176"/>
                  </a:cubicBezTo>
                  <a:lnTo>
                    <a:pt x="0" y="427"/>
                  </a:lnTo>
                  <a:cubicBezTo>
                    <a:pt x="76" y="376"/>
                    <a:pt x="126" y="301"/>
                    <a:pt x="126" y="251"/>
                  </a:cubicBezTo>
                  <a:lnTo>
                    <a:pt x="126" y="1"/>
                  </a:lnTo>
                  <a:close/>
                </a:path>
              </a:pathLst>
            </a:custGeom>
            <a:solidFill>
              <a:srgbClr val="2E45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9" name="Google Shape;4999;p44"/>
            <p:cNvSpPr/>
            <p:nvPr/>
          </p:nvSpPr>
          <p:spPr>
            <a:xfrm>
              <a:off x="3792750" y="24085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45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0" name="Google Shape;5000;p44"/>
            <p:cNvSpPr/>
            <p:nvPr/>
          </p:nvSpPr>
          <p:spPr>
            <a:xfrm>
              <a:off x="3792750" y="2408550"/>
              <a:ext cx="25" cy="6925"/>
            </a:xfrm>
            <a:custGeom>
              <a:avLst/>
              <a:gdLst/>
              <a:ahLst/>
              <a:cxnLst/>
              <a:rect l="l" t="t" r="r" b="b"/>
              <a:pathLst>
                <a:path w="1" h="277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76"/>
                  </a:cubicBezTo>
                  <a:lnTo>
                    <a:pt x="1" y="26"/>
                  </a:lnTo>
                  <a:cubicBezTo>
                    <a:pt x="1" y="26"/>
                    <a:pt x="1" y="26"/>
                    <a:pt x="1" y="1"/>
                  </a:cubicBezTo>
                  <a:close/>
                </a:path>
              </a:pathLst>
            </a:custGeom>
            <a:solidFill>
              <a:srgbClr val="2E45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1" name="Google Shape;5001;p44"/>
            <p:cNvSpPr/>
            <p:nvPr/>
          </p:nvSpPr>
          <p:spPr>
            <a:xfrm>
              <a:off x="3792125" y="2409175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26" y="1"/>
                  </a:moveTo>
                  <a:cubicBezTo>
                    <a:pt x="26" y="26"/>
                    <a:pt x="26" y="26"/>
                    <a:pt x="1" y="26"/>
                  </a:cubicBezTo>
                  <a:lnTo>
                    <a:pt x="1" y="276"/>
                  </a:lnTo>
                  <a:cubicBezTo>
                    <a:pt x="26" y="251"/>
                    <a:pt x="26" y="251"/>
                    <a:pt x="26" y="251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rgbClr val="2E45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2" name="Google Shape;5002;p44"/>
            <p:cNvSpPr/>
            <p:nvPr/>
          </p:nvSpPr>
          <p:spPr>
            <a:xfrm>
              <a:off x="3792125" y="2409800"/>
              <a:ext cx="25" cy="6925"/>
            </a:xfrm>
            <a:custGeom>
              <a:avLst/>
              <a:gdLst/>
              <a:ahLst/>
              <a:cxnLst/>
              <a:rect l="l" t="t" r="r" b="b"/>
              <a:pathLst>
                <a:path w="1" h="277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76"/>
                  </a:cubicBezTo>
                  <a:lnTo>
                    <a:pt x="1" y="26"/>
                  </a:lnTo>
                  <a:cubicBezTo>
                    <a:pt x="1" y="26"/>
                    <a:pt x="1" y="26"/>
                    <a:pt x="1" y="1"/>
                  </a:cubicBezTo>
                  <a:close/>
                </a:path>
              </a:pathLst>
            </a:custGeom>
            <a:solidFill>
              <a:srgbClr val="2E45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3" name="Google Shape;5003;p44"/>
            <p:cNvSpPr/>
            <p:nvPr/>
          </p:nvSpPr>
          <p:spPr>
            <a:xfrm>
              <a:off x="3791500" y="2410425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26" y="1"/>
                  </a:moveTo>
                  <a:cubicBezTo>
                    <a:pt x="26" y="26"/>
                    <a:pt x="26" y="26"/>
                    <a:pt x="1" y="26"/>
                  </a:cubicBezTo>
                  <a:lnTo>
                    <a:pt x="1" y="276"/>
                  </a:lnTo>
                  <a:cubicBezTo>
                    <a:pt x="26" y="251"/>
                    <a:pt x="26" y="251"/>
                    <a:pt x="26" y="251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rgbClr val="2E45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4" name="Google Shape;5004;p44"/>
            <p:cNvSpPr/>
            <p:nvPr/>
          </p:nvSpPr>
          <p:spPr>
            <a:xfrm>
              <a:off x="3790875" y="2411050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26" y="1"/>
                  </a:moveTo>
                  <a:cubicBezTo>
                    <a:pt x="26" y="26"/>
                    <a:pt x="26" y="26"/>
                    <a:pt x="1" y="26"/>
                  </a:cubicBezTo>
                  <a:lnTo>
                    <a:pt x="1" y="276"/>
                  </a:lnTo>
                  <a:cubicBezTo>
                    <a:pt x="26" y="276"/>
                    <a:pt x="26" y="251"/>
                    <a:pt x="26" y="251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rgbClr val="2E45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5" name="Google Shape;5005;p44"/>
            <p:cNvSpPr/>
            <p:nvPr/>
          </p:nvSpPr>
          <p:spPr>
            <a:xfrm>
              <a:off x="3789625" y="2411675"/>
              <a:ext cx="1275" cy="7550"/>
            </a:xfrm>
            <a:custGeom>
              <a:avLst/>
              <a:gdLst/>
              <a:ahLst/>
              <a:cxnLst/>
              <a:rect l="l" t="t" r="r" b="b"/>
              <a:pathLst>
                <a:path w="51" h="302" extrusionOk="0">
                  <a:moveTo>
                    <a:pt x="51" y="1"/>
                  </a:moveTo>
                  <a:cubicBezTo>
                    <a:pt x="51" y="26"/>
                    <a:pt x="26" y="51"/>
                    <a:pt x="0" y="51"/>
                  </a:cubicBezTo>
                  <a:lnTo>
                    <a:pt x="0" y="302"/>
                  </a:lnTo>
                  <a:cubicBezTo>
                    <a:pt x="26" y="277"/>
                    <a:pt x="51" y="277"/>
                    <a:pt x="51" y="251"/>
                  </a:cubicBezTo>
                  <a:lnTo>
                    <a:pt x="51" y="1"/>
                  </a:lnTo>
                  <a:close/>
                </a:path>
              </a:pathLst>
            </a:custGeom>
            <a:solidFill>
              <a:srgbClr val="2E45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6" name="Google Shape;5006;p44"/>
            <p:cNvSpPr/>
            <p:nvPr/>
          </p:nvSpPr>
          <p:spPr>
            <a:xfrm>
              <a:off x="3789625" y="24129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2"/>
                  </a:lnTo>
                  <a:cubicBezTo>
                    <a:pt x="0" y="252"/>
                    <a:pt x="0" y="252"/>
                    <a:pt x="0" y="252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E45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7" name="Google Shape;5007;p44"/>
            <p:cNvSpPr/>
            <p:nvPr/>
          </p:nvSpPr>
          <p:spPr>
            <a:xfrm>
              <a:off x="3678725" y="24129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27"/>
                  </a:lnTo>
                  <a:cubicBezTo>
                    <a:pt x="25" y="252"/>
                    <a:pt x="25" y="252"/>
                    <a:pt x="25" y="252"/>
                  </a:cubicBez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8" name="Google Shape;5008;p44"/>
            <p:cNvSpPr/>
            <p:nvPr/>
          </p:nvSpPr>
          <p:spPr>
            <a:xfrm>
              <a:off x="3678725" y="24129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7"/>
                  </a:lnTo>
                  <a:lnTo>
                    <a:pt x="0" y="227"/>
                  </a:ln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9" name="Google Shape;5009;p44"/>
            <p:cNvSpPr/>
            <p:nvPr/>
          </p:nvSpPr>
          <p:spPr>
            <a:xfrm>
              <a:off x="3678725" y="24129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7"/>
                  </a:lnTo>
                  <a:cubicBezTo>
                    <a:pt x="0" y="227"/>
                    <a:pt x="0" y="227"/>
                    <a:pt x="0" y="227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0" name="Google Shape;5010;p44"/>
            <p:cNvSpPr/>
            <p:nvPr/>
          </p:nvSpPr>
          <p:spPr>
            <a:xfrm>
              <a:off x="3678100" y="24129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7"/>
                  </a:lnTo>
                  <a:lnTo>
                    <a:pt x="25" y="227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1" name="Google Shape;5011;p44"/>
            <p:cNvSpPr/>
            <p:nvPr/>
          </p:nvSpPr>
          <p:spPr>
            <a:xfrm>
              <a:off x="3678100" y="24129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7"/>
                  </a:lnTo>
                  <a:cubicBezTo>
                    <a:pt x="0" y="227"/>
                    <a:pt x="0" y="227"/>
                    <a:pt x="0" y="227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2" name="Google Shape;5012;p44"/>
            <p:cNvSpPr/>
            <p:nvPr/>
          </p:nvSpPr>
          <p:spPr>
            <a:xfrm>
              <a:off x="3678100" y="24129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7"/>
                  </a:lnTo>
                  <a:cubicBezTo>
                    <a:pt x="0" y="227"/>
                    <a:pt x="0" y="227"/>
                    <a:pt x="0" y="227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3" name="Google Shape;5013;p44"/>
            <p:cNvSpPr/>
            <p:nvPr/>
          </p:nvSpPr>
          <p:spPr>
            <a:xfrm>
              <a:off x="3677475" y="24129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7"/>
                  </a:lnTo>
                  <a:lnTo>
                    <a:pt x="25" y="227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4" name="Google Shape;5014;p44"/>
            <p:cNvSpPr/>
            <p:nvPr/>
          </p:nvSpPr>
          <p:spPr>
            <a:xfrm>
              <a:off x="3677475" y="24129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7"/>
                  </a:lnTo>
                  <a:cubicBezTo>
                    <a:pt x="0" y="227"/>
                    <a:pt x="0" y="227"/>
                    <a:pt x="0" y="227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5" name="Google Shape;5015;p44"/>
            <p:cNvSpPr/>
            <p:nvPr/>
          </p:nvSpPr>
          <p:spPr>
            <a:xfrm>
              <a:off x="3676850" y="24129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7"/>
                  </a:lnTo>
                  <a:lnTo>
                    <a:pt x="25" y="227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6" name="Google Shape;5016;p44"/>
            <p:cNvSpPr/>
            <p:nvPr/>
          </p:nvSpPr>
          <p:spPr>
            <a:xfrm>
              <a:off x="3676850" y="24129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7"/>
                  </a:lnTo>
                  <a:cubicBezTo>
                    <a:pt x="0" y="227"/>
                    <a:pt x="0" y="227"/>
                    <a:pt x="0" y="227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7" name="Google Shape;5017;p44"/>
            <p:cNvSpPr/>
            <p:nvPr/>
          </p:nvSpPr>
          <p:spPr>
            <a:xfrm>
              <a:off x="3676225" y="24129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2"/>
                  </a:lnTo>
                  <a:cubicBezTo>
                    <a:pt x="0" y="252"/>
                    <a:pt x="0" y="227"/>
                    <a:pt x="25" y="227"/>
                  </a:cubicBez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8" name="Google Shape;5018;p44"/>
            <p:cNvSpPr/>
            <p:nvPr/>
          </p:nvSpPr>
          <p:spPr>
            <a:xfrm>
              <a:off x="3718200" y="24135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25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25"/>
                    <a:pt x="0" y="2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9" name="Google Shape;5019;p44"/>
            <p:cNvSpPr/>
            <p:nvPr/>
          </p:nvSpPr>
          <p:spPr>
            <a:xfrm>
              <a:off x="3717575" y="24135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0" name="Google Shape;5020;p44"/>
            <p:cNvSpPr/>
            <p:nvPr/>
          </p:nvSpPr>
          <p:spPr>
            <a:xfrm>
              <a:off x="3717575" y="24135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1" name="Google Shape;5021;p44"/>
            <p:cNvSpPr/>
            <p:nvPr/>
          </p:nvSpPr>
          <p:spPr>
            <a:xfrm>
              <a:off x="3716950" y="24135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2" name="Google Shape;5022;p44"/>
            <p:cNvSpPr/>
            <p:nvPr/>
          </p:nvSpPr>
          <p:spPr>
            <a:xfrm>
              <a:off x="3716950" y="24135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3" name="Google Shape;5023;p44"/>
            <p:cNvSpPr/>
            <p:nvPr/>
          </p:nvSpPr>
          <p:spPr>
            <a:xfrm>
              <a:off x="3716950" y="24135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4" name="Google Shape;5024;p44"/>
            <p:cNvSpPr/>
            <p:nvPr/>
          </p:nvSpPr>
          <p:spPr>
            <a:xfrm>
              <a:off x="3716325" y="24135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5" name="Google Shape;5025;p44"/>
            <p:cNvSpPr/>
            <p:nvPr/>
          </p:nvSpPr>
          <p:spPr>
            <a:xfrm>
              <a:off x="3716325" y="24135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6" name="Google Shape;5026;p44"/>
            <p:cNvSpPr/>
            <p:nvPr/>
          </p:nvSpPr>
          <p:spPr>
            <a:xfrm>
              <a:off x="3715700" y="24135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25" y="251"/>
                    <a:pt x="25" y="226"/>
                    <a:pt x="25" y="226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7" name="Google Shape;5027;p44"/>
            <p:cNvSpPr/>
            <p:nvPr/>
          </p:nvSpPr>
          <p:spPr>
            <a:xfrm>
              <a:off x="3715700" y="24135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8" name="Google Shape;5028;p44"/>
            <p:cNvSpPr/>
            <p:nvPr/>
          </p:nvSpPr>
          <p:spPr>
            <a:xfrm>
              <a:off x="3715050" y="2413575"/>
              <a:ext cx="675" cy="6275"/>
            </a:xfrm>
            <a:custGeom>
              <a:avLst/>
              <a:gdLst/>
              <a:ahLst/>
              <a:cxnLst/>
              <a:rect l="l" t="t" r="r" b="b"/>
              <a:pathLst>
                <a:path w="27" h="251" extrusionOk="0">
                  <a:moveTo>
                    <a:pt x="26" y="0"/>
                  </a:moveTo>
                  <a:cubicBezTo>
                    <a:pt x="26" y="0"/>
                    <a:pt x="1" y="0"/>
                    <a:pt x="1" y="25"/>
                  </a:cubicBez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9" name="Google Shape;5029;p44"/>
            <p:cNvSpPr/>
            <p:nvPr/>
          </p:nvSpPr>
          <p:spPr>
            <a:xfrm>
              <a:off x="3757050" y="2412300"/>
              <a:ext cx="1275" cy="8175"/>
            </a:xfrm>
            <a:custGeom>
              <a:avLst/>
              <a:gdLst/>
              <a:ahLst/>
              <a:cxnLst/>
              <a:rect l="l" t="t" r="r" b="b"/>
              <a:pathLst>
                <a:path w="51" h="327" extrusionOk="0">
                  <a:moveTo>
                    <a:pt x="0" y="1"/>
                  </a:moveTo>
                  <a:lnTo>
                    <a:pt x="0" y="252"/>
                  </a:lnTo>
                  <a:cubicBezTo>
                    <a:pt x="50" y="277"/>
                    <a:pt x="50" y="302"/>
                    <a:pt x="50" y="327"/>
                  </a:cubicBezTo>
                  <a:lnTo>
                    <a:pt x="50" y="101"/>
                  </a:lnTo>
                  <a:cubicBezTo>
                    <a:pt x="50" y="51"/>
                    <a:pt x="50" y="26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0" name="Google Shape;5030;p44"/>
            <p:cNvSpPr/>
            <p:nvPr/>
          </p:nvSpPr>
          <p:spPr>
            <a:xfrm>
              <a:off x="3730100" y="2406675"/>
              <a:ext cx="14425" cy="13800"/>
            </a:xfrm>
            <a:custGeom>
              <a:avLst/>
              <a:gdLst/>
              <a:ahLst/>
              <a:cxnLst/>
              <a:rect l="l" t="t" r="r" b="b"/>
              <a:pathLst>
                <a:path w="577" h="552" extrusionOk="0">
                  <a:moveTo>
                    <a:pt x="1" y="0"/>
                  </a:moveTo>
                  <a:lnTo>
                    <a:pt x="1" y="226"/>
                  </a:lnTo>
                  <a:lnTo>
                    <a:pt x="577" y="552"/>
                  </a:lnTo>
                  <a:lnTo>
                    <a:pt x="577" y="32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1" name="Google Shape;5031;p44"/>
            <p:cNvSpPr/>
            <p:nvPr/>
          </p:nvSpPr>
          <p:spPr>
            <a:xfrm>
              <a:off x="3744500" y="2414825"/>
              <a:ext cx="650" cy="6900"/>
            </a:xfrm>
            <a:custGeom>
              <a:avLst/>
              <a:gdLst/>
              <a:ahLst/>
              <a:cxnLst/>
              <a:rect l="l" t="t" r="r" b="b"/>
              <a:pathLst>
                <a:path w="26" h="276" extrusionOk="0">
                  <a:moveTo>
                    <a:pt x="1" y="0"/>
                  </a:moveTo>
                  <a:lnTo>
                    <a:pt x="1" y="226"/>
                  </a:lnTo>
                  <a:cubicBezTo>
                    <a:pt x="26" y="251"/>
                    <a:pt x="26" y="251"/>
                    <a:pt x="26" y="276"/>
                  </a:cubicBezTo>
                  <a:lnTo>
                    <a:pt x="26" y="25"/>
                  </a:lnTo>
                  <a:cubicBezTo>
                    <a:pt x="26" y="25"/>
                    <a:pt x="26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2" name="Google Shape;5032;p44"/>
            <p:cNvSpPr/>
            <p:nvPr/>
          </p:nvSpPr>
          <p:spPr>
            <a:xfrm>
              <a:off x="3544625" y="2408550"/>
              <a:ext cx="11325" cy="12550"/>
            </a:xfrm>
            <a:custGeom>
              <a:avLst/>
              <a:gdLst/>
              <a:ahLst/>
              <a:cxnLst/>
              <a:rect l="l" t="t" r="r" b="b"/>
              <a:pathLst>
                <a:path w="453" h="502" extrusionOk="0">
                  <a:moveTo>
                    <a:pt x="452" y="1"/>
                  </a:moveTo>
                  <a:lnTo>
                    <a:pt x="1" y="251"/>
                  </a:lnTo>
                  <a:lnTo>
                    <a:pt x="1" y="502"/>
                  </a:lnTo>
                  <a:lnTo>
                    <a:pt x="452" y="226"/>
                  </a:lnTo>
                  <a:lnTo>
                    <a:pt x="452" y="1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3" name="Google Shape;5033;p44"/>
            <p:cNvSpPr/>
            <p:nvPr/>
          </p:nvSpPr>
          <p:spPr>
            <a:xfrm>
              <a:off x="3446900" y="2360300"/>
              <a:ext cx="94625" cy="60800"/>
            </a:xfrm>
            <a:custGeom>
              <a:avLst/>
              <a:gdLst/>
              <a:ahLst/>
              <a:cxnLst/>
              <a:rect l="l" t="t" r="r" b="b"/>
              <a:pathLst>
                <a:path w="3785" h="2432" extrusionOk="0">
                  <a:moveTo>
                    <a:pt x="0" y="1"/>
                  </a:moveTo>
                  <a:lnTo>
                    <a:pt x="0" y="251"/>
                  </a:lnTo>
                  <a:lnTo>
                    <a:pt x="3785" y="2432"/>
                  </a:lnTo>
                  <a:lnTo>
                    <a:pt x="3785" y="218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4" name="Google Shape;5034;p44"/>
            <p:cNvSpPr/>
            <p:nvPr/>
          </p:nvSpPr>
          <p:spPr>
            <a:xfrm>
              <a:off x="3544000" y="241482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6" y="0"/>
                  </a:moveTo>
                  <a:cubicBezTo>
                    <a:pt x="26" y="0"/>
                    <a:pt x="26" y="25"/>
                    <a:pt x="1" y="25"/>
                  </a:cubicBez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5" name="Google Shape;5035;p44"/>
            <p:cNvSpPr/>
            <p:nvPr/>
          </p:nvSpPr>
          <p:spPr>
            <a:xfrm>
              <a:off x="3544000" y="24154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6" name="Google Shape;5036;p44"/>
            <p:cNvSpPr/>
            <p:nvPr/>
          </p:nvSpPr>
          <p:spPr>
            <a:xfrm>
              <a:off x="3543375" y="241545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7" name="Google Shape;5037;p44"/>
            <p:cNvSpPr/>
            <p:nvPr/>
          </p:nvSpPr>
          <p:spPr>
            <a:xfrm>
              <a:off x="3543375" y="24154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8" name="Google Shape;5038;p44"/>
            <p:cNvSpPr/>
            <p:nvPr/>
          </p:nvSpPr>
          <p:spPr>
            <a:xfrm>
              <a:off x="3542750" y="241545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9" name="Google Shape;5039;p44"/>
            <p:cNvSpPr/>
            <p:nvPr/>
          </p:nvSpPr>
          <p:spPr>
            <a:xfrm>
              <a:off x="3542750" y="24154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0" name="Google Shape;5040;p44"/>
            <p:cNvSpPr/>
            <p:nvPr/>
          </p:nvSpPr>
          <p:spPr>
            <a:xfrm>
              <a:off x="3542750" y="24154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1" name="Google Shape;5041;p44"/>
            <p:cNvSpPr/>
            <p:nvPr/>
          </p:nvSpPr>
          <p:spPr>
            <a:xfrm>
              <a:off x="3542125" y="241545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2" name="Google Shape;5042;p44"/>
            <p:cNvSpPr/>
            <p:nvPr/>
          </p:nvSpPr>
          <p:spPr>
            <a:xfrm>
              <a:off x="3542125" y="24154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3" name="Google Shape;5043;p44"/>
            <p:cNvSpPr/>
            <p:nvPr/>
          </p:nvSpPr>
          <p:spPr>
            <a:xfrm>
              <a:off x="3541500" y="241545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4" name="Google Shape;5044;p44"/>
            <p:cNvSpPr/>
            <p:nvPr/>
          </p:nvSpPr>
          <p:spPr>
            <a:xfrm>
              <a:off x="3541500" y="24148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25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25"/>
                    <a:pt x="1" y="25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5" name="Google Shape;5045;p44"/>
            <p:cNvSpPr/>
            <p:nvPr/>
          </p:nvSpPr>
          <p:spPr>
            <a:xfrm>
              <a:off x="3745150" y="2415450"/>
              <a:ext cx="0" cy="6275"/>
            </a:xfrm>
            <a:custGeom>
              <a:avLst/>
              <a:gdLst/>
              <a:ahLst/>
              <a:cxnLst/>
              <a:rect l="l" t="t" r="r" b="b"/>
              <a:pathLst>
                <a:path h="251" extrusionOk="0">
                  <a:moveTo>
                    <a:pt x="0" y="0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6" name="Google Shape;5046;p44"/>
            <p:cNvSpPr/>
            <p:nvPr/>
          </p:nvSpPr>
          <p:spPr>
            <a:xfrm>
              <a:off x="3745150" y="2415450"/>
              <a:ext cx="0" cy="6275"/>
            </a:xfrm>
            <a:custGeom>
              <a:avLst/>
              <a:gdLst/>
              <a:ahLst/>
              <a:cxnLst/>
              <a:rect l="l" t="t" r="r" b="b"/>
              <a:pathLst>
                <a:path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7" name="Google Shape;5047;p44"/>
            <p:cNvSpPr/>
            <p:nvPr/>
          </p:nvSpPr>
          <p:spPr>
            <a:xfrm>
              <a:off x="3745150" y="2415450"/>
              <a:ext cx="0" cy="6275"/>
            </a:xfrm>
            <a:custGeom>
              <a:avLst/>
              <a:gdLst/>
              <a:ahLst/>
              <a:cxnLst/>
              <a:rect l="l" t="t" r="r" b="b"/>
              <a:pathLst>
                <a:path h="251" extrusionOk="0">
                  <a:moveTo>
                    <a:pt x="0" y="0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8" name="Google Shape;5048;p44"/>
            <p:cNvSpPr/>
            <p:nvPr/>
          </p:nvSpPr>
          <p:spPr>
            <a:xfrm>
              <a:off x="3745150" y="2415450"/>
              <a:ext cx="0" cy="6275"/>
            </a:xfrm>
            <a:custGeom>
              <a:avLst/>
              <a:gdLst/>
              <a:ahLst/>
              <a:cxnLst/>
              <a:rect l="l" t="t" r="r" b="b"/>
              <a:pathLst>
                <a:path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5"/>
                  </a:lnTo>
                  <a:cubicBezTo>
                    <a:pt x="0" y="25"/>
                    <a:pt x="0" y="25"/>
                    <a:pt x="0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9" name="Google Shape;5049;p44"/>
            <p:cNvSpPr/>
            <p:nvPr/>
          </p:nvSpPr>
          <p:spPr>
            <a:xfrm>
              <a:off x="3745150" y="2416075"/>
              <a:ext cx="0" cy="5650"/>
            </a:xfrm>
            <a:custGeom>
              <a:avLst/>
              <a:gdLst/>
              <a:ahLst/>
              <a:cxnLst/>
              <a:rect l="l" t="t" r="r" b="b"/>
              <a:pathLst>
                <a:path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0" name="Google Shape;5050;p44"/>
            <p:cNvSpPr/>
            <p:nvPr/>
          </p:nvSpPr>
          <p:spPr>
            <a:xfrm>
              <a:off x="3744500" y="24160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26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1" name="Google Shape;5051;p44"/>
            <p:cNvSpPr/>
            <p:nvPr/>
          </p:nvSpPr>
          <p:spPr>
            <a:xfrm>
              <a:off x="3744500" y="24160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26" y="226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2" name="Google Shape;5052;p44"/>
            <p:cNvSpPr/>
            <p:nvPr/>
          </p:nvSpPr>
          <p:spPr>
            <a:xfrm>
              <a:off x="3744500" y="24160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3" name="Google Shape;5053;p44"/>
            <p:cNvSpPr/>
            <p:nvPr/>
          </p:nvSpPr>
          <p:spPr>
            <a:xfrm>
              <a:off x="3583475" y="2409175"/>
              <a:ext cx="11300" cy="12550"/>
            </a:xfrm>
            <a:custGeom>
              <a:avLst/>
              <a:gdLst/>
              <a:ahLst/>
              <a:cxnLst/>
              <a:rect l="l" t="t" r="r" b="b"/>
              <a:pathLst>
                <a:path w="452" h="502" extrusionOk="0">
                  <a:moveTo>
                    <a:pt x="452" y="1"/>
                  </a:moveTo>
                  <a:lnTo>
                    <a:pt x="1" y="276"/>
                  </a:lnTo>
                  <a:lnTo>
                    <a:pt x="1" y="502"/>
                  </a:lnTo>
                  <a:lnTo>
                    <a:pt x="452" y="251"/>
                  </a:lnTo>
                  <a:lnTo>
                    <a:pt x="452" y="1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4" name="Google Shape;5054;p44"/>
            <p:cNvSpPr/>
            <p:nvPr/>
          </p:nvSpPr>
          <p:spPr>
            <a:xfrm>
              <a:off x="3566575" y="2407925"/>
              <a:ext cx="13800" cy="13800"/>
            </a:xfrm>
            <a:custGeom>
              <a:avLst/>
              <a:gdLst/>
              <a:ahLst/>
              <a:cxnLst/>
              <a:rect l="l" t="t" r="r" b="b"/>
              <a:pathLst>
                <a:path w="552" h="552" extrusionOk="0">
                  <a:moveTo>
                    <a:pt x="0" y="0"/>
                  </a:moveTo>
                  <a:lnTo>
                    <a:pt x="0" y="251"/>
                  </a:lnTo>
                  <a:lnTo>
                    <a:pt x="551" y="552"/>
                  </a:lnTo>
                  <a:lnTo>
                    <a:pt x="551" y="3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5" name="Google Shape;5055;p44"/>
            <p:cNvSpPr/>
            <p:nvPr/>
          </p:nvSpPr>
          <p:spPr>
            <a:xfrm>
              <a:off x="3758300" y="24148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6" name="Google Shape;5056;p44"/>
            <p:cNvSpPr/>
            <p:nvPr/>
          </p:nvSpPr>
          <p:spPr>
            <a:xfrm>
              <a:off x="3758300" y="24148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7" name="Google Shape;5057;p44"/>
            <p:cNvSpPr/>
            <p:nvPr/>
          </p:nvSpPr>
          <p:spPr>
            <a:xfrm>
              <a:off x="3758300" y="24148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5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8" name="Google Shape;5058;p44"/>
            <p:cNvSpPr/>
            <p:nvPr/>
          </p:nvSpPr>
          <p:spPr>
            <a:xfrm>
              <a:off x="3758300" y="24154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9" name="Google Shape;5059;p44"/>
            <p:cNvSpPr/>
            <p:nvPr/>
          </p:nvSpPr>
          <p:spPr>
            <a:xfrm>
              <a:off x="3758300" y="24154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5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0" name="Google Shape;5060;p44"/>
            <p:cNvSpPr/>
            <p:nvPr/>
          </p:nvSpPr>
          <p:spPr>
            <a:xfrm>
              <a:off x="3757675" y="24160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26"/>
                    <a:pt x="25" y="226"/>
                    <a:pt x="25" y="226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1" name="Google Shape;5061;p44"/>
            <p:cNvSpPr/>
            <p:nvPr/>
          </p:nvSpPr>
          <p:spPr>
            <a:xfrm>
              <a:off x="3757050" y="24160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5" y="0"/>
                  </a:moveTo>
                  <a:cubicBezTo>
                    <a:pt x="25" y="0"/>
                    <a:pt x="25" y="25"/>
                    <a:pt x="0" y="25"/>
                  </a:cubicBez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2" name="Google Shape;5062;p44"/>
            <p:cNvSpPr/>
            <p:nvPr/>
          </p:nvSpPr>
          <p:spPr>
            <a:xfrm>
              <a:off x="3757050" y="24167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3" name="Google Shape;5063;p44"/>
            <p:cNvSpPr/>
            <p:nvPr/>
          </p:nvSpPr>
          <p:spPr>
            <a:xfrm>
              <a:off x="3582850" y="24160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4" name="Google Shape;5064;p44"/>
            <p:cNvSpPr/>
            <p:nvPr/>
          </p:nvSpPr>
          <p:spPr>
            <a:xfrm>
              <a:off x="3582850" y="24160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5" name="Google Shape;5065;p44"/>
            <p:cNvSpPr/>
            <p:nvPr/>
          </p:nvSpPr>
          <p:spPr>
            <a:xfrm>
              <a:off x="3582225" y="24160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6" name="Google Shape;5066;p44"/>
            <p:cNvSpPr/>
            <p:nvPr/>
          </p:nvSpPr>
          <p:spPr>
            <a:xfrm>
              <a:off x="3582225" y="24160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7" name="Google Shape;5067;p44"/>
            <p:cNvSpPr/>
            <p:nvPr/>
          </p:nvSpPr>
          <p:spPr>
            <a:xfrm>
              <a:off x="3581600" y="24160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6" y="0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8" name="Google Shape;5068;p44"/>
            <p:cNvSpPr/>
            <p:nvPr/>
          </p:nvSpPr>
          <p:spPr>
            <a:xfrm>
              <a:off x="3581600" y="24160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9" name="Google Shape;5069;p44"/>
            <p:cNvSpPr/>
            <p:nvPr/>
          </p:nvSpPr>
          <p:spPr>
            <a:xfrm>
              <a:off x="3581600" y="24160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0" name="Google Shape;5070;p44"/>
            <p:cNvSpPr/>
            <p:nvPr/>
          </p:nvSpPr>
          <p:spPr>
            <a:xfrm>
              <a:off x="3580975" y="24160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1" name="Google Shape;5071;p44"/>
            <p:cNvSpPr/>
            <p:nvPr/>
          </p:nvSpPr>
          <p:spPr>
            <a:xfrm>
              <a:off x="3580975" y="24160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2" name="Google Shape;5072;p44"/>
            <p:cNvSpPr/>
            <p:nvPr/>
          </p:nvSpPr>
          <p:spPr>
            <a:xfrm>
              <a:off x="3580975" y="24160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3" name="Google Shape;5073;p44"/>
            <p:cNvSpPr/>
            <p:nvPr/>
          </p:nvSpPr>
          <p:spPr>
            <a:xfrm>
              <a:off x="3580350" y="24160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4" name="Google Shape;5074;p44"/>
            <p:cNvSpPr/>
            <p:nvPr/>
          </p:nvSpPr>
          <p:spPr>
            <a:xfrm>
              <a:off x="3565950" y="2399300"/>
              <a:ext cx="29450" cy="16800"/>
            </a:xfrm>
            <a:custGeom>
              <a:avLst/>
              <a:gdLst/>
              <a:ahLst/>
              <a:cxnLst/>
              <a:rect l="l" t="t" r="r" b="b"/>
              <a:pathLst>
                <a:path w="1178" h="672" extrusionOk="0">
                  <a:moveTo>
                    <a:pt x="548" y="1"/>
                  </a:moveTo>
                  <a:cubicBezTo>
                    <a:pt x="526" y="1"/>
                    <a:pt x="501" y="7"/>
                    <a:pt x="476" y="20"/>
                  </a:cubicBezTo>
                  <a:lnTo>
                    <a:pt x="25" y="270"/>
                  </a:lnTo>
                  <a:cubicBezTo>
                    <a:pt x="0" y="295"/>
                    <a:pt x="0" y="320"/>
                    <a:pt x="25" y="345"/>
                  </a:cubicBezTo>
                  <a:lnTo>
                    <a:pt x="576" y="671"/>
                  </a:lnTo>
                  <a:lnTo>
                    <a:pt x="702" y="671"/>
                  </a:lnTo>
                  <a:lnTo>
                    <a:pt x="1153" y="396"/>
                  </a:lnTo>
                  <a:cubicBezTo>
                    <a:pt x="1178" y="396"/>
                    <a:pt x="1178" y="345"/>
                    <a:pt x="1153" y="320"/>
                  </a:cubicBezTo>
                  <a:lnTo>
                    <a:pt x="602" y="20"/>
                  </a:lnTo>
                  <a:cubicBezTo>
                    <a:pt x="589" y="7"/>
                    <a:pt x="570" y="1"/>
                    <a:pt x="548" y="1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5" name="Google Shape;5075;p44"/>
            <p:cNvSpPr/>
            <p:nvPr/>
          </p:nvSpPr>
          <p:spPr>
            <a:xfrm>
              <a:off x="3567200" y="2399150"/>
              <a:ext cx="26950" cy="15075"/>
            </a:xfrm>
            <a:custGeom>
              <a:avLst/>
              <a:gdLst/>
              <a:ahLst/>
              <a:cxnLst/>
              <a:rect l="l" t="t" r="r" b="b"/>
              <a:pathLst>
                <a:path w="1078" h="603" extrusionOk="0">
                  <a:moveTo>
                    <a:pt x="501" y="1"/>
                  </a:moveTo>
                  <a:cubicBezTo>
                    <a:pt x="476" y="1"/>
                    <a:pt x="451" y="1"/>
                    <a:pt x="451" y="26"/>
                  </a:cubicBezTo>
                  <a:cubicBezTo>
                    <a:pt x="451" y="26"/>
                    <a:pt x="0" y="276"/>
                    <a:pt x="0" y="276"/>
                  </a:cubicBezTo>
                  <a:lnTo>
                    <a:pt x="552" y="602"/>
                  </a:lnTo>
                  <a:lnTo>
                    <a:pt x="627" y="602"/>
                  </a:lnTo>
                  <a:cubicBezTo>
                    <a:pt x="627" y="602"/>
                    <a:pt x="1078" y="326"/>
                    <a:pt x="1078" y="326"/>
                  </a:cubicBezTo>
                  <a:lnTo>
                    <a:pt x="552" y="26"/>
                  </a:lnTo>
                  <a:cubicBezTo>
                    <a:pt x="526" y="1"/>
                    <a:pt x="501" y="1"/>
                    <a:pt x="501" y="1"/>
                  </a:cubicBez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6" name="Google Shape;5076;p44"/>
            <p:cNvSpPr/>
            <p:nvPr/>
          </p:nvSpPr>
          <p:spPr>
            <a:xfrm>
              <a:off x="3622325" y="2410425"/>
              <a:ext cx="11300" cy="11925"/>
            </a:xfrm>
            <a:custGeom>
              <a:avLst/>
              <a:gdLst/>
              <a:ahLst/>
              <a:cxnLst/>
              <a:rect l="l" t="t" r="r" b="b"/>
              <a:pathLst>
                <a:path w="452" h="477" extrusionOk="0">
                  <a:moveTo>
                    <a:pt x="452" y="1"/>
                  </a:moveTo>
                  <a:lnTo>
                    <a:pt x="1" y="251"/>
                  </a:lnTo>
                  <a:lnTo>
                    <a:pt x="1" y="477"/>
                  </a:lnTo>
                  <a:lnTo>
                    <a:pt x="452" y="226"/>
                  </a:lnTo>
                  <a:lnTo>
                    <a:pt x="452" y="1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7" name="Google Shape;5077;p44"/>
            <p:cNvSpPr/>
            <p:nvPr/>
          </p:nvSpPr>
          <p:spPr>
            <a:xfrm>
              <a:off x="3606050" y="2409175"/>
              <a:ext cx="13175" cy="13175"/>
            </a:xfrm>
            <a:custGeom>
              <a:avLst/>
              <a:gdLst/>
              <a:ahLst/>
              <a:cxnLst/>
              <a:rect l="l" t="t" r="r" b="b"/>
              <a:pathLst>
                <a:path w="527" h="527" extrusionOk="0">
                  <a:moveTo>
                    <a:pt x="0" y="1"/>
                  </a:moveTo>
                  <a:lnTo>
                    <a:pt x="0" y="226"/>
                  </a:lnTo>
                  <a:lnTo>
                    <a:pt x="526" y="527"/>
                  </a:lnTo>
                  <a:lnTo>
                    <a:pt x="526" y="3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8" name="Google Shape;5078;p44"/>
            <p:cNvSpPr/>
            <p:nvPr/>
          </p:nvSpPr>
          <p:spPr>
            <a:xfrm>
              <a:off x="3548400" y="2410425"/>
              <a:ext cx="10675" cy="12550"/>
            </a:xfrm>
            <a:custGeom>
              <a:avLst/>
              <a:gdLst/>
              <a:ahLst/>
              <a:cxnLst/>
              <a:rect l="l" t="t" r="r" b="b"/>
              <a:pathLst>
                <a:path w="427" h="502" extrusionOk="0">
                  <a:moveTo>
                    <a:pt x="426" y="1"/>
                  </a:moveTo>
                  <a:lnTo>
                    <a:pt x="0" y="276"/>
                  </a:lnTo>
                  <a:lnTo>
                    <a:pt x="0" y="502"/>
                  </a:lnTo>
                  <a:lnTo>
                    <a:pt x="426" y="251"/>
                  </a:lnTo>
                  <a:lnTo>
                    <a:pt x="42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9" name="Google Shape;5079;p44"/>
            <p:cNvSpPr/>
            <p:nvPr/>
          </p:nvSpPr>
          <p:spPr>
            <a:xfrm>
              <a:off x="3604775" y="2399925"/>
              <a:ext cx="30100" cy="17275"/>
            </a:xfrm>
            <a:custGeom>
              <a:avLst/>
              <a:gdLst/>
              <a:ahLst/>
              <a:cxnLst/>
              <a:rect l="l" t="t" r="r" b="b"/>
              <a:pathLst>
                <a:path w="1204" h="691" extrusionOk="0">
                  <a:moveTo>
                    <a:pt x="549" y="1"/>
                  </a:moveTo>
                  <a:cubicBezTo>
                    <a:pt x="527" y="1"/>
                    <a:pt x="502" y="7"/>
                    <a:pt x="477" y="20"/>
                  </a:cubicBezTo>
                  <a:lnTo>
                    <a:pt x="51" y="295"/>
                  </a:lnTo>
                  <a:cubicBezTo>
                    <a:pt x="1" y="295"/>
                    <a:pt x="1" y="346"/>
                    <a:pt x="51" y="371"/>
                  </a:cubicBezTo>
                  <a:lnTo>
                    <a:pt x="577" y="671"/>
                  </a:lnTo>
                  <a:cubicBezTo>
                    <a:pt x="602" y="684"/>
                    <a:pt x="628" y="690"/>
                    <a:pt x="649" y="690"/>
                  </a:cubicBezTo>
                  <a:cubicBezTo>
                    <a:pt x="671" y="690"/>
                    <a:pt x="690" y="684"/>
                    <a:pt x="703" y="671"/>
                  </a:cubicBezTo>
                  <a:lnTo>
                    <a:pt x="1154" y="421"/>
                  </a:lnTo>
                  <a:cubicBezTo>
                    <a:pt x="1204" y="396"/>
                    <a:pt x="1204" y="371"/>
                    <a:pt x="1154" y="346"/>
                  </a:cubicBezTo>
                  <a:lnTo>
                    <a:pt x="602" y="20"/>
                  </a:lnTo>
                  <a:cubicBezTo>
                    <a:pt x="590" y="7"/>
                    <a:pt x="571" y="1"/>
                    <a:pt x="549" y="1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0" name="Google Shape;5080;p44"/>
            <p:cNvSpPr/>
            <p:nvPr/>
          </p:nvSpPr>
          <p:spPr>
            <a:xfrm>
              <a:off x="3606050" y="2400400"/>
              <a:ext cx="27575" cy="15075"/>
            </a:xfrm>
            <a:custGeom>
              <a:avLst/>
              <a:gdLst/>
              <a:ahLst/>
              <a:cxnLst/>
              <a:rect l="l" t="t" r="r" b="b"/>
              <a:pathLst>
                <a:path w="1103" h="603" extrusionOk="0">
                  <a:moveTo>
                    <a:pt x="451" y="1"/>
                  </a:moveTo>
                  <a:cubicBezTo>
                    <a:pt x="451" y="1"/>
                    <a:pt x="0" y="251"/>
                    <a:pt x="0" y="251"/>
                  </a:cubicBezTo>
                  <a:cubicBezTo>
                    <a:pt x="0" y="276"/>
                    <a:pt x="0" y="276"/>
                    <a:pt x="0" y="276"/>
                  </a:cubicBezTo>
                  <a:lnTo>
                    <a:pt x="551" y="577"/>
                  </a:lnTo>
                  <a:cubicBezTo>
                    <a:pt x="551" y="577"/>
                    <a:pt x="577" y="602"/>
                    <a:pt x="602" y="602"/>
                  </a:cubicBezTo>
                  <a:cubicBezTo>
                    <a:pt x="627" y="602"/>
                    <a:pt x="627" y="577"/>
                    <a:pt x="652" y="577"/>
                  </a:cubicBezTo>
                  <a:cubicBezTo>
                    <a:pt x="652" y="577"/>
                    <a:pt x="1103" y="327"/>
                    <a:pt x="1103" y="327"/>
                  </a:cubicBezTo>
                  <a:lnTo>
                    <a:pt x="1078" y="327"/>
                  </a:lnTo>
                  <a:lnTo>
                    <a:pt x="551" y="1"/>
                  </a:ln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1" name="Google Shape;5081;p44"/>
            <p:cNvSpPr/>
            <p:nvPr/>
          </p:nvSpPr>
          <p:spPr>
            <a:xfrm>
              <a:off x="3622325" y="24167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2" name="Google Shape;5082;p44"/>
            <p:cNvSpPr/>
            <p:nvPr/>
          </p:nvSpPr>
          <p:spPr>
            <a:xfrm>
              <a:off x="3621700" y="24167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6" y="0"/>
                  </a:moveTo>
                  <a:cubicBezTo>
                    <a:pt x="1" y="0"/>
                    <a:pt x="1" y="0"/>
                    <a:pt x="1" y="25"/>
                  </a:cubicBez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3" name="Google Shape;5083;p44"/>
            <p:cNvSpPr/>
            <p:nvPr/>
          </p:nvSpPr>
          <p:spPr>
            <a:xfrm>
              <a:off x="3621075" y="241732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4" name="Google Shape;5084;p44"/>
            <p:cNvSpPr/>
            <p:nvPr/>
          </p:nvSpPr>
          <p:spPr>
            <a:xfrm>
              <a:off x="3621075" y="24173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5" name="Google Shape;5085;p44"/>
            <p:cNvSpPr/>
            <p:nvPr/>
          </p:nvSpPr>
          <p:spPr>
            <a:xfrm>
              <a:off x="3621075" y="24173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6" name="Google Shape;5086;p44"/>
            <p:cNvSpPr/>
            <p:nvPr/>
          </p:nvSpPr>
          <p:spPr>
            <a:xfrm>
              <a:off x="3620450" y="241732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7" name="Google Shape;5087;p44"/>
            <p:cNvSpPr/>
            <p:nvPr/>
          </p:nvSpPr>
          <p:spPr>
            <a:xfrm>
              <a:off x="3620450" y="24173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8" name="Google Shape;5088;p44"/>
            <p:cNvSpPr/>
            <p:nvPr/>
          </p:nvSpPr>
          <p:spPr>
            <a:xfrm>
              <a:off x="3620450" y="24173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9" name="Google Shape;5089;p44"/>
            <p:cNvSpPr/>
            <p:nvPr/>
          </p:nvSpPr>
          <p:spPr>
            <a:xfrm>
              <a:off x="3619825" y="24167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6" y="251"/>
                  </a:lnTo>
                  <a:lnTo>
                    <a:pt x="26" y="25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0" name="Google Shape;5090;p44"/>
            <p:cNvSpPr/>
            <p:nvPr/>
          </p:nvSpPr>
          <p:spPr>
            <a:xfrm>
              <a:off x="3619825" y="24167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1" name="Google Shape;5091;p44"/>
            <p:cNvSpPr/>
            <p:nvPr/>
          </p:nvSpPr>
          <p:spPr>
            <a:xfrm>
              <a:off x="3619200" y="24167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51"/>
                    <a:pt x="25" y="251"/>
                    <a:pt x="25" y="251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2" name="Google Shape;5092;p44"/>
            <p:cNvSpPr/>
            <p:nvPr/>
          </p:nvSpPr>
          <p:spPr>
            <a:xfrm>
              <a:off x="3661800" y="2411050"/>
              <a:ext cx="10675" cy="12575"/>
            </a:xfrm>
            <a:custGeom>
              <a:avLst/>
              <a:gdLst/>
              <a:ahLst/>
              <a:cxnLst/>
              <a:rect l="l" t="t" r="r" b="b"/>
              <a:pathLst>
                <a:path w="427" h="503" extrusionOk="0">
                  <a:moveTo>
                    <a:pt x="427" y="1"/>
                  </a:moveTo>
                  <a:lnTo>
                    <a:pt x="1" y="251"/>
                  </a:lnTo>
                  <a:lnTo>
                    <a:pt x="1" y="502"/>
                  </a:lnTo>
                  <a:lnTo>
                    <a:pt x="427" y="251"/>
                  </a:lnTo>
                  <a:lnTo>
                    <a:pt x="427" y="1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3" name="Google Shape;5093;p44"/>
            <p:cNvSpPr/>
            <p:nvPr/>
          </p:nvSpPr>
          <p:spPr>
            <a:xfrm>
              <a:off x="3644875" y="2409800"/>
              <a:ext cx="13200" cy="13825"/>
            </a:xfrm>
            <a:custGeom>
              <a:avLst/>
              <a:gdLst/>
              <a:ahLst/>
              <a:cxnLst/>
              <a:rect l="l" t="t" r="r" b="b"/>
              <a:pathLst>
                <a:path w="528" h="553" extrusionOk="0">
                  <a:moveTo>
                    <a:pt x="1" y="1"/>
                  </a:moveTo>
                  <a:lnTo>
                    <a:pt x="1" y="226"/>
                  </a:lnTo>
                  <a:lnTo>
                    <a:pt x="527" y="552"/>
                  </a:lnTo>
                  <a:lnTo>
                    <a:pt x="527" y="30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4" name="Google Shape;5094;p44"/>
            <p:cNvSpPr/>
            <p:nvPr/>
          </p:nvSpPr>
          <p:spPr>
            <a:xfrm>
              <a:off x="3643625" y="2401200"/>
              <a:ext cx="30100" cy="16625"/>
            </a:xfrm>
            <a:custGeom>
              <a:avLst/>
              <a:gdLst/>
              <a:ahLst/>
              <a:cxnLst/>
              <a:rect l="l" t="t" r="r" b="b"/>
              <a:pathLst>
                <a:path w="1204" h="665" extrusionOk="0">
                  <a:moveTo>
                    <a:pt x="555" y="0"/>
                  </a:moveTo>
                  <a:cubicBezTo>
                    <a:pt x="533" y="0"/>
                    <a:pt x="515" y="6"/>
                    <a:pt x="502" y="19"/>
                  </a:cubicBezTo>
                  <a:lnTo>
                    <a:pt x="51" y="269"/>
                  </a:lnTo>
                  <a:cubicBezTo>
                    <a:pt x="1" y="295"/>
                    <a:pt x="1" y="320"/>
                    <a:pt x="51" y="345"/>
                  </a:cubicBezTo>
                  <a:lnTo>
                    <a:pt x="577" y="645"/>
                  </a:lnTo>
                  <a:cubicBezTo>
                    <a:pt x="602" y="658"/>
                    <a:pt x="627" y="664"/>
                    <a:pt x="652" y="664"/>
                  </a:cubicBezTo>
                  <a:cubicBezTo>
                    <a:pt x="678" y="664"/>
                    <a:pt x="703" y="658"/>
                    <a:pt x="728" y="645"/>
                  </a:cubicBezTo>
                  <a:lnTo>
                    <a:pt x="1154" y="395"/>
                  </a:lnTo>
                  <a:cubicBezTo>
                    <a:pt x="1204" y="370"/>
                    <a:pt x="1204" y="345"/>
                    <a:pt x="1154" y="320"/>
                  </a:cubicBezTo>
                  <a:lnTo>
                    <a:pt x="627" y="19"/>
                  </a:lnTo>
                  <a:cubicBezTo>
                    <a:pt x="602" y="6"/>
                    <a:pt x="577" y="0"/>
                    <a:pt x="555" y="0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5" name="Google Shape;5095;p44"/>
            <p:cNvSpPr/>
            <p:nvPr/>
          </p:nvSpPr>
          <p:spPr>
            <a:xfrm>
              <a:off x="3644875" y="2401025"/>
              <a:ext cx="27600" cy="15075"/>
            </a:xfrm>
            <a:custGeom>
              <a:avLst/>
              <a:gdLst/>
              <a:ahLst/>
              <a:cxnLst/>
              <a:rect l="l" t="t" r="r" b="b"/>
              <a:pathLst>
                <a:path w="1104" h="603" extrusionOk="0">
                  <a:moveTo>
                    <a:pt x="452" y="1"/>
                  </a:moveTo>
                  <a:lnTo>
                    <a:pt x="1" y="276"/>
                  </a:lnTo>
                  <a:lnTo>
                    <a:pt x="26" y="276"/>
                  </a:lnTo>
                  <a:lnTo>
                    <a:pt x="552" y="577"/>
                  </a:lnTo>
                  <a:cubicBezTo>
                    <a:pt x="577" y="602"/>
                    <a:pt x="577" y="602"/>
                    <a:pt x="602" y="602"/>
                  </a:cubicBezTo>
                  <a:cubicBezTo>
                    <a:pt x="628" y="602"/>
                    <a:pt x="628" y="602"/>
                    <a:pt x="653" y="577"/>
                  </a:cubicBezTo>
                  <a:cubicBezTo>
                    <a:pt x="653" y="577"/>
                    <a:pt x="1104" y="327"/>
                    <a:pt x="1104" y="327"/>
                  </a:cubicBezTo>
                  <a:lnTo>
                    <a:pt x="1079" y="327"/>
                  </a:lnTo>
                  <a:lnTo>
                    <a:pt x="552" y="1"/>
                  </a:ln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6" name="Google Shape;5096;p44"/>
            <p:cNvSpPr/>
            <p:nvPr/>
          </p:nvSpPr>
          <p:spPr>
            <a:xfrm>
              <a:off x="3661175" y="24173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6" y="0"/>
                  </a:moveTo>
                  <a:cubicBezTo>
                    <a:pt x="1" y="0"/>
                    <a:pt x="1" y="25"/>
                    <a:pt x="1" y="25"/>
                  </a:cubicBez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7" name="Google Shape;5097;p44"/>
            <p:cNvSpPr/>
            <p:nvPr/>
          </p:nvSpPr>
          <p:spPr>
            <a:xfrm>
              <a:off x="3660550" y="24179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8" name="Google Shape;5098;p44"/>
            <p:cNvSpPr/>
            <p:nvPr/>
          </p:nvSpPr>
          <p:spPr>
            <a:xfrm>
              <a:off x="3660550" y="24179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9" name="Google Shape;5099;p44"/>
            <p:cNvSpPr/>
            <p:nvPr/>
          </p:nvSpPr>
          <p:spPr>
            <a:xfrm>
              <a:off x="3659925" y="24179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0"/>
                  </a:moveTo>
                  <a:lnTo>
                    <a:pt x="0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0" name="Google Shape;5100;p44"/>
            <p:cNvSpPr/>
            <p:nvPr/>
          </p:nvSpPr>
          <p:spPr>
            <a:xfrm>
              <a:off x="3659925" y="24179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0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1" name="Google Shape;5101;p44"/>
            <p:cNvSpPr/>
            <p:nvPr/>
          </p:nvSpPr>
          <p:spPr>
            <a:xfrm>
              <a:off x="3659300" y="24179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2" name="Google Shape;5102;p44"/>
            <p:cNvSpPr/>
            <p:nvPr/>
          </p:nvSpPr>
          <p:spPr>
            <a:xfrm>
              <a:off x="3659300" y="24179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3" name="Google Shape;5103;p44"/>
            <p:cNvSpPr/>
            <p:nvPr/>
          </p:nvSpPr>
          <p:spPr>
            <a:xfrm>
              <a:off x="3659300" y="24179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4" name="Google Shape;5104;p44"/>
            <p:cNvSpPr/>
            <p:nvPr/>
          </p:nvSpPr>
          <p:spPr>
            <a:xfrm>
              <a:off x="3658675" y="24179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5" name="Google Shape;5105;p44"/>
            <p:cNvSpPr/>
            <p:nvPr/>
          </p:nvSpPr>
          <p:spPr>
            <a:xfrm>
              <a:off x="3658675" y="24179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6" name="Google Shape;5106;p44"/>
            <p:cNvSpPr/>
            <p:nvPr/>
          </p:nvSpPr>
          <p:spPr>
            <a:xfrm>
              <a:off x="3658050" y="24173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25"/>
                  </a:lnTo>
                  <a:cubicBezTo>
                    <a:pt x="25" y="25"/>
                    <a:pt x="25" y="0"/>
                    <a:pt x="0" y="0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7" name="Google Shape;5107;p44"/>
            <p:cNvSpPr/>
            <p:nvPr/>
          </p:nvSpPr>
          <p:spPr>
            <a:xfrm>
              <a:off x="3587250" y="2411675"/>
              <a:ext cx="10675" cy="11950"/>
            </a:xfrm>
            <a:custGeom>
              <a:avLst/>
              <a:gdLst/>
              <a:ahLst/>
              <a:cxnLst/>
              <a:rect l="l" t="t" r="r" b="b"/>
              <a:pathLst>
                <a:path w="427" h="478" extrusionOk="0">
                  <a:moveTo>
                    <a:pt x="426" y="1"/>
                  </a:moveTo>
                  <a:lnTo>
                    <a:pt x="0" y="251"/>
                  </a:lnTo>
                  <a:lnTo>
                    <a:pt x="0" y="477"/>
                  </a:lnTo>
                  <a:lnTo>
                    <a:pt x="426" y="226"/>
                  </a:lnTo>
                  <a:lnTo>
                    <a:pt x="42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8" name="Google Shape;5108;p44"/>
            <p:cNvSpPr/>
            <p:nvPr/>
          </p:nvSpPr>
          <p:spPr>
            <a:xfrm>
              <a:off x="3700650" y="2411675"/>
              <a:ext cx="10675" cy="12575"/>
            </a:xfrm>
            <a:custGeom>
              <a:avLst/>
              <a:gdLst/>
              <a:ahLst/>
              <a:cxnLst/>
              <a:rect l="l" t="t" r="r" b="b"/>
              <a:pathLst>
                <a:path w="427" h="503" extrusionOk="0">
                  <a:moveTo>
                    <a:pt x="427" y="1"/>
                  </a:moveTo>
                  <a:lnTo>
                    <a:pt x="1" y="277"/>
                  </a:lnTo>
                  <a:lnTo>
                    <a:pt x="1" y="502"/>
                  </a:lnTo>
                  <a:lnTo>
                    <a:pt x="427" y="251"/>
                  </a:lnTo>
                  <a:lnTo>
                    <a:pt x="427" y="1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9" name="Google Shape;5109;p44"/>
            <p:cNvSpPr/>
            <p:nvPr/>
          </p:nvSpPr>
          <p:spPr>
            <a:xfrm>
              <a:off x="3548400" y="24173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0" name="Google Shape;5110;p44"/>
            <p:cNvSpPr/>
            <p:nvPr/>
          </p:nvSpPr>
          <p:spPr>
            <a:xfrm>
              <a:off x="3547775" y="241732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1" name="Google Shape;5111;p44"/>
            <p:cNvSpPr/>
            <p:nvPr/>
          </p:nvSpPr>
          <p:spPr>
            <a:xfrm>
              <a:off x="3547775" y="24173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2" name="Google Shape;5112;p44"/>
            <p:cNvSpPr/>
            <p:nvPr/>
          </p:nvSpPr>
          <p:spPr>
            <a:xfrm>
              <a:off x="3547775" y="24173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3" name="Google Shape;5113;p44"/>
            <p:cNvSpPr/>
            <p:nvPr/>
          </p:nvSpPr>
          <p:spPr>
            <a:xfrm>
              <a:off x="3547775" y="24173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5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4" name="Google Shape;5114;p44"/>
            <p:cNvSpPr/>
            <p:nvPr/>
          </p:nvSpPr>
          <p:spPr>
            <a:xfrm>
              <a:off x="3547775" y="24179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5" name="Google Shape;5115;p44"/>
            <p:cNvSpPr/>
            <p:nvPr/>
          </p:nvSpPr>
          <p:spPr>
            <a:xfrm>
              <a:off x="3547775" y="24179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6" name="Google Shape;5116;p44"/>
            <p:cNvSpPr/>
            <p:nvPr/>
          </p:nvSpPr>
          <p:spPr>
            <a:xfrm>
              <a:off x="3547775" y="24179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0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7" name="Google Shape;5117;p44"/>
            <p:cNvSpPr/>
            <p:nvPr/>
          </p:nvSpPr>
          <p:spPr>
            <a:xfrm>
              <a:off x="3683725" y="2410425"/>
              <a:ext cx="13825" cy="13825"/>
            </a:xfrm>
            <a:custGeom>
              <a:avLst/>
              <a:gdLst/>
              <a:ahLst/>
              <a:cxnLst/>
              <a:rect l="l" t="t" r="r" b="b"/>
              <a:pathLst>
                <a:path w="553" h="553" extrusionOk="0">
                  <a:moveTo>
                    <a:pt x="1" y="1"/>
                  </a:moveTo>
                  <a:lnTo>
                    <a:pt x="1" y="251"/>
                  </a:lnTo>
                  <a:lnTo>
                    <a:pt x="552" y="552"/>
                  </a:lnTo>
                  <a:lnTo>
                    <a:pt x="552" y="32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8" name="Google Shape;5118;p44"/>
            <p:cNvSpPr/>
            <p:nvPr/>
          </p:nvSpPr>
          <p:spPr>
            <a:xfrm>
              <a:off x="3562175" y="2410425"/>
              <a:ext cx="13825" cy="13825"/>
            </a:xfrm>
            <a:custGeom>
              <a:avLst/>
              <a:gdLst/>
              <a:ahLst/>
              <a:cxnLst/>
              <a:rect l="l" t="t" r="r" b="b"/>
              <a:pathLst>
                <a:path w="553" h="553" extrusionOk="0">
                  <a:moveTo>
                    <a:pt x="1" y="1"/>
                  </a:moveTo>
                  <a:lnTo>
                    <a:pt x="1" y="251"/>
                  </a:lnTo>
                  <a:lnTo>
                    <a:pt x="552" y="552"/>
                  </a:lnTo>
                  <a:lnTo>
                    <a:pt x="552" y="32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9" name="Google Shape;5119;p44"/>
            <p:cNvSpPr/>
            <p:nvPr/>
          </p:nvSpPr>
          <p:spPr>
            <a:xfrm>
              <a:off x="3700025" y="24185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26"/>
                    <a:pt x="0" y="226"/>
                    <a:pt x="26" y="226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0" name="Google Shape;5120;p44"/>
            <p:cNvSpPr/>
            <p:nvPr/>
          </p:nvSpPr>
          <p:spPr>
            <a:xfrm>
              <a:off x="3699400" y="24185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1" name="Google Shape;5121;p44"/>
            <p:cNvSpPr/>
            <p:nvPr/>
          </p:nvSpPr>
          <p:spPr>
            <a:xfrm>
              <a:off x="3699400" y="24185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2" name="Google Shape;5122;p44"/>
            <p:cNvSpPr/>
            <p:nvPr/>
          </p:nvSpPr>
          <p:spPr>
            <a:xfrm>
              <a:off x="3698775" y="24185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3" name="Google Shape;5123;p44"/>
            <p:cNvSpPr/>
            <p:nvPr/>
          </p:nvSpPr>
          <p:spPr>
            <a:xfrm>
              <a:off x="3698775" y="24185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4" name="Google Shape;5124;p44"/>
            <p:cNvSpPr/>
            <p:nvPr/>
          </p:nvSpPr>
          <p:spPr>
            <a:xfrm>
              <a:off x="3698775" y="24185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5" name="Google Shape;5125;p44"/>
            <p:cNvSpPr/>
            <p:nvPr/>
          </p:nvSpPr>
          <p:spPr>
            <a:xfrm>
              <a:off x="3698150" y="24185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6" name="Google Shape;5126;p44"/>
            <p:cNvSpPr/>
            <p:nvPr/>
          </p:nvSpPr>
          <p:spPr>
            <a:xfrm>
              <a:off x="3698150" y="24185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7" name="Google Shape;5127;p44"/>
            <p:cNvSpPr/>
            <p:nvPr/>
          </p:nvSpPr>
          <p:spPr>
            <a:xfrm>
              <a:off x="3698150" y="24185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8" name="Google Shape;5128;p44"/>
            <p:cNvSpPr/>
            <p:nvPr/>
          </p:nvSpPr>
          <p:spPr>
            <a:xfrm>
              <a:off x="3697525" y="24185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51"/>
                    <a:pt x="25" y="251"/>
                  </a:cubicBezTo>
                  <a:lnTo>
                    <a:pt x="25" y="1"/>
                  </a:ln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9" name="Google Shape;5129;p44"/>
            <p:cNvSpPr/>
            <p:nvPr/>
          </p:nvSpPr>
          <p:spPr>
            <a:xfrm>
              <a:off x="3697525" y="24185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0" name="Google Shape;5130;p44"/>
            <p:cNvSpPr/>
            <p:nvPr/>
          </p:nvSpPr>
          <p:spPr>
            <a:xfrm>
              <a:off x="3626100" y="2412300"/>
              <a:ext cx="11300" cy="12575"/>
            </a:xfrm>
            <a:custGeom>
              <a:avLst/>
              <a:gdLst/>
              <a:ahLst/>
              <a:cxnLst/>
              <a:rect l="l" t="t" r="r" b="b"/>
              <a:pathLst>
                <a:path w="452" h="503" extrusionOk="0">
                  <a:moveTo>
                    <a:pt x="451" y="1"/>
                  </a:moveTo>
                  <a:lnTo>
                    <a:pt x="0" y="252"/>
                  </a:lnTo>
                  <a:lnTo>
                    <a:pt x="0" y="502"/>
                  </a:lnTo>
                  <a:lnTo>
                    <a:pt x="451" y="226"/>
                  </a:lnTo>
                  <a:lnTo>
                    <a:pt x="45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1" name="Google Shape;5131;p44"/>
            <p:cNvSpPr/>
            <p:nvPr/>
          </p:nvSpPr>
          <p:spPr>
            <a:xfrm>
              <a:off x="3587250" y="24179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2" name="Google Shape;5132;p44"/>
            <p:cNvSpPr/>
            <p:nvPr/>
          </p:nvSpPr>
          <p:spPr>
            <a:xfrm>
              <a:off x="3586625" y="24179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25" y="226"/>
                    <a:pt x="25" y="226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3" name="Google Shape;5133;p44"/>
            <p:cNvSpPr/>
            <p:nvPr/>
          </p:nvSpPr>
          <p:spPr>
            <a:xfrm>
              <a:off x="3586625" y="24179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4" name="Google Shape;5134;p44"/>
            <p:cNvSpPr/>
            <p:nvPr/>
          </p:nvSpPr>
          <p:spPr>
            <a:xfrm>
              <a:off x="3586625" y="24179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5" name="Google Shape;5135;p44"/>
            <p:cNvSpPr/>
            <p:nvPr/>
          </p:nvSpPr>
          <p:spPr>
            <a:xfrm>
              <a:off x="3586625" y="24185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6" name="Google Shape;5136;p44"/>
            <p:cNvSpPr/>
            <p:nvPr/>
          </p:nvSpPr>
          <p:spPr>
            <a:xfrm>
              <a:off x="3586625" y="24185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51"/>
                  </a:cubicBez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7" name="Google Shape;5137;p44"/>
            <p:cNvSpPr/>
            <p:nvPr/>
          </p:nvSpPr>
          <p:spPr>
            <a:xfrm>
              <a:off x="3586625" y="24185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8" name="Google Shape;5138;p44"/>
            <p:cNvSpPr/>
            <p:nvPr/>
          </p:nvSpPr>
          <p:spPr>
            <a:xfrm>
              <a:off x="3586625" y="24185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9" name="Google Shape;5139;p44"/>
            <p:cNvSpPr/>
            <p:nvPr/>
          </p:nvSpPr>
          <p:spPr>
            <a:xfrm>
              <a:off x="3547775" y="2417950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51"/>
                    <a:pt x="0" y="276"/>
                    <a:pt x="25" y="276"/>
                  </a:cubicBezTo>
                  <a:lnTo>
                    <a:pt x="25" y="26"/>
                  </a:lnTo>
                  <a:cubicBezTo>
                    <a:pt x="0" y="26"/>
                    <a:pt x="0" y="26"/>
                    <a:pt x="0" y="0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0" name="Google Shape;5140;p44"/>
            <p:cNvSpPr/>
            <p:nvPr/>
          </p:nvSpPr>
          <p:spPr>
            <a:xfrm>
              <a:off x="3738875" y="2416075"/>
              <a:ext cx="5650" cy="9425"/>
            </a:xfrm>
            <a:custGeom>
              <a:avLst/>
              <a:gdLst/>
              <a:ahLst/>
              <a:cxnLst/>
              <a:rect l="l" t="t" r="r" b="b"/>
              <a:pathLst>
                <a:path w="226" h="377" extrusionOk="0">
                  <a:moveTo>
                    <a:pt x="226" y="0"/>
                  </a:moveTo>
                  <a:lnTo>
                    <a:pt x="0" y="126"/>
                  </a:lnTo>
                  <a:lnTo>
                    <a:pt x="0" y="376"/>
                  </a:lnTo>
                  <a:lnTo>
                    <a:pt x="226" y="251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1" name="Google Shape;5141;p44"/>
            <p:cNvSpPr/>
            <p:nvPr/>
          </p:nvSpPr>
          <p:spPr>
            <a:xfrm>
              <a:off x="3721950" y="2411050"/>
              <a:ext cx="14450" cy="14450"/>
            </a:xfrm>
            <a:custGeom>
              <a:avLst/>
              <a:gdLst/>
              <a:ahLst/>
              <a:cxnLst/>
              <a:rect l="l" t="t" r="r" b="b"/>
              <a:pathLst>
                <a:path w="578" h="578" extrusionOk="0">
                  <a:moveTo>
                    <a:pt x="1" y="1"/>
                  </a:moveTo>
                  <a:lnTo>
                    <a:pt x="1" y="251"/>
                  </a:lnTo>
                  <a:lnTo>
                    <a:pt x="577" y="577"/>
                  </a:lnTo>
                  <a:lnTo>
                    <a:pt x="577" y="32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2" name="Google Shape;5142;p44"/>
            <p:cNvSpPr/>
            <p:nvPr/>
          </p:nvSpPr>
          <p:spPr>
            <a:xfrm>
              <a:off x="3601650" y="2411675"/>
              <a:ext cx="13175" cy="13825"/>
            </a:xfrm>
            <a:custGeom>
              <a:avLst/>
              <a:gdLst/>
              <a:ahLst/>
              <a:cxnLst/>
              <a:rect l="l" t="t" r="r" b="b"/>
              <a:pathLst>
                <a:path w="527" h="553" extrusionOk="0">
                  <a:moveTo>
                    <a:pt x="1" y="1"/>
                  </a:moveTo>
                  <a:lnTo>
                    <a:pt x="1" y="226"/>
                  </a:lnTo>
                  <a:lnTo>
                    <a:pt x="527" y="552"/>
                  </a:lnTo>
                  <a:lnTo>
                    <a:pt x="527" y="3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3" name="Google Shape;5143;p44"/>
            <p:cNvSpPr/>
            <p:nvPr/>
          </p:nvSpPr>
          <p:spPr>
            <a:xfrm>
              <a:off x="3664925" y="2412925"/>
              <a:ext cx="11325" cy="12575"/>
            </a:xfrm>
            <a:custGeom>
              <a:avLst/>
              <a:gdLst/>
              <a:ahLst/>
              <a:cxnLst/>
              <a:rect l="l" t="t" r="r" b="b"/>
              <a:pathLst>
                <a:path w="453" h="503" extrusionOk="0">
                  <a:moveTo>
                    <a:pt x="452" y="1"/>
                  </a:moveTo>
                  <a:lnTo>
                    <a:pt x="1" y="277"/>
                  </a:lnTo>
                  <a:lnTo>
                    <a:pt x="1" y="502"/>
                  </a:lnTo>
                  <a:lnTo>
                    <a:pt x="452" y="252"/>
                  </a:lnTo>
                  <a:lnTo>
                    <a:pt x="45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4" name="Google Shape;5144;p44"/>
            <p:cNvSpPr/>
            <p:nvPr/>
          </p:nvSpPr>
          <p:spPr>
            <a:xfrm>
              <a:off x="3575975" y="2418575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0" y="1"/>
                  </a:moveTo>
                  <a:lnTo>
                    <a:pt x="0" y="226"/>
                  </a:lnTo>
                  <a:cubicBezTo>
                    <a:pt x="25" y="251"/>
                    <a:pt x="25" y="251"/>
                    <a:pt x="25" y="276"/>
                  </a:cubicBezTo>
                  <a:lnTo>
                    <a:pt x="25" y="26"/>
                  </a:lnTo>
                  <a:cubicBezTo>
                    <a:pt x="25" y="26"/>
                    <a:pt x="25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5" name="Google Shape;5145;p44"/>
            <p:cNvSpPr/>
            <p:nvPr/>
          </p:nvSpPr>
          <p:spPr>
            <a:xfrm>
              <a:off x="3738875" y="24192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6"/>
                  </a:lnTo>
                  <a:cubicBezTo>
                    <a:pt x="0" y="26"/>
                    <a:pt x="0" y="26"/>
                    <a:pt x="0" y="1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6" name="Google Shape;5146;p44"/>
            <p:cNvSpPr/>
            <p:nvPr/>
          </p:nvSpPr>
          <p:spPr>
            <a:xfrm>
              <a:off x="3738250" y="24198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7" name="Google Shape;5147;p44"/>
            <p:cNvSpPr/>
            <p:nvPr/>
          </p:nvSpPr>
          <p:spPr>
            <a:xfrm>
              <a:off x="3738250" y="24198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8" name="Google Shape;5148;p44"/>
            <p:cNvSpPr/>
            <p:nvPr/>
          </p:nvSpPr>
          <p:spPr>
            <a:xfrm>
              <a:off x="3737625" y="24198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9" name="Google Shape;5149;p44"/>
            <p:cNvSpPr/>
            <p:nvPr/>
          </p:nvSpPr>
          <p:spPr>
            <a:xfrm>
              <a:off x="3737625" y="24198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0" name="Google Shape;5150;p44"/>
            <p:cNvSpPr/>
            <p:nvPr/>
          </p:nvSpPr>
          <p:spPr>
            <a:xfrm>
              <a:off x="3737625" y="24198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1" name="Google Shape;5151;p44"/>
            <p:cNvSpPr/>
            <p:nvPr/>
          </p:nvSpPr>
          <p:spPr>
            <a:xfrm>
              <a:off x="3737625" y="24198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2" name="Google Shape;5152;p44"/>
            <p:cNvSpPr/>
            <p:nvPr/>
          </p:nvSpPr>
          <p:spPr>
            <a:xfrm>
              <a:off x="3737000" y="24198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3" name="Google Shape;5153;p44"/>
            <p:cNvSpPr/>
            <p:nvPr/>
          </p:nvSpPr>
          <p:spPr>
            <a:xfrm>
              <a:off x="3737000" y="24198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4" name="Google Shape;5154;p44"/>
            <p:cNvSpPr/>
            <p:nvPr/>
          </p:nvSpPr>
          <p:spPr>
            <a:xfrm>
              <a:off x="3737000" y="24198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5" name="Google Shape;5155;p44"/>
            <p:cNvSpPr/>
            <p:nvPr/>
          </p:nvSpPr>
          <p:spPr>
            <a:xfrm>
              <a:off x="3736375" y="24192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26"/>
                  </a:lnTo>
                  <a:cubicBezTo>
                    <a:pt x="25" y="26"/>
                    <a:pt x="25" y="1"/>
                    <a:pt x="0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6" name="Google Shape;5156;p44"/>
            <p:cNvSpPr/>
            <p:nvPr/>
          </p:nvSpPr>
          <p:spPr>
            <a:xfrm>
              <a:off x="3626100" y="24185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7" name="Google Shape;5157;p44"/>
            <p:cNvSpPr/>
            <p:nvPr/>
          </p:nvSpPr>
          <p:spPr>
            <a:xfrm>
              <a:off x="3625475" y="24185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5" y="1"/>
                  </a:moveTo>
                  <a:cubicBezTo>
                    <a:pt x="25" y="1"/>
                    <a:pt x="25" y="1"/>
                    <a:pt x="0" y="26"/>
                  </a:cubicBez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8" name="Google Shape;5158;p44"/>
            <p:cNvSpPr/>
            <p:nvPr/>
          </p:nvSpPr>
          <p:spPr>
            <a:xfrm>
              <a:off x="3625475" y="24192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9" name="Google Shape;5159;p44"/>
            <p:cNvSpPr/>
            <p:nvPr/>
          </p:nvSpPr>
          <p:spPr>
            <a:xfrm>
              <a:off x="3625475" y="24192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0" name="Google Shape;5160;p44"/>
            <p:cNvSpPr/>
            <p:nvPr/>
          </p:nvSpPr>
          <p:spPr>
            <a:xfrm>
              <a:off x="3625475" y="24192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1" name="Google Shape;5161;p44"/>
            <p:cNvSpPr/>
            <p:nvPr/>
          </p:nvSpPr>
          <p:spPr>
            <a:xfrm>
              <a:off x="3625475" y="24192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2" name="Google Shape;5162;p44"/>
            <p:cNvSpPr/>
            <p:nvPr/>
          </p:nvSpPr>
          <p:spPr>
            <a:xfrm>
              <a:off x="3625475" y="24192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6"/>
                  </a:lnTo>
                  <a:cubicBezTo>
                    <a:pt x="0" y="26"/>
                    <a:pt x="0" y="26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3" name="Google Shape;5163;p44"/>
            <p:cNvSpPr/>
            <p:nvPr/>
          </p:nvSpPr>
          <p:spPr>
            <a:xfrm>
              <a:off x="3625475" y="24198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4" name="Google Shape;5164;p44"/>
            <p:cNvSpPr/>
            <p:nvPr/>
          </p:nvSpPr>
          <p:spPr>
            <a:xfrm>
              <a:off x="3586625" y="2418575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76"/>
                    <a:pt x="25" y="276"/>
                  </a:cubicBezTo>
                  <a:lnTo>
                    <a:pt x="25" y="51"/>
                  </a:lnTo>
                  <a:cubicBezTo>
                    <a:pt x="0" y="26"/>
                    <a:pt x="0" y="26"/>
                    <a:pt x="0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5" name="Google Shape;5165;p44"/>
            <p:cNvSpPr/>
            <p:nvPr/>
          </p:nvSpPr>
          <p:spPr>
            <a:xfrm>
              <a:off x="3640500" y="2412300"/>
              <a:ext cx="13175" cy="13825"/>
            </a:xfrm>
            <a:custGeom>
              <a:avLst/>
              <a:gdLst/>
              <a:ahLst/>
              <a:cxnLst/>
              <a:rect l="l" t="t" r="r" b="b"/>
              <a:pathLst>
                <a:path w="527" h="553" extrusionOk="0">
                  <a:moveTo>
                    <a:pt x="1" y="1"/>
                  </a:moveTo>
                  <a:lnTo>
                    <a:pt x="1" y="226"/>
                  </a:lnTo>
                  <a:lnTo>
                    <a:pt x="527" y="552"/>
                  </a:lnTo>
                  <a:lnTo>
                    <a:pt x="527" y="3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6" name="Google Shape;5166;p44"/>
            <p:cNvSpPr/>
            <p:nvPr/>
          </p:nvSpPr>
          <p:spPr>
            <a:xfrm>
              <a:off x="3703775" y="2414200"/>
              <a:ext cx="11300" cy="11925"/>
            </a:xfrm>
            <a:custGeom>
              <a:avLst/>
              <a:gdLst/>
              <a:ahLst/>
              <a:cxnLst/>
              <a:rect l="l" t="t" r="r" b="b"/>
              <a:pathLst>
                <a:path w="452" h="477" extrusionOk="0">
                  <a:moveTo>
                    <a:pt x="452" y="0"/>
                  </a:moveTo>
                  <a:lnTo>
                    <a:pt x="1" y="251"/>
                  </a:lnTo>
                  <a:lnTo>
                    <a:pt x="1" y="476"/>
                  </a:lnTo>
                  <a:lnTo>
                    <a:pt x="452" y="226"/>
                  </a:lnTo>
                  <a:lnTo>
                    <a:pt x="45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7" name="Google Shape;5167;p44"/>
            <p:cNvSpPr/>
            <p:nvPr/>
          </p:nvSpPr>
          <p:spPr>
            <a:xfrm>
              <a:off x="3614800" y="2419200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1"/>
                  </a:moveTo>
                  <a:lnTo>
                    <a:pt x="1" y="251"/>
                  </a:lnTo>
                  <a:cubicBezTo>
                    <a:pt x="26" y="251"/>
                    <a:pt x="26" y="251"/>
                    <a:pt x="26" y="276"/>
                  </a:cubicBezTo>
                  <a:lnTo>
                    <a:pt x="26" y="51"/>
                  </a:lnTo>
                  <a:cubicBezTo>
                    <a:pt x="26" y="26"/>
                    <a:pt x="26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8" name="Google Shape;5168;p44"/>
            <p:cNvSpPr/>
            <p:nvPr/>
          </p:nvSpPr>
          <p:spPr>
            <a:xfrm>
              <a:off x="3664925" y="24198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9" name="Google Shape;5169;p44"/>
            <p:cNvSpPr/>
            <p:nvPr/>
          </p:nvSpPr>
          <p:spPr>
            <a:xfrm>
              <a:off x="3664925" y="24198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0" name="Google Shape;5170;p44"/>
            <p:cNvSpPr/>
            <p:nvPr/>
          </p:nvSpPr>
          <p:spPr>
            <a:xfrm>
              <a:off x="3664300" y="24198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26"/>
                    <a:pt x="26" y="226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1" name="Google Shape;5171;p44"/>
            <p:cNvSpPr/>
            <p:nvPr/>
          </p:nvSpPr>
          <p:spPr>
            <a:xfrm>
              <a:off x="3664300" y="24198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2" name="Google Shape;5172;p44"/>
            <p:cNvSpPr/>
            <p:nvPr/>
          </p:nvSpPr>
          <p:spPr>
            <a:xfrm>
              <a:off x="3664300" y="24198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3" name="Google Shape;5173;p44"/>
            <p:cNvSpPr/>
            <p:nvPr/>
          </p:nvSpPr>
          <p:spPr>
            <a:xfrm>
              <a:off x="3664300" y="24204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4" name="Google Shape;5174;p44"/>
            <p:cNvSpPr/>
            <p:nvPr/>
          </p:nvSpPr>
          <p:spPr>
            <a:xfrm>
              <a:off x="3664300" y="24204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5" name="Google Shape;5175;p44"/>
            <p:cNvSpPr/>
            <p:nvPr/>
          </p:nvSpPr>
          <p:spPr>
            <a:xfrm>
              <a:off x="3664300" y="24204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6" name="Google Shape;5176;p44"/>
            <p:cNvSpPr/>
            <p:nvPr/>
          </p:nvSpPr>
          <p:spPr>
            <a:xfrm>
              <a:off x="3576600" y="24192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7" name="Google Shape;5177;p44"/>
            <p:cNvSpPr/>
            <p:nvPr/>
          </p:nvSpPr>
          <p:spPr>
            <a:xfrm>
              <a:off x="3576600" y="24192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8" name="Google Shape;5178;p44"/>
            <p:cNvSpPr/>
            <p:nvPr/>
          </p:nvSpPr>
          <p:spPr>
            <a:xfrm>
              <a:off x="3576600" y="24192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6"/>
                  </a:lnTo>
                  <a:cubicBezTo>
                    <a:pt x="0" y="26"/>
                    <a:pt x="0" y="26"/>
                    <a:pt x="0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9" name="Google Shape;5179;p44"/>
            <p:cNvSpPr/>
            <p:nvPr/>
          </p:nvSpPr>
          <p:spPr>
            <a:xfrm>
              <a:off x="3576600" y="24198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0" name="Google Shape;5180;p44"/>
            <p:cNvSpPr/>
            <p:nvPr/>
          </p:nvSpPr>
          <p:spPr>
            <a:xfrm>
              <a:off x="3576600" y="24198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1" name="Google Shape;5181;p44"/>
            <p:cNvSpPr/>
            <p:nvPr/>
          </p:nvSpPr>
          <p:spPr>
            <a:xfrm>
              <a:off x="3576600" y="24198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2" name="Google Shape;5182;p44"/>
            <p:cNvSpPr/>
            <p:nvPr/>
          </p:nvSpPr>
          <p:spPr>
            <a:xfrm>
              <a:off x="3575975" y="24198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5" y="1"/>
                  </a:moveTo>
                  <a:cubicBezTo>
                    <a:pt x="25" y="1"/>
                    <a:pt x="0" y="26"/>
                    <a:pt x="0" y="26"/>
                  </a:cubicBez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3" name="Google Shape;5183;p44"/>
            <p:cNvSpPr/>
            <p:nvPr/>
          </p:nvSpPr>
          <p:spPr>
            <a:xfrm>
              <a:off x="3575975" y="24204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4" name="Google Shape;5184;p44"/>
            <p:cNvSpPr/>
            <p:nvPr/>
          </p:nvSpPr>
          <p:spPr>
            <a:xfrm>
              <a:off x="3625475" y="2419825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51"/>
                    <a:pt x="0" y="251"/>
                    <a:pt x="25" y="276"/>
                  </a:cubicBezTo>
                  <a:lnTo>
                    <a:pt x="25" y="26"/>
                  </a:lnTo>
                  <a:cubicBezTo>
                    <a:pt x="0" y="26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5" name="Google Shape;5185;p44"/>
            <p:cNvSpPr/>
            <p:nvPr/>
          </p:nvSpPr>
          <p:spPr>
            <a:xfrm>
              <a:off x="3653650" y="2419825"/>
              <a:ext cx="1275" cy="6925"/>
            </a:xfrm>
            <a:custGeom>
              <a:avLst/>
              <a:gdLst/>
              <a:ahLst/>
              <a:cxnLst/>
              <a:rect l="l" t="t" r="r" b="b"/>
              <a:pathLst>
                <a:path w="51" h="277" extrusionOk="0">
                  <a:moveTo>
                    <a:pt x="1" y="1"/>
                  </a:moveTo>
                  <a:lnTo>
                    <a:pt x="1" y="251"/>
                  </a:lnTo>
                  <a:cubicBezTo>
                    <a:pt x="26" y="251"/>
                    <a:pt x="51" y="276"/>
                    <a:pt x="51" y="276"/>
                  </a:cubicBezTo>
                  <a:lnTo>
                    <a:pt x="51" y="51"/>
                  </a:lnTo>
                  <a:cubicBezTo>
                    <a:pt x="51" y="26"/>
                    <a:pt x="26" y="26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6" name="Google Shape;5186;p44"/>
            <p:cNvSpPr/>
            <p:nvPr/>
          </p:nvSpPr>
          <p:spPr>
            <a:xfrm>
              <a:off x="3703775" y="24204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7" name="Google Shape;5187;p44"/>
            <p:cNvSpPr/>
            <p:nvPr/>
          </p:nvSpPr>
          <p:spPr>
            <a:xfrm>
              <a:off x="3703775" y="24204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8" name="Google Shape;5188;p44"/>
            <p:cNvSpPr/>
            <p:nvPr/>
          </p:nvSpPr>
          <p:spPr>
            <a:xfrm>
              <a:off x="3703775" y="24204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9" name="Google Shape;5189;p44"/>
            <p:cNvSpPr/>
            <p:nvPr/>
          </p:nvSpPr>
          <p:spPr>
            <a:xfrm>
              <a:off x="3703150" y="24210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0" name="Google Shape;5190;p44"/>
            <p:cNvSpPr/>
            <p:nvPr/>
          </p:nvSpPr>
          <p:spPr>
            <a:xfrm>
              <a:off x="3703150" y="24210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1" name="Google Shape;5191;p44"/>
            <p:cNvSpPr/>
            <p:nvPr/>
          </p:nvSpPr>
          <p:spPr>
            <a:xfrm>
              <a:off x="3703150" y="24210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2" name="Google Shape;5192;p44"/>
            <p:cNvSpPr/>
            <p:nvPr/>
          </p:nvSpPr>
          <p:spPr>
            <a:xfrm>
              <a:off x="3703150" y="24210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3" name="Google Shape;5193;p44"/>
            <p:cNvSpPr/>
            <p:nvPr/>
          </p:nvSpPr>
          <p:spPr>
            <a:xfrm>
              <a:off x="3703150" y="24210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4" name="Google Shape;5194;p44"/>
            <p:cNvSpPr/>
            <p:nvPr/>
          </p:nvSpPr>
          <p:spPr>
            <a:xfrm>
              <a:off x="3615450" y="2420450"/>
              <a:ext cx="0" cy="5675"/>
            </a:xfrm>
            <a:custGeom>
              <a:avLst/>
              <a:gdLst/>
              <a:ahLst/>
              <a:cxnLst/>
              <a:rect l="l" t="t" r="r" b="b"/>
              <a:pathLst>
                <a:path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5" name="Google Shape;5195;p44"/>
            <p:cNvSpPr/>
            <p:nvPr/>
          </p:nvSpPr>
          <p:spPr>
            <a:xfrm>
              <a:off x="3615450" y="2420450"/>
              <a:ext cx="0" cy="5675"/>
            </a:xfrm>
            <a:custGeom>
              <a:avLst/>
              <a:gdLst/>
              <a:ahLst/>
              <a:cxnLst/>
              <a:rect l="l" t="t" r="r" b="b"/>
              <a:pathLst>
                <a:path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6" name="Google Shape;5196;p44"/>
            <p:cNvSpPr/>
            <p:nvPr/>
          </p:nvSpPr>
          <p:spPr>
            <a:xfrm>
              <a:off x="3615450" y="2420450"/>
              <a:ext cx="0" cy="5675"/>
            </a:xfrm>
            <a:custGeom>
              <a:avLst/>
              <a:gdLst/>
              <a:ahLst/>
              <a:cxnLst/>
              <a:rect l="l" t="t" r="r" b="b"/>
              <a:pathLst>
                <a:path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7" name="Google Shape;5197;p44"/>
            <p:cNvSpPr/>
            <p:nvPr/>
          </p:nvSpPr>
          <p:spPr>
            <a:xfrm>
              <a:off x="3615450" y="2420450"/>
              <a:ext cx="0" cy="6300"/>
            </a:xfrm>
            <a:custGeom>
              <a:avLst/>
              <a:gdLst/>
              <a:ahLst/>
              <a:cxnLst/>
              <a:rect l="l" t="t" r="r" b="b"/>
              <a:pathLst>
                <a:path h="252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8" name="Google Shape;5198;p44"/>
            <p:cNvSpPr/>
            <p:nvPr/>
          </p:nvSpPr>
          <p:spPr>
            <a:xfrm>
              <a:off x="3615450" y="2420450"/>
              <a:ext cx="0" cy="6300"/>
            </a:xfrm>
            <a:custGeom>
              <a:avLst/>
              <a:gdLst/>
              <a:ahLst/>
              <a:cxnLst/>
              <a:rect l="l" t="t" r="r" b="b"/>
              <a:pathLst>
                <a:path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9" name="Google Shape;5199;p44"/>
            <p:cNvSpPr/>
            <p:nvPr/>
          </p:nvSpPr>
          <p:spPr>
            <a:xfrm>
              <a:off x="3615450" y="2420450"/>
              <a:ext cx="0" cy="6300"/>
            </a:xfrm>
            <a:custGeom>
              <a:avLst/>
              <a:gdLst/>
              <a:ahLst/>
              <a:cxnLst/>
              <a:rect l="l" t="t" r="r" b="b"/>
              <a:pathLst>
                <a:path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6"/>
                  </a:lnTo>
                  <a:cubicBezTo>
                    <a:pt x="0" y="26"/>
                    <a:pt x="0" y="26"/>
                    <a:pt x="0" y="1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0" name="Google Shape;5200;p44"/>
            <p:cNvSpPr/>
            <p:nvPr/>
          </p:nvSpPr>
          <p:spPr>
            <a:xfrm>
              <a:off x="3614800" y="24210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1" name="Google Shape;5201;p44"/>
            <p:cNvSpPr/>
            <p:nvPr/>
          </p:nvSpPr>
          <p:spPr>
            <a:xfrm>
              <a:off x="3614800" y="24210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51"/>
                    <a:pt x="1" y="251"/>
                  </a:cubicBez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2" name="Google Shape;5202;p44"/>
            <p:cNvSpPr/>
            <p:nvPr/>
          </p:nvSpPr>
          <p:spPr>
            <a:xfrm>
              <a:off x="3664300" y="2420450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51"/>
                    <a:pt x="1" y="276"/>
                    <a:pt x="26" y="276"/>
                  </a:cubicBezTo>
                  <a:lnTo>
                    <a:pt x="26" y="51"/>
                  </a:lnTo>
                  <a:cubicBezTo>
                    <a:pt x="1" y="26"/>
                    <a:pt x="1" y="26"/>
                    <a:pt x="1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3" name="Google Shape;5203;p44"/>
            <p:cNvSpPr/>
            <p:nvPr/>
          </p:nvSpPr>
          <p:spPr>
            <a:xfrm>
              <a:off x="3718200" y="2414200"/>
              <a:ext cx="13800" cy="13800"/>
            </a:xfrm>
            <a:custGeom>
              <a:avLst/>
              <a:gdLst/>
              <a:ahLst/>
              <a:cxnLst/>
              <a:rect l="l" t="t" r="r" b="b"/>
              <a:pathLst>
                <a:path w="552" h="552" extrusionOk="0">
                  <a:moveTo>
                    <a:pt x="0" y="0"/>
                  </a:moveTo>
                  <a:lnTo>
                    <a:pt x="0" y="226"/>
                  </a:lnTo>
                  <a:lnTo>
                    <a:pt x="552" y="551"/>
                  </a:lnTo>
                  <a:lnTo>
                    <a:pt x="552" y="3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4" name="Google Shape;5204;p44"/>
            <p:cNvSpPr/>
            <p:nvPr/>
          </p:nvSpPr>
          <p:spPr>
            <a:xfrm>
              <a:off x="3654900" y="24210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5" name="Google Shape;5205;p44"/>
            <p:cNvSpPr/>
            <p:nvPr/>
          </p:nvSpPr>
          <p:spPr>
            <a:xfrm>
              <a:off x="3654275" y="24210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6" y="1"/>
                  </a:moveTo>
                  <a:lnTo>
                    <a:pt x="1" y="251"/>
                  </a:lnTo>
                  <a:cubicBezTo>
                    <a:pt x="26" y="251"/>
                    <a:pt x="26" y="226"/>
                    <a:pt x="26" y="226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6" name="Google Shape;5206;p44"/>
            <p:cNvSpPr/>
            <p:nvPr/>
          </p:nvSpPr>
          <p:spPr>
            <a:xfrm>
              <a:off x="3654275" y="24210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7" name="Google Shape;5207;p44"/>
            <p:cNvSpPr/>
            <p:nvPr/>
          </p:nvSpPr>
          <p:spPr>
            <a:xfrm>
              <a:off x="3654275" y="24210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6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8" name="Google Shape;5208;p44"/>
            <p:cNvSpPr/>
            <p:nvPr/>
          </p:nvSpPr>
          <p:spPr>
            <a:xfrm>
              <a:off x="3654275" y="24217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9" name="Google Shape;5209;p44"/>
            <p:cNvSpPr/>
            <p:nvPr/>
          </p:nvSpPr>
          <p:spPr>
            <a:xfrm>
              <a:off x="3654275" y="24217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0" name="Google Shape;5210;p44"/>
            <p:cNvSpPr/>
            <p:nvPr/>
          </p:nvSpPr>
          <p:spPr>
            <a:xfrm>
              <a:off x="3653650" y="24217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6" y="1"/>
                  </a:moveTo>
                  <a:lnTo>
                    <a:pt x="1" y="251"/>
                  </a:lnTo>
                  <a:cubicBezTo>
                    <a:pt x="26" y="251"/>
                    <a:pt x="26" y="251"/>
                    <a:pt x="26" y="226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1" name="Google Shape;5211;p44"/>
            <p:cNvSpPr/>
            <p:nvPr/>
          </p:nvSpPr>
          <p:spPr>
            <a:xfrm>
              <a:off x="3653650" y="24217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2" name="Google Shape;5212;p44"/>
            <p:cNvSpPr/>
            <p:nvPr/>
          </p:nvSpPr>
          <p:spPr>
            <a:xfrm>
              <a:off x="3703150" y="2421075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26" y="276"/>
                    <a:pt x="26" y="276"/>
                  </a:cubicBezTo>
                  <a:lnTo>
                    <a:pt x="26" y="51"/>
                  </a:lnTo>
                  <a:cubicBezTo>
                    <a:pt x="26" y="26"/>
                    <a:pt x="1" y="26"/>
                    <a:pt x="1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3" name="Google Shape;5213;p44"/>
            <p:cNvSpPr/>
            <p:nvPr/>
          </p:nvSpPr>
          <p:spPr>
            <a:xfrm>
              <a:off x="3731975" y="2421700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26" y="251"/>
                    <a:pt x="26" y="277"/>
                  </a:cubicBezTo>
                  <a:lnTo>
                    <a:pt x="26" y="51"/>
                  </a:lnTo>
                  <a:cubicBezTo>
                    <a:pt x="26" y="26"/>
                    <a:pt x="26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4" name="Google Shape;5214;p44"/>
            <p:cNvSpPr/>
            <p:nvPr/>
          </p:nvSpPr>
          <p:spPr>
            <a:xfrm>
              <a:off x="3582225" y="24223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5" name="Google Shape;5215;p44"/>
            <p:cNvSpPr/>
            <p:nvPr/>
          </p:nvSpPr>
          <p:spPr>
            <a:xfrm>
              <a:off x="3582225" y="24217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26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lnTo>
                    <a:pt x="1" y="26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6" name="Google Shape;5216;p44"/>
            <p:cNvSpPr/>
            <p:nvPr/>
          </p:nvSpPr>
          <p:spPr>
            <a:xfrm>
              <a:off x="3581600" y="24217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7" name="Google Shape;5217;p44"/>
            <p:cNvSpPr/>
            <p:nvPr/>
          </p:nvSpPr>
          <p:spPr>
            <a:xfrm>
              <a:off x="3581600" y="24217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8" name="Google Shape;5218;p44"/>
            <p:cNvSpPr/>
            <p:nvPr/>
          </p:nvSpPr>
          <p:spPr>
            <a:xfrm>
              <a:off x="3581600" y="24217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9" name="Google Shape;5219;p44"/>
            <p:cNvSpPr/>
            <p:nvPr/>
          </p:nvSpPr>
          <p:spPr>
            <a:xfrm>
              <a:off x="3580975" y="24217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0" name="Google Shape;5220;p44"/>
            <p:cNvSpPr/>
            <p:nvPr/>
          </p:nvSpPr>
          <p:spPr>
            <a:xfrm>
              <a:off x="3580975" y="24217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1" name="Google Shape;5221;p44"/>
            <p:cNvSpPr/>
            <p:nvPr/>
          </p:nvSpPr>
          <p:spPr>
            <a:xfrm>
              <a:off x="3580975" y="24217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2" name="Google Shape;5222;p44"/>
            <p:cNvSpPr/>
            <p:nvPr/>
          </p:nvSpPr>
          <p:spPr>
            <a:xfrm>
              <a:off x="3580350" y="24217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3" name="Google Shape;5223;p44"/>
            <p:cNvSpPr/>
            <p:nvPr/>
          </p:nvSpPr>
          <p:spPr>
            <a:xfrm>
              <a:off x="3579725" y="24217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5" y="1"/>
                  </a:moveTo>
                  <a:cubicBezTo>
                    <a:pt x="25" y="1"/>
                    <a:pt x="25" y="1"/>
                    <a:pt x="0" y="26"/>
                  </a:cubicBez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4" name="Google Shape;5224;p44"/>
            <p:cNvSpPr/>
            <p:nvPr/>
          </p:nvSpPr>
          <p:spPr>
            <a:xfrm>
              <a:off x="3579725" y="24223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5" name="Google Shape;5225;p44"/>
            <p:cNvSpPr/>
            <p:nvPr/>
          </p:nvSpPr>
          <p:spPr>
            <a:xfrm>
              <a:off x="3621075" y="24229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27"/>
                  </a:lnTo>
                  <a:cubicBezTo>
                    <a:pt x="26" y="252"/>
                    <a:pt x="26" y="252"/>
                    <a:pt x="26" y="252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6" name="Google Shape;5226;p44"/>
            <p:cNvSpPr/>
            <p:nvPr/>
          </p:nvSpPr>
          <p:spPr>
            <a:xfrm>
              <a:off x="3621075" y="24229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7"/>
                  </a:lnTo>
                  <a:cubicBezTo>
                    <a:pt x="1" y="227"/>
                    <a:pt x="1" y="227"/>
                    <a:pt x="1" y="227"/>
                  </a:cubicBez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7" name="Google Shape;5227;p44"/>
            <p:cNvSpPr/>
            <p:nvPr/>
          </p:nvSpPr>
          <p:spPr>
            <a:xfrm>
              <a:off x="3621075" y="24229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7"/>
                  </a:lnTo>
                  <a:cubicBezTo>
                    <a:pt x="1" y="227"/>
                    <a:pt x="1" y="227"/>
                    <a:pt x="1" y="227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8" name="Google Shape;5228;p44"/>
            <p:cNvSpPr/>
            <p:nvPr/>
          </p:nvSpPr>
          <p:spPr>
            <a:xfrm>
              <a:off x="3620450" y="24229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7"/>
                  </a:lnTo>
                  <a:lnTo>
                    <a:pt x="26" y="227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9" name="Google Shape;5229;p44"/>
            <p:cNvSpPr/>
            <p:nvPr/>
          </p:nvSpPr>
          <p:spPr>
            <a:xfrm>
              <a:off x="3620450" y="24229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7"/>
                  </a:lnTo>
                  <a:cubicBezTo>
                    <a:pt x="1" y="227"/>
                    <a:pt x="1" y="227"/>
                    <a:pt x="1" y="227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0" name="Google Shape;5230;p44"/>
            <p:cNvSpPr/>
            <p:nvPr/>
          </p:nvSpPr>
          <p:spPr>
            <a:xfrm>
              <a:off x="3620450" y="24229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7"/>
                  </a:lnTo>
                  <a:cubicBezTo>
                    <a:pt x="1" y="227"/>
                    <a:pt x="1" y="227"/>
                    <a:pt x="1" y="227"/>
                  </a:cubicBez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1" name="Google Shape;5231;p44"/>
            <p:cNvSpPr/>
            <p:nvPr/>
          </p:nvSpPr>
          <p:spPr>
            <a:xfrm>
              <a:off x="3619825" y="24229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7"/>
                  </a:lnTo>
                  <a:lnTo>
                    <a:pt x="26" y="227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2" name="Google Shape;5232;p44"/>
            <p:cNvSpPr/>
            <p:nvPr/>
          </p:nvSpPr>
          <p:spPr>
            <a:xfrm>
              <a:off x="3619825" y="24229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7"/>
                  </a:lnTo>
                  <a:cubicBezTo>
                    <a:pt x="0" y="227"/>
                    <a:pt x="0" y="227"/>
                    <a:pt x="0" y="227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3" name="Google Shape;5233;p44"/>
            <p:cNvSpPr/>
            <p:nvPr/>
          </p:nvSpPr>
          <p:spPr>
            <a:xfrm>
              <a:off x="3619200" y="24229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7"/>
                  </a:lnTo>
                  <a:lnTo>
                    <a:pt x="25" y="227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4" name="Google Shape;5234;p44"/>
            <p:cNvSpPr/>
            <p:nvPr/>
          </p:nvSpPr>
          <p:spPr>
            <a:xfrm>
              <a:off x="3619200" y="24229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7"/>
                  </a:lnTo>
                  <a:cubicBezTo>
                    <a:pt x="0" y="227"/>
                    <a:pt x="0" y="227"/>
                    <a:pt x="0" y="227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5" name="Google Shape;5235;p44"/>
            <p:cNvSpPr/>
            <p:nvPr/>
          </p:nvSpPr>
          <p:spPr>
            <a:xfrm>
              <a:off x="3618575" y="24229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2"/>
                  </a:lnTo>
                  <a:cubicBezTo>
                    <a:pt x="0" y="252"/>
                    <a:pt x="0" y="227"/>
                    <a:pt x="25" y="227"/>
                  </a:cubicBez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6" name="Google Shape;5236;p44"/>
            <p:cNvSpPr/>
            <p:nvPr/>
          </p:nvSpPr>
          <p:spPr>
            <a:xfrm>
              <a:off x="3732600" y="24229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7"/>
                  </a:lnTo>
                  <a:lnTo>
                    <a:pt x="1" y="22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7" name="Google Shape;5237;p44"/>
            <p:cNvSpPr/>
            <p:nvPr/>
          </p:nvSpPr>
          <p:spPr>
            <a:xfrm>
              <a:off x="3732600" y="24229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7"/>
                  </a:lnTo>
                  <a:cubicBezTo>
                    <a:pt x="1" y="227"/>
                    <a:pt x="1" y="227"/>
                    <a:pt x="1" y="227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8" name="Google Shape;5238;p44"/>
            <p:cNvSpPr/>
            <p:nvPr/>
          </p:nvSpPr>
          <p:spPr>
            <a:xfrm>
              <a:off x="3732600" y="24229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7"/>
                  </a:lnTo>
                  <a:cubicBezTo>
                    <a:pt x="1" y="227"/>
                    <a:pt x="1" y="227"/>
                    <a:pt x="1" y="252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9" name="Google Shape;5239;p44"/>
            <p:cNvSpPr/>
            <p:nvPr/>
          </p:nvSpPr>
          <p:spPr>
            <a:xfrm>
              <a:off x="3732600" y="24229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7"/>
                  </a:lnTo>
                  <a:cubicBezTo>
                    <a:pt x="1" y="252"/>
                    <a:pt x="1" y="252"/>
                    <a:pt x="1" y="252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0" name="Google Shape;5240;p44"/>
            <p:cNvSpPr/>
            <p:nvPr/>
          </p:nvSpPr>
          <p:spPr>
            <a:xfrm>
              <a:off x="3732600" y="24229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2"/>
                  </a:lnTo>
                  <a:cubicBezTo>
                    <a:pt x="1" y="252"/>
                    <a:pt x="1" y="252"/>
                    <a:pt x="1" y="252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1" name="Google Shape;5241;p44"/>
            <p:cNvSpPr/>
            <p:nvPr/>
          </p:nvSpPr>
          <p:spPr>
            <a:xfrm>
              <a:off x="3731975" y="24229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6" y="1"/>
                  </a:moveTo>
                  <a:cubicBezTo>
                    <a:pt x="1" y="26"/>
                    <a:pt x="1" y="26"/>
                    <a:pt x="1" y="26"/>
                  </a:cubicBezTo>
                  <a:lnTo>
                    <a:pt x="1" y="252"/>
                  </a:lnTo>
                  <a:lnTo>
                    <a:pt x="26" y="252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2" name="Google Shape;5242;p44"/>
            <p:cNvSpPr/>
            <p:nvPr/>
          </p:nvSpPr>
          <p:spPr>
            <a:xfrm>
              <a:off x="3731975" y="24236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3" name="Google Shape;5243;p44"/>
            <p:cNvSpPr/>
            <p:nvPr/>
          </p:nvSpPr>
          <p:spPr>
            <a:xfrm>
              <a:off x="3731975" y="24236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4" name="Google Shape;5244;p44"/>
            <p:cNvSpPr/>
            <p:nvPr/>
          </p:nvSpPr>
          <p:spPr>
            <a:xfrm>
              <a:off x="3664925" y="2421700"/>
              <a:ext cx="5675" cy="8800"/>
            </a:xfrm>
            <a:custGeom>
              <a:avLst/>
              <a:gdLst/>
              <a:ahLst/>
              <a:cxnLst/>
              <a:rect l="l" t="t" r="r" b="b"/>
              <a:pathLst>
                <a:path w="227" h="352" extrusionOk="0">
                  <a:moveTo>
                    <a:pt x="1" y="1"/>
                  </a:moveTo>
                  <a:lnTo>
                    <a:pt x="1" y="226"/>
                  </a:lnTo>
                  <a:lnTo>
                    <a:pt x="227" y="352"/>
                  </a:lnTo>
                  <a:lnTo>
                    <a:pt x="227" y="12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5" name="Google Shape;5245;p44"/>
            <p:cNvSpPr/>
            <p:nvPr/>
          </p:nvSpPr>
          <p:spPr>
            <a:xfrm>
              <a:off x="3399900" y="2397900"/>
              <a:ext cx="47650" cy="33225"/>
            </a:xfrm>
            <a:custGeom>
              <a:avLst/>
              <a:gdLst/>
              <a:ahLst/>
              <a:cxnLst/>
              <a:rect l="l" t="t" r="r" b="b"/>
              <a:pathLst>
                <a:path w="1906" h="1329" extrusionOk="0">
                  <a:moveTo>
                    <a:pt x="0" y="0"/>
                  </a:moveTo>
                  <a:lnTo>
                    <a:pt x="0" y="226"/>
                  </a:lnTo>
                  <a:lnTo>
                    <a:pt x="1905" y="1329"/>
                  </a:lnTo>
                  <a:lnTo>
                    <a:pt x="1905" y="11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C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6" name="Google Shape;5246;p44"/>
            <p:cNvSpPr/>
            <p:nvPr/>
          </p:nvSpPr>
          <p:spPr>
            <a:xfrm>
              <a:off x="3447525" y="2425475"/>
              <a:ext cx="1900" cy="6900"/>
            </a:xfrm>
            <a:custGeom>
              <a:avLst/>
              <a:gdLst/>
              <a:ahLst/>
              <a:cxnLst/>
              <a:rect l="l" t="t" r="r" b="b"/>
              <a:pathLst>
                <a:path w="76" h="276" extrusionOk="0">
                  <a:moveTo>
                    <a:pt x="0" y="0"/>
                  </a:moveTo>
                  <a:lnTo>
                    <a:pt x="0" y="226"/>
                  </a:lnTo>
                  <a:lnTo>
                    <a:pt x="75" y="276"/>
                  </a:lnTo>
                  <a:lnTo>
                    <a:pt x="75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C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7" name="Google Shape;5247;p44"/>
            <p:cNvSpPr/>
            <p:nvPr/>
          </p:nvSpPr>
          <p:spPr>
            <a:xfrm>
              <a:off x="3564675" y="2420450"/>
              <a:ext cx="11325" cy="11925"/>
            </a:xfrm>
            <a:custGeom>
              <a:avLst/>
              <a:gdLst/>
              <a:ahLst/>
              <a:cxnLst/>
              <a:rect l="l" t="t" r="r" b="b"/>
              <a:pathLst>
                <a:path w="453" h="477" extrusionOk="0">
                  <a:moveTo>
                    <a:pt x="452" y="1"/>
                  </a:moveTo>
                  <a:lnTo>
                    <a:pt x="1" y="251"/>
                  </a:lnTo>
                  <a:lnTo>
                    <a:pt x="1" y="477"/>
                  </a:lnTo>
                  <a:lnTo>
                    <a:pt x="452" y="226"/>
                  </a:lnTo>
                  <a:lnTo>
                    <a:pt x="452" y="1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8" name="Google Shape;5248;p44"/>
            <p:cNvSpPr/>
            <p:nvPr/>
          </p:nvSpPr>
          <p:spPr>
            <a:xfrm>
              <a:off x="3548400" y="2418575"/>
              <a:ext cx="13175" cy="13800"/>
            </a:xfrm>
            <a:custGeom>
              <a:avLst/>
              <a:gdLst/>
              <a:ahLst/>
              <a:cxnLst/>
              <a:rect l="l" t="t" r="r" b="b"/>
              <a:pathLst>
                <a:path w="527" h="552" extrusionOk="0">
                  <a:moveTo>
                    <a:pt x="0" y="1"/>
                  </a:moveTo>
                  <a:lnTo>
                    <a:pt x="0" y="251"/>
                  </a:lnTo>
                  <a:lnTo>
                    <a:pt x="527" y="552"/>
                  </a:lnTo>
                  <a:lnTo>
                    <a:pt x="527" y="32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9" name="Google Shape;5249;p44"/>
            <p:cNvSpPr/>
            <p:nvPr/>
          </p:nvSpPr>
          <p:spPr>
            <a:xfrm>
              <a:off x="3547150" y="2409950"/>
              <a:ext cx="30100" cy="17275"/>
            </a:xfrm>
            <a:custGeom>
              <a:avLst/>
              <a:gdLst/>
              <a:ahLst/>
              <a:cxnLst/>
              <a:rect l="l" t="t" r="r" b="b"/>
              <a:pathLst>
                <a:path w="1204" h="691" extrusionOk="0">
                  <a:moveTo>
                    <a:pt x="548" y="1"/>
                  </a:moveTo>
                  <a:cubicBezTo>
                    <a:pt x="526" y="1"/>
                    <a:pt x="501" y="7"/>
                    <a:pt x="476" y="20"/>
                  </a:cubicBezTo>
                  <a:lnTo>
                    <a:pt x="50" y="295"/>
                  </a:lnTo>
                  <a:cubicBezTo>
                    <a:pt x="0" y="295"/>
                    <a:pt x="0" y="346"/>
                    <a:pt x="50" y="346"/>
                  </a:cubicBezTo>
                  <a:lnTo>
                    <a:pt x="577" y="671"/>
                  </a:lnTo>
                  <a:cubicBezTo>
                    <a:pt x="602" y="684"/>
                    <a:pt x="627" y="690"/>
                    <a:pt x="649" y="690"/>
                  </a:cubicBezTo>
                  <a:cubicBezTo>
                    <a:pt x="671" y="690"/>
                    <a:pt x="689" y="684"/>
                    <a:pt x="702" y="671"/>
                  </a:cubicBezTo>
                  <a:lnTo>
                    <a:pt x="1153" y="421"/>
                  </a:lnTo>
                  <a:cubicBezTo>
                    <a:pt x="1203" y="396"/>
                    <a:pt x="1203" y="371"/>
                    <a:pt x="1153" y="346"/>
                  </a:cubicBezTo>
                  <a:lnTo>
                    <a:pt x="602" y="20"/>
                  </a:lnTo>
                  <a:cubicBezTo>
                    <a:pt x="589" y="7"/>
                    <a:pt x="570" y="1"/>
                    <a:pt x="548" y="1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0" name="Google Shape;5250;p44"/>
            <p:cNvSpPr/>
            <p:nvPr/>
          </p:nvSpPr>
          <p:spPr>
            <a:xfrm>
              <a:off x="3548400" y="2410425"/>
              <a:ext cx="27600" cy="15075"/>
            </a:xfrm>
            <a:custGeom>
              <a:avLst/>
              <a:gdLst/>
              <a:ahLst/>
              <a:cxnLst/>
              <a:rect l="l" t="t" r="r" b="b"/>
              <a:pathLst>
                <a:path w="1104" h="603" extrusionOk="0">
                  <a:moveTo>
                    <a:pt x="451" y="1"/>
                  </a:moveTo>
                  <a:cubicBezTo>
                    <a:pt x="451" y="1"/>
                    <a:pt x="0" y="251"/>
                    <a:pt x="0" y="251"/>
                  </a:cubicBezTo>
                  <a:cubicBezTo>
                    <a:pt x="0" y="251"/>
                    <a:pt x="0" y="276"/>
                    <a:pt x="0" y="276"/>
                  </a:cubicBezTo>
                  <a:lnTo>
                    <a:pt x="552" y="577"/>
                  </a:lnTo>
                  <a:cubicBezTo>
                    <a:pt x="552" y="577"/>
                    <a:pt x="577" y="602"/>
                    <a:pt x="602" y="602"/>
                  </a:cubicBezTo>
                  <a:cubicBezTo>
                    <a:pt x="627" y="602"/>
                    <a:pt x="627" y="577"/>
                    <a:pt x="652" y="577"/>
                  </a:cubicBezTo>
                  <a:cubicBezTo>
                    <a:pt x="652" y="577"/>
                    <a:pt x="1103" y="327"/>
                    <a:pt x="1103" y="327"/>
                  </a:cubicBezTo>
                  <a:cubicBezTo>
                    <a:pt x="1103" y="327"/>
                    <a:pt x="1078" y="327"/>
                    <a:pt x="1078" y="301"/>
                  </a:cubicBezTo>
                  <a:lnTo>
                    <a:pt x="552" y="1"/>
                  </a:ln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1" name="Google Shape;5251;p44"/>
            <p:cNvSpPr/>
            <p:nvPr/>
          </p:nvSpPr>
          <p:spPr>
            <a:xfrm>
              <a:off x="3564675" y="24267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2" name="Google Shape;5252;p44"/>
            <p:cNvSpPr/>
            <p:nvPr/>
          </p:nvSpPr>
          <p:spPr>
            <a:xfrm>
              <a:off x="3564050" y="242672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6" y="0"/>
                  </a:moveTo>
                  <a:cubicBezTo>
                    <a:pt x="1" y="0"/>
                    <a:pt x="1" y="0"/>
                    <a:pt x="1" y="25"/>
                  </a:cubicBez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3" name="Google Shape;5253;p44"/>
            <p:cNvSpPr/>
            <p:nvPr/>
          </p:nvSpPr>
          <p:spPr>
            <a:xfrm>
              <a:off x="3563425" y="242735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4" name="Google Shape;5254;p44"/>
            <p:cNvSpPr/>
            <p:nvPr/>
          </p:nvSpPr>
          <p:spPr>
            <a:xfrm>
              <a:off x="3563425" y="24273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5" name="Google Shape;5255;p44"/>
            <p:cNvSpPr/>
            <p:nvPr/>
          </p:nvSpPr>
          <p:spPr>
            <a:xfrm>
              <a:off x="3563425" y="24273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6" name="Google Shape;5256;p44"/>
            <p:cNvSpPr/>
            <p:nvPr/>
          </p:nvSpPr>
          <p:spPr>
            <a:xfrm>
              <a:off x="3562800" y="2427350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7" name="Google Shape;5257;p44"/>
            <p:cNvSpPr/>
            <p:nvPr/>
          </p:nvSpPr>
          <p:spPr>
            <a:xfrm>
              <a:off x="3562800" y="24273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8" name="Google Shape;5258;p44"/>
            <p:cNvSpPr/>
            <p:nvPr/>
          </p:nvSpPr>
          <p:spPr>
            <a:xfrm>
              <a:off x="3562800" y="24267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25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25"/>
                    <a:pt x="1" y="25"/>
                    <a:pt x="1" y="25"/>
                  </a:cubicBez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9" name="Google Shape;5259;p44"/>
            <p:cNvSpPr/>
            <p:nvPr/>
          </p:nvSpPr>
          <p:spPr>
            <a:xfrm>
              <a:off x="3562175" y="242672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0" name="Google Shape;5260;p44"/>
            <p:cNvSpPr/>
            <p:nvPr/>
          </p:nvSpPr>
          <p:spPr>
            <a:xfrm>
              <a:off x="3562175" y="24267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1" name="Google Shape;5261;p44"/>
            <p:cNvSpPr/>
            <p:nvPr/>
          </p:nvSpPr>
          <p:spPr>
            <a:xfrm>
              <a:off x="3561550" y="242672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51"/>
                    <a:pt x="26" y="251"/>
                    <a:pt x="26" y="251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2" name="Google Shape;5262;p44"/>
            <p:cNvSpPr/>
            <p:nvPr/>
          </p:nvSpPr>
          <p:spPr>
            <a:xfrm>
              <a:off x="3604150" y="2421075"/>
              <a:ext cx="10675" cy="12575"/>
            </a:xfrm>
            <a:custGeom>
              <a:avLst/>
              <a:gdLst/>
              <a:ahLst/>
              <a:cxnLst/>
              <a:rect l="l" t="t" r="r" b="b"/>
              <a:pathLst>
                <a:path w="427" h="503" extrusionOk="0">
                  <a:moveTo>
                    <a:pt x="427" y="1"/>
                  </a:moveTo>
                  <a:lnTo>
                    <a:pt x="1" y="251"/>
                  </a:lnTo>
                  <a:lnTo>
                    <a:pt x="1" y="502"/>
                  </a:lnTo>
                  <a:lnTo>
                    <a:pt x="427" y="251"/>
                  </a:lnTo>
                  <a:lnTo>
                    <a:pt x="427" y="1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3" name="Google Shape;5263;p44"/>
            <p:cNvSpPr/>
            <p:nvPr/>
          </p:nvSpPr>
          <p:spPr>
            <a:xfrm>
              <a:off x="3587250" y="2419825"/>
              <a:ext cx="13175" cy="13825"/>
            </a:xfrm>
            <a:custGeom>
              <a:avLst/>
              <a:gdLst/>
              <a:ahLst/>
              <a:cxnLst/>
              <a:rect l="l" t="t" r="r" b="b"/>
              <a:pathLst>
                <a:path w="527" h="553" extrusionOk="0">
                  <a:moveTo>
                    <a:pt x="0" y="1"/>
                  </a:moveTo>
                  <a:lnTo>
                    <a:pt x="0" y="226"/>
                  </a:lnTo>
                  <a:lnTo>
                    <a:pt x="527" y="552"/>
                  </a:lnTo>
                  <a:lnTo>
                    <a:pt x="527" y="3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4" name="Google Shape;5264;p44"/>
            <p:cNvSpPr/>
            <p:nvPr/>
          </p:nvSpPr>
          <p:spPr>
            <a:xfrm>
              <a:off x="3603525" y="24273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6" y="0"/>
                  </a:moveTo>
                  <a:cubicBezTo>
                    <a:pt x="1" y="0"/>
                    <a:pt x="1" y="25"/>
                    <a:pt x="1" y="25"/>
                  </a:cubicBez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5" name="Google Shape;5265;p44"/>
            <p:cNvSpPr/>
            <p:nvPr/>
          </p:nvSpPr>
          <p:spPr>
            <a:xfrm>
              <a:off x="3602900" y="24279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6" name="Google Shape;5266;p44"/>
            <p:cNvSpPr/>
            <p:nvPr/>
          </p:nvSpPr>
          <p:spPr>
            <a:xfrm>
              <a:off x="3602900" y="24279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7" name="Google Shape;5267;p44"/>
            <p:cNvSpPr/>
            <p:nvPr/>
          </p:nvSpPr>
          <p:spPr>
            <a:xfrm>
              <a:off x="3602275" y="24279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8" name="Google Shape;5268;p44"/>
            <p:cNvSpPr/>
            <p:nvPr/>
          </p:nvSpPr>
          <p:spPr>
            <a:xfrm>
              <a:off x="3602275" y="24279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9" name="Google Shape;5269;p44"/>
            <p:cNvSpPr/>
            <p:nvPr/>
          </p:nvSpPr>
          <p:spPr>
            <a:xfrm>
              <a:off x="3601650" y="24279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26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0" name="Google Shape;5270;p44"/>
            <p:cNvSpPr/>
            <p:nvPr/>
          </p:nvSpPr>
          <p:spPr>
            <a:xfrm>
              <a:off x="3601650" y="24279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1" name="Google Shape;5271;p44"/>
            <p:cNvSpPr/>
            <p:nvPr/>
          </p:nvSpPr>
          <p:spPr>
            <a:xfrm>
              <a:off x="3601650" y="24279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2" name="Google Shape;5272;p44"/>
            <p:cNvSpPr/>
            <p:nvPr/>
          </p:nvSpPr>
          <p:spPr>
            <a:xfrm>
              <a:off x="3601025" y="24279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3" name="Google Shape;5273;p44"/>
            <p:cNvSpPr/>
            <p:nvPr/>
          </p:nvSpPr>
          <p:spPr>
            <a:xfrm>
              <a:off x="3601025" y="24279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4" name="Google Shape;5274;p44"/>
            <p:cNvSpPr/>
            <p:nvPr/>
          </p:nvSpPr>
          <p:spPr>
            <a:xfrm>
              <a:off x="3600400" y="24273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0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25"/>
                  </a:lnTo>
                  <a:cubicBezTo>
                    <a:pt x="26" y="25"/>
                    <a:pt x="26" y="0"/>
                    <a:pt x="1" y="0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5" name="Google Shape;5275;p44"/>
            <p:cNvSpPr/>
            <p:nvPr/>
          </p:nvSpPr>
          <p:spPr>
            <a:xfrm>
              <a:off x="3643000" y="2421700"/>
              <a:ext cx="10675" cy="12575"/>
            </a:xfrm>
            <a:custGeom>
              <a:avLst/>
              <a:gdLst/>
              <a:ahLst/>
              <a:cxnLst/>
              <a:rect l="l" t="t" r="r" b="b"/>
              <a:pathLst>
                <a:path w="427" h="503" extrusionOk="0">
                  <a:moveTo>
                    <a:pt x="427" y="1"/>
                  </a:moveTo>
                  <a:lnTo>
                    <a:pt x="1" y="277"/>
                  </a:lnTo>
                  <a:lnTo>
                    <a:pt x="1" y="502"/>
                  </a:lnTo>
                  <a:lnTo>
                    <a:pt x="427" y="251"/>
                  </a:lnTo>
                  <a:lnTo>
                    <a:pt x="427" y="1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6" name="Google Shape;5276;p44"/>
            <p:cNvSpPr/>
            <p:nvPr/>
          </p:nvSpPr>
          <p:spPr>
            <a:xfrm>
              <a:off x="3626100" y="2420450"/>
              <a:ext cx="13800" cy="13825"/>
            </a:xfrm>
            <a:custGeom>
              <a:avLst/>
              <a:gdLst/>
              <a:ahLst/>
              <a:cxnLst/>
              <a:rect l="l" t="t" r="r" b="b"/>
              <a:pathLst>
                <a:path w="552" h="553" extrusionOk="0">
                  <a:moveTo>
                    <a:pt x="0" y="1"/>
                  </a:moveTo>
                  <a:lnTo>
                    <a:pt x="0" y="251"/>
                  </a:lnTo>
                  <a:lnTo>
                    <a:pt x="551" y="552"/>
                  </a:lnTo>
                  <a:lnTo>
                    <a:pt x="551" y="3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7" name="Google Shape;5277;p44"/>
            <p:cNvSpPr/>
            <p:nvPr/>
          </p:nvSpPr>
          <p:spPr>
            <a:xfrm>
              <a:off x="3568450" y="2422325"/>
              <a:ext cx="11300" cy="12575"/>
            </a:xfrm>
            <a:custGeom>
              <a:avLst/>
              <a:gdLst/>
              <a:ahLst/>
              <a:cxnLst/>
              <a:rect l="l" t="t" r="r" b="b"/>
              <a:pathLst>
                <a:path w="452" h="503" extrusionOk="0">
                  <a:moveTo>
                    <a:pt x="451" y="1"/>
                  </a:moveTo>
                  <a:lnTo>
                    <a:pt x="0" y="252"/>
                  </a:lnTo>
                  <a:lnTo>
                    <a:pt x="0" y="502"/>
                  </a:lnTo>
                  <a:lnTo>
                    <a:pt x="451" y="226"/>
                  </a:lnTo>
                  <a:lnTo>
                    <a:pt x="45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8" name="Google Shape;5278;p44"/>
            <p:cNvSpPr/>
            <p:nvPr/>
          </p:nvSpPr>
          <p:spPr>
            <a:xfrm>
              <a:off x="3625475" y="2411850"/>
              <a:ext cx="29450" cy="17250"/>
            </a:xfrm>
            <a:custGeom>
              <a:avLst/>
              <a:gdLst/>
              <a:ahLst/>
              <a:cxnLst/>
              <a:rect l="l" t="t" r="r" b="b"/>
              <a:pathLst>
                <a:path w="1178" h="690" extrusionOk="0">
                  <a:moveTo>
                    <a:pt x="529" y="0"/>
                  </a:moveTo>
                  <a:cubicBezTo>
                    <a:pt x="508" y="0"/>
                    <a:pt x="489" y="6"/>
                    <a:pt x="476" y="19"/>
                  </a:cubicBezTo>
                  <a:lnTo>
                    <a:pt x="25" y="270"/>
                  </a:lnTo>
                  <a:cubicBezTo>
                    <a:pt x="0" y="295"/>
                    <a:pt x="0" y="320"/>
                    <a:pt x="25" y="345"/>
                  </a:cubicBezTo>
                  <a:lnTo>
                    <a:pt x="576" y="671"/>
                  </a:lnTo>
                  <a:cubicBezTo>
                    <a:pt x="589" y="683"/>
                    <a:pt x="608" y="689"/>
                    <a:pt x="630" y="689"/>
                  </a:cubicBezTo>
                  <a:cubicBezTo>
                    <a:pt x="652" y="689"/>
                    <a:pt x="677" y="683"/>
                    <a:pt x="702" y="671"/>
                  </a:cubicBezTo>
                  <a:lnTo>
                    <a:pt x="1128" y="395"/>
                  </a:lnTo>
                  <a:cubicBezTo>
                    <a:pt x="1178" y="395"/>
                    <a:pt x="1178" y="345"/>
                    <a:pt x="1128" y="320"/>
                  </a:cubicBezTo>
                  <a:lnTo>
                    <a:pt x="602" y="19"/>
                  </a:lnTo>
                  <a:cubicBezTo>
                    <a:pt x="576" y="6"/>
                    <a:pt x="551" y="0"/>
                    <a:pt x="529" y="0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9" name="Google Shape;5279;p44"/>
            <p:cNvSpPr/>
            <p:nvPr/>
          </p:nvSpPr>
          <p:spPr>
            <a:xfrm>
              <a:off x="3626100" y="2411675"/>
              <a:ext cx="27575" cy="15075"/>
            </a:xfrm>
            <a:custGeom>
              <a:avLst/>
              <a:gdLst/>
              <a:ahLst/>
              <a:cxnLst/>
              <a:rect l="l" t="t" r="r" b="b"/>
              <a:pathLst>
                <a:path w="1103" h="603" extrusionOk="0">
                  <a:moveTo>
                    <a:pt x="501" y="1"/>
                  </a:moveTo>
                  <a:cubicBezTo>
                    <a:pt x="501" y="1"/>
                    <a:pt x="476" y="1"/>
                    <a:pt x="451" y="26"/>
                  </a:cubicBezTo>
                  <a:cubicBezTo>
                    <a:pt x="451" y="26"/>
                    <a:pt x="25" y="277"/>
                    <a:pt x="0" y="277"/>
                  </a:cubicBezTo>
                  <a:lnTo>
                    <a:pt x="25" y="277"/>
                  </a:lnTo>
                  <a:lnTo>
                    <a:pt x="551" y="602"/>
                  </a:lnTo>
                  <a:lnTo>
                    <a:pt x="652" y="602"/>
                  </a:lnTo>
                  <a:cubicBezTo>
                    <a:pt x="652" y="602"/>
                    <a:pt x="1103" y="327"/>
                    <a:pt x="1103" y="327"/>
                  </a:cubicBezTo>
                  <a:lnTo>
                    <a:pt x="551" y="26"/>
                  </a:lnTo>
                  <a:cubicBezTo>
                    <a:pt x="551" y="1"/>
                    <a:pt x="526" y="1"/>
                    <a:pt x="501" y="1"/>
                  </a:cubicBez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0" name="Google Shape;5280;p44"/>
            <p:cNvSpPr/>
            <p:nvPr/>
          </p:nvSpPr>
          <p:spPr>
            <a:xfrm>
              <a:off x="3642375" y="24286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1" name="Google Shape;5281;p44"/>
            <p:cNvSpPr/>
            <p:nvPr/>
          </p:nvSpPr>
          <p:spPr>
            <a:xfrm>
              <a:off x="3641750" y="24286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26" y="251"/>
                    <a:pt x="26" y="226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2" name="Google Shape;5282;p44"/>
            <p:cNvSpPr/>
            <p:nvPr/>
          </p:nvSpPr>
          <p:spPr>
            <a:xfrm>
              <a:off x="3641750" y="24286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3" name="Google Shape;5283;p44"/>
            <p:cNvSpPr/>
            <p:nvPr/>
          </p:nvSpPr>
          <p:spPr>
            <a:xfrm>
              <a:off x="3641125" y="24286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4" name="Google Shape;5284;p44"/>
            <p:cNvSpPr/>
            <p:nvPr/>
          </p:nvSpPr>
          <p:spPr>
            <a:xfrm>
              <a:off x="3641125" y="24286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5" name="Google Shape;5285;p44"/>
            <p:cNvSpPr/>
            <p:nvPr/>
          </p:nvSpPr>
          <p:spPr>
            <a:xfrm>
              <a:off x="3641125" y="24286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6" name="Google Shape;5286;p44"/>
            <p:cNvSpPr/>
            <p:nvPr/>
          </p:nvSpPr>
          <p:spPr>
            <a:xfrm>
              <a:off x="3640500" y="24286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7" name="Google Shape;5287;p44"/>
            <p:cNvSpPr/>
            <p:nvPr/>
          </p:nvSpPr>
          <p:spPr>
            <a:xfrm>
              <a:off x="3640500" y="24286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8" name="Google Shape;5288;p44"/>
            <p:cNvSpPr/>
            <p:nvPr/>
          </p:nvSpPr>
          <p:spPr>
            <a:xfrm>
              <a:off x="3640500" y="24286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9" name="Google Shape;5289;p44"/>
            <p:cNvSpPr/>
            <p:nvPr/>
          </p:nvSpPr>
          <p:spPr>
            <a:xfrm>
              <a:off x="3639875" y="24286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51"/>
                    <a:pt x="26" y="251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0" name="Google Shape;5290;p44"/>
            <p:cNvSpPr/>
            <p:nvPr/>
          </p:nvSpPr>
          <p:spPr>
            <a:xfrm>
              <a:off x="3639875" y="24286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1" name="Google Shape;5291;p44"/>
            <p:cNvSpPr/>
            <p:nvPr/>
          </p:nvSpPr>
          <p:spPr>
            <a:xfrm>
              <a:off x="3442500" y="2375975"/>
              <a:ext cx="92125" cy="58925"/>
            </a:xfrm>
            <a:custGeom>
              <a:avLst/>
              <a:gdLst/>
              <a:ahLst/>
              <a:cxnLst/>
              <a:rect l="l" t="t" r="r" b="b"/>
              <a:pathLst>
                <a:path w="3685" h="2357" extrusionOk="0">
                  <a:moveTo>
                    <a:pt x="1" y="0"/>
                  </a:moveTo>
                  <a:lnTo>
                    <a:pt x="1" y="226"/>
                  </a:lnTo>
                  <a:lnTo>
                    <a:pt x="3685" y="2356"/>
                  </a:lnTo>
                  <a:lnTo>
                    <a:pt x="3685" y="213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2" name="Google Shape;5292;p44"/>
            <p:cNvSpPr/>
            <p:nvPr/>
          </p:nvSpPr>
          <p:spPr>
            <a:xfrm>
              <a:off x="3607300" y="2422950"/>
              <a:ext cx="11300" cy="12575"/>
            </a:xfrm>
            <a:custGeom>
              <a:avLst/>
              <a:gdLst/>
              <a:ahLst/>
              <a:cxnLst/>
              <a:rect l="l" t="t" r="r" b="b"/>
              <a:pathLst>
                <a:path w="452" h="503" extrusionOk="0">
                  <a:moveTo>
                    <a:pt x="451" y="1"/>
                  </a:moveTo>
                  <a:lnTo>
                    <a:pt x="0" y="277"/>
                  </a:lnTo>
                  <a:lnTo>
                    <a:pt x="0" y="502"/>
                  </a:lnTo>
                  <a:lnTo>
                    <a:pt x="451" y="252"/>
                  </a:lnTo>
                  <a:lnTo>
                    <a:pt x="45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3" name="Google Shape;5293;p44"/>
            <p:cNvSpPr/>
            <p:nvPr/>
          </p:nvSpPr>
          <p:spPr>
            <a:xfrm>
              <a:off x="3568450" y="24286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4" name="Google Shape;5294;p44"/>
            <p:cNvSpPr/>
            <p:nvPr/>
          </p:nvSpPr>
          <p:spPr>
            <a:xfrm>
              <a:off x="3567825" y="24286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5" y="1"/>
                  </a:moveTo>
                  <a:cubicBezTo>
                    <a:pt x="25" y="1"/>
                    <a:pt x="25" y="1"/>
                    <a:pt x="0" y="26"/>
                  </a:cubicBez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5" name="Google Shape;5295;p44"/>
            <p:cNvSpPr/>
            <p:nvPr/>
          </p:nvSpPr>
          <p:spPr>
            <a:xfrm>
              <a:off x="3567825" y="24292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6" name="Google Shape;5296;p44"/>
            <p:cNvSpPr/>
            <p:nvPr/>
          </p:nvSpPr>
          <p:spPr>
            <a:xfrm>
              <a:off x="3567825" y="24292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7" name="Google Shape;5297;p44"/>
            <p:cNvSpPr/>
            <p:nvPr/>
          </p:nvSpPr>
          <p:spPr>
            <a:xfrm>
              <a:off x="3567825" y="24292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8" name="Google Shape;5298;p44"/>
            <p:cNvSpPr/>
            <p:nvPr/>
          </p:nvSpPr>
          <p:spPr>
            <a:xfrm>
              <a:off x="3567825" y="24292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9" name="Google Shape;5299;p44"/>
            <p:cNvSpPr/>
            <p:nvPr/>
          </p:nvSpPr>
          <p:spPr>
            <a:xfrm>
              <a:off x="3567825" y="24292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6"/>
                  </a:lnTo>
                  <a:cubicBezTo>
                    <a:pt x="0" y="26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0" name="Google Shape;5300;p44"/>
            <p:cNvSpPr/>
            <p:nvPr/>
          </p:nvSpPr>
          <p:spPr>
            <a:xfrm>
              <a:off x="3567825" y="24298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1" name="Google Shape;5301;p44"/>
            <p:cNvSpPr/>
            <p:nvPr/>
          </p:nvSpPr>
          <p:spPr>
            <a:xfrm>
              <a:off x="3720700" y="2423600"/>
              <a:ext cx="11300" cy="12550"/>
            </a:xfrm>
            <a:custGeom>
              <a:avLst/>
              <a:gdLst/>
              <a:ahLst/>
              <a:cxnLst/>
              <a:rect l="l" t="t" r="r" b="b"/>
              <a:pathLst>
                <a:path w="452" h="502" extrusionOk="0">
                  <a:moveTo>
                    <a:pt x="452" y="0"/>
                  </a:moveTo>
                  <a:lnTo>
                    <a:pt x="1" y="251"/>
                  </a:lnTo>
                  <a:lnTo>
                    <a:pt x="1" y="501"/>
                  </a:lnTo>
                  <a:lnTo>
                    <a:pt x="452" y="251"/>
                  </a:lnTo>
                  <a:lnTo>
                    <a:pt x="452" y="0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2" name="Google Shape;5302;p44"/>
            <p:cNvSpPr/>
            <p:nvPr/>
          </p:nvSpPr>
          <p:spPr>
            <a:xfrm>
              <a:off x="3703775" y="2422325"/>
              <a:ext cx="13825" cy="13825"/>
            </a:xfrm>
            <a:custGeom>
              <a:avLst/>
              <a:gdLst/>
              <a:ahLst/>
              <a:cxnLst/>
              <a:rect l="l" t="t" r="r" b="b"/>
              <a:pathLst>
                <a:path w="553" h="553" extrusionOk="0">
                  <a:moveTo>
                    <a:pt x="1" y="1"/>
                  </a:moveTo>
                  <a:lnTo>
                    <a:pt x="1" y="226"/>
                  </a:lnTo>
                  <a:lnTo>
                    <a:pt x="552" y="552"/>
                  </a:lnTo>
                  <a:lnTo>
                    <a:pt x="552" y="3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3" name="Google Shape;5303;p44"/>
            <p:cNvSpPr/>
            <p:nvPr/>
          </p:nvSpPr>
          <p:spPr>
            <a:xfrm>
              <a:off x="3582850" y="2422325"/>
              <a:ext cx="13200" cy="13825"/>
            </a:xfrm>
            <a:custGeom>
              <a:avLst/>
              <a:gdLst/>
              <a:ahLst/>
              <a:cxnLst/>
              <a:rect l="l" t="t" r="r" b="b"/>
              <a:pathLst>
                <a:path w="528" h="553" extrusionOk="0">
                  <a:moveTo>
                    <a:pt x="1" y="1"/>
                  </a:moveTo>
                  <a:lnTo>
                    <a:pt x="1" y="226"/>
                  </a:lnTo>
                  <a:lnTo>
                    <a:pt x="527" y="552"/>
                  </a:lnTo>
                  <a:lnTo>
                    <a:pt x="527" y="3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4" name="Google Shape;5304;p44"/>
            <p:cNvSpPr/>
            <p:nvPr/>
          </p:nvSpPr>
          <p:spPr>
            <a:xfrm>
              <a:off x="3720075" y="24298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6" y="1"/>
                  </a:moveTo>
                  <a:cubicBezTo>
                    <a:pt x="26" y="1"/>
                    <a:pt x="26" y="26"/>
                    <a:pt x="0" y="26"/>
                  </a:cubicBezTo>
                  <a:lnTo>
                    <a:pt x="0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5" name="Google Shape;5305;p44"/>
            <p:cNvSpPr/>
            <p:nvPr/>
          </p:nvSpPr>
          <p:spPr>
            <a:xfrm>
              <a:off x="3720075" y="24304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6" name="Google Shape;5306;p44"/>
            <p:cNvSpPr/>
            <p:nvPr/>
          </p:nvSpPr>
          <p:spPr>
            <a:xfrm>
              <a:off x="3719450" y="24304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7" name="Google Shape;5307;p44"/>
            <p:cNvSpPr/>
            <p:nvPr/>
          </p:nvSpPr>
          <p:spPr>
            <a:xfrm>
              <a:off x="3719450" y="24304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8" name="Google Shape;5308;p44"/>
            <p:cNvSpPr/>
            <p:nvPr/>
          </p:nvSpPr>
          <p:spPr>
            <a:xfrm>
              <a:off x="3718825" y="24304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9" name="Google Shape;5309;p44"/>
            <p:cNvSpPr/>
            <p:nvPr/>
          </p:nvSpPr>
          <p:spPr>
            <a:xfrm>
              <a:off x="3718825" y="24304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0" name="Google Shape;5310;p44"/>
            <p:cNvSpPr/>
            <p:nvPr/>
          </p:nvSpPr>
          <p:spPr>
            <a:xfrm>
              <a:off x="3718825" y="24304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1" name="Google Shape;5311;p44"/>
            <p:cNvSpPr/>
            <p:nvPr/>
          </p:nvSpPr>
          <p:spPr>
            <a:xfrm>
              <a:off x="3718200" y="24304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2" name="Google Shape;5312;p44"/>
            <p:cNvSpPr/>
            <p:nvPr/>
          </p:nvSpPr>
          <p:spPr>
            <a:xfrm>
              <a:off x="3718200" y="24304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3" name="Google Shape;5313;p44"/>
            <p:cNvSpPr/>
            <p:nvPr/>
          </p:nvSpPr>
          <p:spPr>
            <a:xfrm>
              <a:off x="3717575" y="24304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4" name="Google Shape;5314;p44"/>
            <p:cNvSpPr/>
            <p:nvPr/>
          </p:nvSpPr>
          <p:spPr>
            <a:xfrm>
              <a:off x="3717575" y="24298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26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26"/>
                    <a:pt x="0" y="26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5" name="Google Shape;5315;p44"/>
            <p:cNvSpPr/>
            <p:nvPr/>
          </p:nvSpPr>
          <p:spPr>
            <a:xfrm>
              <a:off x="3703150" y="2413725"/>
              <a:ext cx="29475" cy="16625"/>
            </a:xfrm>
            <a:custGeom>
              <a:avLst/>
              <a:gdLst/>
              <a:ahLst/>
              <a:cxnLst/>
              <a:rect l="l" t="t" r="r" b="b"/>
              <a:pathLst>
                <a:path w="1179" h="665" extrusionOk="0">
                  <a:moveTo>
                    <a:pt x="540" y="0"/>
                  </a:moveTo>
                  <a:cubicBezTo>
                    <a:pt x="515" y="0"/>
                    <a:pt x="490" y="7"/>
                    <a:pt x="477" y="19"/>
                  </a:cubicBezTo>
                  <a:lnTo>
                    <a:pt x="26" y="270"/>
                  </a:lnTo>
                  <a:cubicBezTo>
                    <a:pt x="1" y="295"/>
                    <a:pt x="1" y="320"/>
                    <a:pt x="26" y="345"/>
                  </a:cubicBezTo>
                  <a:lnTo>
                    <a:pt x="577" y="646"/>
                  </a:lnTo>
                  <a:cubicBezTo>
                    <a:pt x="590" y="658"/>
                    <a:pt x="615" y="664"/>
                    <a:pt x="640" y="664"/>
                  </a:cubicBezTo>
                  <a:cubicBezTo>
                    <a:pt x="665" y="664"/>
                    <a:pt x="690" y="658"/>
                    <a:pt x="703" y="646"/>
                  </a:cubicBezTo>
                  <a:lnTo>
                    <a:pt x="1154" y="395"/>
                  </a:lnTo>
                  <a:cubicBezTo>
                    <a:pt x="1179" y="370"/>
                    <a:pt x="1179" y="345"/>
                    <a:pt x="1154" y="320"/>
                  </a:cubicBezTo>
                  <a:lnTo>
                    <a:pt x="602" y="19"/>
                  </a:lnTo>
                  <a:cubicBezTo>
                    <a:pt x="590" y="7"/>
                    <a:pt x="565" y="0"/>
                    <a:pt x="540" y="0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6" name="Google Shape;5316;p44"/>
            <p:cNvSpPr/>
            <p:nvPr/>
          </p:nvSpPr>
          <p:spPr>
            <a:xfrm>
              <a:off x="3704400" y="2413575"/>
              <a:ext cx="26975" cy="15050"/>
            </a:xfrm>
            <a:custGeom>
              <a:avLst/>
              <a:gdLst/>
              <a:ahLst/>
              <a:cxnLst/>
              <a:rect l="l" t="t" r="r" b="b"/>
              <a:pathLst>
                <a:path w="1079" h="602" extrusionOk="0">
                  <a:moveTo>
                    <a:pt x="452" y="0"/>
                  </a:moveTo>
                  <a:cubicBezTo>
                    <a:pt x="452" y="0"/>
                    <a:pt x="1" y="276"/>
                    <a:pt x="1" y="276"/>
                  </a:cubicBezTo>
                  <a:lnTo>
                    <a:pt x="552" y="576"/>
                  </a:lnTo>
                  <a:cubicBezTo>
                    <a:pt x="552" y="602"/>
                    <a:pt x="577" y="602"/>
                    <a:pt x="577" y="602"/>
                  </a:cubicBezTo>
                  <a:cubicBezTo>
                    <a:pt x="602" y="602"/>
                    <a:pt x="627" y="602"/>
                    <a:pt x="627" y="576"/>
                  </a:cubicBezTo>
                  <a:cubicBezTo>
                    <a:pt x="627" y="576"/>
                    <a:pt x="1079" y="326"/>
                    <a:pt x="1079" y="326"/>
                  </a:cubicBezTo>
                  <a:lnTo>
                    <a:pt x="527" y="0"/>
                  </a:ln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7" name="Google Shape;5317;p44"/>
            <p:cNvSpPr/>
            <p:nvPr/>
          </p:nvSpPr>
          <p:spPr>
            <a:xfrm>
              <a:off x="3607300" y="24298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8" name="Google Shape;5318;p44"/>
            <p:cNvSpPr/>
            <p:nvPr/>
          </p:nvSpPr>
          <p:spPr>
            <a:xfrm>
              <a:off x="3607300" y="24298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9" name="Google Shape;5319;p44"/>
            <p:cNvSpPr/>
            <p:nvPr/>
          </p:nvSpPr>
          <p:spPr>
            <a:xfrm>
              <a:off x="3606675" y="24298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25" y="226"/>
                    <a:pt x="25" y="226"/>
                  </a:cubicBez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0" name="Google Shape;5320;p44"/>
            <p:cNvSpPr/>
            <p:nvPr/>
          </p:nvSpPr>
          <p:spPr>
            <a:xfrm>
              <a:off x="3606675" y="24298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1" name="Google Shape;5321;p44"/>
            <p:cNvSpPr/>
            <p:nvPr/>
          </p:nvSpPr>
          <p:spPr>
            <a:xfrm>
              <a:off x="3606675" y="24298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6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2" name="Google Shape;5322;p44"/>
            <p:cNvSpPr/>
            <p:nvPr/>
          </p:nvSpPr>
          <p:spPr>
            <a:xfrm>
              <a:off x="3606675" y="24304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3" name="Google Shape;5323;p44"/>
            <p:cNvSpPr/>
            <p:nvPr/>
          </p:nvSpPr>
          <p:spPr>
            <a:xfrm>
              <a:off x="3606675" y="24304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4" name="Google Shape;5324;p44"/>
            <p:cNvSpPr/>
            <p:nvPr/>
          </p:nvSpPr>
          <p:spPr>
            <a:xfrm>
              <a:off x="3606675" y="24304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5" name="Google Shape;5325;p44"/>
            <p:cNvSpPr/>
            <p:nvPr/>
          </p:nvSpPr>
          <p:spPr>
            <a:xfrm>
              <a:off x="3567825" y="2429850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51"/>
                    <a:pt x="0" y="251"/>
                    <a:pt x="25" y="276"/>
                  </a:cubicBezTo>
                  <a:lnTo>
                    <a:pt x="25" y="26"/>
                  </a:lnTo>
                  <a:cubicBezTo>
                    <a:pt x="0" y="26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6" name="Google Shape;5326;p44"/>
            <p:cNvSpPr/>
            <p:nvPr/>
          </p:nvSpPr>
          <p:spPr>
            <a:xfrm>
              <a:off x="3621700" y="2422950"/>
              <a:ext cx="13825" cy="13825"/>
            </a:xfrm>
            <a:custGeom>
              <a:avLst/>
              <a:gdLst/>
              <a:ahLst/>
              <a:cxnLst/>
              <a:rect l="l" t="t" r="r" b="b"/>
              <a:pathLst>
                <a:path w="553" h="553" extrusionOk="0">
                  <a:moveTo>
                    <a:pt x="1" y="1"/>
                  </a:moveTo>
                  <a:lnTo>
                    <a:pt x="1" y="252"/>
                  </a:lnTo>
                  <a:lnTo>
                    <a:pt x="552" y="552"/>
                  </a:lnTo>
                  <a:lnTo>
                    <a:pt x="552" y="32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7" name="Google Shape;5327;p44"/>
            <p:cNvSpPr/>
            <p:nvPr/>
          </p:nvSpPr>
          <p:spPr>
            <a:xfrm>
              <a:off x="3534600" y="2429225"/>
              <a:ext cx="1300" cy="7550"/>
            </a:xfrm>
            <a:custGeom>
              <a:avLst/>
              <a:gdLst/>
              <a:ahLst/>
              <a:cxnLst/>
              <a:rect l="l" t="t" r="r" b="b"/>
              <a:pathLst>
                <a:path w="52" h="302" extrusionOk="0">
                  <a:moveTo>
                    <a:pt x="1" y="1"/>
                  </a:moveTo>
                  <a:lnTo>
                    <a:pt x="1" y="226"/>
                  </a:lnTo>
                  <a:cubicBezTo>
                    <a:pt x="51" y="251"/>
                    <a:pt x="51" y="276"/>
                    <a:pt x="51" y="301"/>
                  </a:cubicBezTo>
                  <a:lnTo>
                    <a:pt x="51" y="51"/>
                  </a:lnTo>
                  <a:cubicBezTo>
                    <a:pt x="51" y="51"/>
                    <a:pt x="51" y="26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8" name="Google Shape;5328;p44"/>
            <p:cNvSpPr/>
            <p:nvPr/>
          </p:nvSpPr>
          <p:spPr>
            <a:xfrm>
              <a:off x="3596025" y="2429850"/>
              <a:ext cx="1275" cy="6925"/>
            </a:xfrm>
            <a:custGeom>
              <a:avLst/>
              <a:gdLst/>
              <a:ahLst/>
              <a:cxnLst/>
              <a:rect l="l" t="t" r="r" b="b"/>
              <a:pathLst>
                <a:path w="51" h="277" extrusionOk="0">
                  <a:moveTo>
                    <a:pt x="0" y="1"/>
                  </a:moveTo>
                  <a:lnTo>
                    <a:pt x="0" y="251"/>
                  </a:lnTo>
                  <a:cubicBezTo>
                    <a:pt x="25" y="251"/>
                    <a:pt x="50" y="276"/>
                    <a:pt x="50" y="276"/>
                  </a:cubicBezTo>
                  <a:lnTo>
                    <a:pt x="50" y="51"/>
                  </a:lnTo>
                  <a:cubicBezTo>
                    <a:pt x="50" y="26"/>
                    <a:pt x="25" y="26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9" name="Google Shape;5329;p44"/>
            <p:cNvSpPr/>
            <p:nvPr/>
          </p:nvSpPr>
          <p:spPr>
            <a:xfrm>
              <a:off x="3606675" y="2430475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51"/>
                    <a:pt x="0" y="276"/>
                    <a:pt x="25" y="276"/>
                  </a:cubicBezTo>
                  <a:lnTo>
                    <a:pt x="25" y="51"/>
                  </a:lnTo>
                  <a:cubicBezTo>
                    <a:pt x="0" y="26"/>
                    <a:pt x="0" y="26"/>
                    <a:pt x="0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0" name="Google Shape;5330;p44"/>
            <p:cNvSpPr/>
            <p:nvPr/>
          </p:nvSpPr>
          <p:spPr>
            <a:xfrm>
              <a:off x="3635500" y="2431100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51"/>
                    <a:pt x="25" y="251"/>
                    <a:pt x="25" y="276"/>
                  </a:cubicBezTo>
                  <a:lnTo>
                    <a:pt x="25" y="26"/>
                  </a:lnTo>
                  <a:cubicBezTo>
                    <a:pt x="25" y="26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1" name="Google Shape;5331;p44"/>
            <p:cNvSpPr/>
            <p:nvPr/>
          </p:nvSpPr>
          <p:spPr>
            <a:xfrm>
              <a:off x="3597275" y="24311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2" name="Google Shape;5332;p44"/>
            <p:cNvSpPr/>
            <p:nvPr/>
          </p:nvSpPr>
          <p:spPr>
            <a:xfrm>
              <a:off x="3597275" y="24311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3" name="Google Shape;5333;p44"/>
            <p:cNvSpPr/>
            <p:nvPr/>
          </p:nvSpPr>
          <p:spPr>
            <a:xfrm>
              <a:off x="3596650" y="24311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4" name="Google Shape;5334;p44"/>
            <p:cNvSpPr/>
            <p:nvPr/>
          </p:nvSpPr>
          <p:spPr>
            <a:xfrm>
              <a:off x="3596650" y="24311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6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5" name="Google Shape;5335;p44"/>
            <p:cNvSpPr/>
            <p:nvPr/>
          </p:nvSpPr>
          <p:spPr>
            <a:xfrm>
              <a:off x="3596650" y="24317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6" name="Google Shape;5336;p44"/>
            <p:cNvSpPr/>
            <p:nvPr/>
          </p:nvSpPr>
          <p:spPr>
            <a:xfrm>
              <a:off x="3596650" y="24317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7" name="Google Shape;5337;p44"/>
            <p:cNvSpPr/>
            <p:nvPr/>
          </p:nvSpPr>
          <p:spPr>
            <a:xfrm>
              <a:off x="3596650" y="24317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8" name="Google Shape;5338;p44"/>
            <p:cNvSpPr/>
            <p:nvPr/>
          </p:nvSpPr>
          <p:spPr>
            <a:xfrm>
              <a:off x="3596025" y="24317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5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9" name="Google Shape;5339;p44"/>
            <p:cNvSpPr/>
            <p:nvPr/>
          </p:nvSpPr>
          <p:spPr>
            <a:xfrm>
              <a:off x="3679350" y="2412925"/>
              <a:ext cx="33850" cy="25725"/>
            </a:xfrm>
            <a:custGeom>
              <a:avLst/>
              <a:gdLst/>
              <a:ahLst/>
              <a:cxnLst/>
              <a:rect l="l" t="t" r="r" b="b"/>
              <a:pathLst>
                <a:path w="1354" h="1029" extrusionOk="0">
                  <a:moveTo>
                    <a:pt x="0" y="1"/>
                  </a:moveTo>
                  <a:lnTo>
                    <a:pt x="0" y="252"/>
                  </a:lnTo>
                  <a:lnTo>
                    <a:pt x="1354" y="1029"/>
                  </a:lnTo>
                  <a:lnTo>
                    <a:pt x="1354" y="77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0" name="Google Shape;5340;p44"/>
            <p:cNvSpPr/>
            <p:nvPr/>
          </p:nvSpPr>
          <p:spPr>
            <a:xfrm>
              <a:off x="3535875" y="24304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1" name="Google Shape;5341;p44"/>
            <p:cNvSpPr/>
            <p:nvPr/>
          </p:nvSpPr>
          <p:spPr>
            <a:xfrm>
              <a:off x="3535875" y="24311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2" name="Google Shape;5342;p44"/>
            <p:cNvSpPr/>
            <p:nvPr/>
          </p:nvSpPr>
          <p:spPr>
            <a:xfrm>
              <a:off x="3535875" y="24311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3" name="Google Shape;5343;p44"/>
            <p:cNvSpPr/>
            <p:nvPr/>
          </p:nvSpPr>
          <p:spPr>
            <a:xfrm>
              <a:off x="3535875" y="24311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6"/>
                  </a:lnTo>
                  <a:cubicBezTo>
                    <a:pt x="0" y="26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4" name="Google Shape;5344;p44"/>
            <p:cNvSpPr/>
            <p:nvPr/>
          </p:nvSpPr>
          <p:spPr>
            <a:xfrm>
              <a:off x="3535875" y="24317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5" name="Google Shape;5345;p44"/>
            <p:cNvSpPr/>
            <p:nvPr/>
          </p:nvSpPr>
          <p:spPr>
            <a:xfrm>
              <a:off x="3535225" y="2431725"/>
              <a:ext cx="675" cy="6300"/>
            </a:xfrm>
            <a:custGeom>
              <a:avLst/>
              <a:gdLst/>
              <a:ahLst/>
              <a:cxnLst/>
              <a:rect l="l" t="t" r="r" b="b"/>
              <a:pathLst>
                <a:path w="27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26" y="251"/>
                    <a:pt x="26" y="251"/>
                    <a:pt x="26" y="226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6" name="Google Shape;5346;p44"/>
            <p:cNvSpPr/>
            <p:nvPr/>
          </p:nvSpPr>
          <p:spPr>
            <a:xfrm>
              <a:off x="3535225" y="2431725"/>
              <a:ext cx="25" cy="6925"/>
            </a:xfrm>
            <a:custGeom>
              <a:avLst/>
              <a:gdLst/>
              <a:ahLst/>
              <a:cxnLst/>
              <a:rect l="l" t="t" r="r" b="b"/>
              <a:pathLst>
                <a:path w="1" h="277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77"/>
                  </a:cubicBezTo>
                  <a:lnTo>
                    <a:pt x="1" y="26"/>
                  </a:lnTo>
                  <a:cubicBezTo>
                    <a:pt x="1" y="26"/>
                    <a:pt x="1" y="26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7" name="Google Shape;5347;p44"/>
            <p:cNvSpPr/>
            <p:nvPr/>
          </p:nvSpPr>
          <p:spPr>
            <a:xfrm>
              <a:off x="3534600" y="24323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6" y="1"/>
                  </a:moveTo>
                  <a:lnTo>
                    <a:pt x="1" y="252"/>
                  </a:lnTo>
                  <a:lnTo>
                    <a:pt x="26" y="252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8" name="Google Shape;5348;p44"/>
            <p:cNvSpPr/>
            <p:nvPr/>
          </p:nvSpPr>
          <p:spPr>
            <a:xfrm>
              <a:off x="3636125" y="24317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9" name="Google Shape;5349;p44"/>
            <p:cNvSpPr/>
            <p:nvPr/>
          </p:nvSpPr>
          <p:spPr>
            <a:xfrm>
              <a:off x="3636125" y="24317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0" name="Google Shape;5350;p44"/>
            <p:cNvSpPr/>
            <p:nvPr/>
          </p:nvSpPr>
          <p:spPr>
            <a:xfrm>
              <a:off x="3636125" y="24317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6"/>
                  </a:lnTo>
                  <a:cubicBezTo>
                    <a:pt x="0" y="26"/>
                    <a:pt x="0" y="26"/>
                    <a:pt x="0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1" name="Google Shape;5351;p44"/>
            <p:cNvSpPr/>
            <p:nvPr/>
          </p:nvSpPr>
          <p:spPr>
            <a:xfrm>
              <a:off x="3635500" y="24323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25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2" name="Google Shape;5352;p44"/>
            <p:cNvSpPr/>
            <p:nvPr/>
          </p:nvSpPr>
          <p:spPr>
            <a:xfrm>
              <a:off x="3635500" y="24323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3" name="Google Shape;5353;p44"/>
            <p:cNvSpPr/>
            <p:nvPr/>
          </p:nvSpPr>
          <p:spPr>
            <a:xfrm>
              <a:off x="3635500" y="24323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2"/>
                  </a:lnTo>
                  <a:cubicBezTo>
                    <a:pt x="0" y="252"/>
                    <a:pt x="0" y="252"/>
                    <a:pt x="0" y="252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4" name="Google Shape;5354;p44"/>
            <p:cNvSpPr/>
            <p:nvPr/>
          </p:nvSpPr>
          <p:spPr>
            <a:xfrm>
              <a:off x="3635500" y="24323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2"/>
                  </a:lnTo>
                  <a:cubicBezTo>
                    <a:pt x="0" y="252"/>
                    <a:pt x="0" y="252"/>
                    <a:pt x="0" y="252"/>
                  </a:cubicBezTo>
                  <a:lnTo>
                    <a:pt x="0" y="26"/>
                  </a:lnTo>
                  <a:cubicBezTo>
                    <a:pt x="0" y="26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5" name="Google Shape;5355;p44"/>
            <p:cNvSpPr/>
            <p:nvPr/>
          </p:nvSpPr>
          <p:spPr>
            <a:xfrm>
              <a:off x="3635500" y="24329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7"/>
                  </a:lnTo>
                  <a:cubicBezTo>
                    <a:pt x="0" y="227"/>
                    <a:pt x="0" y="227"/>
                    <a:pt x="0" y="227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6" name="Google Shape;5356;p44"/>
            <p:cNvSpPr/>
            <p:nvPr/>
          </p:nvSpPr>
          <p:spPr>
            <a:xfrm>
              <a:off x="3713175" y="2432350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1" y="1"/>
                  </a:moveTo>
                  <a:lnTo>
                    <a:pt x="1" y="252"/>
                  </a:lnTo>
                  <a:cubicBezTo>
                    <a:pt x="26" y="252"/>
                    <a:pt x="26" y="277"/>
                    <a:pt x="26" y="277"/>
                  </a:cubicBezTo>
                  <a:lnTo>
                    <a:pt x="26" y="51"/>
                  </a:lnTo>
                  <a:cubicBezTo>
                    <a:pt x="26" y="26"/>
                    <a:pt x="26" y="26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7" name="Google Shape;5357;p44"/>
            <p:cNvSpPr/>
            <p:nvPr/>
          </p:nvSpPr>
          <p:spPr>
            <a:xfrm>
              <a:off x="3602900" y="24336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25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2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8" name="Google Shape;5358;p44"/>
            <p:cNvSpPr/>
            <p:nvPr/>
          </p:nvSpPr>
          <p:spPr>
            <a:xfrm>
              <a:off x="3602275" y="243362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9" name="Google Shape;5359;p44"/>
            <p:cNvSpPr/>
            <p:nvPr/>
          </p:nvSpPr>
          <p:spPr>
            <a:xfrm>
              <a:off x="3602275" y="24336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0" name="Google Shape;5360;p44"/>
            <p:cNvSpPr/>
            <p:nvPr/>
          </p:nvSpPr>
          <p:spPr>
            <a:xfrm>
              <a:off x="3601650" y="243362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26" y="226"/>
                    <a:pt x="26" y="251"/>
                    <a:pt x="26" y="251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1" name="Google Shape;5361;p44"/>
            <p:cNvSpPr/>
            <p:nvPr/>
          </p:nvSpPr>
          <p:spPr>
            <a:xfrm>
              <a:off x="3601650" y="24336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2" name="Google Shape;5362;p44"/>
            <p:cNvSpPr/>
            <p:nvPr/>
          </p:nvSpPr>
          <p:spPr>
            <a:xfrm>
              <a:off x="3601650" y="24336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3" name="Google Shape;5363;p44"/>
            <p:cNvSpPr/>
            <p:nvPr/>
          </p:nvSpPr>
          <p:spPr>
            <a:xfrm>
              <a:off x="3601025" y="243362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4" name="Google Shape;5364;p44"/>
            <p:cNvSpPr/>
            <p:nvPr/>
          </p:nvSpPr>
          <p:spPr>
            <a:xfrm>
              <a:off x="3601025" y="24336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5" name="Google Shape;5365;p44"/>
            <p:cNvSpPr/>
            <p:nvPr/>
          </p:nvSpPr>
          <p:spPr>
            <a:xfrm>
              <a:off x="3600400" y="243362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6" y="0"/>
                  </a:moveTo>
                  <a:lnTo>
                    <a:pt x="1" y="251"/>
                  </a:lnTo>
                  <a:cubicBezTo>
                    <a:pt x="26" y="226"/>
                    <a:pt x="26" y="226"/>
                    <a:pt x="26" y="226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6" name="Google Shape;5366;p44"/>
            <p:cNvSpPr/>
            <p:nvPr/>
          </p:nvSpPr>
          <p:spPr>
            <a:xfrm>
              <a:off x="3600400" y="243362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7" name="Google Shape;5367;p44"/>
            <p:cNvSpPr/>
            <p:nvPr/>
          </p:nvSpPr>
          <p:spPr>
            <a:xfrm>
              <a:off x="3599775" y="243362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6" y="0"/>
                  </a:moveTo>
                  <a:cubicBezTo>
                    <a:pt x="26" y="0"/>
                    <a:pt x="0" y="0"/>
                    <a:pt x="0" y="25"/>
                  </a:cubicBezTo>
                  <a:lnTo>
                    <a:pt x="0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8" name="Google Shape;5368;p44"/>
            <p:cNvSpPr/>
            <p:nvPr/>
          </p:nvSpPr>
          <p:spPr>
            <a:xfrm>
              <a:off x="3713800" y="24336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9" name="Google Shape;5369;p44"/>
            <p:cNvSpPr/>
            <p:nvPr/>
          </p:nvSpPr>
          <p:spPr>
            <a:xfrm>
              <a:off x="3713800" y="24336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0" name="Google Shape;5370;p44"/>
            <p:cNvSpPr/>
            <p:nvPr/>
          </p:nvSpPr>
          <p:spPr>
            <a:xfrm>
              <a:off x="3713800" y="24336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1" name="Google Shape;5371;p44"/>
            <p:cNvSpPr/>
            <p:nvPr/>
          </p:nvSpPr>
          <p:spPr>
            <a:xfrm>
              <a:off x="3713800" y="24336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2" name="Google Shape;5372;p44"/>
            <p:cNvSpPr/>
            <p:nvPr/>
          </p:nvSpPr>
          <p:spPr>
            <a:xfrm>
              <a:off x="3713800" y="24342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3" name="Google Shape;5373;p44"/>
            <p:cNvSpPr/>
            <p:nvPr/>
          </p:nvSpPr>
          <p:spPr>
            <a:xfrm>
              <a:off x="3713175" y="243425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26" y="226"/>
                    <a:pt x="26" y="226"/>
                    <a:pt x="26" y="226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4" name="Google Shape;5374;p44"/>
            <p:cNvSpPr/>
            <p:nvPr/>
          </p:nvSpPr>
          <p:spPr>
            <a:xfrm>
              <a:off x="3713175" y="24342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5" name="Google Shape;5375;p44"/>
            <p:cNvSpPr/>
            <p:nvPr/>
          </p:nvSpPr>
          <p:spPr>
            <a:xfrm>
              <a:off x="3713175" y="24342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6" name="Google Shape;5376;p44"/>
            <p:cNvSpPr/>
            <p:nvPr/>
          </p:nvSpPr>
          <p:spPr>
            <a:xfrm>
              <a:off x="3653650" y="2424850"/>
              <a:ext cx="16950" cy="15675"/>
            </a:xfrm>
            <a:custGeom>
              <a:avLst/>
              <a:gdLst/>
              <a:ahLst/>
              <a:cxnLst/>
              <a:rect l="l" t="t" r="r" b="b"/>
              <a:pathLst>
                <a:path w="678" h="627" extrusionOk="0">
                  <a:moveTo>
                    <a:pt x="678" y="0"/>
                  </a:moveTo>
                  <a:lnTo>
                    <a:pt x="1" y="401"/>
                  </a:lnTo>
                  <a:lnTo>
                    <a:pt x="1" y="627"/>
                  </a:lnTo>
                  <a:lnTo>
                    <a:pt x="678" y="226"/>
                  </a:lnTo>
                  <a:lnTo>
                    <a:pt x="67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7" name="Google Shape;5377;p44"/>
            <p:cNvSpPr/>
            <p:nvPr/>
          </p:nvSpPr>
          <p:spPr>
            <a:xfrm>
              <a:off x="3641750" y="24348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8" name="Google Shape;5378;p44"/>
            <p:cNvSpPr/>
            <p:nvPr/>
          </p:nvSpPr>
          <p:spPr>
            <a:xfrm>
              <a:off x="3641125" y="24348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9" name="Google Shape;5379;p44"/>
            <p:cNvSpPr/>
            <p:nvPr/>
          </p:nvSpPr>
          <p:spPr>
            <a:xfrm>
              <a:off x="3641125" y="24342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25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2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0" name="Google Shape;5380;p44"/>
            <p:cNvSpPr/>
            <p:nvPr/>
          </p:nvSpPr>
          <p:spPr>
            <a:xfrm>
              <a:off x="3641125" y="24342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1" name="Google Shape;5381;p44"/>
            <p:cNvSpPr/>
            <p:nvPr/>
          </p:nvSpPr>
          <p:spPr>
            <a:xfrm>
              <a:off x="3640500" y="243425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2" name="Google Shape;5382;p44"/>
            <p:cNvSpPr/>
            <p:nvPr/>
          </p:nvSpPr>
          <p:spPr>
            <a:xfrm>
              <a:off x="3640500" y="24342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3" name="Google Shape;5383;p44"/>
            <p:cNvSpPr/>
            <p:nvPr/>
          </p:nvSpPr>
          <p:spPr>
            <a:xfrm>
              <a:off x="3640500" y="24342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4" name="Google Shape;5384;p44"/>
            <p:cNvSpPr/>
            <p:nvPr/>
          </p:nvSpPr>
          <p:spPr>
            <a:xfrm>
              <a:off x="3639875" y="243425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5" name="Google Shape;5385;p44"/>
            <p:cNvSpPr/>
            <p:nvPr/>
          </p:nvSpPr>
          <p:spPr>
            <a:xfrm>
              <a:off x="3639875" y="24342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6" name="Google Shape;5386;p44"/>
            <p:cNvSpPr/>
            <p:nvPr/>
          </p:nvSpPr>
          <p:spPr>
            <a:xfrm>
              <a:off x="3639250" y="243425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5" y="0"/>
                  </a:moveTo>
                  <a:cubicBezTo>
                    <a:pt x="0" y="0"/>
                    <a:pt x="0" y="0"/>
                    <a:pt x="0" y="25"/>
                  </a:cubicBez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7" name="Google Shape;5387;p44"/>
            <p:cNvSpPr/>
            <p:nvPr/>
          </p:nvSpPr>
          <p:spPr>
            <a:xfrm>
              <a:off x="3638625" y="24348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8" name="Google Shape;5388;p44"/>
            <p:cNvSpPr/>
            <p:nvPr/>
          </p:nvSpPr>
          <p:spPr>
            <a:xfrm>
              <a:off x="3653650" y="243487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9" name="Google Shape;5389;p44"/>
            <p:cNvSpPr/>
            <p:nvPr/>
          </p:nvSpPr>
          <p:spPr>
            <a:xfrm>
              <a:off x="3653025" y="243487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0" name="Google Shape;5390;p44"/>
            <p:cNvSpPr/>
            <p:nvPr/>
          </p:nvSpPr>
          <p:spPr>
            <a:xfrm>
              <a:off x="3653025" y="24348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1" name="Google Shape;5391;p44"/>
            <p:cNvSpPr/>
            <p:nvPr/>
          </p:nvSpPr>
          <p:spPr>
            <a:xfrm>
              <a:off x="3653025" y="24348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2" name="Google Shape;5392;p44"/>
            <p:cNvSpPr/>
            <p:nvPr/>
          </p:nvSpPr>
          <p:spPr>
            <a:xfrm>
              <a:off x="3653025" y="24348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25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3" name="Google Shape;5393;p44"/>
            <p:cNvSpPr/>
            <p:nvPr/>
          </p:nvSpPr>
          <p:spPr>
            <a:xfrm>
              <a:off x="3653025" y="24355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4" name="Google Shape;5394;p44"/>
            <p:cNvSpPr/>
            <p:nvPr/>
          </p:nvSpPr>
          <p:spPr>
            <a:xfrm>
              <a:off x="3653025" y="24355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5" name="Google Shape;5395;p44"/>
            <p:cNvSpPr/>
            <p:nvPr/>
          </p:nvSpPr>
          <p:spPr>
            <a:xfrm>
              <a:off x="3653025" y="24355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6" name="Google Shape;5396;p44"/>
            <p:cNvSpPr/>
            <p:nvPr/>
          </p:nvSpPr>
          <p:spPr>
            <a:xfrm>
              <a:off x="3430600" y="2425475"/>
              <a:ext cx="16950" cy="15675"/>
            </a:xfrm>
            <a:custGeom>
              <a:avLst/>
              <a:gdLst/>
              <a:ahLst/>
              <a:cxnLst/>
              <a:rect l="l" t="t" r="r" b="b"/>
              <a:pathLst>
                <a:path w="678" h="627" extrusionOk="0">
                  <a:moveTo>
                    <a:pt x="677" y="0"/>
                  </a:moveTo>
                  <a:lnTo>
                    <a:pt x="0" y="401"/>
                  </a:lnTo>
                  <a:lnTo>
                    <a:pt x="0" y="627"/>
                  </a:lnTo>
                  <a:lnTo>
                    <a:pt x="677" y="226"/>
                  </a:lnTo>
                  <a:lnTo>
                    <a:pt x="67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7" name="Google Shape;5397;p44"/>
            <p:cNvSpPr/>
            <p:nvPr/>
          </p:nvSpPr>
          <p:spPr>
            <a:xfrm>
              <a:off x="3653025" y="2435500"/>
              <a:ext cx="650" cy="6900"/>
            </a:xfrm>
            <a:custGeom>
              <a:avLst/>
              <a:gdLst/>
              <a:ahLst/>
              <a:cxnLst/>
              <a:rect l="l" t="t" r="r" b="b"/>
              <a:pathLst>
                <a:path w="26" h="27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51"/>
                    <a:pt x="1" y="276"/>
                    <a:pt x="26" y="276"/>
                  </a:cubicBezTo>
                  <a:lnTo>
                    <a:pt x="26" y="50"/>
                  </a:lnTo>
                  <a:cubicBezTo>
                    <a:pt x="1" y="25"/>
                    <a:pt x="1" y="25"/>
                    <a:pt x="1" y="0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8" name="Google Shape;5398;p44"/>
            <p:cNvSpPr/>
            <p:nvPr/>
          </p:nvSpPr>
          <p:spPr>
            <a:xfrm>
              <a:off x="3430600" y="2425475"/>
              <a:ext cx="18825" cy="10675"/>
            </a:xfrm>
            <a:custGeom>
              <a:avLst/>
              <a:gdLst/>
              <a:ahLst/>
              <a:cxnLst/>
              <a:rect l="l" t="t" r="r" b="b"/>
              <a:pathLst>
                <a:path w="753" h="427" extrusionOk="0">
                  <a:moveTo>
                    <a:pt x="677" y="0"/>
                  </a:moveTo>
                  <a:lnTo>
                    <a:pt x="0" y="401"/>
                  </a:lnTo>
                  <a:lnTo>
                    <a:pt x="76" y="426"/>
                  </a:lnTo>
                  <a:lnTo>
                    <a:pt x="752" y="25"/>
                  </a:lnTo>
                  <a:lnTo>
                    <a:pt x="677" y="0"/>
                  </a:lnTo>
                  <a:close/>
                </a:path>
              </a:pathLst>
            </a:custGeom>
            <a:solidFill>
              <a:srgbClr val="3D55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9" name="Google Shape;5399;p44"/>
            <p:cNvSpPr/>
            <p:nvPr/>
          </p:nvSpPr>
          <p:spPr>
            <a:xfrm>
              <a:off x="3432475" y="2426100"/>
              <a:ext cx="16950" cy="16300"/>
            </a:xfrm>
            <a:custGeom>
              <a:avLst/>
              <a:gdLst/>
              <a:ahLst/>
              <a:cxnLst/>
              <a:rect l="l" t="t" r="r" b="b"/>
              <a:pathLst>
                <a:path w="678" h="652" extrusionOk="0">
                  <a:moveTo>
                    <a:pt x="677" y="0"/>
                  </a:moveTo>
                  <a:lnTo>
                    <a:pt x="1" y="401"/>
                  </a:lnTo>
                  <a:lnTo>
                    <a:pt x="1" y="652"/>
                  </a:lnTo>
                  <a:lnTo>
                    <a:pt x="677" y="251"/>
                  </a:lnTo>
                  <a:lnTo>
                    <a:pt x="67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0" name="Google Shape;5400;p44"/>
            <p:cNvSpPr/>
            <p:nvPr/>
          </p:nvSpPr>
          <p:spPr>
            <a:xfrm>
              <a:off x="3385475" y="2409175"/>
              <a:ext cx="92150" cy="58925"/>
            </a:xfrm>
            <a:custGeom>
              <a:avLst/>
              <a:gdLst/>
              <a:ahLst/>
              <a:cxnLst/>
              <a:rect l="l" t="t" r="r" b="b"/>
              <a:pathLst>
                <a:path w="3686" h="2357" extrusionOk="0">
                  <a:moveTo>
                    <a:pt x="1" y="1"/>
                  </a:moveTo>
                  <a:lnTo>
                    <a:pt x="1" y="226"/>
                  </a:lnTo>
                  <a:lnTo>
                    <a:pt x="3685" y="2356"/>
                  </a:lnTo>
                  <a:lnTo>
                    <a:pt x="3685" y="213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DDC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1" name="Google Shape;5401;p44"/>
            <p:cNvSpPr/>
            <p:nvPr/>
          </p:nvSpPr>
          <p:spPr>
            <a:xfrm>
              <a:off x="3385475" y="2409175"/>
              <a:ext cx="92150" cy="58925"/>
            </a:xfrm>
            <a:custGeom>
              <a:avLst/>
              <a:gdLst/>
              <a:ahLst/>
              <a:cxnLst/>
              <a:rect l="l" t="t" r="r" b="b"/>
              <a:pathLst>
                <a:path w="3686" h="2357" extrusionOk="0">
                  <a:moveTo>
                    <a:pt x="1" y="1"/>
                  </a:moveTo>
                  <a:lnTo>
                    <a:pt x="1" y="226"/>
                  </a:lnTo>
                  <a:lnTo>
                    <a:pt x="3685" y="2356"/>
                  </a:lnTo>
                  <a:lnTo>
                    <a:pt x="3685" y="213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BDA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2" name="Google Shape;5402;p44"/>
            <p:cNvSpPr/>
            <p:nvPr/>
          </p:nvSpPr>
          <p:spPr>
            <a:xfrm>
              <a:off x="3430600" y="2435500"/>
              <a:ext cx="1900" cy="6900"/>
            </a:xfrm>
            <a:custGeom>
              <a:avLst/>
              <a:gdLst/>
              <a:ahLst/>
              <a:cxnLst/>
              <a:rect l="l" t="t" r="r" b="b"/>
              <a:pathLst>
                <a:path w="76" h="276" extrusionOk="0">
                  <a:moveTo>
                    <a:pt x="0" y="0"/>
                  </a:moveTo>
                  <a:lnTo>
                    <a:pt x="0" y="226"/>
                  </a:lnTo>
                  <a:lnTo>
                    <a:pt x="76" y="276"/>
                  </a:lnTo>
                  <a:lnTo>
                    <a:pt x="76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C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3" name="Google Shape;5403;p44"/>
            <p:cNvSpPr/>
            <p:nvPr/>
          </p:nvSpPr>
          <p:spPr>
            <a:xfrm>
              <a:off x="3585350" y="2431725"/>
              <a:ext cx="10700" cy="12575"/>
            </a:xfrm>
            <a:custGeom>
              <a:avLst/>
              <a:gdLst/>
              <a:ahLst/>
              <a:cxnLst/>
              <a:rect l="l" t="t" r="r" b="b"/>
              <a:pathLst>
                <a:path w="428" h="503" extrusionOk="0">
                  <a:moveTo>
                    <a:pt x="427" y="1"/>
                  </a:moveTo>
                  <a:lnTo>
                    <a:pt x="1" y="277"/>
                  </a:lnTo>
                  <a:lnTo>
                    <a:pt x="1" y="502"/>
                  </a:lnTo>
                  <a:lnTo>
                    <a:pt x="427" y="251"/>
                  </a:lnTo>
                  <a:lnTo>
                    <a:pt x="427" y="1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4" name="Google Shape;5404;p44"/>
            <p:cNvSpPr/>
            <p:nvPr/>
          </p:nvSpPr>
          <p:spPr>
            <a:xfrm>
              <a:off x="3568450" y="2430475"/>
              <a:ext cx="13800" cy="13825"/>
            </a:xfrm>
            <a:custGeom>
              <a:avLst/>
              <a:gdLst/>
              <a:ahLst/>
              <a:cxnLst/>
              <a:rect l="l" t="t" r="r" b="b"/>
              <a:pathLst>
                <a:path w="552" h="553" extrusionOk="0">
                  <a:moveTo>
                    <a:pt x="0" y="1"/>
                  </a:moveTo>
                  <a:lnTo>
                    <a:pt x="0" y="251"/>
                  </a:lnTo>
                  <a:lnTo>
                    <a:pt x="552" y="552"/>
                  </a:lnTo>
                  <a:lnTo>
                    <a:pt x="552" y="3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5" name="Google Shape;5405;p44"/>
            <p:cNvSpPr/>
            <p:nvPr/>
          </p:nvSpPr>
          <p:spPr>
            <a:xfrm>
              <a:off x="3567825" y="2421875"/>
              <a:ext cx="29475" cy="16775"/>
            </a:xfrm>
            <a:custGeom>
              <a:avLst/>
              <a:gdLst/>
              <a:ahLst/>
              <a:cxnLst/>
              <a:rect l="l" t="t" r="r" b="b"/>
              <a:pathLst>
                <a:path w="1179" h="671" extrusionOk="0">
                  <a:moveTo>
                    <a:pt x="530" y="0"/>
                  </a:moveTo>
                  <a:cubicBezTo>
                    <a:pt x="508" y="0"/>
                    <a:pt x="489" y="6"/>
                    <a:pt x="476" y="19"/>
                  </a:cubicBezTo>
                  <a:lnTo>
                    <a:pt x="25" y="270"/>
                  </a:lnTo>
                  <a:cubicBezTo>
                    <a:pt x="0" y="295"/>
                    <a:pt x="0" y="320"/>
                    <a:pt x="25" y="345"/>
                  </a:cubicBezTo>
                  <a:lnTo>
                    <a:pt x="577" y="671"/>
                  </a:lnTo>
                  <a:lnTo>
                    <a:pt x="702" y="671"/>
                  </a:lnTo>
                  <a:lnTo>
                    <a:pt x="1128" y="395"/>
                  </a:lnTo>
                  <a:cubicBezTo>
                    <a:pt x="1178" y="395"/>
                    <a:pt x="1178" y="345"/>
                    <a:pt x="1128" y="320"/>
                  </a:cubicBezTo>
                  <a:lnTo>
                    <a:pt x="602" y="19"/>
                  </a:lnTo>
                  <a:cubicBezTo>
                    <a:pt x="577" y="6"/>
                    <a:pt x="552" y="0"/>
                    <a:pt x="530" y="0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6" name="Google Shape;5406;p44"/>
            <p:cNvSpPr/>
            <p:nvPr/>
          </p:nvSpPr>
          <p:spPr>
            <a:xfrm>
              <a:off x="3569075" y="2421700"/>
              <a:ext cx="26975" cy="15075"/>
            </a:xfrm>
            <a:custGeom>
              <a:avLst/>
              <a:gdLst/>
              <a:ahLst/>
              <a:cxnLst/>
              <a:rect l="l" t="t" r="r" b="b"/>
              <a:pathLst>
                <a:path w="1079" h="603" extrusionOk="0">
                  <a:moveTo>
                    <a:pt x="477" y="1"/>
                  </a:moveTo>
                  <a:cubicBezTo>
                    <a:pt x="477" y="1"/>
                    <a:pt x="451" y="1"/>
                    <a:pt x="426" y="26"/>
                  </a:cubicBezTo>
                  <a:cubicBezTo>
                    <a:pt x="426" y="26"/>
                    <a:pt x="0" y="277"/>
                    <a:pt x="0" y="277"/>
                  </a:cubicBezTo>
                  <a:lnTo>
                    <a:pt x="527" y="602"/>
                  </a:lnTo>
                  <a:lnTo>
                    <a:pt x="627" y="602"/>
                  </a:lnTo>
                  <a:cubicBezTo>
                    <a:pt x="627" y="602"/>
                    <a:pt x="1078" y="327"/>
                    <a:pt x="1078" y="327"/>
                  </a:cubicBezTo>
                  <a:lnTo>
                    <a:pt x="527" y="26"/>
                  </a:lnTo>
                  <a:cubicBezTo>
                    <a:pt x="527" y="1"/>
                    <a:pt x="502" y="1"/>
                    <a:pt x="477" y="1"/>
                  </a:cubicBez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7" name="Google Shape;5407;p44"/>
            <p:cNvSpPr/>
            <p:nvPr/>
          </p:nvSpPr>
          <p:spPr>
            <a:xfrm>
              <a:off x="3584725" y="24386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8" name="Google Shape;5408;p44"/>
            <p:cNvSpPr/>
            <p:nvPr/>
          </p:nvSpPr>
          <p:spPr>
            <a:xfrm>
              <a:off x="3584100" y="24386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26" y="251"/>
                    <a:pt x="26" y="226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9" name="Google Shape;5409;p44"/>
            <p:cNvSpPr/>
            <p:nvPr/>
          </p:nvSpPr>
          <p:spPr>
            <a:xfrm>
              <a:off x="3584100" y="24386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0" name="Google Shape;5410;p44"/>
            <p:cNvSpPr/>
            <p:nvPr/>
          </p:nvSpPr>
          <p:spPr>
            <a:xfrm>
              <a:off x="3583475" y="24386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1" name="Google Shape;5411;p44"/>
            <p:cNvSpPr/>
            <p:nvPr/>
          </p:nvSpPr>
          <p:spPr>
            <a:xfrm>
              <a:off x="3583475" y="24386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2" name="Google Shape;5412;p44"/>
            <p:cNvSpPr/>
            <p:nvPr/>
          </p:nvSpPr>
          <p:spPr>
            <a:xfrm>
              <a:off x="3583475" y="24386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3" name="Google Shape;5413;p44"/>
            <p:cNvSpPr/>
            <p:nvPr/>
          </p:nvSpPr>
          <p:spPr>
            <a:xfrm>
              <a:off x="3582850" y="24386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4" name="Google Shape;5414;p44"/>
            <p:cNvSpPr/>
            <p:nvPr/>
          </p:nvSpPr>
          <p:spPr>
            <a:xfrm>
              <a:off x="3582850" y="24386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5" name="Google Shape;5415;p44"/>
            <p:cNvSpPr/>
            <p:nvPr/>
          </p:nvSpPr>
          <p:spPr>
            <a:xfrm>
              <a:off x="3582850" y="24386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6" name="Google Shape;5416;p44"/>
            <p:cNvSpPr/>
            <p:nvPr/>
          </p:nvSpPr>
          <p:spPr>
            <a:xfrm>
              <a:off x="3582225" y="24386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26" y="251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7" name="Google Shape;5417;p44"/>
            <p:cNvSpPr/>
            <p:nvPr/>
          </p:nvSpPr>
          <p:spPr>
            <a:xfrm>
              <a:off x="3582225" y="24386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8" name="Google Shape;5418;p44"/>
            <p:cNvSpPr/>
            <p:nvPr/>
          </p:nvSpPr>
          <p:spPr>
            <a:xfrm>
              <a:off x="3624200" y="2432975"/>
              <a:ext cx="11325" cy="11950"/>
            </a:xfrm>
            <a:custGeom>
              <a:avLst/>
              <a:gdLst/>
              <a:ahLst/>
              <a:cxnLst/>
              <a:rect l="l" t="t" r="r" b="b"/>
              <a:pathLst>
                <a:path w="453" h="478" extrusionOk="0">
                  <a:moveTo>
                    <a:pt x="452" y="1"/>
                  </a:moveTo>
                  <a:lnTo>
                    <a:pt x="1" y="252"/>
                  </a:lnTo>
                  <a:lnTo>
                    <a:pt x="1" y="477"/>
                  </a:lnTo>
                  <a:lnTo>
                    <a:pt x="452" y="227"/>
                  </a:lnTo>
                  <a:lnTo>
                    <a:pt x="452" y="1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9" name="Google Shape;5419;p44"/>
            <p:cNvSpPr/>
            <p:nvPr/>
          </p:nvSpPr>
          <p:spPr>
            <a:xfrm>
              <a:off x="3607300" y="2431725"/>
              <a:ext cx="13800" cy="13200"/>
            </a:xfrm>
            <a:custGeom>
              <a:avLst/>
              <a:gdLst/>
              <a:ahLst/>
              <a:cxnLst/>
              <a:rect l="l" t="t" r="r" b="b"/>
              <a:pathLst>
                <a:path w="552" h="528" extrusionOk="0">
                  <a:moveTo>
                    <a:pt x="0" y="1"/>
                  </a:moveTo>
                  <a:lnTo>
                    <a:pt x="0" y="226"/>
                  </a:lnTo>
                  <a:lnTo>
                    <a:pt x="552" y="527"/>
                  </a:lnTo>
                  <a:lnTo>
                    <a:pt x="552" y="30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0" name="Google Shape;5420;p44"/>
            <p:cNvSpPr/>
            <p:nvPr/>
          </p:nvSpPr>
          <p:spPr>
            <a:xfrm>
              <a:off x="3623575" y="24392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26" y="251"/>
                    <a:pt x="26" y="226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1" name="Google Shape;5421;p44"/>
            <p:cNvSpPr/>
            <p:nvPr/>
          </p:nvSpPr>
          <p:spPr>
            <a:xfrm>
              <a:off x="3622950" y="24392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6" y="1"/>
                  </a:moveTo>
                  <a:cubicBezTo>
                    <a:pt x="26" y="1"/>
                    <a:pt x="26" y="1"/>
                    <a:pt x="1" y="26"/>
                  </a:cubicBezTo>
                  <a:lnTo>
                    <a:pt x="1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2" name="Google Shape;5422;p44"/>
            <p:cNvSpPr/>
            <p:nvPr/>
          </p:nvSpPr>
          <p:spPr>
            <a:xfrm>
              <a:off x="3622950" y="24398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3" name="Google Shape;5423;p44"/>
            <p:cNvSpPr/>
            <p:nvPr/>
          </p:nvSpPr>
          <p:spPr>
            <a:xfrm>
              <a:off x="3622950" y="24398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4" name="Google Shape;5424;p44"/>
            <p:cNvSpPr/>
            <p:nvPr/>
          </p:nvSpPr>
          <p:spPr>
            <a:xfrm>
              <a:off x="3622325" y="24398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5" name="Google Shape;5425;p44"/>
            <p:cNvSpPr/>
            <p:nvPr/>
          </p:nvSpPr>
          <p:spPr>
            <a:xfrm>
              <a:off x="3622325" y="24398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6" name="Google Shape;5426;p44"/>
            <p:cNvSpPr/>
            <p:nvPr/>
          </p:nvSpPr>
          <p:spPr>
            <a:xfrm>
              <a:off x="3621700" y="24398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7" name="Google Shape;5427;p44"/>
            <p:cNvSpPr/>
            <p:nvPr/>
          </p:nvSpPr>
          <p:spPr>
            <a:xfrm>
              <a:off x="3621700" y="24398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8" name="Google Shape;5428;p44"/>
            <p:cNvSpPr/>
            <p:nvPr/>
          </p:nvSpPr>
          <p:spPr>
            <a:xfrm>
              <a:off x="3621700" y="24392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26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26"/>
                  </a:cubicBez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9" name="Google Shape;5429;p44"/>
            <p:cNvSpPr/>
            <p:nvPr/>
          </p:nvSpPr>
          <p:spPr>
            <a:xfrm>
              <a:off x="3621075" y="24392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0" name="Google Shape;5430;p44"/>
            <p:cNvSpPr/>
            <p:nvPr/>
          </p:nvSpPr>
          <p:spPr>
            <a:xfrm>
              <a:off x="3621075" y="24392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1" name="Google Shape;5431;p44"/>
            <p:cNvSpPr/>
            <p:nvPr/>
          </p:nvSpPr>
          <p:spPr>
            <a:xfrm>
              <a:off x="3606675" y="2422500"/>
              <a:ext cx="29475" cy="17250"/>
            </a:xfrm>
            <a:custGeom>
              <a:avLst/>
              <a:gdLst/>
              <a:ahLst/>
              <a:cxnLst/>
              <a:rect l="l" t="t" r="r" b="b"/>
              <a:pathLst>
                <a:path w="1179" h="690" extrusionOk="0">
                  <a:moveTo>
                    <a:pt x="539" y="0"/>
                  </a:moveTo>
                  <a:cubicBezTo>
                    <a:pt x="514" y="0"/>
                    <a:pt x="489" y="6"/>
                    <a:pt x="476" y="19"/>
                  </a:cubicBezTo>
                  <a:lnTo>
                    <a:pt x="25" y="295"/>
                  </a:lnTo>
                  <a:cubicBezTo>
                    <a:pt x="0" y="295"/>
                    <a:pt x="0" y="345"/>
                    <a:pt x="25" y="370"/>
                  </a:cubicBezTo>
                  <a:lnTo>
                    <a:pt x="577" y="671"/>
                  </a:lnTo>
                  <a:cubicBezTo>
                    <a:pt x="589" y="683"/>
                    <a:pt x="614" y="689"/>
                    <a:pt x="639" y="689"/>
                  </a:cubicBezTo>
                  <a:cubicBezTo>
                    <a:pt x="664" y="689"/>
                    <a:pt x="689" y="683"/>
                    <a:pt x="702" y="671"/>
                  </a:cubicBezTo>
                  <a:lnTo>
                    <a:pt x="1153" y="420"/>
                  </a:lnTo>
                  <a:cubicBezTo>
                    <a:pt x="1178" y="395"/>
                    <a:pt x="1178" y="370"/>
                    <a:pt x="1153" y="345"/>
                  </a:cubicBezTo>
                  <a:lnTo>
                    <a:pt x="602" y="19"/>
                  </a:lnTo>
                  <a:cubicBezTo>
                    <a:pt x="589" y="6"/>
                    <a:pt x="564" y="0"/>
                    <a:pt x="539" y="0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2" name="Google Shape;5432;p44"/>
            <p:cNvSpPr/>
            <p:nvPr/>
          </p:nvSpPr>
          <p:spPr>
            <a:xfrm>
              <a:off x="3607925" y="2422950"/>
              <a:ext cx="26950" cy="15075"/>
            </a:xfrm>
            <a:custGeom>
              <a:avLst/>
              <a:gdLst/>
              <a:ahLst/>
              <a:cxnLst/>
              <a:rect l="l" t="t" r="r" b="b"/>
              <a:pathLst>
                <a:path w="1078" h="603" extrusionOk="0">
                  <a:moveTo>
                    <a:pt x="451" y="1"/>
                  </a:moveTo>
                  <a:cubicBezTo>
                    <a:pt x="451" y="1"/>
                    <a:pt x="0" y="252"/>
                    <a:pt x="0" y="252"/>
                  </a:cubicBezTo>
                  <a:cubicBezTo>
                    <a:pt x="0" y="277"/>
                    <a:pt x="0" y="277"/>
                    <a:pt x="0" y="277"/>
                  </a:cubicBezTo>
                  <a:lnTo>
                    <a:pt x="552" y="577"/>
                  </a:lnTo>
                  <a:cubicBezTo>
                    <a:pt x="552" y="577"/>
                    <a:pt x="577" y="602"/>
                    <a:pt x="577" y="602"/>
                  </a:cubicBezTo>
                  <a:cubicBezTo>
                    <a:pt x="602" y="602"/>
                    <a:pt x="627" y="577"/>
                    <a:pt x="627" y="577"/>
                  </a:cubicBezTo>
                  <a:cubicBezTo>
                    <a:pt x="627" y="577"/>
                    <a:pt x="1078" y="327"/>
                    <a:pt x="1078" y="327"/>
                  </a:cubicBezTo>
                  <a:lnTo>
                    <a:pt x="527" y="1"/>
                  </a:ln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3" name="Google Shape;5433;p44"/>
            <p:cNvSpPr/>
            <p:nvPr/>
          </p:nvSpPr>
          <p:spPr>
            <a:xfrm>
              <a:off x="3588500" y="2434250"/>
              <a:ext cx="11300" cy="11925"/>
            </a:xfrm>
            <a:custGeom>
              <a:avLst/>
              <a:gdLst/>
              <a:ahLst/>
              <a:cxnLst/>
              <a:rect l="l" t="t" r="r" b="b"/>
              <a:pathLst>
                <a:path w="452" h="477" extrusionOk="0">
                  <a:moveTo>
                    <a:pt x="451" y="0"/>
                  </a:moveTo>
                  <a:lnTo>
                    <a:pt x="0" y="251"/>
                  </a:lnTo>
                  <a:lnTo>
                    <a:pt x="0" y="476"/>
                  </a:lnTo>
                  <a:lnTo>
                    <a:pt x="451" y="226"/>
                  </a:lnTo>
                  <a:lnTo>
                    <a:pt x="45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4" name="Google Shape;5434;p44"/>
            <p:cNvSpPr/>
            <p:nvPr/>
          </p:nvSpPr>
          <p:spPr>
            <a:xfrm>
              <a:off x="3627350" y="2434875"/>
              <a:ext cx="11300" cy="12550"/>
            </a:xfrm>
            <a:custGeom>
              <a:avLst/>
              <a:gdLst/>
              <a:ahLst/>
              <a:cxnLst/>
              <a:rect l="l" t="t" r="r" b="b"/>
              <a:pathLst>
                <a:path w="452" h="502" extrusionOk="0">
                  <a:moveTo>
                    <a:pt x="451" y="0"/>
                  </a:moveTo>
                  <a:lnTo>
                    <a:pt x="0" y="251"/>
                  </a:lnTo>
                  <a:lnTo>
                    <a:pt x="0" y="501"/>
                  </a:lnTo>
                  <a:lnTo>
                    <a:pt x="451" y="226"/>
                  </a:lnTo>
                  <a:lnTo>
                    <a:pt x="45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5" name="Google Shape;5435;p44"/>
            <p:cNvSpPr/>
            <p:nvPr/>
          </p:nvSpPr>
          <p:spPr>
            <a:xfrm>
              <a:off x="3588500" y="24405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6" name="Google Shape;5436;p44"/>
            <p:cNvSpPr/>
            <p:nvPr/>
          </p:nvSpPr>
          <p:spPr>
            <a:xfrm>
              <a:off x="3588500" y="24405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7" name="Google Shape;5437;p44"/>
            <p:cNvSpPr/>
            <p:nvPr/>
          </p:nvSpPr>
          <p:spPr>
            <a:xfrm>
              <a:off x="3588500" y="24405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8" name="Google Shape;5438;p44"/>
            <p:cNvSpPr/>
            <p:nvPr/>
          </p:nvSpPr>
          <p:spPr>
            <a:xfrm>
              <a:off x="3587875" y="24405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5" y="1"/>
                  </a:moveTo>
                  <a:cubicBezTo>
                    <a:pt x="25" y="26"/>
                    <a:pt x="0" y="26"/>
                    <a:pt x="0" y="26"/>
                  </a:cubicBez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9" name="Google Shape;5439;p44"/>
            <p:cNvSpPr/>
            <p:nvPr/>
          </p:nvSpPr>
          <p:spPr>
            <a:xfrm>
              <a:off x="3587875" y="24411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0" name="Google Shape;5440;p44"/>
            <p:cNvSpPr/>
            <p:nvPr/>
          </p:nvSpPr>
          <p:spPr>
            <a:xfrm>
              <a:off x="3587875" y="24411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1" name="Google Shape;5441;p44"/>
            <p:cNvSpPr/>
            <p:nvPr/>
          </p:nvSpPr>
          <p:spPr>
            <a:xfrm>
              <a:off x="3587875" y="24411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2" name="Google Shape;5442;p44"/>
            <p:cNvSpPr/>
            <p:nvPr/>
          </p:nvSpPr>
          <p:spPr>
            <a:xfrm>
              <a:off x="3587875" y="24411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3" name="Google Shape;5443;p44"/>
            <p:cNvSpPr/>
            <p:nvPr/>
          </p:nvSpPr>
          <p:spPr>
            <a:xfrm>
              <a:off x="3602900" y="2434250"/>
              <a:ext cx="13825" cy="13800"/>
            </a:xfrm>
            <a:custGeom>
              <a:avLst/>
              <a:gdLst/>
              <a:ahLst/>
              <a:cxnLst/>
              <a:rect l="l" t="t" r="r" b="b"/>
              <a:pathLst>
                <a:path w="553" h="552" extrusionOk="0">
                  <a:moveTo>
                    <a:pt x="1" y="0"/>
                  </a:moveTo>
                  <a:lnTo>
                    <a:pt x="1" y="226"/>
                  </a:lnTo>
                  <a:lnTo>
                    <a:pt x="552" y="551"/>
                  </a:lnTo>
                  <a:lnTo>
                    <a:pt x="552" y="30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4" name="Google Shape;5444;p44"/>
            <p:cNvSpPr/>
            <p:nvPr/>
          </p:nvSpPr>
          <p:spPr>
            <a:xfrm>
              <a:off x="3627350" y="24411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5" name="Google Shape;5445;p44"/>
            <p:cNvSpPr/>
            <p:nvPr/>
          </p:nvSpPr>
          <p:spPr>
            <a:xfrm>
              <a:off x="3627350" y="244112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6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6" name="Google Shape;5446;p44"/>
            <p:cNvSpPr/>
            <p:nvPr/>
          </p:nvSpPr>
          <p:spPr>
            <a:xfrm>
              <a:off x="3627350" y="24417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7" name="Google Shape;5447;p44"/>
            <p:cNvSpPr/>
            <p:nvPr/>
          </p:nvSpPr>
          <p:spPr>
            <a:xfrm>
              <a:off x="3627350" y="24417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8" name="Google Shape;5448;p44"/>
            <p:cNvSpPr/>
            <p:nvPr/>
          </p:nvSpPr>
          <p:spPr>
            <a:xfrm>
              <a:off x="3626725" y="244175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9" name="Google Shape;5449;p44"/>
            <p:cNvSpPr/>
            <p:nvPr/>
          </p:nvSpPr>
          <p:spPr>
            <a:xfrm>
              <a:off x="3626725" y="24417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0" name="Google Shape;5450;p44"/>
            <p:cNvSpPr/>
            <p:nvPr/>
          </p:nvSpPr>
          <p:spPr>
            <a:xfrm>
              <a:off x="3626725" y="244175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6"/>
                  </a:lnTo>
                  <a:cubicBezTo>
                    <a:pt x="0" y="26"/>
                    <a:pt x="0" y="26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1" name="Google Shape;5451;p44"/>
            <p:cNvSpPr/>
            <p:nvPr/>
          </p:nvSpPr>
          <p:spPr>
            <a:xfrm>
              <a:off x="3626725" y="244237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2" name="Google Shape;5452;p44"/>
            <p:cNvSpPr/>
            <p:nvPr/>
          </p:nvSpPr>
          <p:spPr>
            <a:xfrm>
              <a:off x="3587875" y="2441125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25" y="276"/>
                    <a:pt x="25" y="276"/>
                  </a:cubicBezTo>
                  <a:lnTo>
                    <a:pt x="25" y="51"/>
                  </a:lnTo>
                  <a:cubicBezTo>
                    <a:pt x="25" y="26"/>
                    <a:pt x="0" y="26"/>
                    <a:pt x="0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3" name="Google Shape;5453;p44"/>
            <p:cNvSpPr/>
            <p:nvPr/>
          </p:nvSpPr>
          <p:spPr>
            <a:xfrm>
              <a:off x="3616700" y="2441750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0" y="1"/>
                  </a:moveTo>
                  <a:lnTo>
                    <a:pt x="0" y="251"/>
                  </a:lnTo>
                  <a:cubicBezTo>
                    <a:pt x="0" y="251"/>
                    <a:pt x="25" y="251"/>
                    <a:pt x="25" y="277"/>
                  </a:cubicBezTo>
                  <a:lnTo>
                    <a:pt x="25" y="51"/>
                  </a:lnTo>
                  <a:cubicBezTo>
                    <a:pt x="25" y="26"/>
                    <a:pt x="25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4" name="Google Shape;5454;p44"/>
            <p:cNvSpPr/>
            <p:nvPr/>
          </p:nvSpPr>
          <p:spPr>
            <a:xfrm>
              <a:off x="3626725" y="2442375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52"/>
                    <a:pt x="25" y="252"/>
                    <a:pt x="25" y="277"/>
                  </a:cubicBezTo>
                  <a:lnTo>
                    <a:pt x="25" y="26"/>
                  </a:lnTo>
                  <a:cubicBezTo>
                    <a:pt x="25" y="26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5" name="Google Shape;5455;p44"/>
            <p:cNvSpPr/>
            <p:nvPr/>
          </p:nvSpPr>
          <p:spPr>
            <a:xfrm>
              <a:off x="3617325" y="24430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7"/>
                  </a:lnTo>
                  <a:lnTo>
                    <a:pt x="0" y="2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6" name="Google Shape;5456;p44"/>
            <p:cNvSpPr/>
            <p:nvPr/>
          </p:nvSpPr>
          <p:spPr>
            <a:xfrm>
              <a:off x="3617325" y="24430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7"/>
                  </a:lnTo>
                  <a:cubicBezTo>
                    <a:pt x="0" y="227"/>
                    <a:pt x="0" y="227"/>
                    <a:pt x="0" y="227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7" name="Google Shape;5457;p44"/>
            <p:cNvSpPr/>
            <p:nvPr/>
          </p:nvSpPr>
          <p:spPr>
            <a:xfrm>
              <a:off x="3617325" y="24430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7"/>
                  </a:lnTo>
                  <a:cubicBezTo>
                    <a:pt x="0" y="227"/>
                    <a:pt x="0" y="227"/>
                    <a:pt x="0" y="227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8" name="Google Shape;5458;p44"/>
            <p:cNvSpPr/>
            <p:nvPr/>
          </p:nvSpPr>
          <p:spPr>
            <a:xfrm>
              <a:off x="3617325" y="24430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27"/>
                  </a:lnTo>
                  <a:cubicBezTo>
                    <a:pt x="0" y="252"/>
                    <a:pt x="0" y="252"/>
                    <a:pt x="0" y="252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9" name="Google Shape;5459;p44"/>
            <p:cNvSpPr/>
            <p:nvPr/>
          </p:nvSpPr>
          <p:spPr>
            <a:xfrm>
              <a:off x="3617325" y="24430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2"/>
                  </a:lnTo>
                  <a:cubicBezTo>
                    <a:pt x="0" y="252"/>
                    <a:pt x="0" y="252"/>
                    <a:pt x="0" y="252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0" name="Google Shape;5460;p44"/>
            <p:cNvSpPr/>
            <p:nvPr/>
          </p:nvSpPr>
          <p:spPr>
            <a:xfrm>
              <a:off x="3616700" y="24430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5" y="1"/>
                  </a:moveTo>
                  <a:cubicBezTo>
                    <a:pt x="0" y="26"/>
                    <a:pt x="0" y="26"/>
                    <a:pt x="0" y="26"/>
                  </a:cubicBezTo>
                  <a:lnTo>
                    <a:pt x="0" y="252"/>
                  </a:lnTo>
                  <a:lnTo>
                    <a:pt x="25" y="252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1" name="Google Shape;5461;p44"/>
            <p:cNvSpPr/>
            <p:nvPr/>
          </p:nvSpPr>
          <p:spPr>
            <a:xfrm>
              <a:off x="3616700" y="24436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2" name="Google Shape;5462;p44"/>
            <p:cNvSpPr/>
            <p:nvPr/>
          </p:nvSpPr>
          <p:spPr>
            <a:xfrm>
              <a:off x="3616700" y="24436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26"/>
                  </a:lnTo>
                  <a:lnTo>
                    <a:pt x="0" y="251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3" name="Google Shape;5463;p44"/>
            <p:cNvSpPr/>
            <p:nvPr/>
          </p:nvSpPr>
          <p:spPr>
            <a:xfrm>
              <a:off x="3622950" y="244552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51"/>
                    <a:pt x="1" y="251"/>
                    <a:pt x="26" y="251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4" name="Google Shape;5464;p44"/>
            <p:cNvSpPr/>
            <p:nvPr/>
          </p:nvSpPr>
          <p:spPr>
            <a:xfrm>
              <a:off x="3622950" y="24455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5" name="Google Shape;5465;p44"/>
            <p:cNvSpPr/>
            <p:nvPr/>
          </p:nvSpPr>
          <p:spPr>
            <a:xfrm>
              <a:off x="3622325" y="244552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6" name="Google Shape;5466;p44"/>
            <p:cNvSpPr/>
            <p:nvPr/>
          </p:nvSpPr>
          <p:spPr>
            <a:xfrm>
              <a:off x="3622325" y="24455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7" name="Google Shape;5467;p44"/>
            <p:cNvSpPr/>
            <p:nvPr/>
          </p:nvSpPr>
          <p:spPr>
            <a:xfrm>
              <a:off x="3621700" y="244552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8" name="Google Shape;5468;p44"/>
            <p:cNvSpPr/>
            <p:nvPr/>
          </p:nvSpPr>
          <p:spPr>
            <a:xfrm>
              <a:off x="3621700" y="24455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9" name="Google Shape;5469;p44"/>
            <p:cNvSpPr/>
            <p:nvPr/>
          </p:nvSpPr>
          <p:spPr>
            <a:xfrm>
              <a:off x="3621700" y="24455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0" name="Google Shape;5470;p44"/>
            <p:cNvSpPr/>
            <p:nvPr/>
          </p:nvSpPr>
          <p:spPr>
            <a:xfrm>
              <a:off x="3621075" y="244552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1" name="Google Shape;5471;p44"/>
            <p:cNvSpPr/>
            <p:nvPr/>
          </p:nvSpPr>
          <p:spPr>
            <a:xfrm>
              <a:off x="3621075" y="24455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2" name="Google Shape;5472;p44"/>
            <p:cNvSpPr/>
            <p:nvPr/>
          </p:nvSpPr>
          <p:spPr>
            <a:xfrm>
              <a:off x="3620450" y="244552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3" name="Google Shape;5473;p44"/>
            <p:cNvSpPr/>
            <p:nvPr/>
          </p:nvSpPr>
          <p:spPr>
            <a:xfrm>
              <a:off x="3619825" y="244552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26" y="251"/>
                    <a:pt x="26" y="226"/>
                    <a:pt x="26" y="226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4" name="Google Shape;5474;p44"/>
            <p:cNvSpPr/>
            <p:nvPr/>
          </p:nvSpPr>
          <p:spPr>
            <a:xfrm>
              <a:off x="3605425" y="2443650"/>
              <a:ext cx="11300" cy="12550"/>
            </a:xfrm>
            <a:custGeom>
              <a:avLst/>
              <a:gdLst/>
              <a:ahLst/>
              <a:cxnLst/>
              <a:rect l="l" t="t" r="r" b="b"/>
              <a:pathLst>
                <a:path w="452" h="502" extrusionOk="0">
                  <a:moveTo>
                    <a:pt x="451" y="0"/>
                  </a:moveTo>
                  <a:lnTo>
                    <a:pt x="0" y="251"/>
                  </a:lnTo>
                  <a:lnTo>
                    <a:pt x="0" y="501"/>
                  </a:lnTo>
                  <a:lnTo>
                    <a:pt x="451" y="251"/>
                  </a:lnTo>
                  <a:lnTo>
                    <a:pt x="451" y="0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5" name="Google Shape;5475;p44"/>
            <p:cNvSpPr/>
            <p:nvPr/>
          </p:nvSpPr>
          <p:spPr>
            <a:xfrm>
              <a:off x="3588500" y="2442375"/>
              <a:ext cx="13800" cy="13825"/>
            </a:xfrm>
            <a:custGeom>
              <a:avLst/>
              <a:gdLst/>
              <a:ahLst/>
              <a:cxnLst/>
              <a:rect l="l" t="t" r="r" b="b"/>
              <a:pathLst>
                <a:path w="552" h="553" extrusionOk="0">
                  <a:moveTo>
                    <a:pt x="0" y="1"/>
                  </a:moveTo>
                  <a:lnTo>
                    <a:pt x="0" y="226"/>
                  </a:lnTo>
                  <a:lnTo>
                    <a:pt x="552" y="552"/>
                  </a:lnTo>
                  <a:lnTo>
                    <a:pt x="552" y="30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6" name="Google Shape;5476;p44"/>
            <p:cNvSpPr/>
            <p:nvPr/>
          </p:nvSpPr>
          <p:spPr>
            <a:xfrm>
              <a:off x="3587875" y="2433775"/>
              <a:ext cx="29475" cy="16625"/>
            </a:xfrm>
            <a:custGeom>
              <a:avLst/>
              <a:gdLst/>
              <a:ahLst/>
              <a:cxnLst/>
              <a:rect l="l" t="t" r="r" b="b"/>
              <a:pathLst>
                <a:path w="1179" h="665" extrusionOk="0">
                  <a:moveTo>
                    <a:pt x="539" y="0"/>
                  </a:moveTo>
                  <a:cubicBezTo>
                    <a:pt x="514" y="0"/>
                    <a:pt x="489" y="7"/>
                    <a:pt x="476" y="19"/>
                  </a:cubicBezTo>
                  <a:lnTo>
                    <a:pt x="25" y="270"/>
                  </a:lnTo>
                  <a:cubicBezTo>
                    <a:pt x="0" y="295"/>
                    <a:pt x="0" y="320"/>
                    <a:pt x="25" y="345"/>
                  </a:cubicBezTo>
                  <a:lnTo>
                    <a:pt x="577" y="646"/>
                  </a:lnTo>
                  <a:cubicBezTo>
                    <a:pt x="589" y="658"/>
                    <a:pt x="614" y="664"/>
                    <a:pt x="639" y="664"/>
                  </a:cubicBezTo>
                  <a:cubicBezTo>
                    <a:pt x="664" y="664"/>
                    <a:pt x="689" y="658"/>
                    <a:pt x="702" y="646"/>
                  </a:cubicBezTo>
                  <a:lnTo>
                    <a:pt x="1153" y="395"/>
                  </a:lnTo>
                  <a:cubicBezTo>
                    <a:pt x="1178" y="370"/>
                    <a:pt x="1178" y="345"/>
                    <a:pt x="1153" y="320"/>
                  </a:cubicBezTo>
                  <a:lnTo>
                    <a:pt x="602" y="19"/>
                  </a:lnTo>
                  <a:cubicBezTo>
                    <a:pt x="589" y="7"/>
                    <a:pt x="564" y="0"/>
                    <a:pt x="539" y="0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7" name="Google Shape;5477;p44"/>
            <p:cNvSpPr/>
            <p:nvPr/>
          </p:nvSpPr>
          <p:spPr>
            <a:xfrm>
              <a:off x="3589125" y="2433625"/>
              <a:ext cx="26975" cy="15050"/>
            </a:xfrm>
            <a:custGeom>
              <a:avLst/>
              <a:gdLst/>
              <a:ahLst/>
              <a:cxnLst/>
              <a:rect l="l" t="t" r="r" b="b"/>
              <a:pathLst>
                <a:path w="1079" h="602" extrusionOk="0">
                  <a:moveTo>
                    <a:pt x="452" y="0"/>
                  </a:moveTo>
                  <a:cubicBezTo>
                    <a:pt x="452" y="0"/>
                    <a:pt x="0" y="276"/>
                    <a:pt x="0" y="276"/>
                  </a:cubicBezTo>
                  <a:lnTo>
                    <a:pt x="552" y="576"/>
                  </a:lnTo>
                  <a:cubicBezTo>
                    <a:pt x="552" y="602"/>
                    <a:pt x="577" y="602"/>
                    <a:pt x="602" y="602"/>
                  </a:cubicBezTo>
                  <a:cubicBezTo>
                    <a:pt x="602" y="602"/>
                    <a:pt x="627" y="602"/>
                    <a:pt x="627" y="576"/>
                  </a:cubicBezTo>
                  <a:lnTo>
                    <a:pt x="1078" y="326"/>
                  </a:lnTo>
                  <a:lnTo>
                    <a:pt x="527" y="0"/>
                  </a:ln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8" name="Google Shape;5478;p44"/>
            <p:cNvSpPr/>
            <p:nvPr/>
          </p:nvSpPr>
          <p:spPr>
            <a:xfrm>
              <a:off x="3604775" y="24499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6" y="1"/>
                  </a:moveTo>
                  <a:cubicBezTo>
                    <a:pt x="26" y="1"/>
                    <a:pt x="26" y="26"/>
                    <a:pt x="1" y="26"/>
                  </a:cubicBezTo>
                  <a:lnTo>
                    <a:pt x="1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9" name="Google Shape;5479;p44"/>
            <p:cNvSpPr/>
            <p:nvPr/>
          </p:nvSpPr>
          <p:spPr>
            <a:xfrm>
              <a:off x="3604775" y="24505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0" name="Google Shape;5480;p44"/>
            <p:cNvSpPr/>
            <p:nvPr/>
          </p:nvSpPr>
          <p:spPr>
            <a:xfrm>
              <a:off x="3604150" y="24505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1" name="Google Shape;5481;p44"/>
            <p:cNvSpPr/>
            <p:nvPr/>
          </p:nvSpPr>
          <p:spPr>
            <a:xfrm>
              <a:off x="3604150" y="24505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2" name="Google Shape;5482;p44"/>
            <p:cNvSpPr/>
            <p:nvPr/>
          </p:nvSpPr>
          <p:spPr>
            <a:xfrm>
              <a:off x="3603525" y="24505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3" name="Google Shape;5483;p44"/>
            <p:cNvSpPr/>
            <p:nvPr/>
          </p:nvSpPr>
          <p:spPr>
            <a:xfrm>
              <a:off x="3603525" y="24505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4" name="Google Shape;5484;p44"/>
            <p:cNvSpPr/>
            <p:nvPr/>
          </p:nvSpPr>
          <p:spPr>
            <a:xfrm>
              <a:off x="3603525" y="24505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5" name="Google Shape;5485;p44"/>
            <p:cNvSpPr/>
            <p:nvPr/>
          </p:nvSpPr>
          <p:spPr>
            <a:xfrm>
              <a:off x="3602900" y="24505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6" name="Google Shape;5486;p44"/>
            <p:cNvSpPr/>
            <p:nvPr/>
          </p:nvSpPr>
          <p:spPr>
            <a:xfrm>
              <a:off x="3602900" y="24505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7" name="Google Shape;5487;p44"/>
            <p:cNvSpPr/>
            <p:nvPr/>
          </p:nvSpPr>
          <p:spPr>
            <a:xfrm>
              <a:off x="3602275" y="24505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8" name="Google Shape;5488;p44"/>
            <p:cNvSpPr/>
            <p:nvPr/>
          </p:nvSpPr>
          <p:spPr>
            <a:xfrm>
              <a:off x="3602275" y="24499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26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26"/>
                    <a:pt x="1" y="26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9" name="Google Shape;5489;p44"/>
            <p:cNvSpPr/>
            <p:nvPr/>
          </p:nvSpPr>
          <p:spPr>
            <a:xfrm>
              <a:off x="3683100" y="2434250"/>
              <a:ext cx="30100" cy="23200"/>
            </a:xfrm>
            <a:custGeom>
              <a:avLst/>
              <a:gdLst/>
              <a:ahLst/>
              <a:cxnLst/>
              <a:rect l="l" t="t" r="r" b="b"/>
              <a:pathLst>
                <a:path w="1204" h="928" extrusionOk="0">
                  <a:moveTo>
                    <a:pt x="1204" y="0"/>
                  </a:moveTo>
                  <a:lnTo>
                    <a:pt x="1" y="702"/>
                  </a:lnTo>
                  <a:lnTo>
                    <a:pt x="1" y="927"/>
                  </a:lnTo>
                  <a:lnTo>
                    <a:pt x="1204" y="251"/>
                  </a:lnTo>
                  <a:lnTo>
                    <a:pt x="1204" y="0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0" name="Google Shape;5490;p44"/>
            <p:cNvSpPr/>
            <p:nvPr/>
          </p:nvSpPr>
          <p:spPr>
            <a:xfrm>
              <a:off x="3653650" y="2436750"/>
              <a:ext cx="26350" cy="21325"/>
            </a:xfrm>
            <a:custGeom>
              <a:avLst/>
              <a:gdLst/>
              <a:ahLst/>
              <a:cxnLst/>
              <a:rect l="l" t="t" r="r" b="b"/>
              <a:pathLst>
                <a:path w="1054" h="853" extrusionOk="0">
                  <a:moveTo>
                    <a:pt x="1" y="0"/>
                  </a:moveTo>
                  <a:lnTo>
                    <a:pt x="1" y="226"/>
                  </a:lnTo>
                  <a:lnTo>
                    <a:pt x="1053" y="852"/>
                  </a:lnTo>
                  <a:lnTo>
                    <a:pt x="1053" y="60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1" name="Google Shape;5491;p44"/>
            <p:cNvSpPr/>
            <p:nvPr/>
          </p:nvSpPr>
          <p:spPr>
            <a:xfrm>
              <a:off x="3609175" y="2445525"/>
              <a:ext cx="10675" cy="12550"/>
            </a:xfrm>
            <a:custGeom>
              <a:avLst/>
              <a:gdLst/>
              <a:ahLst/>
              <a:cxnLst/>
              <a:rect l="l" t="t" r="r" b="b"/>
              <a:pathLst>
                <a:path w="427" h="502" extrusionOk="0">
                  <a:moveTo>
                    <a:pt x="426" y="0"/>
                  </a:moveTo>
                  <a:lnTo>
                    <a:pt x="0" y="276"/>
                  </a:lnTo>
                  <a:lnTo>
                    <a:pt x="0" y="501"/>
                  </a:lnTo>
                  <a:lnTo>
                    <a:pt x="426" y="251"/>
                  </a:lnTo>
                  <a:lnTo>
                    <a:pt x="42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2" name="Google Shape;5492;p44"/>
            <p:cNvSpPr/>
            <p:nvPr/>
          </p:nvSpPr>
          <p:spPr>
            <a:xfrm>
              <a:off x="3683100" y="24517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3" name="Google Shape;5493;p44"/>
            <p:cNvSpPr/>
            <p:nvPr/>
          </p:nvSpPr>
          <p:spPr>
            <a:xfrm>
              <a:off x="3682475" y="24517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6" y="1"/>
                  </a:moveTo>
                  <a:cubicBezTo>
                    <a:pt x="1" y="1"/>
                    <a:pt x="1" y="26"/>
                    <a:pt x="1" y="26"/>
                  </a:cubicBezTo>
                  <a:lnTo>
                    <a:pt x="1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4" name="Google Shape;5494;p44"/>
            <p:cNvSpPr/>
            <p:nvPr/>
          </p:nvSpPr>
          <p:spPr>
            <a:xfrm>
              <a:off x="3681850" y="24524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5" name="Google Shape;5495;p44"/>
            <p:cNvSpPr/>
            <p:nvPr/>
          </p:nvSpPr>
          <p:spPr>
            <a:xfrm>
              <a:off x="3681850" y="24524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6" name="Google Shape;5496;p44"/>
            <p:cNvSpPr/>
            <p:nvPr/>
          </p:nvSpPr>
          <p:spPr>
            <a:xfrm>
              <a:off x="3681850" y="24524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7" name="Google Shape;5497;p44"/>
            <p:cNvSpPr/>
            <p:nvPr/>
          </p:nvSpPr>
          <p:spPr>
            <a:xfrm>
              <a:off x="3681225" y="24524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8" name="Google Shape;5498;p44"/>
            <p:cNvSpPr/>
            <p:nvPr/>
          </p:nvSpPr>
          <p:spPr>
            <a:xfrm>
              <a:off x="3681225" y="24524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9" name="Google Shape;5499;p44"/>
            <p:cNvSpPr/>
            <p:nvPr/>
          </p:nvSpPr>
          <p:spPr>
            <a:xfrm>
              <a:off x="3681225" y="24524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0" name="Google Shape;5500;p44"/>
            <p:cNvSpPr/>
            <p:nvPr/>
          </p:nvSpPr>
          <p:spPr>
            <a:xfrm>
              <a:off x="3680600" y="24517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26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1" name="Google Shape;5501;p44"/>
            <p:cNvSpPr/>
            <p:nvPr/>
          </p:nvSpPr>
          <p:spPr>
            <a:xfrm>
              <a:off x="3680600" y="2451775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2" name="Google Shape;5502;p44"/>
            <p:cNvSpPr/>
            <p:nvPr/>
          </p:nvSpPr>
          <p:spPr>
            <a:xfrm>
              <a:off x="3679975" y="245177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3" name="Google Shape;5503;p44"/>
            <p:cNvSpPr/>
            <p:nvPr/>
          </p:nvSpPr>
          <p:spPr>
            <a:xfrm>
              <a:off x="3652400" y="2412475"/>
              <a:ext cx="61425" cy="39800"/>
            </a:xfrm>
            <a:custGeom>
              <a:avLst/>
              <a:gdLst/>
              <a:ahLst/>
              <a:cxnLst/>
              <a:rect l="l" t="t" r="r" b="b"/>
              <a:pathLst>
                <a:path w="2457" h="1592" extrusionOk="0">
                  <a:moveTo>
                    <a:pt x="1016" y="0"/>
                  </a:moveTo>
                  <a:cubicBezTo>
                    <a:pt x="991" y="0"/>
                    <a:pt x="966" y="6"/>
                    <a:pt x="953" y="19"/>
                  </a:cubicBezTo>
                  <a:lnTo>
                    <a:pt x="502" y="295"/>
                  </a:lnTo>
                  <a:cubicBezTo>
                    <a:pt x="477" y="295"/>
                    <a:pt x="477" y="345"/>
                    <a:pt x="502" y="370"/>
                  </a:cubicBezTo>
                  <a:lnTo>
                    <a:pt x="728" y="495"/>
                  </a:lnTo>
                  <a:lnTo>
                    <a:pt x="51" y="896"/>
                  </a:lnTo>
                  <a:cubicBezTo>
                    <a:pt x="1" y="896"/>
                    <a:pt x="1" y="946"/>
                    <a:pt x="51" y="971"/>
                  </a:cubicBezTo>
                  <a:lnTo>
                    <a:pt x="1103" y="1573"/>
                  </a:lnTo>
                  <a:cubicBezTo>
                    <a:pt x="1129" y="1585"/>
                    <a:pt x="1154" y="1592"/>
                    <a:pt x="1176" y="1592"/>
                  </a:cubicBezTo>
                  <a:cubicBezTo>
                    <a:pt x="1197" y="1592"/>
                    <a:pt x="1216" y="1585"/>
                    <a:pt x="1229" y="1573"/>
                  </a:cubicBezTo>
                  <a:lnTo>
                    <a:pt x="2432" y="871"/>
                  </a:lnTo>
                  <a:cubicBezTo>
                    <a:pt x="2457" y="871"/>
                    <a:pt x="2457" y="821"/>
                    <a:pt x="2432" y="796"/>
                  </a:cubicBezTo>
                  <a:lnTo>
                    <a:pt x="1078" y="19"/>
                  </a:lnTo>
                  <a:cubicBezTo>
                    <a:pt x="1066" y="6"/>
                    <a:pt x="1041" y="0"/>
                    <a:pt x="1016" y="0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4" name="Google Shape;5504;p44"/>
            <p:cNvSpPr/>
            <p:nvPr/>
          </p:nvSpPr>
          <p:spPr>
            <a:xfrm>
              <a:off x="3653650" y="2412925"/>
              <a:ext cx="58925" cy="37625"/>
            </a:xfrm>
            <a:custGeom>
              <a:avLst/>
              <a:gdLst/>
              <a:ahLst/>
              <a:cxnLst/>
              <a:rect l="l" t="t" r="r" b="b"/>
              <a:pathLst>
                <a:path w="2357" h="1505" extrusionOk="0">
                  <a:moveTo>
                    <a:pt x="928" y="1"/>
                  </a:moveTo>
                  <a:lnTo>
                    <a:pt x="477" y="252"/>
                  </a:lnTo>
                  <a:cubicBezTo>
                    <a:pt x="477" y="252"/>
                    <a:pt x="477" y="277"/>
                    <a:pt x="477" y="277"/>
                  </a:cubicBezTo>
                  <a:lnTo>
                    <a:pt x="703" y="402"/>
                  </a:lnTo>
                  <a:cubicBezTo>
                    <a:pt x="703" y="402"/>
                    <a:pt x="728" y="427"/>
                    <a:pt x="728" y="427"/>
                  </a:cubicBezTo>
                  <a:cubicBezTo>
                    <a:pt x="728" y="452"/>
                    <a:pt x="703" y="452"/>
                    <a:pt x="703" y="452"/>
                  </a:cubicBezTo>
                  <a:cubicBezTo>
                    <a:pt x="703" y="452"/>
                    <a:pt x="1" y="853"/>
                    <a:pt x="1" y="853"/>
                  </a:cubicBezTo>
                  <a:cubicBezTo>
                    <a:pt x="1" y="878"/>
                    <a:pt x="1" y="878"/>
                    <a:pt x="26" y="878"/>
                  </a:cubicBezTo>
                  <a:lnTo>
                    <a:pt x="1079" y="1480"/>
                  </a:lnTo>
                  <a:cubicBezTo>
                    <a:pt x="1104" y="1480"/>
                    <a:pt x="1104" y="1505"/>
                    <a:pt x="1129" y="1505"/>
                  </a:cubicBezTo>
                  <a:cubicBezTo>
                    <a:pt x="1154" y="1505"/>
                    <a:pt x="1154" y="1480"/>
                    <a:pt x="1179" y="1480"/>
                  </a:cubicBezTo>
                  <a:cubicBezTo>
                    <a:pt x="1179" y="1480"/>
                    <a:pt x="2357" y="778"/>
                    <a:pt x="2357" y="778"/>
                  </a:cubicBezTo>
                  <a:lnTo>
                    <a:pt x="1003" y="1"/>
                  </a:ln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5" name="Google Shape;5505;p44"/>
            <p:cNvSpPr/>
            <p:nvPr/>
          </p:nvSpPr>
          <p:spPr>
            <a:xfrm>
              <a:off x="3609175" y="245240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6" name="Google Shape;5506;p44"/>
            <p:cNvSpPr/>
            <p:nvPr/>
          </p:nvSpPr>
          <p:spPr>
            <a:xfrm>
              <a:off x="3608550" y="245240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7" name="Google Shape;5507;p44"/>
            <p:cNvSpPr/>
            <p:nvPr/>
          </p:nvSpPr>
          <p:spPr>
            <a:xfrm>
              <a:off x="3608550" y="24524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0" y="252"/>
                    <a:pt x="0" y="252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8" name="Google Shape;5508;p44"/>
            <p:cNvSpPr/>
            <p:nvPr/>
          </p:nvSpPr>
          <p:spPr>
            <a:xfrm>
              <a:off x="3608550" y="24524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2"/>
                  </a:lnTo>
                  <a:cubicBezTo>
                    <a:pt x="0" y="252"/>
                    <a:pt x="0" y="252"/>
                    <a:pt x="0" y="252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9" name="Google Shape;5509;p44"/>
            <p:cNvSpPr/>
            <p:nvPr/>
          </p:nvSpPr>
          <p:spPr>
            <a:xfrm>
              <a:off x="3608550" y="24524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52"/>
                  </a:lnTo>
                  <a:cubicBezTo>
                    <a:pt x="0" y="252"/>
                    <a:pt x="0" y="252"/>
                    <a:pt x="0" y="252"/>
                  </a:cubicBezTo>
                  <a:lnTo>
                    <a:pt x="0" y="26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0" name="Google Shape;5510;p44"/>
            <p:cNvSpPr/>
            <p:nvPr/>
          </p:nvSpPr>
          <p:spPr>
            <a:xfrm>
              <a:off x="3608550" y="24530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7"/>
                  </a:lnTo>
                  <a:lnTo>
                    <a:pt x="0" y="227"/>
                  </a:ln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1" name="Google Shape;5511;p44"/>
            <p:cNvSpPr/>
            <p:nvPr/>
          </p:nvSpPr>
          <p:spPr>
            <a:xfrm>
              <a:off x="3608550" y="24530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7"/>
                  </a:lnTo>
                  <a:lnTo>
                    <a:pt x="0" y="227"/>
                  </a:ln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2" name="Google Shape;5512;p44"/>
            <p:cNvSpPr/>
            <p:nvPr/>
          </p:nvSpPr>
          <p:spPr>
            <a:xfrm>
              <a:off x="3608550" y="24530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7"/>
                  </a:lnTo>
                  <a:cubicBezTo>
                    <a:pt x="0" y="227"/>
                    <a:pt x="0" y="227"/>
                    <a:pt x="0" y="227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3" name="Google Shape;5513;p44"/>
            <p:cNvSpPr/>
            <p:nvPr/>
          </p:nvSpPr>
          <p:spPr>
            <a:xfrm>
              <a:off x="3608550" y="24530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7"/>
                  </a:lnTo>
                  <a:lnTo>
                    <a:pt x="0" y="2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4" name="Google Shape;5514;p44"/>
            <p:cNvSpPr/>
            <p:nvPr/>
          </p:nvSpPr>
          <p:spPr>
            <a:xfrm>
              <a:off x="3627350" y="2443000"/>
              <a:ext cx="33850" cy="25725"/>
            </a:xfrm>
            <a:custGeom>
              <a:avLst/>
              <a:gdLst/>
              <a:ahLst/>
              <a:cxnLst/>
              <a:rect l="l" t="t" r="r" b="b"/>
              <a:pathLst>
                <a:path w="1354" h="1029" extrusionOk="0">
                  <a:moveTo>
                    <a:pt x="0" y="1"/>
                  </a:moveTo>
                  <a:lnTo>
                    <a:pt x="0" y="252"/>
                  </a:lnTo>
                  <a:lnTo>
                    <a:pt x="1354" y="1029"/>
                  </a:lnTo>
                  <a:lnTo>
                    <a:pt x="1354" y="77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5" name="Google Shape;5515;p44"/>
            <p:cNvSpPr/>
            <p:nvPr/>
          </p:nvSpPr>
          <p:spPr>
            <a:xfrm>
              <a:off x="3623575" y="2445525"/>
              <a:ext cx="13200" cy="13800"/>
            </a:xfrm>
            <a:custGeom>
              <a:avLst/>
              <a:gdLst/>
              <a:ahLst/>
              <a:cxnLst/>
              <a:rect l="l" t="t" r="r" b="b"/>
              <a:pathLst>
                <a:path w="528" h="552" extrusionOk="0">
                  <a:moveTo>
                    <a:pt x="1" y="0"/>
                  </a:moveTo>
                  <a:lnTo>
                    <a:pt x="1" y="251"/>
                  </a:lnTo>
                  <a:lnTo>
                    <a:pt x="527" y="552"/>
                  </a:lnTo>
                  <a:lnTo>
                    <a:pt x="527" y="32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6" name="Google Shape;5516;p44"/>
            <p:cNvSpPr/>
            <p:nvPr/>
          </p:nvSpPr>
          <p:spPr>
            <a:xfrm>
              <a:off x="3608550" y="2453025"/>
              <a:ext cx="650" cy="6925"/>
            </a:xfrm>
            <a:custGeom>
              <a:avLst/>
              <a:gdLst/>
              <a:ahLst/>
              <a:cxnLst/>
              <a:rect l="l" t="t" r="r" b="b"/>
              <a:pathLst>
                <a:path w="26" h="277" extrusionOk="0">
                  <a:moveTo>
                    <a:pt x="0" y="1"/>
                  </a:moveTo>
                  <a:lnTo>
                    <a:pt x="0" y="227"/>
                  </a:lnTo>
                  <a:cubicBezTo>
                    <a:pt x="0" y="252"/>
                    <a:pt x="0" y="277"/>
                    <a:pt x="25" y="277"/>
                  </a:cubicBezTo>
                  <a:lnTo>
                    <a:pt x="25" y="51"/>
                  </a:lnTo>
                  <a:cubicBezTo>
                    <a:pt x="0" y="26"/>
                    <a:pt x="0" y="26"/>
                    <a:pt x="0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7" name="Google Shape;5517;p44"/>
            <p:cNvSpPr/>
            <p:nvPr/>
          </p:nvSpPr>
          <p:spPr>
            <a:xfrm>
              <a:off x="3641750" y="2434875"/>
              <a:ext cx="33875" cy="25700"/>
            </a:xfrm>
            <a:custGeom>
              <a:avLst/>
              <a:gdLst/>
              <a:ahLst/>
              <a:cxnLst/>
              <a:rect l="l" t="t" r="r" b="b"/>
              <a:pathLst>
                <a:path w="1355" h="1028" extrusionOk="0">
                  <a:moveTo>
                    <a:pt x="1" y="0"/>
                  </a:moveTo>
                  <a:lnTo>
                    <a:pt x="1" y="226"/>
                  </a:lnTo>
                  <a:lnTo>
                    <a:pt x="1354" y="1028"/>
                  </a:lnTo>
                  <a:lnTo>
                    <a:pt x="1354" y="77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8" name="Google Shape;5518;p44"/>
            <p:cNvSpPr/>
            <p:nvPr/>
          </p:nvSpPr>
          <p:spPr>
            <a:xfrm>
              <a:off x="3636750" y="2453675"/>
              <a:ext cx="650" cy="6900"/>
            </a:xfrm>
            <a:custGeom>
              <a:avLst/>
              <a:gdLst/>
              <a:ahLst/>
              <a:cxnLst/>
              <a:rect l="l" t="t" r="r" b="b"/>
              <a:pathLst>
                <a:path w="26" h="276" extrusionOk="0">
                  <a:moveTo>
                    <a:pt x="0" y="0"/>
                  </a:moveTo>
                  <a:lnTo>
                    <a:pt x="0" y="226"/>
                  </a:lnTo>
                  <a:cubicBezTo>
                    <a:pt x="25" y="251"/>
                    <a:pt x="25" y="251"/>
                    <a:pt x="25" y="276"/>
                  </a:cubicBezTo>
                  <a:lnTo>
                    <a:pt x="25" y="25"/>
                  </a:lnTo>
                  <a:cubicBezTo>
                    <a:pt x="25" y="25"/>
                    <a:pt x="25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9" name="Google Shape;5519;p44"/>
            <p:cNvSpPr/>
            <p:nvPr/>
          </p:nvSpPr>
          <p:spPr>
            <a:xfrm>
              <a:off x="3449400" y="2426100"/>
              <a:ext cx="48275" cy="33850"/>
            </a:xfrm>
            <a:custGeom>
              <a:avLst/>
              <a:gdLst/>
              <a:ahLst/>
              <a:cxnLst/>
              <a:rect l="l" t="t" r="r" b="b"/>
              <a:pathLst>
                <a:path w="1931" h="1354" extrusionOk="0">
                  <a:moveTo>
                    <a:pt x="0" y="0"/>
                  </a:moveTo>
                  <a:lnTo>
                    <a:pt x="0" y="251"/>
                  </a:lnTo>
                  <a:lnTo>
                    <a:pt x="1930" y="1354"/>
                  </a:lnTo>
                  <a:lnTo>
                    <a:pt x="1930" y="1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C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0" name="Google Shape;5520;p44"/>
            <p:cNvSpPr/>
            <p:nvPr/>
          </p:nvSpPr>
          <p:spPr>
            <a:xfrm>
              <a:off x="3497650" y="2432350"/>
              <a:ext cx="37600" cy="27600"/>
            </a:xfrm>
            <a:custGeom>
              <a:avLst/>
              <a:gdLst/>
              <a:ahLst/>
              <a:cxnLst/>
              <a:rect l="l" t="t" r="r" b="b"/>
              <a:pathLst>
                <a:path w="1504" h="1104" extrusionOk="0">
                  <a:moveTo>
                    <a:pt x="1504" y="1"/>
                  </a:moveTo>
                  <a:lnTo>
                    <a:pt x="0" y="878"/>
                  </a:lnTo>
                  <a:lnTo>
                    <a:pt x="0" y="1104"/>
                  </a:lnTo>
                  <a:lnTo>
                    <a:pt x="1479" y="252"/>
                  </a:lnTo>
                  <a:lnTo>
                    <a:pt x="150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1" name="Google Shape;5521;p44"/>
            <p:cNvSpPr/>
            <p:nvPr/>
          </p:nvSpPr>
          <p:spPr>
            <a:xfrm>
              <a:off x="3675600" y="2454300"/>
              <a:ext cx="650" cy="6900"/>
            </a:xfrm>
            <a:custGeom>
              <a:avLst/>
              <a:gdLst/>
              <a:ahLst/>
              <a:cxnLst/>
              <a:rect l="l" t="t" r="r" b="b"/>
              <a:pathLst>
                <a:path w="26" h="276" extrusionOk="0">
                  <a:moveTo>
                    <a:pt x="0" y="0"/>
                  </a:moveTo>
                  <a:lnTo>
                    <a:pt x="0" y="251"/>
                  </a:lnTo>
                  <a:cubicBezTo>
                    <a:pt x="25" y="251"/>
                    <a:pt x="25" y="276"/>
                    <a:pt x="25" y="276"/>
                  </a:cubicBezTo>
                  <a:lnTo>
                    <a:pt x="25" y="50"/>
                  </a:lnTo>
                  <a:cubicBezTo>
                    <a:pt x="25" y="25"/>
                    <a:pt x="25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2" name="Google Shape;5522;p44"/>
            <p:cNvSpPr/>
            <p:nvPr/>
          </p:nvSpPr>
          <p:spPr>
            <a:xfrm>
              <a:off x="3637375" y="24543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lnTo>
                    <a:pt x="0" y="2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3" name="Google Shape;5523;p44"/>
            <p:cNvSpPr/>
            <p:nvPr/>
          </p:nvSpPr>
          <p:spPr>
            <a:xfrm>
              <a:off x="3637375" y="24543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4" name="Google Shape;5524;p44"/>
            <p:cNvSpPr/>
            <p:nvPr/>
          </p:nvSpPr>
          <p:spPr>
            <a:xfrm>
              <a:off x="3637375" y="24543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5"/>
                  </a:lnTo>
                  <a:cubicBezTo>
                    <a:pt x="0" y="25"/>
                    <a:pt x="0" y="25"/>
                    <a:pt x="0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5" name="Google Shape;5525;p44"/>
            <p:cNvSpPr/>
            <p:nvPr/>
          </p:nvSpPr>
          <p:spPr>
            <a:xfrm>
              <a:off x="3637375" y="24549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6" name="Google Shape;5526;p44"/>
            <p:cNvSpPr/>
            <p:nvPr/>
          </p:nvSpPr>
          <p:spPr>
            <a:xfrm>
              <a:off x="3637375" y="24549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7" name="Google Shape;5527;p44"/>
            <p:cNvSpPr/>
            <p:nvPr/>
          </p:nvSpPr>
          <p:spPr>
            <a:xfrm>
              <a:off x="3637375" y="24549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8" name="Google Shape;5528;p44"/>
            <p:cNvSpPr/>
            <p:nvPr/>
          </p:nvSpPr>
          <p:spPr>
            <a:xfrm>
              <a:off x="3636750" y="245492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5" y="0"/>
                  </a:moveTo>
                  <a:cubicBezTo>
                    <a:pt x="25" y="0"/>
                    <a:pt x="0" y="25"/>
                    <a:pt x="0" y="25"/>
                  </a:cubicBez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9" name="Google Shape;5529;p44"/>
            <p:cNvSpPr/>
            <p:nvPr/>
          </p:nvSpPr>
          <p:spPr>
            <a:xfrm>
              <a:off x="3636750" y="24555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0" name="Google Shape;5530;p44"/>
            <p:cNvSpPr/>
            <p:nvPr/>
          </p:nvSpPr>
          <p:spPr>
            <a:xfrm>
              <a:off x="3676225" y="24555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1" name="Google Shape;5531;p44"/>
            <p:cNvSpPr/>
            <p:nvPr/>
          </p:nvSpPr>
          <p:spPr>
            <a:xfrm>
              <a:off x="3676225" y="24555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2" name="Google Shape;5532;p44"/>
            <p:cNvSpPr/>
            <p:nvPr/>
          </p:nvSpPr>
          <p:spPr>
            <a:xfrm>
              <a:off x="3676225" y="24555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3" name="Google Shape;5533;p44"/>
            <p:cNvSpPr/>
            <p:nvPr/>
          </p:nvSpPr>
          <p:spPr>
            <a:xfrm>
              <a:off x="3676225" y="24555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4" name="Google Shape;5534;p44"/>
            <p:cNvSpPr/>
            <p:nvPr/>
          </p:nvSpPr>
          <p:spPr>
            <a:xfrm>
              <a:off x="3676225" y="24555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5" name="Google Shape;5535;p44"/>
            <p:cNvSpPr/>
            <p:nvPr/>
          </p:nvSpPr>
          <p:spPr>
            <a:xfrm>
              <a:off x="3676225" y="245555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5"/>
                  </a:lnTo>
                  <a:cubicBezTo>
                    <a:pt x="0" y="25"/>
                    <a:pt x="0" y="25"/>
                    <a:pt x="0" y="0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6" name="Google Shape;5536;p44"/>
            <p:cNvSpPr/>
            <p:nvPr/>
          </p:nvSpPr>
          <p:spPr>
            <a:xfrm>
              <a:off x="3675600" y="245617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25" y="226"/>
                    <a:pt x="25" y="226"/>
                    <a:pt x="25" y="226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7" name="Google Shape;5537;p44"/>
            <p:cNvSpPr/>
            <p:nvPr/>
          </p:nvSpPr>
          <p:spPr>
            <a:xfrm>
              <a:off x="3675600" y="245617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8" name="Google Shape;5538;p44"/>
            <p:cNvSpPr/>
            <p:nvPr/>
          </p:nvSpPr>
          <p:spPr>
            <a:xfrm>
              <a:off x="3643000" y="245742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9" name="Google Shape;5539;p44"/>
            <p:cNvSpPr/>
            <p:nvPr/>
          </p:nvSpPr>
          <p:spPr>
            <a:xfrm>
              <a:off x="3643000" y="24574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0" name="Google Shape;5540;p44"/>
            <p:cNvSpPr/>
            <p:nvPr/>
          </p:nvSpPr>
          <p:spPr>
            <a:xfrm>
              <a:off x="3643000" y="24568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25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2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1" name="Google Shape;5541;p44"/>
            <p:cNvSpPr/>
            <p:nvPr/>
          </p:nvSpPr>
          <p:spPr>
            <a:xfrm>
              <a:off x="3642375" y="24568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2" name="Google Shape;5542;p44"/>
            <p:cNvSpPr/>
            <p:nvPr/>
          </p:nvSpPr>
          <p:spPr>
            <a:xfrm>
              <a:off x="3642375" y="24568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3" name="Google Shape;5543;p44"/>
            <p:cNvSpPr/>
            <p:nvPr/>
          </p:nvSpPr>
          <p:spPr>
            <a:xfrm>
              <a:off x="3641750" y="24568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4" name="Google Shape;5544;p44"/>
            <p:cNvSpPr/>
            <p:nvPr/>
          </p:nvSpPr>
          <p:spPr>
            <a:xfrm>
              <a:off x="3641750" y="24568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5" name="Google Shape;5545;p44"/>
            <p:cNvSpPr/>
            <p:nvPr/>
          </p:nvSpPr>
          <p:spPr>
            <a:xfrm>
              <a:off x="3641750" y="24568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6" name="Google Shape;5546;p44"/>
            <p:cNvSpPr/>
            <p:nvPr/>
          </p:nvSpPr>
          <p:spPr>
            <a:xfrm>
              <a:off x="3641125" y="24568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7" name="Google Shape;5547;p44"/>
            <p:cNvSpPr/>
            <p:nvPr/>
          </p:nvSpPr>
          <p:spPr>
            <a:xfrm>
              <a:off x="3640500" y="245742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26" y="0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8" name="Google Shape;5548;p44"/>
            <p:cNvSpPr/>
            <p:nvPr/>
          </p:nvSpPr>
          <p:spPr>
            <a:xfrm>
              <a:off x="3640500" y="245742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1" y="0"/>
                  </a:moveTo>
                  <a:lnTo>
                    <a:pt x="1" y="2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9" name="Google Shape;5549;p44"/>
            <p:cNvSpPr/>
            <p:nvPr/>
          </p:nvSpPr>
          <p:spPr>
            <a:xfrm>
              <a:off x="3625475" y="2455550"/>
              <a:ext cx="11300" cy="11925"/>
            </a:xfrm>
            <a:custGeom>
              <a:avLst/>
              <a:gdLst/>
              <a:ahLst/>
              <a:cxnLst/>
              <a:rect l="l" t="t" r="r" b="b"/>
              <a:pathLst>
                <a:path w="452" h="477" extrusionOk="0">
                  <a:moveTo>
                    <a:pt x="451" y="0"/>
                  </a:moveTo>
                  <a:lnTo>
                    <a:pt x="0" y="251"/>
                  </a:lnTo>
                  <a:lnTo>
                    <a:pt x="0" y="476"/>
                  </a:lnTo>
                  <a:lnTo>
                    <a:pt x="451" y="226"/>
                  </a:lnTo>
                  <a:lnTo>
                    <a:pt x="451" y="0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0" name="Google Shape;5550;p44"/>
            <p:cNvSpPr/>
            <p:nvPr/>
          </p:nvSpPr>
          <p:spPr>
            <a:xfrm>
              <a:off x="3609175" y="2454300"/>
              <a:ext cx="13175" cy="13175"/>
            </a:xfrm>
            <a:custGeom>
              <a:avLst/>
              <a:gdLst/>
              <a:ahLst/>
              <a:cxnLst/>
              <a:rect l="l" t="t" r="r" b="b"/>
              <a:pathLst>
                <a:path w="527" h="527" extrusionOk="0">
                  <a:moveTo>
                    <a:pt x="0" y="0"/>
                  </a:moveTo>
                  <a:lnTo>
                    <a:pt x="0" y="226"/>
                  </a:lnTo>
                  <a:lnTo>
                    <a:pt x="527" y="526"/>
                  </a:lnTo>
                  <a:lnTo>
                    <a:pt x="527" y="3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1" name="Google Shape;5551;p44"/>
            <p:cNvSpPr/>
            <p:nvPr/>
          </p:nvSpPr>
          <p:spPr>
            <a:xfrm>
              <a:off x="3625475" y="24618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2" name="Google Shape;5552;p44"/>
            <p:cNvSpPr/>
            <p:nvPr/>
          </p:nvSpPr>
          <p:spPr>
            <a:xfrm>
              <a:off x="3624825" y="2461800"/>
              <a:ext cx="675" cy="6300"/>
            </a:xfrm>
            <a:custGeom>
              <a:avLst/>
              <a:gdLst/>
              <a:ahLst/>
              <a:cxnLst/>
              <a:rect l="l" t="t" r="r" b="b"/>
              <a:pathLst>
                <a:path w="27" h="252" extrusionOk="0">
                  <a:moveTo>
                    <a:pt x="26" y="1"/>
                  </a:moveTo>
                  <a:cubicBezTo>
                    <a:pt x="1" y="1"/>
                    <a:pt x="1" y="1"/>
                    <a:pt x="1" y="26"/>
                  </a:cubicBezTo>
                  <a:lnTo>
                    <a:pt x="1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3" name="Google Shape;5553;p44"/>
            <p:cNvSpPr/>
            <p:nvPr/>
          </p:nvSpPr>
          <p:spPr>
            <a:xfrm>
              <a:off x="3624200" y="24624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26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4" name="Google Shape;5554;p44"/>
            <p:cNvSpPr/>
            <p:nvPr/>
          </p:nvSpPr>
          <p:spPr>
            <a:xfrm>
              <a:off x="3624200" y="24624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5" name="Google Shape;5555;p44"/>
            <p:cNvSpPr/>
            <p:nvPr/>
          </p:nvSpPr>
          <p:spPr>
            <a:xfrm>
              <a:off x="3624200" y="24624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lnTo>
                    <a:pt x="1" y="226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6" name="Google Shape;5556;p44"/>
            <p:cNvSpPr/>
            <p:nvPr/>
          </p:nvSpPr>
          <p:spPr>
            <a:xfrm>
              <a:off x="3623575" y="24624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7" name="Google Shape;5557;p44"/>
            <p:cNvSpPr/>
            <p:nvPr/>
          </p:nvSpPr>
          <p:spPr>
            <a:xfrm>
              <a:off x="3623575" y="24624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8" name="Google Shape;5558;p44"/>
            <p:cNvSpPr/>
            <p:nvPr/>
          </p:nvSpPr>
          <p:spPr>
            <a:xfrm>
              <a:off x="3623575" y="2462425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9" name="Google Shape;5559;p44"/>
            <p:cNvSpPr/>
            <p:nvPr/>
          </p:nvSpPr>
          <p:spPr>
            <a:xfrm>
              <a:off x="3622950" y="24618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26"/>
                  </a:lnTo>
                  <a:cubicBezTo>
                    <a:pt x="26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0" name="Google Shape;5560;p44"/>
            <p:cNvSpPr/>
            <p:nvPr/>
          </p:nvSpPr>
          <p:spPr>
            <a:xfrm>
              <a:off x="3622950" y="2461800"/>
              <a:ext cx="25" cy="6300"/>
            </a:xfrm>
            <a:custGeom>
              <a:avLst/>
              <a:gdLst/>
              <a:ahLst/>
              <a:cxnLst/>
              <a:rect l="l" t="t" r="r" b="b"/>
              <a:pathLst>
                <a:path w="1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1" name="Google Shape;5561;p44"/>
            <p:cNvSpPr/>
            <p:nvPr/>
          </p:nvSpPr>
          <p:spPr>
            <a:xfrm>
              <a:off x="3622325" y="24618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51"/>
                    <a:pt x="26" y="251"/>
                    <a:pt x="26" y="251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2" name="Google Shape;5562;p44"/>
            <p:cNvSpPr/>
            <p:nvPr/>
          </p:nvSpPr>
          <p:spPr>
            <a:xfrm>
              <a:off x="3607925" y="2445050"/>
              <a:ext cx="30100" cy="17250"/>
            </a:xfrm>
            <a:custGeom>
              <a:avLst/>
              <a:gdLst/>
              <a:ahLst/>
              <a:cxnLst/>
              <a:rect l="l" t="t" r="r" b="b"/>
              <a:pathLst>
                <a:path w="1204" h="690" extrusionOk="0">
                  <a:moveTo>
                    <a:pt x="552" y="0"/>
                  </a:moveTo>
                  <a:cubicBezTo>
                    <a:pt x="527" y="0"/>
                    <a:pt x="502" y="7"/>
                    <a:pt x="476" y="19"/>
                  </a:cubicBezTo>
                  <a:lnTo>
                    <a:pt x="50" y="295"/>
                  </a:lnTo>
                  <a:cubicBezTo>
                    <a:pt x="0" y="295"/>
                    <a:pt x="0" y="345"/>
                    <a:pt x="50" y="370"/>
                  </a:cubicBezTo>
                  <a:lnTo>
                    <a:pt x="577" y="671"/>
                  </a:lnTo>
                  <a:cubicBezTo>
                    <a:pt x="602" y="683"/>
                    <a:pt x="627" y="690"/>
                    <a:pt x="649" y="690"/>
                  </a:cubicBezTo>
                  <a:cubicBezTo>
                    <a:pt x="671" y="690"/>
                    <a:pt x="689" y="683"/>
                    <a:pt x="702" y="671"/>
                  </a:cubicBezTo>
                  <a:lnTo>
                    <a:pt x="1153" y="420"/>
                  </a:lnTo>
                  <a:cubicBezTo>
                    <a:pt x="1203" y="395"/>
                    <a:pt x="1203" y="370"/>
                    <a:pt x="1153" y="345"/>
                  </a:cubicBezTo>
                  <a:lnTo>
                    <a:pt x="627" y="19"/>
                  </a:lnTo>
                  <a:cubicBezTo>
                    <a:pt x="602" y="7"/>
                    <a:pt x="577" y="0"/>
                    <a:pt x="552" y="0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3" name="Google Shape;5563;p44"/>
            <p:cNvSpPr/>
            <p:nvPr/>
          </p:nvSpPr>
          <p:spPr>
            <a:xfrm>
              <a:off x="3609175" y="2445525"/>
              <a:ext cx="26975" cy="15050"/>
            </a:xfrm>
            <a:custGeom>
              <a:avLst/>
              <a:gdLst/>
              <a:ahLst/>
              <a:cxnLst/>
              <a:rect l="l" t="t" r="r" b="b"/>
              <a:pathLst>
                <a:path w="1079" h="602" extrusionOk="0">
                  <a:moveTo>
                    <a:pt x="452" y="0"/>
                  </a:moveTo>
                  <a:cubicBezTo>
                    <a:pt x="452" y="0"/>
                    <a:pt x="0" y="251"/>
                    <a:pt x="0" y="251"/>
                  </a:cubicBezTo>
                  <a:cubicBezTo>
                    <a:pt x="0" y="276"/>
                    <a:pt x="0" y="276"/>
                    <a:pt x="0" y="276"/>
                  </a:cubicBezTo>
                  <a:lnTo>
                    <a:pt x="552" y="577"/>
                  </a:lnTo>
                  <a:cubicBezTo>
                    <a:pt x="577" y="577"/>
                    <a:pt x="577" y="602"/>
                    <a:pt x="602" y="602"/>
                  </a:cubicBezTo>
                  <a:cubicBezTo>
                    <a:pt x="627" y="602"/>
                    <a:pt x="627" y="577"/>
                    <a:pt x="652" y="577"/>
                  </a:cubicBezTo>
                  <a:lnTo>
                    <a:pt x="1078" y="326"/>
                  </a:lnTo>
                  <a:lnTo>
                    <a:pt x="552" y="0"/>
                  </a:ln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4" name="Google Shape;5564;p44"/>
            <p:cNvSpPr/>
            <p:nvPr/>
          </p:nvSpPr>
          <p:spPr>
            <a:xfrm>
              <a:off x="3664925" y="2456175"/>
              <a:ext cx="10700" cy="12550"/>
            </a:xfrm>
            <a:custGeom>
              <a:avLst/>
              <a:gdLst/>
              <a:ahLst/>
              <a:cxnLst/>
              <a:rect l="l" t="t" r="r" b="b"/>
              <a:pathLst>
                <a:path w="428" h="502" extrusionOk="0">
                  <a:moveTo>
                    <a:pt x="427" y="0"/>
                  </a:moveTo>
                  <a:lnTo>
                    <a:pt x="1" y="251"/>
                  </a:lnTo>
                  <a:lnTo>
                    <a:pt x="1" y="502"/>
                  </a:lnTo>
                  <a:lnTo>
                    <a:pt x="427" y="251"/>
                  </a:lnTo>
                  <a:lnTo>
                    <a:pt x="427" y="0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5" name="Google Shape;5565;p44"/>
            <p:cNvSpPr/>
            <p:nvPr/>
          </p:nvSpPr>
          <p:spPr>
            <a:xfrm>
              <a:off x="3483225" y="2454300"/>
              <a:ext cx="14450" cy="13800"/>
            </a:xfrm>
            <a:custGeom>
              <a:avLst/>
              <a:gdLst/>
              <a:ahLst/>
              <a:cxnLst/>
              <a:rect l="l" t="t" r="r" b="b"/>
              <a:pathLst>
                <a:path w="578" h="552" extrusionOk="0">
                  <a:moveTo>
                    <a:pt x="577" y="0"/>
                  </a:moveTo>
                  <a:lnTo>
                    <a:pt x="1" y="326"/>
                  </a:lnTo>
                  <a:lnTo>
                    <a:pt x="1" y="551"/>
                  </a:lnTo>
                  <a:lnTo>
                    <a:pt x="577" y="226"/>
                  </a:lnTo>
                  <a:lnTo>
                    <a:pt x="57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6" name="Google Shape;5566;p44"/>
            <p:cNvSpPr/>
            <p:nvPr/>
          </p:nvSpPr>
          <p:spPr>
            <a:xfrm>
              <a:off x="3626725" y="2434400"/>
              <a:ext cx="50150" cy="28525"/>
            </a:xfrm>
            <a:custGeom>
              <a:avLst/>
              <a:gdLst/>
              <a:ahLst/>
              <a:cxnLst/>
              <a:rect l="l" t="t" r="r" b="b"/>
              <a:pathLst>
                <a:path w="2006" h="1141" extrusionOk="0">
                  <a:moveTo>
                    <a:pt x="548" y="0"/>
                  </a:moveTo>
                  <a:cubicBezTo>
                    <a:pt x="526" y="0"/>
                    <a:pt x="501" y="7"/>
                    <a:pt x="476" y="19"/>
                  </a:cubicBezTo>
                  <a:lnTo>
                    <a:pt x="25" y="270"/>
                  </a:lnTo>
                  <a:cubicBezTo>
                    <a:pt x="0" y="295"/>
                    <a:pt x="0" y="320"/>
                    <a:pt x="25" y="345"/>
                  </a:cubicBezTo>
                  <a:lnTo>
                    <a:pt x="1379" y="1122"/>
                  </a:lnTo>
                  <a:cubicBezTo>
                    <a:pt x="1404" y="1134"/>
                    <a:pt x="1429" y="1141"/>
                    <a:pt x="1454" y="1141"/>
                  </a:cubicBezTo>
                  <a:cubicBezTo>
                    <a:pt x="1479" y="1141"/>
                    <a:pt x="1504" y="1134"/>
                    <a:pt x="1529" y="1122"/>
                  </a:cubicBezTo>
                  <a:lnTo>
                    <a:pt x="1955" y="871"/>
                  </a:lnTo>
                  <a:cubicBezTo>
                    <a:pt x="2005" y="846"/>
                    <a:pt x="2005" y="821"/>
                    <a:pt x="1955" y="796"/>
                  </a:cubicBezTo>
                  <a:lnTo>
                    <a:pt x="602" y="19"/>
                  </a:lnTo>
                  <a:cubicBezTo>
                    <a:pt x="589" y="7"/>
                    <a:pt x="570" y="0"/>
                    <a:pt x="548" y="0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7" name="Google Shape;5567;p44"/>
            <p:cNvSpPr/>
            <p:nvPr/>
          </p:nvSpPr>
          <p:spPr>
            <a:xfrm>
              <a:off x="3627975" y="2434250"/>
              <a:ext cx="47650" cy="26950"/>
            </a:xfrm>
            <a:custGeom>
              <a:avLst/>
              <a:gdLst/>
              <a:ahLst/>
              <a:cxnLst/>
              <a:rect l="l" t="t" r="r" b="b"/>
              <a:pathLst>
                <a:path w="1906" h="1078" extrusionOk="0">
                  <a:moveTo>
                    <a:pt x="502" y="0"/>
                  </a:moveTo>
                  <a:cubicBezTo>
                    <a:pt x="476" y="0"/>
                    <a:pt x="451" y="0"/>
                    <a:pt x="451" y="25"/>
                  </a:cubicBezTo>
                  <a:cubicBezTo>
                    <a:pt x="451" y="25"/>
                    <a:pt x="0" y="276"/>
                    <a:pt x="0" y="276"/>
                  </a:cubicBezTo>
                  <a:lnTo>
                    <a:pt x="1354" y="1053"/>
                  </a:lnTo>
                  <a:cubicBezTo>
                    <a:pt x="1379" y="1078"/>
                    <a:pt x="1379" y="1078"/>
                    <a:pt x="1404" y="1078"/>
                  </a:cubicBezTo>
                  <a:cubicBezTo>
                    <a:pt x="1429" y="1078"/>
                    <a:pt x="1429" y="1078"/>
                    <a:pt x="1454" y="1053"/>
                  </a:cubicBezTo>
                  <a:cubicBezTo>
                    <a:pt x="1454" y="1053"/>
                    <a:pt x="1905" y="802"/>
                    <a:pt x="1905" y="802"/>
                  </a:cubicBezTo>
                  <a:lnTo>
                    <a:pt x="552" y="25"/>
                  </a:lnTo>
                  <a:cubicBezTo>
                    <a:pt x="527" y="0"/>
                    <a:pt x="502" y="0"/>
                    <a:pt x="502" y="0"/>
                  </a:cubicBez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8" name="Google Shape;5568;p44"/>
            <p:cNvSpPr/>
            <p:nvPr/>
          </p:nvSpPr>
          <p:spPr>
            <a:xfrm>
              <a:off x="3664300" y="24624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6" y="1"/>
                  </a:moveTo>
                  <a:cubicBezTo>
                    <a:pt x="1" y="26"/>
                    <a:pt x="1" y="26"/>
                    <a:pt x="1" y="26"/>
                  </a:cubicBezTo>
                  <a:lnTo>
                    <a:pt x="1" y="252"/>
                  </a:lnTo>
                  <a:lnTo>
                    <a:pt x="26" y="252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9" name="Google Shape;5569;p44"/>
            <p:cNvSpPr/>
            <p:nvPr/>
          </p:nvSpPr>
          <p:spPr>
            <a:xfrm>
              <a:off x="3663675" y="24630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7"/>
                  </a:lnTo>
                  <a:lnTo>
                    <a:pt x="26" y="227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0" name="Google Shape;5570;p44"/>
            <p:cNvSpPr/>
            <p:nvPr/>
          </p:nvSpPr>
          <p:spPr>
            <a:xfrm>
              <a:off x="3663675" y="24630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7"/>
                  </a:lnTo>
                  <a:cubicBezTo>
                    <a:pt x="1" y="227"/>
                    <a:pt x="1" y="227"/>
                    <a:pt x="1" y="227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1" name="Google Shape;5571;p44"/>
            <p:cNvSpPr/>
            <p:nvPr/>
          </p:nvSpPr>
          <p:spPr>
            <a:xfrm>
              <a:off x="3663050" y="24630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7"/>
                  </a:lnTo>
                  <a:lnTo>
                    <a:pt x="26" y="227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2" name="Google Shape;5572;p44"/>
            <p:cNvSpPr/>
            <p:nvPr/>
          </p:nvSpPr>
          <p:spPr>
            <a:xfrm>
              <a:off x="3663050" y="24630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7"/>
                  </a:lnTo>
                  <a:lnTo>
                    <a:pt x="1" y="227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3" name="Google Shape;5573;p44"/>
            <p:cNvSpPr/>
            <p:nvPr/>
          </p:nvSpPr>
          <p:spPr>
            <a:xfrm>
              <a:off x="3662425" y="24630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26" y="1"/>
                  </a:moveTo>
                  <a:lnTo>
                    <a:pt x="1" y="227"/>
                  </a:lnTo>
                  <a:lnTo>
                    <a:pt x="26" y="227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4" name="Google Shape;5574;p44"/>
            <p:cNvSpPr/>
            <p:nvPr/>
          </p:nvSpPr>
          <p:spPr>
            <a:xfrm>
              <a:off x="3662425" y="24630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7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5" name="Google Shape;5575;p44"/>
            <p:cNvSpPr/>
            <p:nvPr/>
          </p:nvSpPr>
          <p:spPr>
            <a:xfrm>
              <a:off x="3662425" y="24630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7"/>
                  </a:lnTo>
                  <a:cubicBezTo>
                    <a:pt x="1" y="227"/>
                    <a:pt x="1" y="227"/>
                    <a:pt x="1" y="227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6" name="Google Shape;5576;p44"/>
            <p:cNvSpPr/>
            <p:nvPr/>
          </p:nvSpPr>
          <p:spPr>
            <a:xfrm>
              <a:off x="3661800" y="24630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7"/>
                  </a:lnTo>
                  <a:lnTo>
                    <a:pt x="26" y="227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7" name="Google Shape;5577;p44"/>
            <p:cNvSpPr/>
            <p:nvPr/>
          </p:nvSpPr>
          <p:spPr>
            <a:xfrm>
              <a:off x="3661800" y="24630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7"/>
                  </a:lnTo>
                  <a:cubicBezTo>
                    <a:pt x="1" y="227"/>
                    <a:pt x="1" y="227"/>
                    <a:pt x="1" y="227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8" name="Google Shape;5578;p44"/>
            <p:cNvSpPr/>
            <p:nvPr/>
          </p:nvSpPr>
          <p:spPr>
            <a:xfrm>
              <a:off x="3661175" y="24624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2"/>
                  </a:lnTo>
                  <a:lnTo>
                    <a:pt x="26" y="252"/>
                  </a:lnTo>
                  <a:lnTo>
                    <a:pt x="26" y="26"/>
                  </a:lnTo>
                  <a:cubicBezTo>
                    <a:pt x="26" y="26"/>
                    <a:pt x="26" y="1"/>
                    <a:pt x="1" y="1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9" name="Google Shape;5579;p44"/>
            <p:cNvSpPr/>
            <p:nvPr/>
          </p:nvSpPr>
          <p:spPr>
            <a:xfrm>
              <a:off x="3384225" y="2397900"/>
              <a:ext cx="113450" cy="65025"/>
            </a:xfrm>
            <a:custGeom>
              <a:avLst/>
              <a:gdLst/>
              <a:ahLst/>
              <a:cxnLst/>
              <a:rect l="l" t="t" r="r" b="b"/>
              <a:pathLst>
                <a:path w="4538" h="2601" extrusionOk="0">
                  <a:moveTo>
                    <a:pt x="627" y="0"/>
                  </a:moveTo>
                  <a:lnTo>
                    <a:pt x="51" y="326"/>
                  </a:lnTo>
                  <a:cubicBezTo>
                    <a:pt x="1" y="351"/>
                    <a:pt x="1" y="401"/>
                    <a:pt x="51" y="452"/>
                  </a:cubicBezTo>
                  <a:lnTo>
                    <a:pt x="1863" y="1500"/>
                  </a:lnTo>
                  <a:lnTo>
                    <a:pt x="1863" y="1500"/>
                  </a:lnTo>
                  <a:lnTo>
                    <a:pt x="2532" y="1103"/>
                  </a:lnTo>
                  <a:lnTo>
                    <a:pt x="627" y="0"/>
                  </a:lnTo>
                  <a:close/>
                  <a:moveTo>
                    <a:pt x="1863" y="1500"/>
                  </a:moveTo>
                  <a:lnTo>
                    <a:pt x="1855" y="1504"/>
                  </a:lnTo>
                  <a:lnTo>
                    <a:pt x="1893" y="1517"/>
                  </a:lnTo>
                  <a:lnTo>
                    <a:pt x="1893" y="1517"/>
                  </a:lnTo>
                  <a:lnTo>
                    <a:pt x="1863" y="1500"/>
                  </a:lnTo>
                  <a:close/>
                  <a:moveTo>
                    <a:pt x="2607" y="1128"/>
                  </a:moveTo>
                  <a:lnTo>
                    <a:pt x="1931" y="1529"/>
                  </a:lnTo>
                  <a:lnTo>
                    <a:pt x="1893" y="1517"/>
                  </a:lnTo>
                  <a:lnTo>
                    <a:pt x="1893" y="1517"/>
                  </a:lnTo>
                  <a:lnTo>
                    <a:pt x="3735" y="2582"/>
                  </a:lnTo>
                  <a:cubicBezTo>
                    <a:pt x="3773" y="2594"/>
                    <a:pt x="3817" y="2601"/>
                    <a:pt x="3857" y="2601"/>
                  </a:cubicBezTo>
                  <a:cubicBezTo>
                    <a:pt x="3898" y="2601"/>
                    <a:pt x="3936" y="2594"/>
                    <a:pt x="3961" y="2582"/>
                  </a:cubicBezTo>
                  <a:lnTo>
                    <a:pt x="4537" y="2256"/>
                  </a:lnTo>
                  <a:lnTo>
                    <a:pt x="2607" y="1128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0" name="Google Shape;5580;p44"/>
            <p:cNvSpPr/>
            <p:nvPr/>
          </p:nvSpPr>
          <p:spPr>
            <a:xfrm>
              <a:off x="3385475" y="2375025"/>
              <a:ext cx="151050" cy="79300"/>
            </a:xfrm>
            <a:custGeom>
              <a:avLst/>
              <a:gdLst/>
              <a:ahLst/>
              <a:cxnLst/>
              <a:rect l="l" t="t" r="r" b="b"/>
              <a:pathLst>
                <a:path w="6042" h="3172" extrusionOk="0">
                  <a:moveTo>
                    <a:pt x="2178" y="1"/>
                  </a:moveTo>
                  <a:cubicBezTo>
                    <a:pt x="2138" y="1"/>
                    <a:pt x="2094" y="13"/>
                    <a:pt x="2056" y="38"/>
                  </a:cubicBezTo>
                  <a:lnTo>
                    <a:pt x="1" y="1241"/>
                  </a:lnTo>
                  <a:lnTo>
                    <a:pt x="577" y="915"/>
                  </a:lnTo>
                  <a:lnTo>
                    <a:pt x="2482" y="2018"/>
                  </a:lnTo>
                  <a:lnTo>
                    <a:pt x="2557" y="2043"/>
                  </a:lnTo>
                  <a:lnTo>
                    <a:pt x="4487" y="3171"/>
                  </a:lnTo>
                  <a:lnTo>
                    <a:pt x="5991" y="2294"/>
                  </a:lnTo>
                  <a:cubicBezTo>
                    <a:pt x="6041" y="2269"/>
                    <a:pt x="6041" y="2194"/>
                    <a:pt x="5966" y="2169"/>
                  </a:cubicBezTo>
                  <a:lnTo>
                    <a:pt x="2282" y="38"/>
                  </a:lnTo>
                  <a:cubicBezTo>
                    <a:pt x="2257" y="13"/>
                    <a:pt x="2219" y="1"/>
                    <a:pt x="21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1" name="Google Shape;5581;p44"/>
            <p:cNvSpPr/>
            <p:nvPr/>
          </p:nvSpPr>
          <p:spPr>
            <a:xfrm>
              <a:off x="3482600" y="24624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2"/>
                  </a:lnTo>
                  <a:cubicBezTo>
                    <a:pt x="26" y="252"/>
                    <a:pt x="26" y="226"/>
                    <a:pt x="26" y="226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2" name="Google Shape;5582;p44"/>
            <p:cNvSpPr/>
            <p:nvPr/>
          </p:nvSpPr>
          <p:spPr>
            <a:xfrm>
              <a:off x="3481975" y="24624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6" y="1"/>
                  </a:moveTo>
                  <a:cubicBezTo>
                    <a:pt x="26" y="26"/>
                    <a:pt x="1" y="26"/>
                    <a:pt x="1" y="26"/>
                  </a:cubicBezTo>
                  <a:lnTo>
                    <a:pt x="1" y="252"/>
                  </a:lnTo>
                  <a:lnTo>
                    <a:pt x="26" y="252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3" name="Google Shape;5583;p44"/>
            <p:cNvSpPr/>
            <p:nvPr/>
          </p:nvSpPr>
          <p:spPr>
            <a:xfrm>
              <a:off x="3481350" y="24630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7"/>
                  </a:lnTo>
                  <a:lnTo>
                    <a:pt x="26" y="227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4" name="Google Shape;5584;p44"/>
            <p:cNvSpPr/>
            <p:nvPr/>
          </p:nvSpPr>
          <p:spPr>
            <a:xfrm>
              <a:off x="3480725" y="24630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7"/>
                  </a:lnTo>
                  <a:lnTo>
                    <a:pt x="26" y="227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5" name="Google Shape;5585;p44"/>
            <p:cNvSpPr/>
            <p:nvPr/>
          </p:nvSpPr>
          <p:spPr>
            <a:xfrm>
              <a:off x="3480725" y="24630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7"/>
                  </a:lnTo>
                  <a:lnTo>
                    <a:pt x="1" y="227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6" name="Google Shape;5586;p44"/>
            <p:cNvSpPr/>
            <p:nvPr/>
          </p:nvSpPr>
          <p:spPr>
            <a:xfrm>
              <a:off x="3480100" y="24630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7"/>
                  </a:lnTo>
                  <a:lnTo>
                    <a:pt x="26" y="227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7" name="Google Shape;5587;p44"/>
            <p:cNvSpPr/>
            <p:nvPr/>
          </p:nvSpPr>
          <p:spPr>
            <a:xfrm>
              <a:off x="3479475" y="24630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7"/>
                  </a:lnTo>
                  <a:lnTo>
                    <a:pt x="25" y="227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8" name="Google Shape;5588;p44"/>
            <p:cNvSpPr/>
            <p:nvPr/>
          </p:nvSpPr>
          <p:spPr>
            <a:xfrm>
              <a:off x="3479475" y="24630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7"/>
                  </a:lnTo>
                  <a:cubicBezTo>
                    <a:pt x="0" y="227"/>
                    <a:pt x="0" y="227"/>
                    <a:pt x="0" y="227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9" name="Google Shape;5589;p44"/>
            <p:cNvSpPr/>
            <p:nvPr/>
          </p:nvSpPr>
          <p:spPr>
            <a:xfrm>
              <a:off x="3478850" y="24624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2"/>
                  </a:lnTo>
                  <a:lnTo>
                    <a:pt x="25" y="252"/>
                  </a:lnTo>
                  <a:lnTo>
                    <a:pt x="25" y="26"/>
                  </a:lnTo>
                  <a:cubicBezTo>
                    <a:pt x="25" y="26"/>
                    <a:pt x="0" y="26"/>
                    <a:pt x="0" y="1"/>
                  </a:cubicBezTo>
                  <a:close/>
                </a:path>
              </a:pathLst>
            </a:custGeom>
            <a:solidFill>
              <a:srgbClr val="DCDB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0" name="Google Shape;5590;p44"/>
            <p:cNvSpPr/>
            <p:nvPr/>
          </p:nvSpPr>
          <p:spPr>
            <a:xfrm>
              <a:off x="3478225" y="24624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2"/>
                  </a:lnTo>
                  <a:lnTo>
                    <a:pt x="25" y="252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DBDA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1" name="Google Shape;5591;p44"/>
            <p:cNvSpPr/>
            <p:nvPr/>
          </p:nvSpPr>
          <p:spPr>
            <a:xfrm>
              <a:off x="3477600" y="24624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26"/>
                  </a:lnTo>
                  <a:cubicBezTo>
                    <a:pt x="25" y="226"/>
                    <a:pt x="25" y="252"/>
                    <a:pt x="25" y="252"/>
                  </a:cubicBezTo>
                  <a:lnTo>
                    <a:pt x="25" y="1"/>
                  </a:lnTo>
                  <a:close/>
                </a:path>
              </a:pathLst>
            </a:custGeom>
            <a:solidFill>
              <a:srgbClr val="DCDB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2" name="Google Shape;5592;p44"/>
            <p:cNvSpPr/>
            <p:nvPr/>
          </p:nvSpPr>
          <p:spPr>
            <a:xfrm>
              <a:off x="3482600" y="24624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1" y="1"/>
                  </a:moveTo>
                  <a:lnTo>
                    <a:pt x="1" y="252"/>
                  </a:lnTo>
                  <a:cubicBezTo>
                    <a:pt x="26" y="252"/>
                    <a:pt x="26" y="226"/>
                    <a:pt x="26" y="226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3" name="Google Shape;5593;p44"/>
            <p:cNvSpPr/>
            <p:nvPr/>
          </p:nvSpPr>
          <p:spPr>
            <a:xfrm>
              <a:off x="3481975" y="24624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6" y="1"/>
                  </a:moveTo>
                  <a:cubicBezTo>
                    <a:pt x="26" y="26"/>
                    <a:pt x="1" y="26"/>
                    <a:pt x="1" y="26"/>
                  </a:cubicBezTo>
                  <a:lnTo>
                    <a:pt x="1" y="252"/>
                  </a:lnTo>
                  <a:lnTo>
                    <a:pt x="26" y="252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4" name="Google Shape;5594;p44"/>
            <p:cNvSpPr/>
            <p:nvPr/>
          </p:nvSpPr>
          <p:spPr>
            <a:xfrm>
              <a:off x="3481350" y="24630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7"/>
                  </a:lnTo>
                  <a:lnTo>
                    <a:pt x="26" y="227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5" name="Google Shape;5595;p44"/>
            <p:cNvSpPr/>
            <p:nvPr/>
          </p:nvSpPr>
          <p:spPr>
            <a:xfrm>
              <a:off x="3480725" y="24630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7"/>
                  </a:lnTo>
                  <a:lnTo>
                    <a:pt x="26" y="227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6" name="Google Shape;5596;p44"/>
            <p:cNvSpPr/>
            <p:nvPr/>
          </p:nvSpPr>
          <p:spPr>
            <a:xfrm>
              <a:off x="3480725" y="24630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7"/>
                  </a:lnTo>
                  <a:lnTo>
                    <a:pt x="1" y="227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7" name="Google Shape;5597;p44"/>
            <p:cNvSpPr/>
            <p:nvPr/>
          </p:nvSpPr>
          <p:spPr>
            <a:xfrm>
              <a:off x="3480100" y="24630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7"/>
                  </a:lnTo>
                  <a:lnTo>
                    <a:pt x="26" y="227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8" name="Google Shape;5598;p44"/>
            <p:cNvSpPr/>
            <p:nvPr/>
          </p:nvSpPr>
          <p:spPr>
            <a:xfrm>
              <a:off x="3479475" y="24630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7"/>
                  </a:lnTo>
                  <a:lnTo>
                    <a:pt x="25" y="227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9" name="Google Shape;5599;p44"/>
            <p:cNvSpPr/>
            <p:nvPr/>
          </p:nvSpPr>
          <p:spPr>
            <a:xfrm>
              <a:off x="3479475" y="24630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0" y="1"/>
                  </a:moveTo>
                  <a:lnTo>
                    <a:pt x="0" y="227"/>
                  </a:lnTo>
                  <a:cubicBezTo>
                    <a:pt x="0" y="227"/>
                    <a:pt x="0" y="227"/>
                    <a:pt x="0" y="227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FDC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0" name="Google Shape;5600;p44"/>
            <p:cNvSpPr/>
            <p:nvPr/>
          </p:nvSpPr>
          <p:spPr>
            <a:xfrm>
              <a:off x="3478850" y="24624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2"/>
                  </a:lnTo>
                  <a:lnTo>
                    <a:pt x="25" y="252"/>
                  </a:lnTo>
                  <a:lnTo>
                    <a:pt x="25" y="26"/>
                  </a:lnTo>
                  <a:cubicBezTo>
                    <a:pt x="25" y="26"/>
                    <a:pt x="0" y="26"/>
                    <a:pt x="0" y="1"/>
                  </a:cubicBezTo>
                  <a:close/>
                </a:path>
              </a:pathLst>
            </a:custGeom>
            <a:solidFill>
              <a:srgbClr val="DFDD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1" name="Google Shape;5601;p44"/>
            <p:cNvSpPr/>
            <p:nvPr/>
          </p:nvSpPr>
          <p:spPr>
            <a:xfrm>
              <a:off x="3478225" y="24624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2"/>
                  </a:lnTo>
                  <a:lnTo>
                    <a:pt x="25" y="252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DDDB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2" name="Google Shape;5602;p44"/>
            <p:cNvSpPr/>
            <p:nvPr/>
          </p:nvSpPr>
          <p:spPr>
            <a:xfrm>
              <a:off x="3477600" y="24624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26"/>
                  </a:lnTo>
                  <a:cubicBezTo>
                    <a:pt x="25" y="226"/>
                    <a:pt x="25" y="252"/>
                    <a:pt x="25" y="252"/>
                  </a:cubicBezTo>
                  <a:lnTo>
                    <a:pt x="25" y="1"/>
                  </a:lnTo>
                  <a:close/>
                </a:path>
              </a:pathLst>
            </a:custGeom>
            <a:solidFill>
              <a:srgbClr val="DDDB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3" name="Google Shape;5603;p44"/>
            <p:cNvSpPr/>
            <p:nvPr/>
          </p:nvSpPr>
          <p:spPr>
            <a:xfrm>
              <a:off x="3629225" y="2457425"/>
              <a:ext cx="11300" cy="12550"/>
            </a:xfrm>
            <a:custGeom>
              <a:avLst/>
              <a:gdLst/>
              <a:ahLst/>
              <a:cxnLst/>
              <a:rect l="l" t="t" r="r" b="b"/>
              <a:pathLst>
                <a:path w="452" h="502" extrusionOk="0">
                  <a:moveTo>
                    <a:pt x="452" y="0"/>
                  </a:moveTo>
                  <a:lnTo>
                    <a:pt x="0" y="251"/>
                  </a:lnTo>
                  <a:lnTo>
                    <a:pt x="0" y="502"/>
                  </a:lnTo>
                  <a:lnTo>
                    <a:pt x="452" y="226"/>
                  </a:lnTo>
                  <a:lnTo>
                    <a:pt x="45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4" name="Google Shape;5604;p44"/>
            <p:cNvSpPr/>
            <p:nvPr/>
          </p:nvSpPr>
          <p:spPr>
            <a:xfrm>
              <a:off x="3629225" y="24637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5" name="Google Shape;5605;p44"/>
            <p:cNvSpPr/>
            <p:nvPr/>
          </p:nvSpPr>
          <p:spPr>
            <a:xfrm>
              <a:off x="3628600" y="246432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25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6" name="Google Shape;5606;p44"/>
            <p:cNvSpPr/>
            <p:nvPr/>
          </p:nvSpPr>
          <p:spPr>
            <a:xfrm>
              <a:off x="3628600" y="246432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7" name="Google Shape;5607;p44"/>
            <p:cNvSpPr/>
            <p:nvPr/>
          </p:nvSpPr>
          <p:spPr>
            <a:xfrm>
              <a:off x="3628600" y="24643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8" name="Google Shape;5608;p44"/>
            <p:cNvSpPr/>
            <p:nvPr/>
          </p:nvSpPr>
          <p:spPr>
            <a:xfrm>
              <a:off x="3628600" y="24643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9" name="Google Shape;5609;p44"/>
            <p:cNvSpPr/>
            <p:nvPr/>
          </p:nvSpPr>
          <p:spPr>
            <a:xfrm>
              <a:off x="3628600" y="24643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0" name="Google Shape;5610;p44"/>
            <p:cNvSpPr/>
            <p:nvPr/>
          </p:nvSpPr>
          <p:spPr>
            <a:xfrm>
              <a:off x="3628600" y="24643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5"/>
                  </a:lnTo>
                  <a:cubicBezTo>
                    <a:pt x="0" y="25"/>
                    <a:pt x="0" y="25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1" name="Google Shape;5611;p44"/>
            <p:cNvSpPr/>
            <p:nvPr/>
          </p:nvSpPr>
          <p:spPr>
            <a:xfrm>
              <a:off x="3628600" y="246495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2" name="Google Shape;5612;p44"/>
            <p:cNvSpPr/>
            <p:nvPr/>
          </p:nvSpPr>
          <p:spPr>
            <a:xfrm>
              <a:off x="3643625" y="2457425"/>
              <a:ext cx="13825" cy="13800"/>
            </a:xfrm>
            <a:custGeom>
              <a:avLst/>
              <a:gdLst/>
              <a:ahLst/>
              <a:cxnLst/>
              <a:rect l="l" t="t" r="r" b="b"/>
              <a:pathLst>
                <a:path w="553" h="552" extrusionOk="0">
                  <a:moveTo>
                    <a:pt x="1" y="0"/>
                  </a:moveTo>
                  <a:lnTo>
                    <a:pt x="1" y="226"/>
                  </a:lnTo>
                  <a:lnTo>
                    <a:pt x="527" y="552"/>
                  </a:lnTo>
                  <a:lnTo>
                    <a:pt x="552" y="30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3" name="Google Shape;5613;p44"/>
            <p:cNvSpPr/>
            <p:nvPr/>
          </p:nvSpPr>
          <p:spPr>
            <a:xfrm>
              <a:off x="3628600" y="2464950"/>
              <a:ext cx="650" cy="6900"/>
            </a:xfrm>
            <a:custGeom>
              <a:avLst/>
              <a:gdLst/>
              <a:ahLst/>
              <a:cxnLst/>
              <a:rect l="l" t="t" r="r" b="b"/>
              <a:pathLst>
                <a:path w="26" h="27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51"/>
                    <a:pt x="0" y="251"/>
                    <a:pt x="25" y="276"/>
                  </a:cubicBezTo>
                  <a:lnTo>
                    <a:pt x="25" y="25"/>
                  </a:lnTo>
                  <a:cubicBezTo>
                    <a:pt x="0" y="2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4" name="Google Shape;5614;p44"/>
            <p:cNvSpPr/>
            <p:nvPr/>
          </p:nvSpPr>
          <p:spPr>
            <a:xfrm>
              <a:off x="3656800" y="2464950"/>
              <a:ext cx="1275" cy="6900"/>
            </a:xfrm>
            <a:custGeom>
              <a:avLst/>
              <a:gdLst/>
              <a:ahLst/>
              <a:cxnLst/>
              <a:rect l="l" t="t" r="r" b="b"/>
              <a:pathLst>
                <a:path w="51" h="276" extrusionOk="0">
                  <a:moveTo>
                    <a:pt x="25" y="0"/>
                  </a:moveTo>
                  <a:lnTo>
                    <a:pt x="0" y="251"/>
                  </a:lnTo>
                  <a:cubicBezTo>
                    <a:pt x="25" y="251"/>
                    <a:pt x="50" y="276"/>
                    <a:pt x="50" y="276"/>
                  </a:cubicBezTo>
                  <a:lnTo>
                    <a:pt x="50" y="50"/>
                  </a:lnTo>
                  <a:cubicBezTo>
                    <a:pt x="50" y="25"/>
                    <a:pt x="25" y="25"/>
                    <a:pt x="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5" name="Google Shape;5615;p44"/>
            <p:cNvSpPr/>
            <p:nvPr/>
          </p:nvSpPr>
          <p:spPr>
            <a:xfrm>
              <a:off x="3658050" y="2466200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lnTo>
                    <a:pt x="0" y="2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6" name="Google Shape;5616;p44"/>
            <p:cNvSpPr/>
            <p:nvPr/>
          </p:nvSpPr>
          <p:spPr>
            <a:xfrm>
              <a:off x="3658050" y="24662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7" name="Google Shape;5617;p44"/>
            <p:cNvSpPr/>
            <p:nvPr/>
          </p:nvSpPr>
          <p:spPr>
            <a:xfrm>
              <a:off x="3657425" y="2466200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0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8" name="Google Shape;5618;p44"/>
            <p:cNvSpPr/>
            <p:nvPr/>
          </p:nvSpPr>
          <p:spPr>
            <a:xfrm>
              <a:off x="3657425" y="2466200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51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25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9" name="Google Shape;5619;p44"/>
            <p:cNvSpPr/>
            <p:nvPr/>
          </p:nvSpPr>
          <p:spPr>
            <a:xfrm>
              <a:off x="3657425" y="24668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0" name="Google Shape;5620;p44"/>
            <p:cNvSpPr/>
            <p:nvPr/>
          </p:nvSpPr>
          <p:spPr>
            <a:xfrm>
              <a:off x="3657425" y="24668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26"/>
                    <a:pt x="0" y="226"/>
                    <a:pt x="0" y="226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1" name="Google Shape;5621;p44"/>
            <p:cNvSpPr/>
            <p:nvPr/>
          </p:nvSpPr>
          <p:spPr>
            <a:xfrm>
              <a:off x="3657425" y="24668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0" y="0"/>
                  </a:moveTo>
                  <a:lnTo>
                    <a:pt x="0" y="226"/>
                  </a:lnTo>
                  <a:cubicBezTo>
                    <a:pt x="0" y="251"/>
                    <a:pt x="0" y="251"/>
                    <a:pt x="0" y="251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2" name="Google Shape;5622;p44"/>
            <p:cNvSpPr/>
            <p:nvPr/>
          </p:nvSpPr>
          <p:spPr>
            <a:xfrm>
              <a:off x="3656800" y="246682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25" y="0"/>
                  </a:moveTo>
                  <a:lnTo>
                    <a:pt x="0" y="251"/>
                  </a:lnTo>
                  <a:lnTo>
                    <a:pt x="25" y="25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3" name="Google Shape;5623;p44"/>
            <p:cNvSpPr/>
            <p:nvPr/>
          </p:nvSpPr>
          <p:spPr>
            <a:xfrm>
              <a:off x="3646150" y="2466825"/>
              <a:ext cx="11300" cy="12550"/>
            </a:xfrm>
            <a:custGeom>
              <a:avLst/>
              <a:gdLst/>
              <a:ahLst/>
              <a:cxnLst/>
              <a:rect l="l" t="t" r="r" b="b"/>
              <a:pathLst>
                <a:path w="452" h="502" extrusionOk="0">
                  <a:moveTo>
                    <a:pt x="451" y="0"/>
                  </a:moveTo>
                  <a:lnTo>
                    <a:pt x="0" y="276"/>
                  </a:lnTo>
                  <a:lnTo>
                    <a:pt x="0" y="502"/>
                  </a:lnTo>
                  <a:lnTo>
                    <a:pt x="426" y="251"/>
                  </a:lnTo>
                  <a:lnTo>
                    <a:pt x="451" y="0"/>
                  </a:lnTo>
                  <a:close/>
                </a:path>
              </a:pathLst>
            </a:custGeom>
            <a:solidFill>
              <a:srgbClr val="2A3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4" name="Google Shape;5624;p44"/>
            <p:cNvSpPr/>
            <p:nvPr/>
          </p:nvSpPr>
          <p:spPr>
            <a:xfrm>
              <a:off x="3629225" y="2465575"/>
              <a:ext cx="13800" cy="13800"/>
            </a:xfrm>
            <a:custGeom>
              <a:avLst/>
              <a:gdLst/>
              <a:ahLst/>
              <a:cxnLst/>
              <a:rect l="l" t="t" r="r" b="b"/>
              <a:pathLst>
                <a:path w="552" h="552" extrusionOk="0">
                  <a:moveTo>
                    <a:pt x="0" y="0"/>
                  </a:moveTo>
                  <a:lnTo>
                    <a:pt x="0" y="251"/>
                  </a:lnTo>
                  <a:lnTo>
                    <a:pt x="552" y="552"/>
                  </a:lnTo>
                  <a:lnTo>
                    <a:pt x="552" y="3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5" name="Google Shape;5625;p44"/>
            <p:cNvSpPr/>
            <p:nvPr/>
          </p:nvSpPr>
          <p:spPr>
            <a:xfrm>
              <a:off x="3645525" y="2473725"/>
              <a:ext cx="650" cy="5650"/>
            </a:xfrm>
            <a:custGeom>
              <a:avLst/>
              <a:gdLst/>
              <a:ahLst/>
              <a:cxnLst/>
              <a:rect l="l" t="t" r="r" b="b"/>
              <a:pathLst>
                <a:path w="26" h="226" extrusionOk="0">
                  <a:moveTo>
                    <a:pt x="0" y="0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73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6" name="Google Shape;5626;p44"/>
            <p:cNvSpPr/>
            <p:nvPr/>
          </p:nvSpPr>
          <p:spPr>
            <a:xfrm>
              <a:off x="3644875" y="2473725"/>
              <a:ext cx="675" cy="6275"/>
            </a:xfrm>
            <a:custGeom>
              <a:avLst/>
              <a:gdLst/>
              <a:ahLst/>
              <a:cxnLst/>
              <a:rect l="l" t="t" r="r" b="b"/>
              <a:pathLst>
                <a:path w="27" h="251" extrusionOk="0">
                  <a:moveTo>
                    <a:pt x="1" y="0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7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7" name="Google Shape;5627;p44"/>
            <p:cNvSpPr/>
            <p:nvPr/>
          </p:nvSpPr>
          <p:spPr>
            <a:xfrm>
              <a:off x="3644875" y="24737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53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8" name="Google Shape;5628;p44"/>
            <p:cNvSpPr/>
            <p:nvPr/>
          </p:nvSpPr>
          <p:spPr>
            <a:xfrm>
              <a:off x="3644250" y="247372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535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9" name="Google Shape;5629;p44"/>
            <p:cNvSpPr/>
            <p:nvPr/>
          </p:nvSpPr>
          <p:spPr>
            <a:xfrm>
              <a:off x="3644250" y="24737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lnTo>
                    <a:pt x="1" y="251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0" name="Google Shape;5630;p44"/>
            <p:cNvSpPr/>
            <p:nvPr/>
          </p:nvSpPr>
          <p:spPr>
            <a:xfrm>
              <a:off x="3644250" y="24737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1" name="Google Shape;5631;p44"/>
            <p:cNvSpPr/>
            <p:nvPr/>
          </p:nvSpPr>
          <p:spPr>
            <a:xfrm>
              <a:off x="3643625" y="247372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51"/>
                  </a:lnTo>
                  <a:lnTo>
                    <a:pt x="26" y="2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134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2" name="Google Shape;5632;p44"/>
            <p:cNvSpPr/>
            <p:nvPr/>
          </p:nvSpPr>
          <p:spPr>
            <a:xfrm>
              <a:off x="3643625" y="24737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3" name="Google Shape;5633;p44"/>
            <p:cNvSpPr/>
            <p:nvPr/>
          </p:nvSpPr>
          <p:spPr>
            <a:xfrm>
              <a:off x="3643625" y="2473725"/>
              <a:ext cx="25" cy="6275"/>
            </a:xfrm>
            <a:custGeom>
              <a:avLst/>
              <a:gdLst/>
              <a:ahLst/>
              <a:cxnLst/>
              <a:rect l="l" t="t" r="r" b="b"/>
              <a:pathLst>
                <a:path w="1" h="251" extrusionOk="0">
                  <a:moveTo>
                    <a:pt x="1" y="0"/>
                  </a:moveTo>
                  <a:lnTo>
                    <a:pt x="1" y="251"/>
                  </a:lnTo>
                  <a:cubicBezTo>
                    <a:pt x="1" y="251"/>
                    <a:pt x="1" y="251"/>
                    <a:pt x="1" y="251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132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4" name="Google Shape;5634;p44"/>
            <p:cNvSpPr/>
            <p:nvPr/>
          </p:nvSpPr>
          <p:spPr>
            <a:xfrm>
              <a:off x="3643000" y="2473725"/>
              <a:ext cx="650" cy="6275"/>
            </a:xfrm>
            <a:custGeom>
              <a:avLst/>
              <a:gdLst/>
              <a:ahLst/>
              <a:cxnLst/>
              <a:rect l="l" t="t" r="r" b="b"/>
              <a:pathLst>
                <a:path w="26" h="251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51"/>
                    <a:pt x="26" y="251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2133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5" name="Google Shape;5635;p44"/>
            <p:cNvSpPr/>
            <p:nvPr/>
          </p:nvSpPr>
          <p:spPr>
            <a:xfrm>
              <a:off x="3643000" y="2473725"/>
              <a:ext cx="25" cy="5650"/>
            </a:xfrm>
            <a:custGeom>
              <a:avLst/>
              <a:gdLst/>
              <a:ahLst/>
              <a:cxnLst/>
              <a:rect l="l" t="t" r="r" b="b"/>
              <a:pathLst>
                <a:path w="1" h="226" extrusionOk="0">
                  <a:moveTo>
                    <a:pt x="1" y="0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02E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6" name="Google Shape;5636;p44"/>
            <p:cNvSpPr/>
            <p:nvPr/>
          </p:nvSpPr>
          <p:spPr>
            <a:xfrm>
              <a:off x="3628600" y="2456950"/>
              <a:ext cx="29475" cy="17250"/>
            </a:xfrm>
            <a:custGeom>
              <a:avLst/>
              <a:gdLst/>
              <a:ahLst/>
              <a:cxnLst/>
              <a:rect l="l" t="t" r="r" b="b"/>
              <a:pathLst>
                <a:path w="1179" h="690" extrusionOk="0">
                  <a:moveTo>
                    <a:pt x="530" y="1"/>
                  </a:moveTo>
                  <a:cubicBezTo>
                    <a:pt x="508" y="1"/>
                    <a:pt x="489" y="7"/>
                    <a:pt x="477" y="19"/>
                  </a:cubicBezTo>
                  <a:lnTo>
                    <a:pt x="25" y="270"/>
                  </a:lnTo>
                  <a:cubicBezTo>
                    <a:pt x="0" y="295"/>
                    <a:pt x="0" y="320"/>
                    <a:pt x="25" y="345"/>
                  </a:cubicBezTo>
                  <a:lnTo>
                    <a:pt x="577" y="671"/>
                  </a:lnTo>
                  <a:cubicBezTo>
                    <a:pt x="589" y="684"/>
                    <a:pt x="608" y="690"/>
                    <a:pt x="630" y="690"/>
                  </a:cubicBezTo>
                  <a:cubicBezTo>
                    <a:pt x="652" y="690"/>
                    <a:pt x="677" y="684"/>
                    <a:pt x="702" y="671"/>
                  </a:cubicBezTo>
                  <a:lnTo>
                    <a:pt x="1153" y="395"/>
                  </a:lnTo>
                  <a:cubicBezTo>
                    <a:pt x="1178" y="395"/>
                    <a:pt x="1178" y="345"/>
                    <a:pt x="1153" y="320"/>
                  </a:cubicBezTo>
                  <a:lnTo>
                    <a:pt x="602" y="19"/>
                  </a:lnTo>
                  <a:cubicBezTo>
                    <a:pt x="577" y="7"/>
                    <a:pt x="552" y="1"/>
                    <a:pt x="530" y="1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7" name="Google Shape;5637;p44"/>
            <p:cNvSpPr/>
            <p:nvPr/>
          </p:nvSpPr>
          <p:spPr>
            <a:xfrm>
              <a:off x="3629850" y="2456800"/>
              <a:ext cx="26975" cy="15050"/>
            </a:xfrm>
            <a:custGeom>
              <a:avLst/>
              <a:gdLst/>
              <a:ahLst/>
              <a:cxnLst/>
              <a:rect l="l" t="t" r="r" b="b"/>
              <a:pathLst>
                <a:path w="1079" h="602" extrusionOk="0">
                  <a:moveTo>
                    <a:pt x="477" y="0"/>
                  </a:moveTo>
                  <a:cubicBezTo>
                    <a:pt x="477" y="0"/>
                    <a:pt x="452" y="0"/>
                    <a:pt x="427" y="25"/>
                  </a:cubicBezTo>
                  <a:cubicBezTo>
                    <a:pt x="427" y="25"/>
                    <a:pt x="0" y="276"/>
                    <a:pt x="0" y="276"/>
                  </a:cubicBezTo>
                  <a:lnTo>
                    <a:pt x="527" y="602"/>
                  </a:lnTo>
                  <a:lnTo>
                    <a:pt x="627" y="602"/>
                  </a:lnTo>
                  <a:cubicBezTo>
                    <a:pt x="627" y="602"/>
                    <a:pt x="1078" y="326"/>
                    <a:pt x="1078" y="326"/>
                  </a:cubicBezTo>
                  <a:lnTo>
                    <a:pt x="527" y="25"/>
                  </a:lnTo>
                  <a:cubicBezTo>
                    <a:pt x="527" y="0"/>
                    <a:pt x="502" y="0"/>
                    <a:pt x="477" y="0"/>
                  </a:cubicBez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8" name="Google Shape;5638;p44"/>
            <p:cNvSpPr/>
            <p:nvPr/>
          </p:nvSpPr>
          <p:spPr>
            <a:xfrm>
              <a:off x="3646150" y="2416700"/>
              <a:ext cx="110925" cy="70200"/>
            </a:xfrm>
            <a:custGeom>
              <a:avLst/>
              <a:gdLst/>
              <a:ahLst/>
              <a:cxnLst/>
              <a:rect l="l" t="t" r="r" b="b"/>
              <a:pathLst>
                <a:path w="4437" h="2808" extrusionOk="0">
                  <a:moveTo>
                    <a:pt x="4436" y="0"/>
                  </a:moveTo>
                  <a:lnTo>
                    <a:pt x="0" y="2582"/>
                  </a:lnTo>
                  <a:lnTo>
                    <a:pt x="0" y="2807"/>
                  </a:lnTo>
                  <a:lnTo>
                    <a:pt x="4436" y="226"/>
                  </a:lnTo>
                  <a:lnTo>
                    <a:pt x="443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9" name="Google Shape;5639;p44"/>
            <p:cNvSpPr/>
            <p:nvPr/>
          </p:nvSpPr>
          <p:spPr>
            <a:xfrm>
              <a:off x="3352900" y="2315825"/>
              <a:ext cx="286375" cy="171075"/>
            </a:xfrm>
            <a:custGeom>
              <a:avLst/>
              <a:gdLst/>
              <a:ahLst/>
              <a:cxnLst/>
              <a:rect l="l" t="t" r="r" b="b"/>
              <a:pathLst>
                <a:path w="11455" h="6843" extrusionOk="0">
                  <a:moveTo>
                    <a:pt x="1" y="0"/>
                  </a:moveTo>
                  <a:lnTo>
                    <a:pt x="1" y="226"/>
                  </a:lnTo>
                  <a:lnTo>
                    <a:pt x="11454" y="6842"/>
                  </a:lnTo>
                  <a:lnTo>
                    <a:pt x="11454" y="661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0" name="Google Shape;5640;p44"/>
            <p:cNvSpPr/>
            <p:nvPr/>
          </p:nvSpPr>
          <p:spPr>
            <a:xfrm>
              <a:off x="3644875" y="2481225"/>
              <a:ext cx="1300" cy="6300"/>
            </a:xfrm>
            <a:custGeom>
              <a:avLst/>
              <a:gdLst/>
              <a:ahLst/>
              <a:cxnLst/>
              <a:rect l="l" t="t" r="r" b="b"/>
              <a:pathLst>
                <a:path w="52" h="252" extrusionOk="0">
                  <a:moveTo>
                    <a:pt x="1" y="1"/>
                  </a:moveTo>
                  <a:lnTo>
                    <a:pt x="1" y="251"/>
                  </a:lnTo>
                  <a:cubicBezTo>
                    <a:pt x="26" y="251"/>
                    <a:pt x="51" y="226"/>
                    <a:pt x="51" y="226"/>
                  </a:cubicBezTo>
                  <a:lnTo>
                    <a:pt x="5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1" name="Google Shape;5641;p44"/>
            <p:cNvSpPr/>
            <p:nvPr/>
          </p:nvSpPr>
          <p:spPr>
            <a:xfrm>
              <a:off x="3644250" y="24812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6" y="1"/>
                  </a:moveTo>
                  <a:cubicBezTo>
                    <a:pt x="26" y="26"/>
                    <a:pt x="26" y="26"/>
                    <a:pt x="1" y="26"/>
                  </a:cubicBezTo>
                  <a:lnTo>
                    <a:pt x="1" y="251"/>
                  </a:lnTo>
                  <a:lnTo>
                    <a:pt x="26" y="25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2" name="Google Shape;5642;p44"/>
            <p:cNvSpPr/>
            <p:nvPr/>
          </p:nvSpPr>
          <p:spPr>
            <a:xfrm>
              <a:off x="3638625" y="3941775"/>
              <a:ext cx="114675" cy="53050"/>
            </a:xfrm>
            <a:custGeom>
              <a:avLst/>
              <a:gdLst/>
              <a:ahLst/>
              <a:cxnLst/>
              <a:rect l="l" t="t" r="r" b="b"/>
              <a:pathLst>
                <a:path w="4587" h="2122" extrusionOk="0">
                  <a:moveTo>
                    <a:pt x="3334" y="0"/>
                  </a:moveTo>
                  <a:cubicBezTo>
                    <a:pt x="3284" y="0"/>
                    <a:pt x="3233" y="25"/>
                    <a:pt x="3158" y="25"/>
                  </a:cubicBezTo>
                  <a:cubicBezTo>
                    <a:pt x="3158" y="25"/>
                    <a:pt x="3133" y="50"/>
                    <a:pt x="3108" y="50"/>
                  </a:cubicBezTo>
                  <a:cubicBezTo>
                    <a:pt x="3058" y="50"/>
                    <a:pt x="2983" y="75"/>
                    <a:pt x="2908" y="100"/>
                  </a:cubicBezTo>
                  <a:lnTo>
                    <a:pt x="2883" y="100"/>
                  </a:lnTo>
                  <a:cubicBezTo>
                    <a:pt x="2832" y="125"/>
                    <a:pt x="2782" y="151"/>
                    <a:pt x="2707" y="176"/>
                  </a:cubicBezTo>
                  <a:cubicBezTo>
                    <a:pt x="2682" y="201"/>
                    <a:pt x="2682" y="201"/>
                    <a:pt x="2657" y="201"/>
                  </a:cubicBezTo>
                  <a:cubicBezTo>
                    <a:pt x="2582" y="251"/>
                    <a:pt x="2507" y="276"/>
                    <a:pt x="2431" y="326"/>
                  </a:cubicBezTo>
                  <a:lnTo>
                    <a:pt x="226" y="1604"/>
                  </a:lnTo>
                  <a:cubicBezTo>
                    <a:pt x="101" y="1679"/>
                    <a:pt x="0" y="1830"/>
                    <a:pt x="0" y="1980"/>
                  </a:cubicBezTo>
                  <a:cubicBezTo>
                    <a:pt x="0" y="1980"/>
                    <a:pt x="0" y="2005"/>
                    <a:pt x="0" y="2030"/>
                  </a:cubicBezTo>
                  <a:lnTo>
                    <a:pt x="25" y="2030"/>
                  </a:lnTo>
                  <a:cubicBezTo>
                    <a:pt x="25" y="2030"/>
                    <a:pt x="25" y="2055"/>
                    <a:pt x="25" y="2055"/>
                  </a:cubicBezTo>
                  <a:cubicBezTo>
                    <a:pt x="25" y="2055"/>
                    <a:pt x="25" y="2055"/>
                    <a:pt x="25" y="2080"/>
                  </a:cubicBezTo>
                  <a:lnTo>
                    <a:pt x="50" y="2080"/>
                  </a:lnTo>
                  <a:cubicBezTo>
                    <a:pt x="50" y="2080"/>
                    <a:pt x="50" y="2080"/>
                    <a:pt x="50" y="2105"/>
                  </a:cubicBezTo>
                  <a:cubicBezTo>
                    <a:pt x="71" y="2116"/>
                    <a:pt x="92" y="2122"/>
                    <a:pt x="115" y="2122"/>
                  </a:cubicBezTo>
                  <a:cubicBezTo>
                    <a:pt x="146" y="2122"/>
                    <a:pt x="182" y="2110"/>
                    <a:pt x="226" y="2080"/>
                  </a:cubicBezTo>
                  <a:lnTo>
                    <a:pt x="2456" y="802"/>
                  </a:lnTo>
                  <a:cubicBezTo>
                    <a:pt x="2759" y="621"/>
                    <a:pt x="3061" y="537"/>
                    <a:pt x="3337" y="537"/>
                  </a:cubicBezTo>
                  <a:cubicBezTo>
                    <a:pt x="3404" y="537"/>
                    <a:pt x="3470" y="542"/>
                    <a:pt x="3534" y="552"/>
                  </a:cubicBezTo>
                  <a:cubicBezTo>
                    <a:pt x="3634" y="577"/>
                    <a:pt x="3735" y="627"/>
                    <a:pt x="3835" y="677"/>
                  </a:cubicBezTo>
                  <a:cubicBezTo>
                    <a:pt x="3860" y="702"/>
                    <a:pt x="3860" y="702"/>
                    <a:pt x="3885" y="727"/>
                  </a:cubicBezTo>
                  <a:cubicBezTo>
                    <a:pt x="3910" y="727"/>
                    <a:pt x="3910" y="727"/>
                    <a:pt x="3935" y="752"/>
                  </a:cubicBezTo>
                  <a:cubicBezTo>
                    <a:pt x="3935" y="752"/>
                    <a:pt x="3960" y="777"/>
                    <a:pt x="3985" y="802"/>
                  </a:cubicBezTo>
                  <a:cubicBezTo>
                    <a:pt x="3985" y="802"/>
                    <a:pt x="4010" y="802"/>
                    <a:pt x="4010" y="827"/>
                  </a:cubicBezTo>
                  <a:cubicBezTo>
                    <a:pt x="4035" y="852"/>
                    <a:pt x="4061" y="852"/>
                    <a:pt x="4061" y="877"/>
                  </a:cubicBezTo>
                  <a:cubicBezTo>
                    <a:pt x="4086" y="902"/>
                    <a:pt x="4086" y="902"/>
                    <a:pt x="4086" y="902"/>
                  </a:cubicBezTo>
                  <a:cubicBezTo>
                    <a:pt x="4111" y="953"/>
                    <a:pt x="4136" y="978"/>
                    <a:pt x="4161" y="1003"/>
                  </a:cubicBezTo>
                  <a:cubicBezTo>
                    <a:pt x="4161" y="1028"/>
                    <a:pt x="4186" y="1028"/>
                    <a:pt x="4211" y="1053"/>
                  </a:cubicBezTo>
                  <a:cubicBezTo>
                    <a:pt x="4221" y="1063"/>
                    <a:pt x="4236" y="1069"/>
                    <a:pt x="4255" y="1069"/>
                  </a:cubicBezTo>
                  <a:cubicBezTo>
                    <a:pt x="4282" y="1069"/>
                    <a:pt x="4317" y="1057"/>
                    <a:pt x="4361" y="1028"/>
                  </a:cubicBezTo>
                  <a:cubicBezTo>
                    <a:pt x="4386" y="1003"/>
                    <a:pt x="4411" y="978"/>
                    <a:pt x="4462" y="953"/>
                  </a:cubicBezTo>
                  <a:cubicBezTo>
                    <a:pt x="4562" y="827"/>
                    <a:pt x="4587" y="652"/>
                    <a:pt x="4537" y="577"/>
                  </a:cubicBezTo>
                  <a:cubicBezTo>
                    <a:pt x="4411" y="376"/>
                    <a:pt x="4261" y="226"/>
                    <a:pt x="4086" y="151"/>
                  </a:cubicBezTo>
                  <a:cubicBezTo>
                    <a:pt x="4061" y="125"/>
                    <a:pt x="4010" y="100"/>
                    <a:pt x="3960" y="75"/>
                  </a:cubicBezTo>
                  <a:lnTo>
                    <a:pt x="3935" y="75"/>
                  </a:lnTo>
                  <a:cubicBezTo>
                    <a:pt x="3885" y="50"/>
                    <a:pt x="3835" y="25"/>
                    <a:pt x="3785" y="25"/>
                  </a:cubicBezTo>
                  <a:lnTo>
                    <a:pt x="3735" y="25"/>
                  </a:lnTo>
                  <a:cubicBezTo>
                    <a:pt x="3685" y="0"/>
                    <a:pt x="3634" y="0"/>
                    <a:pt x="358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3" name="Google Shape;5643;p44"/>
            <p:cNvSpPr/>
            <p:nvPr/>
          </p:nvSpPr>
          <p:spPr>
            <a:xfrm>
              <a:off x="3643625" y="24818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4" name="Google Shape;5644;p44"/>
            <p:cNvSpPr/>
            <p:nvPr/>
          </p:nvSpPr>
          <p:spPr>
            <a:xfrm>
              <a:off x="3643000" y="24818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5" name="Google Shape;5645;p44"/>
            <p:cNvSpPr/>
            <p:nvPr/>
          </p:nvSpPr>
          <p:spPr>
            <a:xfrm>
              <a:off x="3642375" y="24818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6" name="Google Shape;5646;p44"/>
            <p:cNvSpPr/>
            <p:nvPr/>
          </p:nvSpPr>
          <p:spPr>
            <a:xfrm>
              <a:off x="3642375" y="2481850"/>
              <a:ext cx="25" cy="5675"/>
            </a:xfrm>
            <a:custGeom>
              <a:avLst/>
              <a:gdLst/>
              <a:ahLst/>
              <a:cxnLst/>
              <a:rect l="l" t="t" r="r" b="b"/>
              <a:pathLst>
                <a:path w="1" h="227" extrusionOk="0">
                  <a:moveTo>
                    <a:pt x="1" y="1"/>
                  </a:moveTo>
                  <a:lnTo>
                    <a:pt x="1" y="226"/>
                  </a:lnTo>
                  <a:cubicBezTo>
                    <a:pt x="1" y="226"/>
                    <a:pt x="1" y="226"/>
                    <a:pt x="1" y="226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7" name="Google Shape;5647;p44"/>
            <p:cNvSpPr/>
            <p:nvPr/>
          </p:nvSpPr>
          <p:spPr>
            <a:xfrm>
              <a:off x="3641750" y="24818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8" name="Google Shape;5648;p44"/>
            <p:cNvSpPr/>
            <p:nvPr/>
          </p:nvSpPr>
          <p:spPr>
            <a:xfrm>
              <a:off x="3641125" y="24818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9" name="Google Shape;5649;p44"/>
            <p:cNvSpPr/>
            <p:nvPr/>
          </p:nvSpPr>
          <p:spPr>
            <a:xfrm>
              <a:off x="3640500" y="2481850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1" y="1"/>
                  </a:moveTo>
                  <a:lnTo>
                    <a:pt x="1" y="226"/>
                  </a:lnTo>
                  <a:lnTo>
                    <a:pt x="26" y="226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0" name="Google Shape;5650;p44"/>
            <p:cNvSpPr/>
            <p:nvPr/>
          </p:nvSpPr>
          <p:spPr>
            <a:xfrm>
              <a:off x="3639875" y="24812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51"/>
                  </a:lnTo>
                  <a:lnTo>
                    <a:pt x="26" y="251"/>
                  </a:lnTo>
                  <a:lnTo>
                    <a:pt x="26" y="26"/>
                  </a:lnTo>
                  <a:cubicBezTo>
                    <a:pt x="26" y="1"/>
                    <a:pt x="26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1" name="Google Shape;5651;p44"/>
            <p:cNvSpPr/>
            <p:nvPr/>
          </p:nvSpPr>
          <p:spPr>
            <a:xfrm>
              <a:off x="3639250" y="2481225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0" y="1"/>
                  </a:moveTo>
                  <a:lnTo>
                    <a:pt x="0" y="226"/>
                  </a:lnTo>
                  <a:cubicBezTo>
                    <a:pt x="0" y="226"/>
                    <a:pt x="25" y="251"/>
                    <a:pt x="25" y="251"/>
                  </a:cubicBezTo>
                  <a:lnTo>
                    <a:pt x="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2" name="Google Shape;5652;p44"/>
            <p:cNvSpPr/>
            <p:nvPr/>
          </p:nvSpPr>
          <p:spPr>
            <a:xfrm>
              <a:off x="3263925" y="2226225"/>
              <a:ext cx="530100" cy="305775"/>
            </a:xfrm>
            <a:custGeom>
              <a:avLst/>
              <a:gdLst/>
              <a:ahLst/>
              <a:cxnLst/>
              <a:rect l="l" t="t" r="r" b="b"/>
              <a:pathLst>
                <a:path w="21204" h="12231" extrusionOk="0">
                  <a:moveTo>
                    <a:pt x="7040" y="5953"/>
                  </a:moveTo>
                  <a:cubicBezTo>
                    <a:pt x="7081" y="5953"/>
                    <a:pt x="7119" y="5965"/>
                    <a:pt x="7144" y="5990"/>
                  </a:cubicBezTo>
                  <a:lnTo>
                    <a:pt x="10828" y="8121"/>
                  </a:lnTo>
                  <a:cubicBezTo>
                    <a:pt x="10903" y="8146"/>
                    <a:pt x="10903" y="8221"/>
                    <a:pt x="10853" y="8246"/>
                  </a:cubicBezTo>
                  <a:lnTo>
                    <a:pt x="9349" y="9123"/>
                  </a:lnTo>
                  <a:lnTo>
                    <a:pt x="8773" y="9449"/>
                  </a:lnTo>
                  <a:cubicBezTo>
                    <a:pt x="8748" y="9461"/>
                    <a:pt x="8710" y="9468"/>
                    <a:pt x="8669" y="9468"/>
                  </a:cubicBezTo>
                  <a:cubicBezTo>
                    <a:pt x="8629" y="9468"/>
                    <a:pt x="8585" y="9461"/>
                    <a:pt x="8547" y="9449"/>
                  </a:cubicBezTo>
                  <a:lnTo>
                    <a:pt x="4863" y="7319"/>
                  </a:lnTo>
                  <a:cubicBezTo>
                    <a:pt x="4813" y="7268"/>
                    <a:pt x="4813" y="7218"/>
                    <a:pt x="4863" y="7193"/>
                  </a:cubicBezTo>
                  <a:lnTo>
                    <a:pt x="6918" y="5990"/>
                  </a:lnTo>
                  <a:cubicBezTo>
                    <a:pt x="6956" y="5965"/>
                    <a:pt x="7000" y="5953"/>
                    <a:pt x="7040" y="5953"/>
                  </a:cubicBezTo>
                  <a:close/>
                  <a:moveTo>
                    <a:pt x="8134" y="809"/>
                  </a:moveTo>
                  <a:cubicBezTo>
                    <a:pt x="8184" y="809"/>
                    <a:pt x="8234" y="815"/>
                    <a:pt x="8272" y="827"/>
                  </a:cubicBezTo>
                  <a:lnTo>
                    <a:pt x="19725" y="7444"/>
                  </a:lnTo>
                  <a:cubicBezTo>
                    <a:pt x="19800" y="7494"/>
                    <a:pt x="19800" y="7569"/>
                    <a:pt x="19725" y="7619"/>
                  </a:cubicBezTo>
                  <a:lnTo>
                    <a:pt x="15289" y="10201"/>
                  </a:lnTo>
                  <a:cubicBezTo>
                    <a:pt x="15251" y="10213"/>
                    <a:pt x="15201" y="10220"/>
                    <a:pt x="15151" y="10220"/>
                  </a:cubicBezTo>
                  <a:cubicBezTo>
                    <a:pt x="15101" y="10220"/>
                    <a:pt x="15051" y="10213"/>
                    <a:pt x="15013" y="10201"/>
                  </a:cubicBezTo>
                  <a:lnTo>
                    <a:pt x="3560" y="3584"/>
                  </a:lnTo>
                  <a:cubicBezTo>
                    <a:pt x="3485" y="3534"/>
                    <a:pt x="3485" y="3459"/>
                    <a:pt x="3560" y="3409"/>
                  </a:cubicBezTo>
                  <a:lnTo>
                    <a:pt x="7996" y="827"/>
                  </a:lnTo>
                  <a:cubicBezTo>
                    <a:pt x="8033" y="815"/>
                    <a:pt x="8084" y="809"/>
                    <a:pt x="8134" y="809"/>
                  </a:cubicBezTo>
                  <a:close/>
                  <a:moveTo>
                    <a:pt x="8535" y="0"/>
                  </a:moveTo>
                  <a:cubicBezTo>
                    <a:pt x="8422" y="0"/>
                    <a:pt x="8309" y="25"/>
                    <a:pt x="8221" y="75"/>
                  </a:cubicBezTo>
                  <a:lnTo>
                    <a:pt x="176" y="4762"/>
                  </a:lnTo>
                  <a:cubicBezTo>
                    <a:pt x="1" y="4862"/>
                    <a:pt x="1" y="5038"/>
                    <a:pt x="176" y="5138"/>
                  </a:cubicBezTo>
                  <a:lnTo>
                    <a:pt x="12332" y="12156"/>
                  </a:lnTo>
                  <a:cubicBezTo>
                    <a:pt x="12419" y="12206"/>
                    <a:pt x="12538" y="12231"/>
                    <a:pt x="12654" y="12231"/>
                  </a:cubicBezTo>
                  <a:cubicBezTo>
                    <a:pt x="12770" y="12231"/>
                    <a:pt x="12883" y="12206"/>
                    <a:pt x="12958" y="12156"/>
                  </a:cubicBezTo>
                  <a:lnTo>
                    <a:pt x="21028" y="7469"/>
                  </a:lnTo>
                  <a:cubicBezTo>
                    <a:pt x="21204" y="7369"/>
                    <a:pt x="21204" y="7218"/>
                    <a:pt x="21028" y="7118"/>
                  </a:cubicBezTo>
                  <a:lnTo>
                    <a:pt x="17896" y="5314"/>
                  </a:lnTo>
                  <a:lnTo>
                    <a:pt x="17695" y="5439"/>
                  </a:lnTo>
                  <a:lnTo>
                    <a:pt x="11755" y="2005"/>
                  </a:lnTo>
                  <a:lnTo>
                    <a:pt x="11981" y="1905"/>
                  </a:lnTo>
                  <a:lnTo>
                    <a:pt x="8848" y="75"/>
                  </a:lnTo>
                  <a:cubicBezTo>
                    <a:pt x="8760" y="25"/>
                    <a:pt x="8647" y="0"/>
                    <a:pt x="853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3" name="Google Shape;5653;p44"/>
            <p:cNvSpPr/>
            <p:nvPr/>
          </p:nvSpPr>
          <p:spPr>
            <a:xfrm>
              <a:off x="3621700" y="2366725"/>
              <a:ext cx="30100" cy="16775"/>
            </a:xfrm>
            <a:custGeom>
              <a:avLst/>
              <a:gdLst/>
              <a:ahLst/>
              <a:cxnLst/>
              <a:rect l="l" t="t" r="r" b="b"/>
              <a:pathLst>
                <a:path w="1204" h="671" extrusionOk="0">
                  <a:moveTo>
                    <a:pt x="555" y="1"/>
                  </a:moveTo>
                  <a:cubicBezTo>
                    <a:pt x="533" y="1"/>
                    <a:pt x="514" y="7"/>
                    <a:pt x="502" y="19"/>
                  </a:cubicBezTo>
                  <a:lnTo>
                    <a:pt x="51" y="270"/>
                  </a:lnTo>
                  <a:cubicBezTo>
                    <a:pt x="1" y="295"/>
                    <a:pt x="1" y="320"/>
                    <a:pt x="51" y="345"/>
                  </a:cubicBezTo>
                  <a:lnTo>
                    <a:pt x="602" y="671"/>
                  </a:lnTo>
                  <a:lnTo>
                    <a:pt x="727" y="671"/>
                  </a:lnTo>
                  <a:lnTo>
                    <a:pt x="1154" y="395"/>
                  </a:lnTo>
                  <a:cubicBezTo>
                    <a:pt x="1204" y="395"/>
                    <a:pt x="1204" y="345"/>
                    <a:pt x="1154" y="320"/>
                  </a:cubicBezTo>
                  <a:lnTo>
                    <a:pt x="627" y="19"/>
                  </a:lnTo>
                  <a:cubicBezTo>
                    <a:pt x="602" y="7"/>
                    <a:pt x="577" y="1"/>
                    <a:pt x="555" y="1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4" name="Google Shape;5654;p44"/>
            <p:cNvSpPr/>
            <p:nvPr/>
          </p:nvSpPr>
          <p:spPr>
            <a:xfrm>
              <a:off x="3622950" y="2366575"/>
              <a:ext cx="27600" cy="15050"/>
            </a:xfrm>
            <a:custGeom>
              <a:avLst/>
              <a:gdLst/>
              <a:ahLst/>
              <a:cxnLst/>
              <a:rect l="l" t="t" r="r" b="b"/>
              <a:pathLst>
                <a:path w="1104" h="602" extrusionOk="0">
                  <a:moveTo>
                    <a:pt x="502" y="0"/>
                  </a:moveTo>
                  <a:cubicBezTo>
                    <a:pt x="502" y="0"/>
                    <a:pt x="477" y="0"/>
                    <a:pt x="452" y="25"/>
                  </a:cubicBezTo>
                  <a:cubicBezTo>
                    <a:pt x="452" y="25"/>
                    <a:pt x="26" y="276"/>
                    <a:pt x="1" y="276"/>
                  </a:cubicBezTo>
                  <a:lnTo>
                    <a:pt x="26" y="276"/>
                  </a:lnTo>
                  <a:lnTo>
                    <a:pt x="552" y="602"/>
                  </a:lnTo>
                  <a:lnTo>
                    <a:pt x="652" y="602"/>
                  </a:lnTo>
                  <a:cubicBezTo>
                    <a:pt x="652" y="602"/>
                    <a:pt x="1104" y="326"/>
                    <a:pt x="1104" y="326"/>
                  </a:cubicBezTo>
                  <a:lnTo>
                    <a:pt x="552" y="25"/>
                  </a:lnTo>
                  <a:cubicBezTo>
                    <a:pt x="552" y="0"/>
                    <a:pt x="527" y="0"/>
                    <a:pt x="502" y="0"/>
                  </a:cubicBez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5" name="Google Shape;5655;p44"/>
            <p:cNvSpPr/>
            <p:nvPr/>
          </p:nvSpPr>
          <p:spPr>
            <a:xfrm>
              <a:off x="3683100" y="2401825"/>
              <a:ext cx="29475" cy="17250"/>
            </a:xfrm>
            <a:custGeom>
              <a:avLst/>
              <a:gdLst/>
              <a:ahLst/>
              <a:cxnLst/>
              <a:rect l="l" t="t" r="r" b="b"/>
              <a:pathLst>
                <a:path w="1179" h="690" extrusionOk="0">
                  <a:moveTo>
                    <a:pt x="530" y="0"/>
                  </a:moveTo>
                  <a:cubicBezTo>
                    <a:pt x="508" y="0"/>
                    <a:pt x="490" y="6"/>
                    <a:pt x="477" y="19"/>
                  </a:cubicBezTo>
                  <a:lnTo>
                    <a:pt x="26" y="270"/>
                  </a:lnTo>
                  <a:cubicBezTo>
                    <a:pt x="1" y="295"/>
                    <a:pt x="1" y="320"/>
                    <a:pt x="26" y="345"/>
                  </a:cubicBezTo>
                  <a:lnTo>
                    <a:pt x="577" y="671"/>
                  </a:lnTo>
                  <a:cubicBezTo>
                    <a:pt x="590" y="683"/>
                    <a:pt x="609" y="689"/>
                    <a:pt x="630" y="689"/>
                  </a:cubicBezTo>
                  <a:cubicBezTo>
                    <a:pt x="652" y="689"/>
                    <a:pt x="677" y="683"/>
                    <a:pt x="703" y="671"/>
                  </a:cubicBezTo>
                  <a:lnTo>
                    <a:pt x="1129" y="395"/>
                  </a:lnTo>
                  <a:cubicBezTo>
                    <a:pt x="1179" y="395"/>
                    <a:pt x="1179" y="345"/>
                    <a:pt x="1129" y="320"/>
                  </a:cubicBezTo>
                  <a:lnTo>
                    <a:pt x="602" y="19"/>
                  </a:lnTo>
                  <a:cubicBezTo>
                    <a:pt x="577" y="6"/>
                    <a:pt x="552" y="0"/>
                    <a:pt x="530" y="0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6" name="Google Shape;5656;p44"/>
            <p:cNvSpPr/>
            <p:nvPr/>
          </p:nvSpPr>
          <p:spPr>
            <a:xfrm>
              <a:off x="3683725" y="2401650"/>
              <a:ext cx="27600" cy="15075"/>
            </a:xfrm>
            <a:custGeom>
              <a:avLst/>
              <a:gdLst/>
              <a:ahLst/>
              <a:cxnLst/>
              <a:rect l="l" t="t" r="r" b="b"/>
              <a:pathLst>
                <a:path w="1104" h="603" extrusionOk="0">
                  <a:moveTo>
                    <a:pt x="502" y="1"/>
                  </a:moveTo>
                  <a:cubicBezTo>
                    <a:pt x="502" y="1"/>
                    <a:pt x="477" y="1"/>
                    <a:pt x="452" y="26"/>
                  </a:cubicBezTo>
                  <a:cubicBezTo>
                    <a:pt x="452" y="26"/>
                    <a:pt x="26" y="277"/>
                    <a:pt x="1" y="277"/>
                  </a:cubicBezTo>
                  <a:lnTo>
                    <a:pt x="26" y="277"/>
                  </a:lnTo>
                  <a:lnTo>
                    <a:pt x="552" y="602"/>
                  </a:lnTo>
                  <a:lnTo>
                    <a:pt x="652" y="602"/>
                  </a:lnTo>
                  <a:cubicBezTo>
                    <a:pt x="652" y="602"/>
                    <a:pt x="1104" y="327"/>
                    <a:pt x="1104" y="327"/>
                  </a:cubicBezTo>
                  <a:lnTo>
                    <a:pt x="552" y="26"/>
                  </a:lnTo>
                  <a:cubicBezTo>
                    <a:pt x="552" y="1"/>
                    <a:pt x="527" y="1"/>
                    <a:pt x="502" y="1"/>
                  </a:cubicBez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7" name="Google Shape;5657;p44"/>
            <p:cNvSpPr/>
            <p:nvPr/>
          </p:nvSpPr>
          <p:spPr>
            <a:xfrm>
              <a:off x="3351025" y="2246275"/>
              <a:ext cx="407300" cy="235600"/>
            </a:xfrm>
            <a:custGeom>
              <a:avLst/>
              <a:gdLst/>
              <a:ahLst/>
              <a:cxnLst/>
              <a:rect l="l" t="t" r="r" b="b"/>
              <a:pathLst>
                <a:path w="16292" h="9424" extrusionOk="0">
                  <a:moveTo>
                    <a:pt x="4587" y="307"/>
                  </a:moveTo>
                  <a:cubicBezTo>
                    <a:pt x="4606" y="307"/>
                    <a:pt x="4625" y="314"/>
                    <a:pt x="4637" y="326"/>
                  </a:cubicBezTo>
                  <a:lnTo>
                    <a:pt x="5214" y="652"/>
                  </a:lnTo>
                  <a:cubicBezTo>
                    <a:pt x="5239" y="677"/>
                    <a:pt x="5239" y="702"/>
                    <a:pt x="5214" y="702"/>
                  </a:cubicBezTo>
                  <a:lnTo>
                    <a:pt x="4988" y="852"/>
                  </a:lnTo>
                  <a:lnTo>
                    <a:pt x="4888" y="852"/>
                  </a:lnTo>
                  <a:lnTo>
                    <a:pt x="4311" y="502"/>
                  </a:lnTo>
                  <a:cubicBezTo>
                    <a:pt x="4286" y="502"/>
                    <a:pt x="4286" y="476"/>
                    <a:pt x="4311" y="451"/>
                  </a:cubicBezTo>
                  <a:lnTo>
                    <a:pt x="4537" y="326"/>
                  </a:lnTo>
                  <a:cubicBezTo>
                    <a:pt x="4549" y="314"/>
                    <a:pt x="4568" y="307"/>
                    <a:pt x="4587" y="307"/>
                  </a:cubicBezTo>
                  <a:close/>
                  <a:moveTo>
                    <a:pt x="4086" y="608"/>
                  </a:moveTo>
                  <a:cubicBezTo>
                    <a:pt x="4111" y="608"/>
                    <a:pt x="4136" y="614"/>
                    <a:pt x="4161" y="627"/>
                  </a:cubicBezTo>
                  <a:lnTo>
                    <a:pt x="4687" y="928"/>
                  </a:lnTo>
                  <a:cubicBezTo>
                    <a:pt x="4737" y="953"/>
                    <a:pt x="4737" y="978"/>
                    <a:pt x="4687" y="1003"/>
                  </a:cubicBezTo>
                  <a:lnTo>
                    <a:pt x="4261" y="1278"/>
                  </a:lnTo>
                  <a:lnTo>
                    <a:pt x="4111" y="1278"/>
                  </a:lnTo>
                  <a:lnTo>
                    <a:pt x="3584" y="953"/>
                  </a:lnTo>
                  <a:cubicBezTo>
                    <a:pt x="3534" y="928"/>
                    <a:pt x="3534" y="903"/>
                    <a:pt x="3584" y="877"/>
                  </a:cubicBezTo>
                  <a:lnTo>
                    <a:pt x="4011" y="627"/>
                  </a:lnTo>
                  <a:cubicBezTo>
                    <a:pt x="4036" y="614"/>
                    <a:pt x="4061" y="608"/>
                    <a:pt x="4086" y="608"/>
                  </a:cubicBezTo>
                  <a:close/>
                  <a:moveTo>
                    <a:pt x="5389" y="783"/>
                  </a:moveTo>
                  <a:cubicBezTo>
                    <a:pt x="5408" y="783"/>
                    <a:pt x="5427" y="790"/>
                    <a:pt x="5439" y="802"/>
                  </a:cubicBezTo>
                  <a:lnTo>
                    <a:pt x="6016" y="1128"/>
                  </a:lnTo>
                  <a:cubicBezTo>
                    <a:pt x="6041" y="1153"/>
                    <a:pt x="6041" y="1178"/>
                    <a:pt x="6016" y="1178"/>
                  </a:cubicBezTo>
                  <a:lnTo>
                    <a:pt x="5790" y="1304"/>
                  </a:lnTo>
                  <a:cubicBezTo>
                    <a:pt x="5777" y="1316"/>
                    <a:pt x="5759" y="1322"/>
                    <a:pt x="5740" y="1322"/>
                  </a:cubicBezTo>
                  <a:cubicBezTo>
                    <a:pt x="5721" y="1322"/>
                    <a:pt x="5702" y="1316"/>
                    <a:pt x="5690" y="1304"/>
                  </a:cubicBezTo>
                  <a:lnTo>
                    <a:pt x="5113" y="978"/>
                  </a:lnTo>
                  <a:cubicBezTo>
                    <a:pt x="5088" y="953"/>
                    <a:pt x="5088" y="928"/>
                    <a:pt x="5113" y="928"/>
                  </a:cubicBezTo>
                  <a:lnTo>
                    <a:pt x="5339" y="802"/>
                  </a:lnTo>
                  <a:cubicBezTo>
                    <a:pt x="5351" y="790"/>
                    <a:pt x="5370" y="783"/>
                    <a:pt x="5389" y="783"/>
                  </a:cubicBezTo>
                  <a:close/>
                  <a:moveTo>
                    <a:pt x="4963" y="1078"/>
                  </a:moveTo>
                  <a:lnTo>
                    <a:pt x="5514" y="1404"/>
                  </a:lnTo>
                  <a:cubicBezTo>
                    <a:pt x="5539" y="1429"/>
                    <a:pt x="5539" y="1454"/>
                    <a:pt x="5514" y="1479"/>
                  </a:cubicBezTo>
                  <a:lnTo>
                    <a:pt x="5063" y="1730"/>
                  </a:lnTo>
                  <a:cubicBezTo>
                    <a:pt x="5051" y="1742"/>
                    <a:pt x="5026" y="1748"/>
                    <a:pt x="5001" y="1748"/>
                  </a:cubicBezTo>
                  <a:cubicBezTo>
                    <a:pt x="4975" y="1748"/>
                    <a:pt x="4950" y="1742"/>
                    <a:pt x="4938" y="1730"/>
                  </a:cubicBezTo>
                  <a:lnTo>
                    <a:pt x="4387" y="1429"/>
                  </a:lnTo>
                  <a:cubicBezTo>
                    <a:pt x="4361" y="1404"/>
                    <a:pt x="4361" y="1379"/>
                    <a:pt x="4387" y="1354"/>
                  </a:cubicBezTo>
                  <a:lnTo>
                    <a:pt x="4838" y="1078"/>
                  </a:lnTo>
                  <a:close/>
                  <a:moveTo>
                    <a:pt x="6241" y="1253"/>
                  </a:moveTo>
                  <a:lnTo>
                    <a:pt x="6818" y="1604"/>
                  </a:lnTo>
                  <a:cubicBezTo>
                    <a:pt x="6843" y="1604"/>
                    <a:pt x="6843" y="1629"/>
                    <a:pt x="6818" y="1654"/>
                  </a:cubicBezTo>
                  <a:lnTo>
                    <a:pt x="6592" y="1780"/>
                  </a:lnTo>
                  <a:cubicBezTo>
                    <a:pt x="6579" y="1792"/>
                    <a:pt x="6567" y="1799"/>
                    <a:pt x="6554" y="1799"/>
                  </a:cubicBezTo>
                  <a:cubicBezTo>
                    <a:pt x="6542" y="1799"/>
                    <a:pt x="6529" y="1792"/>
                    <a:pt x="6517" y="1780"/>
                  </a:cubicBezTo>
                  <a:lnTo>
                    <a:pt x="5940" y="1454"/>
                  </a:lnTo>
                  <a:cubicBezTo>
                    <a:pt x="5915" y="1429"/>
                    <a:pt x="5915" y="1404"/>
                    <a:pt x="5940" y="1404"/>
                  </a:cubicBezTo>
                  <a:lnTo>
                    <a:pt x="6166" y="1253"/>
                  </a:lnTo>
                  <a:close/>
                  <a:moveTo>
                    <a:pt x="2657" y="1479"/>
                  </a:moveTo>
                  <a:lnTo>
                    <a:pt x="3209" y="1805"/>
                  </a:lnTo>
                  <a:cubicBezTo>
                    <a:pt x="3234" y="1830"/>
                    <a:pt x="3234" y="1855"/>
                    <a:pt x="3209" y="1880"/>
                  </a:cubicBezTo>
                  <a:lnTo>
                    <a:pt x="2757" y="2131"/>
                  </a:lnTo>
                  <a:cubicBezTo>
                    <a:pt x="2745" y="2143"/>
                    <a:pt x="2720" y="2149"/>
                    <a:pt x="2695" y="2149"/>
                  </a:cubicBezTo>
                  <a:cubicBezTo>
                    <a:pt x="2670" y="2149"/>
                    <a:pt x="2645" y="2143"/>
                    <a:pt x="2632" y="2131"/>
                  </a:cubicBezTo>
                  <a:lnTo>
                    <a:pt x="2081" y="1830"/>
                  </a:lnTo>
                  <a:cubicBezTo>
                    <a:pt x="2056" y="1805"/>
                    <a:pt x="2056" y="1780"/>
                    <a:pt x="2081" y="1755"/>
                  </a:cubicBezTo>
                  <a:lnTo>
                    <a:pt x="2532" y="1479"/>
                  </a:lnTo>
                  <a:close/>
                  <a:moveTo>
                    <a:pt x="3346" y="1059"/>
                  </a:moveTo>
                  <a:cubicBezTo>
                    <a:pt x="3378" y="1059"/>
                    <a:pt x="3409" y="1065"/>
                    <a:pt x="3434" y="1078"/>
                  </a:cubicBezTo>
                  <a:lnTo>
                    <a:pt x="4762" y="1830"/>
                  </a:lnTo>
                  <a:cubicBezTo>
                    <a:pt x="4788" y="1855"/>
                    <a:pt x="4788" y="1880"/>
                    <a:pt x="4762" y="1905"/>
                  </a:cubicBezTo>
                  <a:lnTo>
                    <a:pt x="4311" y="2181"/>
                  </a:lnTo>
                  <a:lnTo>
                    <a:pt x="4186" y="2181"/>
                  </a:lnTo>
                  <a:lnTo>
                    <a:pt x="2858" y="1404"/>
                  </a:lnTo>
                  <a:cubicBezTo>
                    <a:pt x="2808" y="1379"/>
                    <a:pt x="2808" y="1329"/>
                    <a:pt x="2858" y="1304"/>
                  </a:cubicBezTo>
                  <a:lnTo>
                    <a:pt x="3259" y="1078"/>
                  </a:lnTo>
                  <a:cubicBezTo>
                    <a:pt x="3284" y="1065"/>
                    <a:pt x="3315" y="1059"/>
                    <a:pt x="3346" y="1059"/>
                  </a:cubicBezTo>
                  <a:close/>
                  <a:moveTo>
                    <a:pt x="5712" y="1535"/>
                  </a:moveTo>
                  <a:cubicBezTo>
                    <a:pt x="5734" y="1535"/>
                    <a:pt x="5752" y="1542"/>
                    <a:pt x="5765" y="1554"/>
                  </a:cubicBezTo>
                  <a:lnTo>
                    <a:pt x="6316" y="1880"/>
                  </a:lnTo>
                  <a:cubicBezTo>
                    <a:pt x="6341" y="1880"/>
                    <a:pt x="6341" y="1930"/>
                    <a:pt x="6316" y="1955"/>
                  </a:cubicBezTo>
                  <a:lnTo>
                    <a:pt x="5865" y="2206"/>
                  </a:lnTo>
                  <a:cubicBezTo>
                    <a:pt x="5853" y="2218"/>
                    <a:pt x="5834" y="2225"/>
                    <a:pt x="5812" y="2225"/>
                  </a:cubicBezTo>
                  <a:cubicBezTo>
                    <a:pt x="5790" y="2225"/>
                    <a:pt x="5765" y="2218"/>
                    <a:pt x="5740" y="2206"/>
                  </a:cubicBezTo>
                  <a:lnTo>
                    <a:pt x="5189" y="1880"/>
                  </a:lnTo>
                  <a:cubicBezTo>
                    <a:pt x="5163" y="1880"/>
                    <a:pt x="5163" y="1830"/>
                    <a:pt x="5189" y="1805"/>
                  </a:cubicBezTo>
                  <a:lnTo>
                    <a:pt x="5640" y="1554"/>
                  </a:lnTo>
                  <a:cubicBezTo>
                    <a:pt x="5665" y="1542"/>
                    <a:pt x="5690" y="1535"/>
                    <a:pt x="5712" y="1535"/>
                  </a:cubicBezTo>
                  <a:close/>
                  <a:moveTo>
                    <a:pt x="7018" y="1711"/>
                  </a:moveTo>
                  <a:cubicBezTo>
                    <a:pt x="7037" y="1711"/>
                    <a:pt x="7056" y="1717"/>
                    <a:pt x="7068" y="1730"/>
                  </a:cubicBezTo>
                  <a:lnTo>
                    <a:pt x="7645" y="2055"/>
                  </a:lnTo>
                  <a:cubicBezTo>
                    <a:pt x="7670" y="2080"/>
                    <a:pt x="7670" y="2106"/>
                    <a:pt x="7645" y="2131"/>
                  </a:cubicBezTo>
                  <a:lnTo>
                    <a:pt x="7419" y="2256"/>
                  </a:lnTo>
                  <a:lnTo>
                    <a:pt x="7319" y="2256"/>
                  </a:lnTo>
                  <a:lnTo>
                    <a:pt x="6742" y="1905"/>
                  </a:lnTo>
                  <a:cubicBezTo>
                    <a:pt x="6717" y="1905"/>
                    <a:pt x="6717" y="1880"/>
                    <a:pt x="6742" y="1855"/>
                  </a:cubicBezTo>
                  <a:lnTo>
                    <a:pt x="6968" y="1730"/>
                  </a:lnTo>
                  <a:cubicBezTo>
                    <a:pt x="6981" y="1717"/>
                    <a:pt x="6999" y="1711"/>
                    <a:pt x="7018" y="1711"/>
                  </a:cubicBezTo>
                  <a:close/>
                  <a:moveTo>
                    <a:pt x="1843" y="1911"/>
                  </a:moveTo>
                  <a:cubicBezTo>
                    <a:pt x="1868" y="1911"/>
                    <a:pt x="1893" y="1918"/>
                    <a:pt x="1905" y="1930"/>
                  </a:cubicBezTo>
                  <a:lnTo>
                    <a:pt x="2457" y="2231"/>
                  </a:lnTo>
                  <a:cubicBezTo>
                    <a:pt x="2482" y="2256"/>
                    <a:pt x="2482" y="2281"/>
                    <a:pt x="2457" y="2306"/>
                  </a:cubicBezTo>
                  <a:lnTo>
                    <a:pt x="2006" y="2582"/>
                  </a:lnTo>
                  <a:lnTo>
                    <a:pt x="1880" y="2582"/>
                  </a:lnTo>
                  <a:lnTo>
                    <a:pt x="1329" y="2256"/>
                  </a:lnTo>
                  <a:cubicBezTo>
                    <a:pt x="1304" y="2231"/>
                    <a:pt x="1304" y="2206"/>
                    <a:pt x="1329" y="2181"/>
                  </a:cubicBezTo>
                  <a:lnTo>
                    <a:pt x="1780" y="1930"/>
                  </a:lnTo>
                  <a:cubicBezTo>
                    <a:pt x="1793" y="1918"/>
                    <a:pt x="1818" y="1911"/>
                    <a:pt x="1843" y="1911"/>
                  </a:cubicBezTo>
                  <a:close/>
                  <a:moveTo>
                    <a:pt x="3406" y="1936"/>
                  </a:moveTo>
                  <a:cubicBezTo>
                    <a:pt x="3428" y="1936"/>
                    <a:pt x="3447" y="1943"/>
                    <a:pt x="3459" y="1955"/>
                  </a:cubicBezTo>
                  <a:lnTo>
                    <a:pt x="4011" y="2281"/>
                  </a:lnTo>
                  <a:cubicBezTo>
                    <a:pt x="4036" y="2281"/>
                    <a:pt x="4036" y="2331"/>
                    <a:pt x="4011" y="2356"/>
                  </a:cubicBezTo>
                  <a:lnTo>
                    <a:pt x="3559" y="2607"/>
                  </a:lnTo>
                  <a:cubicBezTo>
                    <a:pt x="3547" y="2619"/>
                    <a:pt x="3528" y="2626"/>
                    <a:pt x="3506" y="2626"/>
                  </a:cubicBezTo>
                  <a:cubicBezTo>
                    <a:pt x="3484" y="2626"/>
                    <a:pt x="3459" y="2619"/>
                    <a:pt x="3434" y="2607"/>
                  </a:cubicBezTo>
                  <a:lnTo>
                    <a:pt x="2883" y="2281"/>
                  </a:lnTo>
                  <a:cubicBezTo>
                    <a:pt x="2858" y="2281"/>
                    <a:pt x="2858" y="2231"/>
                    <a:pt x="2883" y="2206"/>
                  </a:cubicBezTo>
                  <a:lnTo>
                    <a:pt x="3334" y="1955"/>
                  </a:lnTo>
                  <a:cubicBezTo>
                    <a:pt x="3359" y="1943"/>
                    <a:pt x="3384" y="1936"/>
                    <a:pt x="3406" y="1936"/>
                  </a:cubicBezTo>
                  <a:close/>
                  <a:moveTo>
                    <a:pt x="5038" y="1980"/>
                  </a:moveTo>
                  <a:lnTo>
                    <a:pt x="5564" y="2306"/>
                  </a:lnTo>
                  <a:cubicBezTo>
                    <a:pt x="5615" y="2331"/>
                    <a:pt x="5615" y="2356"/>
                    <a:pt x="5564" y="2381"/>
                  </a:cubicBezTo>
                  <a:lnTo>
                    <a:pt x="5113" y="2632"/>
                  </a:lnTo>
                  <a:cubicBezTo>
                    <a:pt x="5101" y="2644"/>
                    <a:pt x="5082" y="2651"/>
                    <a:pt x="5060" y="2651"/>
                  </a:cubicBezTo>
                  <a:cubicBezTo>
                    <a:pt x="5038" y="2651"/>
                    <a:pt x="5013" y="2644"/>
                    <a:pt x="4988" y="2632"/>
                  </a:cubicBezTo>
                  <a:lnTo>
                    <a:pt x="4462" y="2331"/>
                  </a:lnTo>
                  <a:cubicBezTo>
                    <a:pt x="4412" y="2306"/>
                    <a:pt x="4412" y="2281"/>
                    <a:pt x="4462" y="2256"/>
                  </a:cubicBezTo>
                  <a:lnTo>
                    <a:pt x="4888" y="2005"/>
                  </a:lnTo>
                  <a:cubicBezTo>
                    <a:pt x="4938" y="1980"/>
                    <a:pt x="4988" y="1980"/>
                    <a:pt x="5038" y="1980"/>
                  </a:cubicBezTo>
                  <a:close/>
                  <a:moveTo>
                    <a:pt x="6520" y="2012"/>
                  </a:moveTo>
                  <a:cubicBezTo>
                    <a:pt x="6542" y="2012"/>
                    <a:pt x="6567" y="2018"/>
                    <a:pt x="6592" y="2030"/>
                  </a:cubicBezTo>
                  <a:lnTo>
                    <a:pt x="7118" y="2331"/>
                  </a:lnTo>
                  <a:cubicBezTo>
                    <a:pt x="7168" y="2356"/>
                    <a:pt x="7168" y="2406"/>
                    <a:pt x="7118" y="2406"/>
                  </a:cubicBezTo>
                  <a:lnTo>
                    <a:pt x="6692" y="2682"/>
                  </a:lnTo>
                  <a:lnTo>
                    <a:pt x="6542" y="2682"/>
                  </a:lnTo>
                  <a:lnTo>
                    <a:pt x="6016" y="2356"/>
                  </a:lnTo>
                  <a:cubicBezTo>
                    <a:pt x="5965" y="2331"/>
                    <a:pt x="5965" y="2306"/>
                    <a:pt x="6016" y="2281"/>
                  </a:cubicBezTo>
                  <a:lnTo>
                    <a:pt x="6467" y="2030"/>
                  </a:lnTo>
                  <a:cubicBezTo>
                    <a:pt x="6479" y="2018"/>
                    <a:pt x="6498" y="2012"/>
                    <a:pt x="6520" y="2012"/>
                  </a:cubicBezTo>
                  <a:close/>
                  <a:moveTo>
                    <a:pt x="7820" y="2187"/>
                  </a:moveTo>
                  <a:cubicBezTo>
                    <a:pt x="7839" y="2187"/>
                    <a:pt x="7858" y="2193"/>
                    <a:pt x="7870" y="2206"/>
                  </a:cubicBezTo>
                  <a:lnTo>
                    <a:pt x="8447" y="2532"/>
                  </a:lnTo>
                  <a:cubicBezTo>
                    <a:pt x="8472" y="2557"/>
                    <a:pt x="8472" y="2582"/>
                    <a:pt x="8447" y="2582"/>
                  </a:cubicBezTo>
                  <a:lnTo>
                    <a:pt x="8221" y="2707"/>
                  </a:lnTo>
                  <a:cubicBezTo>
                    <a:pt x="8209" y="2720"/>
                    <a:pt x="8190" y="2726"/>
                    <a:pt x="8171" y="2726"/>
                  </a:cubicBezTo>
                  <a:cubicBezTo>
                    <a:pt x="8152" y="2726"/>
                    <a:pt x="8133" y="2720"/>
                    <a:pt x="8121" y="2707"/>
                  </a:cubicBezTo>
                  <a:lnTo>
                    <a:pt x="7544" y="2381"/>
                  </a:lnTo>
                  <a:cubicBezTo>
                    <a:pt x="7519" y="2356"/>
                    <a:pt x="7519" y="2331"/>
                    <a:pt x="7544" y="2331"/>
                  </a:cubicBezTo>
                  <a:lnTo>
                    <a:pt x="7770" y="2206"/>
                  </a:lnTo>
                  <a:cubicBezTo>
                    <a:pt x="7783" y="2193"/>
                    <a:pt x="7801" y="2187"/>
                    <a:pt x="7820" y="2187"/>
                  </a:cubicBezTo>
                  <a:close/>
                  <a:moveTo>
                    <a:pt x="1100" y="2337"/>
                  </a:moveTo>
                  <a:cubicBezTo>
                    <a:pt x="1122" y="2337"/>
                    <a:pt x="1141" y="2344"/>
                    <a:pt x="1153" y="2356"/>
                  </a:cubicBezTo>
                  <a:lnTo>
                    <a:pt x="1705" y="2682"/>
                  </a:lnTo>
                  <a:cubicBezTo>
                    <a:pt x="1730" y="2682"/>
                    <a:pt x="1730" y="2732"/>
                    <a:pt x="1705" y="2757"/>
                  </a:cubicBezTo>
                  <a:lnTo>
                    <a:pt x="1254" y="3008"/>
                  </a:lnTo>
                  <a:cubicBezTo>
                    <a:pt x="1241" y="3020"/>
                    <a:pt x="1222" y="3027"/>
                    <a:pt x="1200" y="3027"/>
                  </a:cubicBezTo>
                  <a:cubicBezTo>
                    <a:pt x="1178" y="3027"/>
                    <a:pt x="1153" y="3020"/>
                    <a:pt x="1128" y="3008"/>
                  </a:cubicBezTo>
                  <a:lnTo>
                    <a:pt x="602" y="2682"/>
                  </a:lnTo>
                  <a:cubicBezTo>
                    <a:pt x="552" y="2682"/>
                    <a:pt x="552" y="2632"/>
                    <a:pt x="577" y="2607"/>
                  </a:cubicBezTo>
                  <a:lnTo>
                    <a:pt x="1028" y="2356"/>
                  </a:lnTo>
                  <a:cubicBezTo>
                    <a:pt x="1053" y="2344"/>
                    <a:pt x="1078" y="2337"/>
                    <a:pt x="1100" y="2337"/>
                  </a:cubicBezTo>
                  <a:close/>
                  <a:moveTo>
                    <a:pt x="2732" y="2381"/>
                  </a:moveTo>
                  <a:lnTo>
                    <a:pt x="3259" y="2707"/>
                  </a:lnTo>
                  <a:cubicBezTo>
                    <a:pt x="3309" y="2732"/>
                    <a:pt x="3309" y="2757"/>
                    <a:pt x="3259" y="2782"/>
                  </a:cubicBezTo>
                  <a:lnTo>
                    <a:pt x="2808" y="3033"/>
                  </a:lnTo>
                  <a:cubicBezTo>
                    <a:pt x="2795" y="3045"/>
                    <a:pt x="2776" y="3052"/>
                    <a:pt x="2754" y="3052"/>
                  </a:cubicBezTo>
                  <a:cubicBezTo>
                    <a:pt x="2732" y="3052"/>
                    <a:pt x="2707" y="3045"/>
                    <a:pt x="2682" y="3033"/>
                  </a:cubicBezTo>
                  <a:lnTo>
                    <a:pt x="2156" y="2732"/>
                  </a:lnTo>
                  <a:cubicBezTo>
                    <a:pt x="2106" y="2707"/>
                    <a:pt x="2106" y="2682"/>
                    <a:pt x="2156" y="2657"/>
                  </a:cubicBezTo>
                  <a:lnTo>
                    <a:pt x="2582" y="2381"/>
                  </a:lnTo>
                  <a:close/>
                  <a:moveTo>
                    <a:pt x="4214" y="2413"/>
                  </a:moveTo>
                  <a:cubicBezTo>
                    <a:pt x="4236" y="2413"/>
                    <a:pt x="4261" y="2419"/>
                    <a:pt x="4286" y="2431"/>
                  </a:cubicBezTo>
                  <a:lnTo>
                    <a:pt x="4813" y="2732"/>
                  </a:lnTo>
                  <a:cubicBezTo>
                    <a:pt x="4863" y="2757"/>
                    <a:pt x="4863" y="2782"/>
                    <a:pt x="4813" y="2807"/>
                  </a:cubicBezTo>
                  <a:lnTo>
                    <a:pt x="4387" y="3083"/>
                  </a:lnTo>
                  <a:lnTo>
                    <a:pt x="4236" y="3083"/>
                  </a:lnTo>
                  <a:lnTo>
                    <a:pt x="3710" y="2757"/>
                  </a:lnTo>
                  <a:cubicBezTo>
                    <a:pt x="3660" y="2732"/>
                    <a:pt x="3660" y="2707"/>
                    <a:pt x="3710" y="2682"/>
                  </a:cubicBezTo>
                  <a:lnTo>
                    <a:pt x="4161" y="2431"/>
                  </a:lnTo>
                  <a:cubicBezTo>
                    <a:pt x="4173" y="2419"/>
                    <a:pt x="4192" y="2413"/>
                    <a:pt x="4214" y="2413"/>
                  </a:cubicBezTo>
                  <a:close/>
                  <a:moveTo>
                    <a:pt x="5768" y="2438"/>
                  </a:moveTo>
                  <a:cubicBezTo>
                    <a:pt x="5790" y="2438"/>
                    <a:pt x="5815" y="2444"/>
                    <a:pt x="5840" y="2456"/>
                  </a:cubicBezTo>
                  <a:lnTo>
                    <a:pt x="6392" y="2782"/>
                  </a:lnTo>
                  <a:cubicBezTo>
                    <a:pt x="6417" y="2782"/>
                    <a:pt x="6417" y="2832"/>
                    <a:pt x="6392" y="2857"/>
                  </a:cubicBezTo>
                  <a:lnTo>
                    <a:pt x="5940" y="3108"/>
                  </a:lnTo>
                  <a:cubicBezTo>
                    <a:pt x="5915" y="3121"/>
                    <a:pt x="5890" y="3127"/>
                    <a:pt x="5868" y="3127"/>
                  </a:cubicBezTo>
                  <a:cubicBezTo>
                    <a:pt x="5846" y="3127"/>
                    <a:pt x="5828" y="3121"/>
                    <a:pt x="5815" y="3108"/>
                  </a:cubicBezTo>
                  <a:lnTo>
                    <a:pt x="5264" y="2782"/>
                  </a:lnTo>
                  <a:cubicBezTo>
                    <a:pt x="5239" y="2782"/>
                    <a:pt x="5239" y="2732"/>
                    <a:pt x="5264" y="2707"/>
                  </a:cubicBezTo>
                  <a:lnTo>
                    <a:pt x="5715" y="2456"/>
                  </a:lnTo>
                  <a:cubicBezTo>
                    <a:pt x="5727" y="2444"/>
                    <a:pt x="5746" y="2438"/>
                    <a:pt x="5768" y="2438"/>
                  </a:cubicBezTo>
                  <a:close/>
                  <a:moveTo>
                    <a:pt x="7331" y="2488"/>
                  </a:moveTo>
                  <a:cubicBezTo>
                    <a:pt x="7356" y="2488"/>
                    <a:pt x="7382" y="2494"/>
                    <a:pt x="7394" y="2507"/>
                  </a:cubicBezTo>
                  <a:lnTo>
                    <a:pt x="7945" y="2807"/>
                  </a:lnTo>
                  <a:cubicBezTo>
                    <a:pt x="7970" y="2832"/>
                    <a:pt x="7970" y="2857"/>
                    <a:pt x="7945" y="2882"/>
                  </a:cubicBezTo>
                  <a:lnTo>
                    <a:pt x="7494" y="3133"/>
                  </a:lnTo>
                  <a:cubicBezTo>
                    <a:pt x="7482" y="3146"/>
                    <a:pt x="7457" y="3152"/>
                    <a:pt x="7432" y="3152"/>
                  </a:cubicBezTo>
                  <a:cubicBezTo>
                    <a:pt x="7407" y="3152"/>
                    <a:pt x="7382" y="3146"/>
                    <a:pt x="7369" y="3133"/>
                  </a:cubicBezTo>
                  <a:lnTo>
                    <a:pt x="6818" y="2832"/>
                  </a:lnTo>
                  <a:cubicBezTo>
                    <a:pt x="6793" y="2807"/>
                    <a:pt x="6793" y="2782"/>
                    <a:pt x="6818" y="2757"/>
                  </a:cubicBezTo>
                  <a:lnTo>
                    <a:pt x="7269" y="2507"/>
                  </a:lnTo>
                  <a:cubicBezTo>
                    <a:pt x="7281" y="2494"/>
                    <a:pt x="7306" y="2488"/>
                    <a:pt x="7331" y="2488"/>
                  </a:cubicBezTo>
                  <a:close/>
                  <a:moveTo>
                    <a:pt x="8672" y="2657"/>
                  </a:moveTo>
                  <a:lnTo>
                    <a:pt x="9249" y="3008"/>
                  </a:lnTo>
                  <a:cubicBezTo>
                    <a:pt x="9274" y="3008"/>
                    <a:pt x="9274" y="3033"/>
                    <a:pt x="9249" y="3058"/>
                  </a:cubicBezTo>
                  <a:lnTo>
                    <a:pt x="9023" y="3183"/>
                  </a:lnTo>
                  <a:cubicBezTo>
                    <a:pt x="9011" y="3196"/>
                    <a:pt x="8998" y="3202"/>
                    <a:pt x="8986" y="3202"/>
                  </a:cubicBezTo>
                  <a:cubicBezTo>
                    <a:pt x="8973" y="3202"/>
                    <a:pt x="8960" y="3196"/>
                    <a:pt x="8948" y="3183"/>
                  </a:cubicBezTo>
                  <a:lnTo>
                    <a:pt x="8371" y="2857"/>
                  </a:lnTo>
                  <a:cubicBezTo>
                    <a:pt x="8346" y="2832"/>
                    <a:pt x="8346" y="2807"/>
                    <a:pt x="8371" y="2807"/>
                  </a:cubicBezTo>
                  <a:lnTo>
                    <a:pt x="8597" y="2657"/>
                  </a:lnTo>
                  <a:close/>
                  <a:moveTo>
                    <a:pt x="1908" y="2814"/>
                  </a:moveTo>
                  <a:cubicBezTo>
                    <a:pt x="1930" y="2814"/>
                    <a:pt x="1955" y="2820"/>
                    <a:pt x="1980" y="2832"/>
                  </a:cubicBezTo>
                  <a:lnTo>
                    <a:pt x="2507" y="3133"/>
                  </a:lnTo>
                  <a:cubicBezTo>
                    <a:pt x="2557" y="3158"/>
                    <a:pt x="2557" y="3183"/>
                    <a:pt x="2507" y="3208"/>
                  </a:cubicBezTo>
                  <a:lnTo>
                    <a:pt x="2081" y="3484"/>
                  </a:lnTo>
                  <a:lnTo>
                    <a:pt x="1930" y="3484"/>
                  </a:lnTo>
                  <a:lnTo>
                    <a:pt x="1404" y="3158"/>
                  </a:lnTo>
                  <a:cubicBezTo>
                    <a:pt x="1354" y="3133"/>
                    <a:pt x="1354" y="3108"/>
                    <a:pt x="1404" y="3083"/>
                  </a:cubicBezTo>
                  <a:lnTo>
                    <a:pt x="1855" y="2832"/>
                  </a:lnTo>
                  <a:cubicBezTo>
                    <a:pt x="1868" y="2820"/>
                    <a:pt x="1886" y="2814"/>
                    <a:pt x="1908" y="2814"/>
                  </a:cubicBezTo>
                  <a:close/>
                  <a:moveTo>
                    <a:pt x="3462" y="2839"/>
                  </a:moveTo>
                  <a:cubicBezTo>
                    <a:pt x="3484" y="2839"/>
                    <a:pt x="3509" y="2845"/>
                    <a:pt x="3534" y="2857"/>
                  </a:cubicBezTo>
                  <a:lnTo>
                    <a:pt x="4086" y="3183"/>
                  </a:lnTo>
                  <a:cubicBezTo>
                    <a:pt x="4111" y="3183"/>
                    <a:pt x="4111" y="3233"/>
                    <a:pt x="4086" y="3258"/>
                  </a:cubicBezTo>
                  <a:lnTo>
                    <a:pt x="3635" y="3509"/>
                  </a:lnTo>
                  <a:cubicBezTo>
                    <a:pt x="3610" y="3522"/>
                    <a:pt x="3584" y="3528"/>
                    <a:pt x="3563" y="3528"/>
                  </a:cubicBezTo>
                  <a:cubicBezTo>
                    <a:pt x="3541" y="3528"/>
                    <a:pt x="3522" y="3522"/>
                    <a:pt x="3509" y="3509"/>
                  </a:cubicBezTo>
                  <a:lnTo>
                    <a:pt x="2958" y="3183"/>
                  </a:lnTo>
                  <a:cubicBezTo>
                    <a:pt x="2933" y="3183"/>
                    <a:pt x="2933" y="3133"/>
                    <a:pt x="2958" y="3108"/>
                  </a:cubicBezTo>
                  <a:lnTo>
                    <a:pt x="3409" y="2857"/>
                  </a:lnTo>
                  <a:cubicBezTo>
                    <a:pt x="3422" y="2845"/>
                    <a:pt x="3440" y="2839"/>
                    <a:pt x="3462" y="2839"/>
                  </a:cubicBezTo>
                  <a:close/>
                  <a:moveTo>
                    <a:pt x="5026" y="2889"/>
                  </a:moveTo>
                  <a:cubicBezTo>
                    <a:pt x="5051" y="2889"/>
                    <a:pt x="5076" y="2895"/>
                    <a:pt x="5088" y="2908"/>
                  </a:cubicBezTo>
                  <a:lnTo>
                    <a:pt x="5640" y="3208"/>
                  </a:lnTo>
                  <a:cubicBezTo>
                    <a:pt x="5665" y="3233"/>
                    <a:pt x="5665" y="3258"/>
                    <a:pt x="5640" y="3283"/>
                  </a:cubicBezTo>
                  <a:lnTo>
                    <a:pt x="5189" y="3534"/>
                  </a:lnTo>
                  <a:cubicBezTo>
                    <a:pt x="5176" y="3547"/>
                    <a:pt x="5151" y="3553"/>
                    <a:pt x="5126" y="3553"/>
                  </a:cubicBezTo>
                  <a:cubicBezTo>
                    <a:pt x="5101" y="3553"/>
                    <a:pt x="5076" y="3547"/>
                    <a:pt x="5063" y="3534"/>
                  </a:cubicBezTo>
                  <a:lnTo>
                    <a:pt x="4512" y="3233"/>
                  </a:lnTo>
                  <a:cubicBezTo>
                    <a:pt x="4487" y="3208"/>
                    <a:pt x="4487" y="3183"/>
                    <a:pt x="4512" y="3158"/>
                  </a:cubicBezTo>
                  <a:lnTo>
                    <a:pt x="4963" y="2908"/>
                  </a:lnTo>
                  <a:cubicBezTo>
                    <a:pt x="4975" y="2895"/>
                    <a:pt x="5001" y="2889"/>
                    <a:pt x="5026" y="2889"/>
                  </a:cubicBezTo>
                  <a:close/>
                  <a:moveTo>
                    <a:pt x="6579" y="2914"/>
                  </a:moveTo>
                  <a:cubicBezTo>
                    <a:pt x="6605" y="2914"/>
                    <a:pt x="6630" y="2920"/>
                    <a:pt x="6642" y="2933"/>
                  </a:cubicBezTo>
                  <a:lnTo>
                    <a:pt x="7194" y="3233"/>
                  </a:lnTo>
                  <a:cubicBezTo>
                    <a:pt x="7219" y="3258"/>
                    <a:pt x="7219" y="3309"/>
                    <a:pt x="7194" y="3309"/>
                  </a:cubicBezTo>
                  <a:lnTo>
                    <a:pt x="6742" y="3584"/>
                  </a:lnTo>
                  <a:lnTo>
                    <a:pt x="6617" y="3584"/>
                  </a:lnTo>
                  <a:lnTo>
                    <a:pt x="6066" y="3258"/>
                  </a:lnTo>
                  <a:cubicBezTo>
                    <a:pt x="6041" y="3233"/>
                    <a:pt x="6041" y="3208"/>
                    <a:pt x="6066" y="3183"/>
                  </a:cubicBezTo>
                  <a:lnTo>
                    <a:pt x="6517" y="2933"/>
                  </a:lnTo>
                  <a:cubicBezTo>
                    <a:pt x="6529" y="2920"/>
                    <a:pt x="6554" y="2914"/>
                    <a:pt x="6579" y="2914"/>
                  </a:cubicBezTo>
                  <a:close/>
                  <a:moveTo>
                    <a:pt x="8143" y="2939"/>
                  </a:moveTo>
                  <a:cubicBezTo>
                    <a:pt x="8165" y="2939"/>
                    <a:pt x="8184" y="2945"/>
                    <a:pt x="8196" y="2958"/>
                  </a:cubicBezTo>
                  <a:lnTo>
                    <a:pt x="8747" y="3283"/>
                  </a:lnTo>
                  <a:cubicBezTo>
                    <a:pt x="8772" y="3309"/>
                    <a:pt x="8772" y="3334"/>
                    <a:pt x="8747" y="3359"/>
                  </a:cubicBezTo>
                  <a:lnTo>
                    <a:pt x="8296" y="3609"/>
                  </a:lnTo>
                  <a:cubicBezTo>
                    <a:pt x="8284" y="3622"/>
                    <a:pt x="8265" y="3628"/>
                    <a:pt x="8243" y="3628"/>
                  </a:cubicBezTo>
                  <a:cubicBezTo>
                    <a:pt x="8221" y="3628"/>
                    <a:pt x="8196" y="3622"/>
                    <a:pt x="8171" y="3609"/>
                  </a:cubicBezTo>
                  <a:lnTo>
                    <a:pt x="7645" y="3283"/>
                  </a:lnTo>
                  <a:cubicBezTo>
                    <a:pt x="7595" y="3283"/>
                    <a:pt x="7595" y="3233"/>
                    <a:pt x="7645" y="3208"/>
                  </a:cubicBezTo>
                  <a:lnTo>
                    <a:pt x="8071" y="2958"/>
                  </a:lnTo>
                  <a:cubicBezTo>
                    <a:pt x="8096" y="2945"/>
                    <a:pt x="8121" y="2939"/>
                    <a:pt x="8143" y="2939"/>
                  </a:cubicBezTo>
                  <a:close/>
                  <a:moveTo>
                    <a:pt x="9449" y="3114"/>
                  </a:moveTo>
                  <a:cubicBezTo>
                    <a:pt x="9468" y="3114"/>
                    <a:pt x="9487" y="3121"/>
                    <a:pt x="9499" y="3133"/>
                  </a:cubicBezTo>
                  <a:lnTo>
                    <a:pt x="10076" y="3459"/>
                  </a:lnTo>
                  <a:cubicBezTo>
                    <a:pt x="10101" y="3484"/>
                    <a:pt x="10101" y="3509"/>
                    <a:pt x="10076" y="3534"/>
                  </a:cubicBezTo>
                  <a:lnTo>
                    <a:pt x="9850" y="3659"/>
                  </a:lnTo>
                  <a:lnTo>
                    <a:pt x="9750" y="3659"/>
                  </a:lnTo>
                  <a:lnTo>
                    <a:pt x="9173" y="3309"/>
                  </a:lnTo>
                  <a:cubicBezTo>
                    <a:pt x="9148" y="3309"/>
                    <a:pt x="9148" y="3283"/>
                    <a:pt x="9173" y="3258"/>
                  </a:cubicBezTo>
                  <a:lnTo>
                    <a:pt x="9399" y="3133"/>
                  </a:lnTo>
                  <a:cubicBezTo>
                    <a:pt x="9412" y="3121"/>
                    <a:pt x="9430" y="3114"/>
                    <a:pt x="9449" y="3114"/>
                  </a:cubicBezTo>
                  <a:close/>
                  <a:moveTo>
                    <a:pt x="2782" y="3283"/>
                  </a:moveTo>
                  <a:lnTo>
                    <a:pt x="3334" y="3609"/>
                  </a:lnTo>
                  <a:cubicBezTo>
                    <a:pt x="3359" y="3634"/>
                    <a:pt x="3359" y="3659"/>
                    <a:pt x="3334" y="3684"/>
                  </a:cubicBezTo>
                  <a:lnTo>
                    <a:pt x="2883" y="3935"/>
                  </a:lnTo>
                  <a:cubicBezTo>
                    <a:pt x="2870" y="3948"/>
                    <a:pt x="2845" y="3954"/>
                    <a:pt x="2820" y="3954"/>
                  </a:cubicBezTo>
                  <a:cubicBezTo>
                    <a:pt x="2795" y="3954"/>
                    <a:pt x="2770" y="3948"/>
                    <a:pt x="2757" y="3935"/>
                  </a:cubicBezTo>
                  <a:lnTo>
                    <a:pt x="2206" y="3634"/>
                  </a:lnTo>
                  <a:cubicBezTo>
                    <a:pt x="2181" y="3609"/>
                    <a:pt x="2181" y="3584"/>
                    <a:pt x="2206" y="3559"/>
                  </a:cubicBezTo>
                  <a:lnTo>
                    <a:pt x="2657" y="3309"/>
                  </a:lnTo>
                  <a:cubicBezTo>
                    <a:pt x="2682" y="3283"/>
                    <a:pt x="2757" y="3283"/>
                    <a:pt x="2782" y="3283"/>
                  </a:cubicBezTo>
                  <a:close/>
                  <a:moveTo>
                    <a:pt x="4274" y="3315"/>
                  </a:moveTo>
                  <a:cubicBezTo>
                    <a:pt x="4299" y="3315"/>
                    <a:pt x="4324" y="3321"/>
                    <a:pt x="4336" y="3334"/>
                  </a:cubicBezTo>
                  <a:lnTo>
                    <a:pt x="4888" y="3634"/>
                  </a:lnTo>
                  <a:cubicBezTo>
                    <a:pt x="4913" y="3659"/>
                    <a:pt x="4913" y="3684"/>
                    <a:pt x="4888" y="3710"/>
                  </a:cubicBezTo>
                  <a:lnTo>
                    <a:pt x="4437" y="3985"/>
                  </a:lnTo>
                  <a:lnTo>
                    <a:pt x="4311" y="3985"/>
                  </a:lnTo>
                  <a:lnTo>
                    <a:pt x="3760" y="3659"/>
                  </a:lnTo>
                  <a:cubicBezTo>
                    <a:pt x="3735" y="3634"/>
                    <a:pt x="3735" y="3609"/>
                    <a:pt x="3760" y="3584"/>
                  </a:cubicBezTo>
                  <a:lnTo>
                    <a:pt x="4211" y="3334"/>
                  </a:lnTo>
                  <a:cubicBezTo>
                    <a:pt x="4224" y="3321"/>
                    <a:pt x="4249" y="3315"/>
                    <a:pt x="4274" y="3315"/>
                  </a:cubicBezTo>
                  <a:close/>
                  <a:moveTo>
                    <a:pt x="5837" y="3340"/>
                  </a:moveTo>
                  <a:cubicBezTo>
                    <a:pt x="5859" y="3340"/>
                    <a:pt x="5878" y="3346"/>
                    <a:pt x="5890" y="3359"/>
                  </a:cubicBezTo>
                  <a:lnTo>
                    <a:pt x="6442" y="3684"/>
                  </a:lnTo>
                  <a:cubicBezTo>
                    <a:pt x="6467" y="3684"/>
                    <a:pt x="6467" y="3735"/>
                    <a:pt x="6442" y="3760"/>
                  </a:cubicBezTo>
                  <a:lnTo>
                    <a:pt x="5991" y="4010"/>
                  </a:lnTo>
                  <a:cubicBezTo>
                    <a:pt x="5978" y="4023"/>
                    <a:pt x="5959" y="4029"/>
                    <a:pt x="5937" y="4029"/>
                  </a:cubicBezTo>
                  <a:cubicBezTo>
                    <a:pt x="5915" y="4029"/>
                    <a:pt x="5890" y="4023"/>
                    <a:pt x="5865" y="4010"/>
                  </a:cubicBezTo>
                  <a:lnTo>
                    <a:pt x="5339" y="3684"/>
                  </a:lnTo>
                  <a:cubicBezTo>
                    <a:pt x="5289" y="3684"/>
                    <a:pt x="5289" y="3634"/>
                    <a:pt x="5339" y="3609"/>
                  </a:cubicBezTo>
                  <a:lnTo>
                    <a:pt x="5765" y="3359"/>
                  </a:lnTo>
                  <a:cubicBezTo>
                    <a:pt x="5790" y="3346"/>
                    <a:pt x="5815" y="3340"/>
                    <a:pt x="5837" y="3340"/>
                  </a:cubicBezTo>
                  <a:close/>
                  <a:moveTo>
                    <a:pt x="7394" y="3390"/>
                  </a:moveTo>
                  <a:cubicBezTo>
                    <a:pt x="7419" y="3390"/>
                    <a:pt x="7444" y="3396"/>
                    <a:pt x="7469" y="3409"/>
                  </a:cubicBezTo>
                  <a:lnTo>
                    <a:pt x="7996" y="3710"/>
                  </a:lnTo>
                  <a:cubicBezTo>
                    <a:pt x="8046" y="3735"/>
                    <a:pt x="8046" y="3760"/>
                    <a:pt x="7996" y="3785"/>
                  </a:cubicBezTo>
                  <a:lnTo>
                    <a:pt x="7544" y="4035"/>
                  </a:lnTo>
                  <a:cubicBezTo>
                    <a:pt x="7532" y="4048"/>
                    <a:pt x="7513" y="4054"/>
                    <a:pt x="7491" y="4054"/>
                  </a:cubicBezTo>
                  <a:cubicBezTo>
                    <a:pt x="7469" y="4054"/>
                    <a:pt x="7444" y="4048"/>
                    <a:pt x="7419" y="4035"/>
                  </a:cubicBezTo>
                  <a:lnTo>
                    <a:pt x="6893" y="3735"/>
                  </a:lnTo>
                  <a:cubicBezTo>
                    <a:pt x="6843" y="3710"/>
                    <a:pt x="6843" y="3684"/>
                    <a:pt x="6893" y="3659"/>
                  </a:cubicBezTo>
                  <a:lnTo>
                    <a:pt x="7319" y="3409"/>
                  </a:lnTo>
                  <a:cubicBezTo>
                    <a:pt x="7344" y="3396"/>
                    <a:pt x="7369" y="3390"/>
                    <a:pt x="7394" y="3390"/>
                  </a:cubicBezTo>
                  <a:close/>
                  <a:moveTo>
                    <a:pt x="8951" y="3415"/>
                  </a:moveTo>
                  <a:cubicBezTo>
                    <a:pt x="8973" y="3415"/>
                    <a:pt x="8998" y="3421"/>
                    <a:pt x="9023" y="3434"/>
                  </a:cubicBezTo>
                  <a:lnTo>
                    <a:pt x="9549" y="3735"/>
                  </a:lnTo>
                  <a:cubicBezTo>
                    <a:pt x="9600" y="3760"/>
                    <a:pt x="9600" y="3810"/>
                    <a:pt x="9549" y="3810"/>
                  </a:cubicBezTo>
                  <a:lnTo>
                    <a:pt x="9123" y="4085"/>
                  </a:lnTo>
                  <a:lnTo>
                    <a:pt x="8998" y="4085"/>
                  </a:lnTo>
                  <a:lnTo>
                    <a:pt x="8447" y="3760"/>
                  </a:lnTo>
                  <a:cubicBezTo>
                    <a:pt x="8397" y="3735"/>
                    <a:pt x="8397" y="3710"/>
                    <a:pt x="8447" y="3684"/>
                  </a:cubicBezTo>
                  <a:lnTo>
                    <a:pt x="8898" y="3434"/>
                  </a:lnTo>
                  <a:cubicBezTo>
                    <a:pt x="8910" y="3421"/>
                    <a:pt x="8929" y="3415"/>
                    <a:pt x="8951" y="3415"/>
                  </a:cubicBezTo>
                  <a:close/>
                  <a:moveTo>
                    <a:pt x="10251" y="3590"/>
                  </a:moveTo>
                  <a:cubicBezTo>
                    <a:pt x="10270" y="3590"/>
                    <a:pt x="10289" y="3597"/>
                    <a:pt x="10301" y="3609"/>
                  </a:cubicBezTo>
                  <a:lnTo>
                    <a:pt x="10878" y="3935"/>
                  </a:lnTo>
                  <a:cubicBezTo>
                    <a:pt x="10903" y="3960"/>
                    <a:pt x="10903" y="3985"/>
                    <a:pt x="10878" y="3985"/>
                  </a:cubicBezTo>
                  <a:lnTo>
                    <a:pt x="10652" y="4111"/>
                  </a:lnTo>
                  <a:cubicBezTo>
                    <a:pt x="10640" y="4123"/>
                    <a:pt x="10621" y="4129"/>
                    <a:pt x="10602" y="4129"/>
                  </a:cubicBezTo>
                  <a:cubicBezTo>
                    <a:pt x="10583" y="4129"/>
                    <a:pt x="10564" y="4123"/>
                    <a:pt x="10552" y="4111"/>
                  </a:cubicBezTo>
                  <a:lnTo>
                    <a:pt x="9976" y="3785"/>
                  </a:lnTo>
                  <a:cubicBezTo>
                    <a:pt x="9950" y="3785"/>
                    <a:pt x="9950" y="3760"/>
                    <a:pt x="9976" y="3735"/>
                  </a:cubicBezTo>
                  <a:lnTo>
                    <a:pt x="10201" y="3609"/>
                  </a:lnTo>
                  <a:cubicBezTo>
                    <a:pt x="10214" y="3597"/>
                    <a:pt x="10232" y="3590"/>
                    <a:pt x="10251" y="3590"/>
                  </a:cubicBezTo>
                  <a:close/>
                  <a:moveTo>
                    <a:pt x="3531" y="3741"/>
                  </a:moveTo>
                  <a:cubicBezTo>
                    <a:pt x="3553" y="3741"/>
                    <a:pt x="3572" y="3747"/>
                    <a:pt x="3584" y="3760"/>
                  </a:cubicBezTo>
                  <a:lnTo>
                    <a:pt x="4136" y="4085"/>
                  </a:lnTo>
                  <a:cubicBezTo>
                    <a:pt x="4161" y="4085"/>
                    <a:pt x="4161" y="4136"/>
                    <a:pt x="4136" y="4161"/>
                  </a:cubicBezTo>
                  <a:lnTo>
                    <a:pt x="3685" y="4411"/>
                  </a:lnTo>
                  <a:cubicBezTo>
                    <a:pt x="3672" y="4424"/>
                    <a:pt x="3653" y="4430"/>
                    <a:pt x="3631" y="4430"/>
                  </a:cubicBezTo>
                  <a:cubicBezTo>
                    <a:pt x="3610" y="4430"/>
                    <a:pt x="3584" y="4424"/>
                    <a:pt x="3559" y="4411"/>
                  </a:cubicBezTo>
                  <a:lnTo>
                    <a:pt x="3033" y="4085"/>
                  </a:lnTo>
                  <a:cubicBezTo>
                    <a:pt x="2983" y="4085"/>
                    <a:pt x="2983" y="4035"/>
                    <a:pt x="3033" y="4010"/>
                  </a:cubicBezTo>
                  <a:lnTo>
                    <a:pt x="3459" y="3760"/>
                  </a:lnTo>
                  <a:cubicBezTo>
                    <a:pt x="3484" y="3747"/>
                    <a:pt x="3509" y="3741"/>
                    <a:pt x="3531" y="3741"/>
                  </a:cubicBezTo>
                  <a:close/>
                  <a:moveTo>
                    <a:pt x="5088" y="3791"/>
                  </a:moveTo>
                  <a:cubicBezTo>
                    <a:pt x="5113" y="3791"/>
                    <a:pt x="5138" y="3797"/>
                    <a:pt x="5163" y="3810"/>
                  </a:cubicBezTo>
                  <a:lnTo>
                    <a:pt x="5690" y="4111"/>
                  </a:lnTo>
                  <a:cubicBezTo>
                    <a:pt x="5740" y="4136"/>
                    <a:pt x="5740" y="4161"/>
                    <a:pt x="5690" y="4186"/>
                  </a:cubicBezTo>
                  <a:lnTo>
                    <a:pt x="5264" y="4436"/>
                  </a:lnTo>
                  <a:cubicBezTo>
                    <a:pt x="5239" y="4449"/>
                    <a:pt x="5214" y="4455"/>
                    <a:pt x="5189" y="4455"/>
                  </a:cubicBezTo>
                  <a:cubicBezTo>
                    <a:pt x="5163" y="4455"/>
                    <a:pt x="5138" y="4449"/>
                    <a:pt x="5113" y="4436"/>
                  </a:cubicBezTo>
                  <a:lnTo>
                    <a:pt x="4587" y="4136"/>
                  </a:lnTo>
                  <a:cubicBezTo>
                    <a:pt x="4537" y="4111"/>
                    <a:pt x="4537" y="4085"/>
                    <a:pt x="4587" y="4060"/>
                  </a:cubicBezTo>
                  <a:lnTo>
                    <a:pt x="5013" y="3810"/>
                  </a:lnTo>
                  <a:cubicBezTo>
                    <a:pt x="5038" y="3797"/>
                    <a:pt x="5063" y="3791"/>
                    <a:pt x="5088" y="3791"/>
                  </a:cubicBezTo>
                  <a:close/>
                  <a:moveTo>
                    <a:pt x="6645" y="3816"/>
                  </a:moveTo>
                  <a:cubicBezTo>
                    <a:pt x="6667" y="3816"/>
                    <a:pt x="6692" y="3822"/>
                    <a:pt x="6717" y="3835"/>
                  </a:cubicBezTo>
                  <a:lnTo>
                    <a:pt x="7244" y="4136"/>
                  </a:lnTo>
                  <a:cubicBezTo>
                    <a:pt x="7294" y="4161"/>
                    <a:pt x="7294" y="4211"/>
                    <a:pt x="7244" y="4211"/>
                  </a:cubicBezTo>
                  <a:lnTo>
                    <a:pt x="6818" y="4486"/>
                  </a:lnTo>
                  <a:lnTo>
                    <a:pt x="6692" y="4486"/>
                  </a:lnTo>
                  <a:lnTo>
                    <a:pt x="6141" y="4161"/>
                  </a:lnTo>
                  <a:cubicBezTo>
                    <a:pt x="6091" y="4136"/>
                    <a:pt x="6091" y="4111"/>
                    <a:pt x="6141" y="4085"/>
                  </a:cubicBezTo>
                  <a:lnTo>
                    <a:pt x="6592" y="3835"/>
                  </a:lnTo>
                  <a:cubicBezTo>
                    <a:pt x="6605" y="3822"/>
                    <a:pt x="6623" y="3816"/>
                    <a:pt x="6645" y="3816"/>
                  </a:cubicBezTo>
                  <a:close/>
                  <a:moveTo>
                    <a:pt x="8199" y="3841"/>
                  </a:moveTo>
                  <a:cubicBezTo>
                    <a:pt x="8221" y="3841"/>
                    <a:pt x="8246" y="3847"/>
                    <a:pt x="8271" y="3860"/>
                  </a:cubicBezTo>
                  <a:lnTo>
                    <a:pt x="8823" y="4186"/>
                  </a:lnTo>
                  <a:cubicBezTo>
                    <a:pt x="8848" y="4211"/>
                    <a:pt x="8848" y="4236"/>
                    <a:pt x="8823" y="4261"/>
                  </a:cubicBezTo>
                  <a:lnTo>
                    <a:pt x="8371" y="4512"/>
                  </a:lnTo>
                  <a:cubicBezTo>
                    <a:pt x="8346" y="4524"/>
                    <a:pt x="8321" y="4530"/>
                    <a:pt x="8299" y="4530"/>
                  </a:cubicBezTo>
                  <a:cubicBezTo>
                    <a:pt x="8277" y="4530"/>
                    <a:pt x="8259" y="4524"/>
                    <a:pt x="8246" y="4512"/>
                  </a:cubicBezTo>
                  <a:lnTo>
                    <a:pt x="7695" y="4186"/>
                  </a:lnTo>
                  <a:cubicBezTo>
                    <a:pt x="7670" y="4186"/>
                    <a:pt x="7670" y="4136"/>
                    <a:pt x="7695" y="4136"/>
                  </a:cubicBezTo>
                  <a:lnTo>
                    <a:pt x="8146" y="3860"/>
                  </a:lnTo>
                  <a:cubicBezTo>
                    <a:pt x="8158" y="3847"/>
                    <a:pt x="8177" y="3841"/>
                    <a:pt x="8199" y="3841"/>
                  </a:cubicBezTo>
                  <a:close/>
                  <a:moveTo>
                    <a:pt x="9762" y="3891"/>
                  </a:moveTo>
                  <a:cubicBezTo>
                    <a:pt x="9788" y="3891"/>
                    <a:pt x="9813" y="3898"/>
                    <a:pt x="9825" y="3910"/>
                  </a:cubicBezTo>
                  <a:lnTo>
                    <a:pt x="10377" y="4211"/>
                  </a:lnTo>
                  <a:cubicBezTo>
                    <a:pt x="10402" y="4236"/>
                    <a:pt x="10402" y="4261"/>
                    <a:pt x="10377" y="4286"/>
                  </a:cubicBezTo>
                  <a:lnTo>
                    <a:pt x="9925" y="4537"/>
                  </a:lnTo>
                  <a:cubicBezTo>
                    <a:pt x="9913" y="4549"/>
                    <a:pt x="9888" y="4555"/>
                    <a:pt x="9863" y="4555"/>
                  </a:cubicBezTo>
                  <a:cubicBezTo>
                    <a:pt x="9838" y="4555"/>
                    <a:pt x="9813" y="4549"/>
                    <a:pt x="9800" y="4537"/>
                  </a:cubicBezTo>
                  <a:lnTo>
                    <a:pt x="9249" y="4236"/>
                  </a:lnTo>
                  <a:cubicBezTo>
                    <a:pt x="9224" y="4211"/>
                    <a:pt x="9224" y="4186"/>
                    <a:pt x="9249" y="4161"/>
                  </a:cubicBezTo>
                  <a:lnTo>
                    <a:pt x="9700" y="3910"/>
                  </a:lnTo>
                  <a:cubicBezTo>
                    <a:pt x="9712" y="3898"/>
                    <a:pt x="9737" y="3891"/>
                    <a:pt x="9762" y="3891"/>
                  </a:cubicBezTo>
                  <a:close/>
                  <a:moveTo>
                    <a:pt x="11103" y="4060"/>
                  </a:moveTo>
                  <a:lnTo>
                    <a:pt x="11680" y="4411"/>
                  </a:lnTo>
                  <a:cubicBezTo>
                    <a:pt x="11705" y="4411"/>
                    <a:pt x="11705" y="4436"/>
                    <a:pt x="11680" y="4461"/>
                  </a:cubicBezTo>
                  <a:lnTo>
                    <a:pt x="11479" y="4587"/>
                  </a:lnTo>
                  <a:cubicBezTo>
                    <a:pt x="11454" y="4599"/>
                    <a:pt x="11435" y="4606"/>
                    <a:pt x="11420" y="4606"/>
                  </a:cubicBezTo>
                  <a:cubicBezTo>
                    <a:pt x="11404" y="4606"/>
                    <a:pt x="11392" y="4599"/>
                    <a:pt x="11379" y="4587"/>
                  </a:cubicBezTo>
                  <a:lnTo>
                    <a:pt x="10803" y="4261"/>
                  </a:lnTo>
                  <a:cubicBezTo>
                    <a:pt x="10778" y="4236"/>
                    <a:pt x="10778" y="4211"/>
                    <a:pt x="10803" y="4211"/>
                  </a:cubicBezTo>
                  <a:lnTo>
                    <a:pt x="11028" y="4060"/>
                  </a:lnTo>
                  <a:close/>
                  <a:moveTo>
                    <a:pt x="5893" y="4242"/>
                  </a:moveTo>
                  <a:cubicBezTo>
                    <a:pt x="5915" y="4242"/>
                    <a:pt x="5940" y="4248"/>
                    <a:pt x="5965" y="4261"/>
                  </a:cubicBezTo>
                  <a:lnTo>
                    <a:pt x="6517" y="4587"/>
                  </a:lnTo>
                  <a:cubicBezTo>
                    <a:pt x="6542" y="4612"/>
                    <a:pt x="6542" y="4637"/>
                    <a:pt x="6517" y="4662"/>
                  </a:cubicBezTo>
                  <a:lnTo>
                    <a:pt x="6066" y="4913"/>
                  </a:lnTo>
                  <a:cubicBezTo>
                    <a:pt x="6041" y="4925"/>
                    <a:pt x="6016" y="4931"/>
                    <a:pt x="5994" y="4931"/>
                  </a:cubicBezTo>
                  <a:cubicBezTo>
                    <a:pt x="5972" y="4931"/>
                    <a:pt x="5953" y="4925"/>
                    <a:pt x="5940" y="4913"/>
                  </a:cubicBezTo>
                  <a:lnTo>
                    <a:pt x="5389" y="4587"/>
                  </a:lnTo>
                  <a:cubicBezTo>
                    <a:pt x="5364" y="4587"/>
                    <a:pt x="5364" y="4537"/>
                    <a:pt x="5389" y="4512"/>
                  </a:cubicBezTo>
                  <a:lnTo>
                    <a:pt x="5840" y="4261"/>
                  </a:lnTo>
                  <a:cubicBezTo>
                    <a:pt x="5853" y="4248"/>
                    <a:pt x="5871" y="4242"/>
                    <a:pt x="5893" y="4242"/>
                  </a:cubicBezTo>
                  <a:close/>
                  <a:moveTo>
                    <a:pt x="7457" y="4292"/>
                  </a:moveTo>
                  <a:cubicBezTo>
                    <a:pt x="7482" y="4292"/>
                    <a:pt x="7507" y="4299"/>
                    <a:pt x="7519" y="4311"/>
                  </a:cubicBezTo>
                  <a:lnTo>
                    <a:pt x="8071" y="4612"/>
                  </a:lnTo>
                  <a:cubicBezTo>
                    <a:pt x="8096" y="4637"/>
                    <a:pt x="8096" y="4662"/>
                    <a:pt x="8071" y="4687"/>
                  </a:cubicBezTo>
                  <a:lnTo>
                    <a:pt x="7620" y="4938"/>
                  </a:lnTo>
                  <a:cubicBezTo>
                    <a:pt x="7607" y="4950"/>
                    <a:pt x="7582" y="4956"/>
                    <a:pt x="7557" y="4956"/>
                  </a:cubicBezTo>
                  <a:cubicBezTo>
                    <a:pt x="7532" y="4956"/>
                    <a:pt x="7507" y="4950"/>
                    <a:pt x="7494" y="4938"/>
                  </a:cubicBezTo>
                  <a:lnTo>
                    <a:pt x="6943" y="4637"/>
                  </a:lnTo>
                  <a:cubicBezTo>
                    <a:pt x="6918" y="4612"/>
                    <a:pt x="6918" y="4587"/>
                    <a:pt x="6943" y="4562"/>
                  </a:cubicBezTo>
                  <a:lnTo>
                    <a:pt x="7394" y="4311"/>
                  </a:lnTo>
                  <a:cubicBezTo>
                    <a:pt x="7407" y="4299"/>
                    <a:pt x="7432" y="4292"/>
                    <a:pt x="7457" y="4292"/>
                  </a:cubicBezTo>
                  <a:close/>
                  <a:moveTo>
                    <a:pt x="9020" y="4317"/>
                  </a:moveTo>
                  <a:cubicBezTo>
                    <a:pt x="9042" y="4317"/>
                    <a:pt x="9061" y="4324"/>
                    <a:pt x="9073" y="4336"/>
                  </a:cubicBezTo>
                  <a:lnTo>
                    <a:pt x="9625" y="4637"/>
                  </a:lnTo>
                  <a:cubicBezTo>
                    <a:pt x="9650" y="4662"/>
                    <a:pt x="9650" y="4712"/>
                    <a:pt x="9625" y="4712"/>
                  </a:cubicBezTo>
                  <a:lnTo>
                    <a:pt x="9173" y="4988"/>
                  </a:lnTo>
                  <a:lnTo>
                    <a:pt x="9048" y="4988"/>
                  </a:lnTo>
                  <a:lnTo>
                    <a:pt x="8497" y="4662"/>
                  </a:lnTo>
                  <a:cubicBezTo>
                    <a:pt x="8472" y="4637"/>
                    <a:pt x="8472" y="4612"/>
                    <a:pt x="8497" y="4587"/>
                  </a:cubicBezTo>
                  <a:lnTo>
                    <a:pt x="8948" y="4336"/>
                  </a:lnTo>
                  <a:cubicBezTo>
                    <a:pt x="8973" y="4324"/>
                    <a:pt x="8998" y="4317"/>
                    <a:pt x="9020" y="4317"/>
                  </a:cubicBezTo>
                  <a:close/>
                  <a:moveTo>
                    <a:pt x="10574" y="4342"/>
                  </a:moveTo>
                  <a:cubicBezTo>
                    <a:pt x="10596" y="4342"/>
                    <a:pt x="10615" y="4349"/>
                    <a:pt x="10627" y="4361"/>
                  </a:cubicBezTo>
                  <a:lnTo>
                    <a:pt x="11179" y="4687"/>
                  </a:lnTo>
                  <a:cubicBezTo>
                    <a:pt x="11204" y="4712"/>
                    <a:pt x="11229" y="4737"/>
                    <a:pt x="11179" y="4762"/>
                  </a:cubicBezTo>
                  <a:lnTo>
                    <a:pt x="10727" y="5013"/>
                  </a:lnTo>
                  <a:cubicBezTo>
                    <a:pt x="10715" y="5025"/>
                    <a:pt x="10696" y="5032"/>
                    <a:pt x="10674" y="5032"/>
                  </a:cubicBezTo>
                  <a:cubicBezTo>
                    <a:pt x="10652" y="5032"/>
                    <a:pt x="10627" y="5025"/>
                    <a:pt x="10602" y="5013"/>
                  </a:cubicBezTo>
                  <a:lnTo>
                    <a:pt x="10076" y="4712"/>
                  </a:lnTo>
                  <a:cubicBezTo>
                    <a:pt x="10026" y="4687"/>
                    <a:pt x="10026" y="4637"/>
                    <a:pt x="10076" y="4637"/>
                  </a:cubicBezTo>
                  <a:lnTo>
                    <a:pt x="10502" y="4361"/>
                  </a:lnTo>
                  <a:cubicBezTo>
                    <a:pt x="10527" y="4349"/>
                    <a:pt x="10552" y="4342"/>
                    <a:pt x="10574" y="4342"/>
                  </a:cubicBezTo>
                  <a:close/>
                  <a:moveTo>
                    <a:pt x="11880" y="4518"/>
                  </a:moveTo>
                  <a:cubicBezTo>
                    <a:pt x="11899" y="4518"/>
                    <a:pt x="11918" y="4524"/>
                    <a:pt x="11930" y="4537"/>
                  </a:cubicBezTo>
                  <a:lnTo>
                    <a:pt x="12507" y="4862"/>
                  </a:lnTo>
                  <a:cubicBezTo>
                    <a:pt x="12532" y="4887"/>
                    <a:pt x="12532" y="4913"/>
                    <a:pt x="12507" y="4938"/>
                  </a:cubicBezTo>
                  <a:lnTo>
                    <a:pt x="12281" y="5063"/>
                  </a:lnTo>
                  <a:lnTo>
                    <a:pt x="12181" y="5063"/>
                  </a:lnTo>
                  <a:lnTo>
                    <a:pt x="11605" y="4712"/>
                  </a:lnTo>
                  <a:cubicBezTo>
                    <a:pt x="11580" y="4712"/>
                    <a:pt x="11580" y="4687"/>
                    <a:pt x="11605" y="4662"/>
                  </a:cubicBezTo>
                  <a:lnTo>
                    <a:pt x="11830" y="4537"/>
                  </a:lnTo>
                  <a:cubicBezTo>
                    <a:pt x="11843" y="4524"/>
                    <a:pt x="11861" y="4518"/>
                    <a:pt x="11880" y="4518"/>
                  </a:cubicBezTo>
                  <a:close/>
                  <a:moveTo>
                    <a:pt x="6714" y="4718"/>
                  </a:moveTo>
                  <a:cubicBezTo>
                    <a:pt x="6736" y="4718"/>
                    <a:pt x="6755" y="4725"/>
                    <a:pt x="6767" y="4737"/>
                  </a:cubicBezTo>
                  <a:lnTo>
                    <a:pt x="7319" y="5038"/>
                  </a:lnTo>
                  <a:cubicBezTo>
                    <a:pt x="7344" y="5063"/>
                    <a:pt x="7344" y="5113"/>
                    <a:pt x="7319" y="5113"/>
                  </a:cubicBezTo>
                  <a:lnTo>
                    <a:pt x="6868" y="5389"/>
                  </a:lnTo>
                  <a:lnTo>
                    <a:pt x="6742" y="5389"/>
                  </a:lnTo>
                  <a:lnTo>
                    <a:pt x="6191" y="5063"/>
                  </a:lnTo>
                  <a:cubicBezTo>
                    <a:pt x="6166" y="5038"/>
                    <a:pt x="6166" y="5013"/>
                    <a:pt x="6191" y="4988"/>
                  </a:cubicBezTo>
                  <a:lnTo>
                    <a:pt x="6642" y="4737"/>
                  </a:lnTo>
                  <a:cubicBezTo>
                    <a:pt x="6667" y="4725"/>
                    <a:pt x="6692" y="4718"/>
                    <a:pt x="6714" y="4718"/>
                  </a:cubicBezTo>
                  <a:close/>
                  <a:moveTo>
                    <a:pt x="8259" y="4743"/>
                  </a:moveTo>
                  <a:cubicBezTo>
                    <a:pt x="8277" y="4743"/>
                    <a:pt x="8296" y="4750"/>
                    <a:pt x="8321" y="4762"/>
                  </a:cubicBezTo>
                  <a:lnTo>
                    <a:pt x="8873" y="5088"/>
                  </a:lnTo>
                  <a:cubicBezTo>
                    <a:pt x="8923" y="5113"/>
                    <a:pt x="8923" y="5138"/>
                    <a:pt x="8873" y="5163"/>
                  </a:cubicBezTo>
                  <a:lnTo>
                    <a:pt x="8422" y="5414"/>
                  </a:lnTo>
                  <a:cubicBezTo>
                    <a:pt x="8397" y="5426"/>
                    <a:pt x="8371" y="5433"/>
                    <a:pt x="8350" y="5433"/>
                  </a:cubicBezTo>
                  <a:cubicBezTo>
                    <a:pt x="8328" y="5433"/>
                    <a:pt x="8309" y="5426"/>
                    <a:pt x="8296" y="5414"/>
                  </a:cubicBezTo>
                  <a:lnTo>
                    <a:pt x="7770" y="5088"/>
                  </a:lnTo>
                  <a:cubicBezTo>
                    <a:pt x="7720" y="5088"/>
                    <a:pt x="7720" y="5038"/>
                    <a:pt x="7770" y="5013"/>
                  </a:cubicBezTo>
                  <a:lnTo>
                    <a:pt x="8196" y="4762"/>
                  </a:lnTo>
                  <a:cubicBezTo>
                    <a:pt x="8221" y="4750"/>
                    <a:pt x="8240" y="4743"/>
                    <a:pt x="8259" y="4743"/>
                  </a:cubicBezTo>
                  <a:close/>
                  <a:moveTo>
                    <a:pt x="9825" y="4794"/>
                  </a:moveTo>
                  <a:cubicBezTo>
                    <a:pt x="9850" y="4794"/>
                    <a:pt x="9875" y="4800"/>
                    <a:pt x="9900" y="4812"/>
                  </a:cubicBezTo>
                  <a:lnTo>
                    <a:pt x="10427" y="5113"/>
                  </a:lnTo>
                  <a:cubicBezTo>
                    <a:pt x="10477" y="5138"/>
                    <a:pt x="10477" y="5163"/>
                    <a:pt x="10427" y="5188"/>
                  </a:cubicBezTo>
                  <a:lnTo>
                    <a:pt x="10001" y="5439"/>
                  </a:lnTo>
                  <a:cubicBezTo>
                    <a:pt x="9976" y="5451"/>
                    <a:pt x="9950" y="5458"/>
                    <a:pt x="9925" y="5458"/>
                  </a:cubicBezTo>
                  <a:cubicBezTo>
                    <a:pt x="9900" y="5458"/>
                    <a:pt x="9875" y="5451"/>
                    <a:pt x="9850" y="5439"/>
                  </a:cubicBezTo>
                  <a:lnTo>
                    <a:pt x="9324" y="5138"/>
                  </a:lnTo>
                  <a:cubicBezTo>
                    <a:pt x="9274" y="5113"/>
                    <a:pt x="9274" y="5088"/>
                    <a:pt x="9324" y="5063"/>
                  </a:cubicBezTo>
                  <a:lnTo>
                    <a:pt x="9750" y="4812"/>
                  </a:lnTo>
                  <a:cubicBezTo>
                    <a:pt x="9775" y="4800"/>
                    <a:pt x="9800" y="4794"/>
                    <a:pt x="9825" y="4794"/>
                  </a:cubicBezTo>
                  <a:close/>
                  <a:moveTo>
                    <a:pt x="11382" y="4819"/>
                  </a:moveTo>
                  <a:cubicBezTo>
                    <a:pt x="11404" y="4819"/>
                    <a:pt x="11429" y="4825"/>
                    <a:pt x="11454" y="4837"/>
                  </a:cubicBezTo>
                  <a:lnTo>
                    <a:pt x="11981" y="5138"/>
                  </a:lnTo>
                  <a:cubicBezTo>
                    <a:pt x="12031" y="5163"/>
                    <a:pt x="12031" y="5213"/>
                    <a:pt x="11981" y="5213"/>
                  </a:cubicBezTo>
                  <a:lnTo>
                    <a:pt x="11554" y="5489"/>
                  </a:lnTo>
                  <a:lnTo>
                    <a:pt x="11429" y="5489"/>
                  </a:lnTo>
                  <a:lnTo>
                    <a:pt x="10878" y="5163"/>
                  </a:lnTo>
                  <a:cubicBezTo>
                    <a:pt x="10828" y="5138"/>
                    <a:pt x="10828" y="5113"/>
                    <a:pt x="10878" y="5088"/>
                  </a:cubicBezTo>
                  <a:lnTo>
                    <a:pt x="11329" y="4837"/>
                  </a:lnTo>
                  <a:cubicBezTo>
                    <a:pt x="11341" y="4825"/>
                    <a:pt x="11360" y="4819"/>
                    <a:pt x="11382" y="4819"/>
                  </a:cubicBezTo>
                  <a:close/>
                  <a:moveTo>
                    <a:pt x="12682" y="4994"/>
                  </a:moveTo>
                  <a:cubicBezTo>
                    <a:pt x="12701" y="4994"/>
                    <a:pt x="12720" y="5000"/>
                    <a:pt x="12732" y="5013"/>
                  </a:cubicBezTo>
                  <a:lnTo>
                    <a:pt x="13309" y="5339"/>
                  </a:lnTo>
                  <a:cubicBezTo>
                    <a:pt x="13334" y="5364"/>
                    <a:pt x="13334" y="5389"/>
                    <a:pt x="13309" y="5389"/>
                  </a:cubicBezTo>
                  <a:lnTo>
                    <a:pt x="13083" y="5514"/>
                  </a:lnTo>
                  <a:cubicBezTo>
                    <a:pt x="13071" y="5527"/>
                    <a:pt x="13052" y="5533"/>
                    <a:pt x="13033" y="5533"/>
                  </a:cubicBezTo>
                  <a:cubicBezTo>
                    <a:pt x="13014" y="5533"/>
                    <a:pt x="12996" y="5527"/>
                    <a:pt x="12983" y="5514"/>
                  </a:cubicBezTo>
                  <a:lnTo>
                    <a:pt x="12407" y="5188"/>
                  </a:lnTo>
                  <a:cubicBezTo>
                    <a:pt x="12382" y="5188"/>
                    <a:pt x="12382" y="5163"/>
                    <a:pt x="12407" y="5138"/>
                  </a:cubicBezTo>
                  <a:lnTo>
                    <a:pt x="12632" y="5013"/>
                  </a:lnTo>
                  <a:cubicBezTo>
                    <a:pt x="12645" y="5000"/>
                    <a:pt x="12663" y="4994"/>
                    <a:pt x="12682" y="4994"/>
                  </a:cubicBezTo>
                  <a:close/>
                  <a:moveTo>
                    <a:pt x="7519" y="5195"/>
                  </a:moveTo>
                  <a:cubicBezTo>
                    <a:pt x="7544" y="5195"/>
                    <a:pt x="7569" y="5201"/>
                    <a:pt x="7595" y="5213"/>
                  </a:cubicBezTo>
                  <a:lnTo>
                    <a:pt x="8121" y="5514"/>
                  </a:lnTo>
                  <a:cubicBezTo>
                    <a:pt x="8171" y="5539"/>
                    <a:pt x="8171" y="5564"/>
                    <a:pt x="8121" y="5589"/>
                  </a:cubicBezTo>
                  <a:lnTo>
                    <a:pt x="7695" y="5840"/>
                  </a:lnTo>
                  <a:cubicBezTo>
                    <a:pt x="7670" y="5852"/>
                    <a:pt x="7645" y="5859"/>
                    <a:pt x="7620" y="5859"/>
                  </a:cubicBezTo>
                  <a:cubicBezTo>
                    <a:pt x="7595" y="5859"/>
                    <a:pt x="7569" y="5852"/>
                    <a:pt x="7544" y="5840"/>
                  </a:cubicBezTo>
                  <a:lnTo>
                    <a:pt x="7018" y="5539"/>
                  </a:lnTo>
                  <a:cubicBezTo>
                    <a:pt x="6968" y="5514"/>
                    <a:pt x="6968" y="5489"/>
                    <a:pt x="7018" y="5464"/>
                  </a:cubicBezTo>
                  <a:lnTo>
                    <a:pt x="7444" y="5213"/>
                  </a:lnTo>
                  <a:cubicBezTo>
                    <a:pt x="7469" y="5201"/>
                    <a:pt x="7494" y="5195"/>
                    <a:pt x="7519" y="5195"/>
                  </a:cubicBezTo>
                  <a:close/>
                  <a:moveTo>
                    <a:pt x="9076" y="5220"/>
                  </a:moveTo>
                  <a:cubicBezTo>
                    <a:pt x="9098" y="5220"/>
                    <a:pt x="9123" y="5226"/>
                    <a:pt x="9148" y="5238"/>
                  </a:cubicBezTo>
                  <a:lnTo>
                    <a:pt x="9675" y="5539"/>
                  </a:lnTo>
                  <a:cubicBezTo>
                    <a:pt x="9725" y="5564"/>
                    <a:pt x="9725" y="5614"/>
                    <a:pt x="9675" y="5614"/>
                  </a:cubicBezTo>
                  <a:lnTo>
                    <a:pt x="9249" y="5890"/>
                  </a:lnTo>
                  <a:lnTo>
                    <a:pt x="9123" y="5890"/>
                  </a:lnTo>
                  <a:lnTo>
                    <a:pt x="8572" y="5564"/>
                  </a:lnTo>
                  <a:cubicBezTo>
                    <a:pt x="8522" y="5539"/>
                    <a:pt x="8522" y="5514"/>
                    <a:pt x="8572" y="5489"/>
                  </a:cubicBezTo>
                  <a:lnTo>
                    <a:pt x="9023" y="5238"/>
                  </a:lnTo>
                  <a:cubicBezTo>
                    <a:pt x="9036" y="5226"/>
                    <a:pt x="9054" y="5220"/>
                    <a:pt x="9076" y="5220"/>
                  </a:cubicBezTo>
                  <a:close/>
                  <a:moveTo>
                    <a:pt x="10640" y="5245"/>
                  </a:moveTo>
                  <a:cubicBezTo>
                    <a:pt x="10665" y="5245"/>
                    <a:pt x="10690" y="5251"/>
                    <a:pt x="10702" y="5263"/>
                  </a:cubicBezTo>
                  <a:lnTo>
                    <a:pt x="11254" y="5589"/>
                  </a:lnTo>
                  <a:cubicBezTo>
                    <a:pt x="11279" y="5614"/>
                    <a:pt x="11279" y="5639"/>
                    <a:pt x="11254" y="5664"/>
                  </a:cubicBezTo>
                  <a:lnTo>
                    <a:pt x="10803" y="5915"/>
                  </a:lnTo>
                  <a:cubicBezTo>
                    <a:pt x="10778" y="5928"/>
                    <a:pt x="10752" y="5934"/>
                    <a:pt x="10731" y="5934"/>
                  </a:cubicBezTo>
                  <a:cubicBezTo>
                    <a:pt x="10709" y="5934"/>
                    <a:pt x="10690" y="5928"/>
                    <a:pt x="10677" y="5915"/>
                  </a:cubicBezTo>
                  <a:lnTo>
                    <a:pt x="10126" y="5614"/>
                  </a:lnTo>
                  <a:cubicBezTo>
                    <a:pt x="10101" y="5589"/>
                    <a:pt x="10101" y="5539"/>
                    <a:pt x="10126" y="5539"/>
                  </a:cubicBezTo>
                  <a:lnTo>
                    <a:pt x="10577" y="5263"/>
                  </a:lnTo>
                  <a:cubicBezTo>
                    <a:pt x="10590" y="5251"/>
                    <a:pt x="10615" y="5245"/>
                    <a:pt x="10640" y="5245"/>
                  </a:cubicBezTo>
                  <a:close/>
                  <a:moveTo>
                    <a:pt x="12194" y="5295"/>
                  </a:moveTo>
                  <a:cubicBezTo>
                    <a:pt x="12219" y="5295"/>
                    <a:pt x="12244" y="5301"/>
                    <a:pt x="12256" y="5314"/>
                  </a:cubicBezTo>
                  <a:lnTo>
                    <a:pt x="12808" y="5614"/>
                  </a:lnTo>
                  <a:cubicBezTo>
                    <a:pt x="12833" y="5639"/>
                    <a:pt x="12833" y="5664"/>
                    <a:pt x="12808" y="5690"/>
                  </a:cubicBezTo>
                  <a:lnTo>
                    <a:pt x="12356" y="5940"/>
                  </a:lnTo>
                  <a:cubicBezTo>
                    <a:pt x="12344" y="5953"/>
                    <a:pt x="12319" y="5959"/>
                    <a:pt x="12294" y="5959"/>
                  </a:cubicBezTo>
                  <a:cubicBezTo>
                    <a:pt x="12269" y="5959"/>
                    <a:pt x="12244" y="5953"/>
                    <a:pt x="12231" y="5940"/>
                  </a:cubicBezTo>
                  <a:lnTo>
                    <a:pt x="11680" y="5639"/>
                  </a:lnTo>
                  <a:cubicBezTo>
                    <a:pt x="11655" y="5614"/>
                    <a:pt x="11655" y="5589"/>
                    <a:pt x="11680" y="5564"/>
                  </a:cubicBezTo>
                  <a:lnTo>
                    <a:pt x="12131" y="5314"/>
                  </a:lnTo>
                  <a:cubicBezTo>
                    <a:pt x="12143" y="5301"/>
                    <a:pt x="12168" y="5295"/>
                    <a:pt x="12194" y="5295"/>
                  </a:cubicBezTo>
                  <a:close/>
                  <a:moveTo>
                    <a:pt x="13559" y="5464"/>
                  </a:moveTo>
                  <a:lnTo>
                    <a:pt x="14111" y="5815"/>
                  </a:lnTo>
                  <a:cubicBezTo>
                    <a:pt x="14136" y="5815"/>
                    <a:pt x="14136" y="5815"/>
                    <a:pt x="14136" y="5840"/>
                  </a:cubicBezTo>
                  <a:cubicBezTo>
                    <a:pt x="14136" y="5840"/>
                    <a:pt x="14136" y="5865"/>
                    <a:pt x="14111" y="5865"/>
                  </a:cubicBezTo>
                  <a:lnTo>
                    <a:pt x="13910" y="5990"/>
                  </a:lnTo>
                  <a:cubicBezTo>
                    <a:pt x="13885" y="6003"/>
                    <a:pt x="13867" y="6009"/>
                    <a:pt x="13851" y="6009"/>
                  </a:cubicBezTo>
                  <a:cubicBezTo>
                    <a:pt x="13835" y="6009"/>
                    <a:pt x="13823" y="6003"/>
                    <a:pt x="13810" y="5990"/>
                  </a:cubicBezTo>
                  <a:lnTo>
                    <a:pt x="13234" y="5664"/>
                  </a:lnTo>
                  <a:cubicBezTo>
                    <a:pt x="13209" y="5639"/>
                    <a:pt x="13209" y="5614"/>
                    <a:pt x="13234" y="5614"/>
                  </a:cubicBezTo>
                  <a:lnTo>
                    <a:pt x="13459" y="5464"/>
                  </a:lnTo>
                  <a:close/>
                  <a:moveTo>
                    <a:pt x="8334" y="5646"/>
                  </a:moveTo>
                  <a:cubicBezTo>
                    <a:pt x="8359" y="5646"/>
                    <a:pt x="8384" y="5652"/>
                    <a:pt x="8397" y="5664"/>
                  </a:cubicBezTo>
                  <a:lnTo>
                    <a:pt x="8948" y="5990"/>
                  </a:lnTo>
                  <a:cubicBezTo>
                    <a:pt x="8973" y="6015"/>
                    <a:pt x="8973" y="6040"/>
                    <a:pt x="8948" y="6065"/>
                  </a:cubicBezTo>
                  <a:lnTo>
                    <a:pt x="8497" y="6316"/>
                  </a:lnTo>
                  <a:cubicBezTo>
                    <a:pt x="8472" y="6329"/>
                    <a:pt x="8447" y="6335"/>
                    <a:pt x="8425" y="6335"/>
                  </a:cubicBezTo>
                  <a:cubicBezTo>
                    <a:pt x="8403" y="6335"/>
                    <a:pt x="8384" y="6329"/>
                    <a:pt x="8371" y="6316"/>
                  </a:cubicBezTo>
                  <a:lnTo>
                    <a:pt x="7820" y="6015"/>
                  </a:lnTo>
                  <a:cubicBezTo>
                    <a:pt x="7795" y="5990"/>
                    <a:pt x="7795" y="5940"/>
                    <a:pt x="7820" y="5940"/>
                  </a:cubicBezTo>
                  <a:lnTo>
                    <a:pt x="8271" y="5664"/>
                  </a:lnTo>
                  <a:cubicBezTo>
                    <a:pt x="8284" y="5652"/>
                    <a:pt x="8309" y="5646"/>
                    <a:pt x="8334" y="5646"/>
                  </a:cubicBezTo>
                  <a:close/>
                  <a:moveTo>
                    <a:pt x="9888" y="5696"/>
                  </a:moveTo>
                  <a:cubicBezTo>
                    <a:pt x="9913" y="5696"/>
                    <a:pt x="9938" y="5702"/>
                    <a:pt x="9950" y="5715"/>
                  </a:cubicBezTo>
                  <a:lnTo>
                    <a:pt x="10502" y="6015"/>
                  </a:lnTo>
                  <a:cubicBezTo>
                    <a:pt x="10527" y="6040"/>
                    <a:pt x="10527" y="6065"/>
                    <a:pt x="10502" y="6091"/>
                  </a:cubicBezTo>
                  <a:lnTo>
                    <a:pt x="10051" y="6341"/>
                  </a:lnTo>
                  <a:cubicBezTo>
                    <a:pt x="10038" y="6354"/>
                    <a:pt x="10013" y="6360"/>
                    <a:pt x="9988" y="6360"/>
                  </a:cubicBezTo>
                  <a:cubicBezTo>
                    <a:pt x="9963" y="6360"/>
                    <a:pt x="9938" y="6354"/>
                    <a:pt x="9925" y="6341"/>
                  </a:cubicBezTo>
                  <a:lnTo>
                    <a:pt x="9374" y="6040"/>
                  </a:lnTo>
                  <a:cubicBezTo>
                    <a:pt x="9349" y="6015"/>
                    <a:pt x="9349" y="5990"/>
                    <a:pt x="9374" y="5965"/>
                  </a:cubicBezTo>
                  <a:lnTo>
                    <a:pt x="9825" y="5715"/>
                  </a:lnTo>
                  <a:cubicBezTo>
                    <a:pt x="9838" y="5702"/>
                    <a:pt x="9863" y="5696"/>
                    <a:pt x="9888" y="5696"/>
                  </a:cubicBezTo>
                  <a:close/>
                  <a:moveTo>
                    <a:pt x="11451" y="5721"/>
                  </a:moveTo>
                  <a:cubicBezTo>
                    <a:pt x="11473" y="5721"/>
                    <a:pt x="11492" y="5727"/>
                    <a:pt x="11504" y="5740"/>
                  </a:cubicBezTo>
                  <a:lnTo>
                    <a:pt x="12056" y="6040"/>
                  </a:lnTo>
                  <a:cubicBezTo>
                    <a:pt x="12081" y="6065"/>
                    <a:pt x="12081" y="6116"/>
                    <a:pt x="12056" y="6116"/>
                  </a:cubicBezTo>
                  <a:lnTo>
                    <a:pt x="11605" y="6391"/>
                  </a:lnTo>
                  <a:cubicBezTo>
                    <a:pt x="11592" y="6404"/>
                    <a:pt x="11573" y="6410"/>
                    <a:pt x="11551" y="6410"/>
                  </a:cubicBezTo>
                  <a:cubicBezTo>
                    <a:pt x="11529" y="6410"/>
                    <a:pt x="11504" y="6404"/>
                    <a:pt x="11479" y="6391"/>
                  </a:cubicBezTo>
                  <a:lnTo>
                    <a:pt x="10928" y="6065"/>
                  </a:lnTo>
                  <a:cubicBezTo>
                    <a:pt x="10903" y="6040"/>
                    <a:pt x="10903" y="6015"/>
                    <a:pt x="10928" y="5990"/>
                  </a:cubicBezTo>
                  <a:lnTo>
                    <a:pt x="11379" y="5740"/>
                  </a:lnTo>
                  <a:cubicBezTo>
                    <a:pt x="11404" y="5727"/>
                    <a:pt x="11429" y="5721"/>
                    <a:pt x="11451" y="5721"/>
                  </a:cubicBezTo>
                  <a:close/>
                  <a:moveTo>
                    <a:pt x="13005" y="5746"/>
                  </a:moveTo>
                  <a:cubicBezTo>
                    <a:pt x="13027" y="5746"/>
                    <a:pt x="13046" y="5752"/>
                    <a:pt x="13058" y="5765"/>
                  </a:cubicBezTo>
                  <a:lnTo>
                    <a:pt x="13610" y="6091"/>
                  </a:lnTo>
                  <a:cubicBezTo>
                    <a:pt x="13660" y="6116"/>
                    <a:pt x="13660" y="6141"/>
                    <a:pt x="13610" y="6166"/>
                  </a:cubicBezTo>
                  <a:lnTo>
                    <a:pt x="13158" y="6416"/>
                  </a:lnTo>
                  <a:cubicBezTo>
                    <a:pt x="13146" y="6429"/>
                    <a:pt x="13127" y="6435"/>
                    <a:pt x="13105" y="6435"/>
                  </a:cubicBezTo>
                  <a:cubicBezTo>
                    <a:pt x="13083" y="6435"/>
                    <a:pt x="13058" y="6429"/>
                    <a:pt x="13033" y="6416"/>
                  </a:cubicBezTo>
                  <a:lnTo>
                    <a:pt x="12507" y="6116"/>
                  </a:lnTo>
                  <a:cubicBezTo>
                    <a:pt x="12457" y="6091"/>
                    <a:pt x="12457" y="6040"/>
                    <a:pt x="12507" y="6040"/>
                  </a:cubicBezTo>
                  <a:lnTo>
                    <a:pt x="12933" y="5765"/>
                  </a:lnTo>
                  <a:cubicBezTo>
                    <a:pt x="12958" y="5752"/>
                    <a:pt x="12983" y="5746"/>
                    <a:pt x="13005" y="5746"/>
                  </a:cubicBezTo>
                  <a:close/>
                  <a:moveTo>
                    <a:pt x="14311" y="5921"/>
                  </a:moveTo>
                  <a:cubicBezTo>
                    <a:pt x="14330" y="5921"/>
                    <a:pt x="14349" y="5928"/>
                    <a:pt x="14361" y="5940"/>
                  </a:cubicBezTo>
                  <a:lnTo>
                    <a:pt x="14938" y="6266"/>
                  </a:lnTo>
                  <a:cubicBezTo>
                    <a:pt x="14963" y="6291"/>
                    <a:pt x="14963" y="6316"/>
                    <a:pt x="14938" y="6341"/>
                  </a:cubicBezTo>
                  <a:lnTo>
                    <a:pt x="14712" y="6466"/>
                  </a:lnTo>
                  <a:lnTo>
                    <a:pt x="14612" y="6466"/>
                  </a:lnTo>
                  <a:lnTo>
                    <a:pt x="14036" y="6141"/>
                  </a:lnTo>
                  <a:cubicBezTo>
                    <a:pt x="14011" y="6116"/>
                    <a:pt x="14011" y="6091"/>
                    <a:pt x="14036" y="6065"/>
                  </a:cubicBezTo>
                  <a:lnTo>
                    <a:pt x="14261" y="5940"/>
                  </a:lnTo>
                  <a:cubicBezTo>
                    <a:pt x="14274" y="5928"/>
                    <a:pt x="14293" y="5921"/>
                    <a:pt x="14311" y="5921"/>
                  </a:cubicBezTo>
                  <a:close/>
                  <a:moveTo>
                    <a:pt x="4340" y="4217"/>
                  </a:moveTo>
                  <a:cubicBezTo>
                    <a:pt x="4361" y="4217"/>
                    <a:pt x="4387" y="4223"/>
                    <a:pt x="4412" y="4236"/>
                  </a:cubicBezTo>
                  <a:lnTo>
                    <a:pt x="8196" y="6416"/>
                  </a:lnTo>
                  <a:cubicBezTo>
                    <a:pt x="8221" y="6441"/>
                    <a:pt x="8221" y="6466"/>
                    <a:pt x="8196" y="6492"/>
                  </a:cubicBezTo>
                  <a:lnTo>
                    <a:pt x="7745" y="6742"/>
                  </a:lnTo>
                  <a:cubicBezTo>
                    <a:pt x="7732" y="6755"/>
                    <a:pt x="7707" y="6761"/>
                    <a:pt x="7682" y="6761"/>
                  </a:cubicBezTo>
                  <a:cubicBezTo>
                    <a:pt x="7657" y="6761"/>
                    <a:pt x="7632" y="6755"/>
                    <a:pt x="7620" y="6742"/>
                  </a:cubicBezTo>
                  <a:lnTo>
                    <a:pt x="3835" y="4562"/>
                  </a:lnTo>
                  <a:cubicBezTo>
                    <a:pt x="3785" y="4537"/>
                    <a:pt x="3785" y="4512"/>
                    <a:pt x="3835" y="4486"/>
                  </a:cubicBezTo>
                  <a:lnTo>
                    <a:pt x="4286" y="4236"/>
                  </a:lnTo>
                  <a:cubicBezTo>
                    <a:pt x="4299" y="4223"/>
                    <a:pt x="4318" y="4217"/>
                    <a:pt x="4340" y="4217"/>
                  </a:cubicBezTo>
                  <a:close/>
                  <a:moveTo>
                    <a:pt x="9148" y="6116"/>
                  </a:moveTo>
                  <a:cubicBezTo>
                    <a:pt x="9173" y="6116"/>
                    <a:pt x="9199" y="6116"/>
                    <a:pt x="9199" y="6141"/>
                  </a:cubicBezTo>
                  <a:lnTo>
                    <a:pt x="9750" y="6441"/>
                  </a:lnTo>
                  <a:cubicBezTo>
                    <a:pt x="9775" y="6466"/>
                    <a:pt x="9775" y="6492"/>
                    <a:pt x="9775" y="6517"/>
                  </a:cubicBezTo>
                  <a:lnTo>
                    <a:pt x="9750" y="6517"/>
                  </a:lnTo>
                  <a:lnTo>
                    <a:pt x="9299" y="6792"/>
                  </a:lnTo>
                  <a:lnTo>
                    <a:pt x="9173" y="6792"/>
                  </a:lnTo>
                  <a:lnTo>
                    <a:pt x="8622" y="6466"/>
                  </a:lnTo>
                  <a:cubicBezTo>
                    <a:pt x="8597" y="6441"/>
                    <a:pt x="8597" y="6416"/>
                    <a:pt x="8622" y="6391"/>
                  </a:cubicBezTo>
                  <a:lnTo>
                    <a:pt x="9073" y="6141"/>
                  </a:lnTo>
                  <a:cubicBezTo>
                    <a:pt x="9098" y="6116"/>
                    <a:pt x="9123" y="6116"/>
                    <a:pt x="9148" y="6116"/>
                  </a:cubicBezTo>
                  <a:close/>
                  <a:moveTo>
                    <a:pt x="10699" y="6147"/>
                  </a:moveTo>
                  <a:cubicBezTo>
                    <a:pt x="10721" y="6147"/>
                    <a:pt x="10740" y="6153"/>
                    <a:pt x="10752" y="6166"/>
                  </a:cubicBezTo>
                  <a:lnTo>
                    <a:pt x="11304" y="6492"/>
                  </a:lnTo>
                  <a:cubicBezTo>
                    <a:pt x="11354" y="6517"/>
                    <a:pt x="11354" y="6542"/>
                    <a:pt x="11304" y="6567"/>
                  </a:cubicBezTo>
                  <a:lnTo>
                    <a:pt x="10853" y="6817"/>
                  </a:lnTo>
                  <a:cubicBezTo>
                    <a:pt x="10840" y="6830"/>
                    <a:pt x="10821" y="6836"/>
                    <a:pt x="10799" y="6836"/>
                  </a:cubicBezTo>
                  <a:cubicBezTo>
                    <a:pt x="10778" y="6836"/>
                    <a:pt x="10752" y="6830"/>
                    <a:pt x="10727" y="6817"/>
                  </a:cubicBezTo>
                  <a:lnTo>
                    <a:pt x="10201" y="6517"/>
                  </a:lnTo>
                  <a:cubicBezTo>
                    <a:pt x="10151" y="6492"/>
                    <a:pt x="10151" y="6441"/>
                    <a:pt x="10201" y="6441"/>
                  </a:cubicBezTo>
                  <a:lnTo>
                    <a:pt x="10627" y="6166"/>
                  </a:lnTo>
                  <a:cubicBezTo>
                    <a:pt x="10652" y="6153"/>
                    <a:pt x="10677" y="6147"/>
                    <a:pt x="10699" y="6147"/>
                  </a:cubicBezTo>
                  <a:close/>
                  <a:moveTo>
                    <a:pt x="12256" y="6197"/>
                  </a:moveTo>
                  <a:cubicBezTo>
                    <a:pt x="12281" y="6197"/>
                    <a:pt x="12306" y="6203"/>
                    <a:pt x="12331" y="6216"/>
                  </a:cubicBezTo>
                  <a:lnTo>
                    <a:pt x="12858" y="6517"/>
                  </a:lnTo>
                  <a:cubicBezTo>
                    <a:pt x="12908" y="6542"/>
                    <a:pt x="12908" y="6567"/>
                    <a:pt x="12858" y="6592"/>
                  </a:cubicBezTo>
                  <a:lnTo>
                    <a:pt x="12432" y="6842"/>
                  </a:lnTo>
                  <a:cubicBezTo>
                    <a:pt x="12407" y="6855"/>
                    <a:pt x="12382" y="6861"/>
                    <a:pt x="12356" y="6861"/>
                  </a:cubicBezTo>
                  <a:cubicBezTo>
                    <a:pt x="12331" y="6861"/>
                    <a:pt x="12306" y="6855"/>
                    <a:pt x="12281" y="6842"/>
                  </a:cubicBezTo>
                  <a:lnTo>
                    <a:pt x="11755" y="6542"/>
                  </a:lnTo>
                  <a:cubicBezTo>
                    <a:pt x="11705" y="6517"/>
                    <a:pt x="11705" y="6492"/>
                    <a:pt x="11755" y="6466"/>
                  </a:cubicBezTo>
                  <a:lnTo>
                    <a:pt x="12181" y="6216"/>
                  </a:lnTo>
                  <a:cubicBezTo>
                    <a:pt x="12206" y="6203"/>
                    <a:pt x="12231" y="6197"/>
                    <a:pt x="12256" y="6197"/>
                  </a:cubicBezTo>
                  <a:close/>
                  <a:moveTo>
                    <a:pt x="13813" y="6222"/>
                  </a:moveTo>
                  <a:cubicBezTo>
                    <a:pt x="13835" y="6222"/>
                    <a:pt x="13860" y="6228"/>
                    <a:pt x="13885" y="6241"/>
                  </a:cubicBezTo>
                  <a:lnTo>
                    <a:pt x="14412" y="6542"/>
                  </a:lnTo>
                  <a:cubicBezTo>
                    <a:pt x="14462" y="6567"/>
                    <a:pt x="14462" y="6617"/>
                    <a:pt x="14412" y="6617"/>
                  </a:cubicBezTo>
                  <a:lnTo>
                    <a:pt x="13986" y="6893"/>
                  </a:lnTo>
                  <a:cubicBezTo>
                    <a:pt x="13960" y="6905"/>
                    <a:pt x="13935" y="6911"/>
                    <a:pt x="13913" y="6911"/>
                  </a:cubicBezTo>
                  <a:cubicBezTo>
                    <a:pt x="13892" y="6911"/>
                    <a:pt x="13873" y="6905"/>
                    <a:pt x="13860" y="6893"/>
                  </a:cubicBezTo>
                  <a:lnTo>
                    <a:pt x="13309" y="6567"/>
                  </a:lnTo>
                  <a:cubicBezTo>
                    <a:pt x="13284" y="6542"/>
                    <a:pt x="13284" y="6517"/>
                    <a:pt x="13309" y="6492"/>
                  </a:cubicBezTo>
                  <a:lnTo>
                    <a:pt x="13760" y="6241"/>
                  </a:lnTo>
                  <a:cubicBezTo>
                    <a:pt x="13773" y="6228"/>
                    <a:pt x="13791" y="6222"/>
                    <a:pt x="13813" y="6222"/>
                  </a:cubicBezTo>
                  <a:close/>
                  <a:moveTo>
                    <a:pt x="15113" y="6398"/>
                  </a:moveTo>
                  <a:cubicBezTo>
                    <a:pt x="15132" y="6398"/>
                    <a:pt x="15151" y="6404"/>
                    <a:pt x="15164" y="6416"/>
                  </a:cubicBezTo>
                  <a:lnTo>
                    <a:pt x="15740" y="6742"/>
                  </a:lnTo>
                  <a:cubicBezTo>
                    <a:pt x="15765" y="6767"/>
                    <a:pt x="15765" y="6792"/>
                    <a:pt x="15740" y="6792"/>
                  </a:cubicBezTo>
                  <a:lnTo>
                    <a:pt x="15514" y="6918"/>
                  </a:lnTo>
                  <a:cubicBezTo>
                    <a:pt x="15502" y="6930"/>
                    <a:pt x="15483" y="6936"/>
                    <a:pt x="15464" y="6936"/>
                  </a:cubicBezTo>
                  <a:cubicBezTo>
                    <a:pt x="15445" y="6936"/>
                    <a:pt x="15427" y="6930"/>
                    <a:pt x="15414" y="6918"/>
                  </a:cubicBezTo>
                  <a:lnTo>
                    <a:pt x="14838" y="6592"/>
                  </a:lnTo>
                  <a:cubicBezTo>
                    <a:pt x="14813" y="6592"/>
                    <a:pt x="14813" y="6567"/>
                    <a:pt x="14838" y="6542"/>
                  </a:cubicBezTo>
                  <a:lnTo>
                    <a:pt x="15063" y="6416"/>
                  </a:lnTo>
                  <a:cubicBezTo>
                    <a:pt x="15076" y="6404"/>
                    <a:pt x="15095" y="6398"/>
                    <a:pt x="15113" y="6398"/>
                  </a:cubicBezTo>
                  <a:close/>
                  <a:moveTo>
                    <a:pt x="8393" y="6548"/>
                  </a:moveTo>
                  <a:cubicBezTo>
                    <a:pt x="8415" y="6548"/>
                    <a:pt x="8434" y="6554"/>
                    <a:pt x="8447" y="6567"/>
                  </a:cubicBezTo>
                  <a:lnTo>
                    <a:pt x="8998" y="6893"/>
                  </a:lnTo>
                  <a:cubicBezTo>
                    <a:pt x="9048" y="6918"/>
                    <a:pt x="9048" y="6943"/>
                    <a:pt x="8998" y="6968"/>
                  </a:cubicBezTo>
                  <a:lnTo>
                    <a:pt x="8547" y="7218"/>
                  </a:lnTo>
                  <a:cubicBezTo>
                    <a:pt x="8534" y="7231"/>
                    <a:pt x="8516" y="7237"/>
                    <a:pt x="8494" y="7237"/>
                  </a:cubicBezTo>
                  <a:cubicBezTo>
                    <a:pt x="8472" y="7237"/>
                    <a:pt x="8447" y="7231"/>
                    <a:pt x="8422" y="7218"/>
                  </a:cubicBezTo>
                  <a:lnTo>
                    <a:pt x="7895" y="6893"/>
                  </a:lnTo>
                  <a:cubicBezTo>
                    <a:pt x="7845" y="6893"/>
                    <a:pt x="7845" y="6842"/>
                    <a:pt x="7895" y="6842"/>
                  </a:cubicBezTo>
                  <a:lnTo>
                    <a:pt x="8321" y="6567"/>
                  </a:lnTo>
                  <a:cubicBezTo>
                    <a:pt x="8346" y="6554"/>
                    <a:pt x="8371" y="6548"/>
                    <a:pt x="8393" y="6548"/>
                  </a:cubicBezTo>
                  <a:close/>
                  <a:moveTo>
                    <a:pt x="9950" y="6598"/>
                  </a:moveTo>
                  <a:cubicBezTo>
                    <a:pt x="9976" y="6598"/>
                    <a:pt x="10001" y="6604"/>
                    <a:pt x="10026" y="6617"/>
                  </a:cubicBezTo>
                  <a:lnTo>
                    <a:pt x="10552" y="6918"/>
                  </a:lnTo>
                  <a:cubicBezTo>
                    <a:pt x="10602" y="6943"/>
                    <a:pt x="10602" y="6968"/>
                    <a:pt x="10552" y="6993"/>
                  </a:cubicBezTo>
                  <a:lnTo>
                    <a:pt x="10126" y="7243"/>
                  </a:lnTo>
                  <a:cubicBezTo>
                    <a:pt x="10101" y="7256"/>
                    <a:pt x="10076" y="7262"/>
                    <a:pt x="10051" y="7262"/>
                  </a:cubicBezTo>
                  <a:cubicBezTo>
                    <a:pt x="10026" y="7262"/>
                    <a:pt x="10001" y="7256"/>
                    <a:pt x="9976" y="7243"/>
                  </a:cubicBezTo>
                  <a:lnTo>
                    <a:pt x="9449" y="6943"/>
                  </a:lnTo>
                  <a:cubicBezTo>
                    <a:pt x="9399" y="6918"/>
                    <a:pt x="9399" y="6893"/>
                    <a:pt x="9449" y="6867"/>
                  </a:cubicBezTo>
                  <a:lnTo>
                    <a:pt x="9875" y="6617"/>
                  </a:lnTo>
                  <a:cubicBezTo>
                    <a:pt x="9900" y="6604"/>
                    <a:pt x="9925" y="6598"/>
                    <a:pt x="9950" y="6598"/>
                  </a:cubicBezTo>
                  <a:close/>
                  <a:moveTo>
                    <a:pt x="11507" y="6623"/>
                  </a:moveTo>
                  <a:cubicBezTo>
                    <a:pt x="11529" y="6623"/>
                    <a:pt x="11554" y="6629"/>
                    <a:pt x="11580" y="6642"/>
                  </a:cubicBezTo>
                  <a:lnTo>
                    <a:pt x="12106" y="6943"/>
                  </a:lnTo>
                  <a:cubicBezTo>
                    <a:pt x="12156" y="6968"/>
                    <a:pt x="12156" y="7018"/>
                    <a:pt x="12106" y="7018"/>
                  </a:cubicBezTo>
                  <a:lnTo>
                    <a:pt x="11680" y="7294"/>
                  </a:lnTo>
                  <a:cubicBezTo>
                    <a:pt x="11655" y="7306"/>
                    <a:pt x="11630" y="7312"/>
                    <a:pt x="11608" y="7312"/>
                  </a:cubicBezTo>
                  <a:cubicBezTo>
                    <a:pt x="11586" y="7312"/>
                    <a:pt x="11567" y="7306"/>
                    <a:pt x="11554" y="7294"/>
                  </a:cubicBezTo>
                  <a:lnTo>
                    <a:pt x="11003" y="6968"/>
                  </a:lnTo>
                  <a:cubicBezTo>
                    <a:pt x="10978" y="6943"/>
                    <a:pt x="10978" y="6918"/>
                    <a:pt x="11003" y="6893"/>
                  </a:cubicBezTo>
                  <a:lnTo>
                    <a:pt x="11454" y="6642"/>
                  </a:lnTo>
                  <a:cubicBezTo>
                    <a:pt x="11467" y="6629"/>
                    <a:pt x="11486" y="6623"/>
                    <a:pt x="11507" y="6623"/>
                  </a:cubicBezTo>
                  <a:close/>
                  <a:moveTo>
                    <a:pt x="14625" y="6698"/>
                  </a:moveTo>
                  <a:cubicBezTo>
                    <a:pt x="14650" y="6698"/>
                    <a:pt x="14675" y="6705"/>
                    <a:pt x="14687" y="6717"/>
                  </a:cubicBezTo>
                  <a:lnTo>
                    <a:pt x="15239" y="7018"/>
                  </a:lnTo>
                  <a:cubicBezTo>
                    <a:pt x="15264" y="7043"/>
                    <a:pt x="15264" y="7068"/>
                    <a:pt x="15239" y="7093"/>
                  </a:cubicBezTo>
                  <a:lnTo>
                    <a:pt x="14788" y="7344"/>
                  </a:lnTo>
                  <a:cubicBezTo>
                    <a:pt x="14775" y="7356"/>
                    <a:pt x="14750" y="7362"/>
                    <a:pt x="14725" y="7362"/>
                  </a:cubicBezTo>
                  <a:cubicBezTo>
                    <a:pt x="14700" y="7362"/>
                    <a:pt x="14675" y="7356"/>
                    <a:pt x="14662" y="7344"/>
                  </a:cubicBezTo>
                  <a:lnTo>
                    <a:pt x="14111" y="7043"/>
                  </a:lnTo>
                  <a:cubicBezTo>
                    <a:pt x="14086" y="7018"/>
                    <a:pt x="14086" y="6993"/>
                    <a:pt x="14111" y="6968"/>
                  </a:cubicBezTo>
                  <a:lnTo>
                    <a:pt x="14562" y="6717"/>
                  </a:lnTo>
                  <a:cubicBezTo>
                    <a:pt x="14575" y="6705"/>
                    <a:pt x="14600" y="6698"/>
                    <a:pt x="14625" y="6698"/>
                  </a:cubicBezTo>
                  <a:close/>
                  <a:moveTo>
                    <a:pt x="9202" y="7024"/>
                  </a:moveTo>
                  <a:cubicBezTo>
                    <a:pt x="9224" y="7024"/>
                    <a:pt x="9249" y="7030"/>
                    <a:pt x="9274" y="7043"/>
                  </a:cubicBezTo>
                  <a:lnTo>
                    <a:pt x="9800" y="7344"/>
                  </a:lnTo>
                  <a:cubicBezTo>
                    <a:pt x="9850" y="7369"/>
                    <a:pt x="9850" y="7419"/>
                    <a:pt x="9800" y="7419"/>
                  </a:cubicBezTo>
                  <a:lnTo>
                    <a:pt x="9374" y="7695"/>
                  </a:lnTo>
                  <a:lnTo>
                    <a:pt x="9249" y="7695"/>
                  </a:lnTo>
                  <a:lnTo>
                    <a:pt x="8697" y="7369"/>
                  </a:lnTo>
                  <a:cubicBezTo>
                    <a:pt x="8672" y="7344"/>
                    <a:pt x="8672" y="7319"/>
                    <a:pt x="8697" y="7294"/>
                  </a:cubicBezTo>
                  <a:lnTo>
                    <a:pt x="9148" y="7043"/>
                  </a:lnTo>
                  <a:cubicBezTo>
                    <a:pt x="9161" y="7030"/>
                    <a:pt x="9180" y="7024"/>
                    <a:pt x="9202" y="7024"/>
                  </a:cubicBezTo>
                  <a:close/>
                  <a:moveTo>
                    <a:pt x="10765" y="7049"/>
                  </a:moveTo>
                  <a:cubicBezTo>
                    <a:pt x="10790" y="7049"/>
                    <a:pt x="10815" y="7055"/>
                    <a:pt x="10828" y="7068"/>
                  </a:cubicBezTo>
                  <a:lnTo>
                    <a:pt x="11379" y="7394"/>
                  </a:lnTo>
                  <a:cubicBezTo>
                    <a:pt x="11404" y="7419"/>
                    <a:pt x="11404" y="7444"/>
                    <a:pt x="11379" y="7469"/>
                  </a:cubicBezTo>
                  <a:lnTo>
                    <a:pt x="10928" y="7720"/>
                  </a:lnTo>
                  <a:cubicBezTo>
                    <a:pt x="10915" y="7732"/>
                    <a:pt x="10890" y="7738"/>
                    <a:pt x="10865" y="7738"/>
                  </a:cubicBezTo>
                  <a:cubicBezTo>
                    <a:pt x="10840" y="7738"/>
                    <a:pt x="10815" y="7732"/>
                    <a:pt x="10803" y="7720"/>
                  </a:cubicBezTo>
                  <a:lnTo>
                    <a:pt x="10251" y="7419"/>
                  </a:lnTo>
                  <a:cubicBezTo>
                    <a:pt x="10226" y="7394"/>
                    <a:pt x="10226" y="7344"/>
                    <a:pt x="10251" y="7344"/>
                  </a:cubicBezTo>
                  <a:lnTo>
                    <a:pt x="10702" y="7068"/>
                  </a:lnTo>
                  <a:cubicBezTo>
                    <a:pt x="10715" y="7055"/>
                    <a:pt x="10740" y="7049"/>
                    <a:pt x="10765" y="7049"/>
                  </a:cubicBezTo>
                  <a:close/>
                  <a:moveTo>
                    <a:pt x="10013" y="7500"/>
                  </a:moveTo>
                  <a:cubicBezTo>
                    <a:pt x="10038" y="7500"/>
                    <a:pt x="10063" y="7507"/>
                    <a:pt x="10076" y="7519"/>
                  </a:cubicBezTo>
                  <a:lnTo>
                    <a:pt x="10627" y="7820"/>
                  </a:lnTo>
                  <a:cubicBezTo>
                    <a:pt x="10652" y="7845"/>
                    <a:pt x="10652" y="7870"/>
                    <a:pt x="10627" y="7895"/>
                  </a:cubicBezTo>
                  <a:lnTo>
                    <a:pt x="10176" y="8146"/>
                  </a:lnTo>
                  <a:cubicBezTo>
                    <a:pt x="10163" y="8158"/>
                    <a:pt x="10138" y="8164"/>
                    <a:pt x="10113" y="8164"/>
                  </a:cubicBezTo>
                  <a:cubicBezTo>
                    <a:pt x="10088" y="8164"/>
                    <a:pt x="10063" y="8158"/>
                    <a:pt x="10051" y="8146"/>
                  </a:cubicBezTo>
                  <a:lnTo>
                    <a:pt x="9499" y="7845"/>
                  </a:lnTo>
                  <a:cubicBezTo>
                    <a:pt x="9474" y="7820"/>
                    <a:pt x="9474" y="7795"/>
                    <a:pt x="9499" y="7770"/>
                  </a:cubicBezTo>
                  <a:lnTo>
                    <a:pt x="9950" y="7519"/>
                  </a:lnTo>
                  <a:cubicBezTo>
                    <a:pt x="9963" y="7507"/>
                    <a:pt x="9988" y="7500"/>
                    <a:pt x="10013" y="7500"/>
                  </a:cubicBezTo>
                  <a:close/>
                  <a:moveTo>
                    <a:pt x="13071" y="6648"/>
                  </a:moveTo>
                  <a:cubicBezTo>
                    <a:pt x="13096" y="6648"/>
                    <a:pt x="13121" y="6654"/>
                    <a:pt x="13133" y="6667"/>
                  </a:cubicBezTo>
                  <a:lnTo>
                    <a:pt x="14487" y="7444"/>
                  </a:lnTo>
                  <a:cubicBezTo>
                    <a:pt x="14512" y="7469"/>
                    <a:pt x="14512" y="7519"/>
                    <a:pt x="14487" y="7519"/>
                  </a:cubicBezTo>
                  <a:lnTo>
                    <a:pt x="13284" y="8221"/>
                  </a:lnTo>
                  <a:cubicBezTo>
                    <a:pt x="13271" y="8233"/>
                    <a:pt x="13252" y="8240"/>
                    <a:pt x="13231" y="8240"/>
                  </a:cubicBezTo>
                  <a:cubicBezTo>
                    <a:pt x="13209" y="8240"/>
                    <a:pt x="13184" y="8233"/>
                    <a:pt x="13158" y="8221"/>
                  </a:cubicBezTo>
                  <a:lnTo>
                    <a:pt x="12106" y="7619"/>
                  </a:lnTo>
                  <a:cubicBezTo>
                    <a:pt x="12056" y="7594"/>
                    <a:pt x="12056" y="7544"/>
                    <a:pt x="12106" y="7544"/>
                  </a:cubicBezTo>
                  <a:lnTo>
                    <a:pt x="12783" y="7143"/>
                  </a:lnTo>
                  <a:lnTo>
                    <a:pt x="12557" y="7018"/>
                  </a:lnTo>
                  <a:cubicBezTo>
                    <a:pt x="12532" y="6993"/>
                    <a:pt x="12532" y="6943"/>
                    <a:pt x="12557" y="6943"/>
                  </a:cubicBezTo>
                  <a:lnTo>
                    <a:pt x="13008" y="6667"/>
                  </a:lnTo>
                  <a:cubicBezTo>
                    <a:pt x="13021" y="6654"/>
                    <a:pt x="13046" y="6648"/>
                    <a:pt x="13071" y="6648"/>
                  </a:cubicBezTo>
                  <a:close/>
                  <a:moveTo>
                    <a:pt x="10828" y="7951"/>
                  </a:moveTo>
                  <a:cubicBezTo>
                    <a:pt x="10853" y="7951"/>
                    <a:pt x="10878" y="7958"/>
                    <a:pt x="10903" y="7970"/>
                  </a:cubicBezTo>
                  <a:lnTo>
                    <a:pt x="11429" y="8296"/>
                  </a:lnTo>
                  <a:cubicBezTo>
                    <a:pt x="11479" y="8321"/>
                    <a:pt x="11479" y="8346"/>
                    <a:pt x="11429" y="8371"/>
                  </a:cubicBezTo>
                  <a:lnTo>
                    <a:pt x="10978" y="8622"/>
                  </a:lnTo>
                  <a:cubicBezTo>
                    <a:pt x="10965" y="8634"/>
                    <a:pt x="10947" y="8641"/>
                    <a:pt x="10925" y="8641"/>
                  </a:cubicBezTo>
                  <a:cubicBezTo>
                    <a:pt x="10903" y="8641"/>
                    <a:pt x="10878" y="8634"/>
                    <a:pt x="10853" y="8622"/>
                  </a:cubicBezTo>
                  <a:lnTo>
                    <a:pt x="10326" y="8321"/>
                  </a:lnTo>
                  <a:cubicBezTo>
                    <a:pt x="10276" y="8296"/>
                    <a:pt x="10276" y="8246"/>
                    <a:pt x="10326" y="8246"/>
                  </a:cubicBezTo>
                  <a:lnTo>
                    <a:pt x="10752" y="7970"/>
                  </a:lnTo>
                  <a:cubicBezTo>
                    <a:pt x="10778" y="7958"/>
                    <a:pt x="10803" y="7951"/>
                    <a:pt x="10828" y="7951"/>
                  </a:cubicBezTo>
                  <a:close/>
                  <a:moveTo>
                    <a:pt x="11576" y="7525"/>
                  </a:moveTo>
                  <a:cubicBezTo>
                    <a:pt x="11598" y="7525"/>
                    <a:pt x="11617" y="7532"/>
                    <a:pt x="11630" y="7544"/>
                  </a:cubicBezTo>
                  <a:lnTo>
                    <a:pt x="12983" y="8321"/>
                  </a:lnTo>
                  <a:cubicBezTo>
                    <a:pt x="13033" y="8346"/>
                    <a:pt x="13033" y="8371"/>
                    <a:pt x="12983" y="8396"/>
                  </a:cubicBezTo>
                  <a:lnTo>
                    <a:pt x="12557" y="8647"/>
                  </a:lnTo>
                  <a:cubicBezTo>
                    <a:pt x="12532" y="8659"/>
                    <a:pt x="12507" y="8666"/>
                    <a:pt x="12482" y="8666"/>
                  </a:cubicBezTo>
                  <a:cubicBezTo>
                    <a:pt x="12457" y="8666"/>
                    <a:pt x="12432" y="8659"/>
                    <a:pt x="12407" y="8647"/>
                  </a:cubicBezTo>
                  <a:lnTo>
                    <a:pt x="11053" y="7870"/>
                  </a:lnTo>
                  <a:cubicBezTo>
                    <a:pt x="11028" y="7845"/>
                    <a:pt x="11028" y="7820"/>
                    <a:pt x="11053" y="7795"/>
                  </a:cubicBezTo>
                  <a:lnTo>
                    <a:pt x="11504" y="7544"/>
                  </a:lnTo>
                  <a:cubicBezTo>
                    <a:pt x="11529" y="7532"/>
                    <a:pt x="11554" y="7525"/>
                    <a:pt x="11576" y="7525"/>
                  </a:cubicBezTo>
                  <a:close/>
                  <a:moveTo>
                    <a:pt x="11633" y="8428"/>
                  </a:moveTo>
                  <a:cubicBezTo>
                    <a:pt x="11655" y="8428"/>
                    <a:pt x="11680" y="8434"/>
                    <a:pt x="11705" y="8446"/>
                  </a:cubicBezTo>
                  <a:lnTo>
                    <a:pt x="12256" y="8747"/>
                  </a:lnTo>
                  <a:cubicBezTo>
                    <a:pt x="12281" y="8772"/>
                    <a:pt x="12281" y="8822"/>
                    <a:pt x="12256" y="8822"/>
                  </a:cubicBezTo>
                  <a:lnTo>
                    <a:pt x="11805" y="9098"/>
                  </a:lnTo>
                  <a:cubicBezTo>
                    <a:pt x="11780" y="9111"/>
                    <a:pt x="11755" y="9117"/>
                    <a:pt x="11733" y="9117"/>
                  </a:cubicBezTo>
                  <a:cubicBezTo>
                    <a:pt x="11711" y="9117"/>
                    <a:pt x="11692" y="9111"/>
                    <a:pt x="11680" y="9098"/>
                  </a:cubicBezTo>
                  <a:lnTo>
                    <a:pt x="11128" y="8772"/>
                  </a:lnTo>
                  <a:cubicBezTo>
                    <a:pt x="11103" y="8747"/>
                    <a:pt x="11103" y="8722"/>
                    <a:pt x="11128" y="8697"/>
                  </a:cubicBezTo>
                  <a:lnTo>
                    <a:pt x="11580" y="8446"/>
                  </a:lnTo>
                  <a:cubicBezTo>
                    <a:pt x="11592" y="8434"/>
                    <a:pt x="11611" y="8428"/>
                    <a:pt x="11633" y="8428"/>
                  </a:cubicBezTo>
                  <a:close/>
                  <a:moveTo>
                    <a:pt x="4612" y="0"/>
                  </a:moveTo>
                  <a:cubicBezTo>
                    <a:pt x="4562" y="0"/>
                    <a:pt x="4537" y="25"/>
                    <a:pt x="4512" y="25"/>
                  </a:cubicBezTo>
                  <a:lnTo>
                    <a:pt x="76" y="2607"/>
                  </a:lnTo>
                  <a:cubicBezTo>
                    <a:pt x="1" y="2657"/>
                    <a:pt x="1" y="2732"/>
                    <a:pt x="76" y="2782"/>
                  </a:cubicBezTo>
                  <a:lnTo>
                    <a:pt x="11529" y="9399"/>
                  </a:lnTo>
                  <a:cubicBezTo>
                    <a:pt x="11580" y="9424"/>
                    <a:pt x="11630" y="9424"/>
                    <a:pt x="11680" y="9424"/>
                  </a:cubicBezTo>
                  <a:lnTo>
                    <a:pt x="11705" y="9424"/>
                  </a:lnTo>
                  <a:cubicBezTo>
                    <a:pt x="11730" y="9424"/>
                    <a:pt x="11755" y="9424"/>
                    <a:pt x="11780" y="9399"/>
                  </a:cubicBezTo>
                  <a:lnTo>
                    <a:pt x="11805" y="9399"/>
                  </a:lnTo>
                  <a:lnTo>
                    <a:pt x="16241" y="6817"/>
                  </a:lnTo>
                  <a:cubicBezTo>
                    <a:pt x="16291" y="6792"/>
                    <a:pt x="16291" y="6767"/>
                    <a:pt x="16291" y="6742"/>
                  </a:cubicBezTo>
                  <a:cubicBezTo>
                    <a:pt x="16291" y="6692"/>
                    <a:pt x="16291" y="6667"/>
                    <a:pt x="16241" y="6642"/>
                  </a:cubicBezTo>
                  <a:lnTo>
                    <a:pt x="4788" y="25"/>
                  </a:lnTo>
                  <a:cubicBezTo>
                    <a:pt x="4737" y="0"/>
                    <a:pt x="4662" y="0"/>
                    <a:pt x="461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8" name="Google Shape;5658;p44"/>
            <p:cNvSpPr/>
            <p:nvPr/>
          </p:nvSpPr>
          <p:spPr>
            <a:xfrm>
              <a:off x="3439375" y="2261475"/>
              <a:ext cx="30100" cy="16775"/>
            </a:xfrm>
            <a:custGeom>
              <a:avLst/>
              <a:gdLst/>
              <a:ahLst/>
              <a:cxnLst/>
              <a:rect l="l" t="t" r="r" b="b"/>
              <a:pathLst>
                <a:path w="1204" h="671" extrusionOk="0">
                  <a:moveTo>
                    <a:pt x="552" y="0"/>
                  </a:moveTo>
                  <a:cubicBezTo>
                    <a:pt x="527" y="0"/>
                    <a:pt x="502" y="6"/>
                    <a:pt x="477" y="19"/>
                  </a:cubicBezTo>
                  <a:lnTo>
                    <a:pt x="50" y="269"/>
                  </a:lnTo>
                  <a:cubicBezTo>
                    <a:pt x="0" y="295"/>
                    <a:pt x="0" y="320"/>
                    <a:pt x="50" y="345"/>
                  </a:cubicBezTo>
                  <a:lnTo>
                    <a:pt x="577" y="670"/>
                  </a:lnTo>
                  <a:lnTo>
                    <a:pt x="727" y="670"/>
                  </a:lnTo>
                  <a:lnTo>
                    <a:pt x="1153" y="395"/>
                  </a:lnTo>
                  <a:cubicBezTo>
                    <a:pt x="1203" y="370"/>
                    <a:pt x="1203" y="345"/>
                    <a:pt x="1153" y="320"/>
                  </a:cubicBezTo>
                  <a:lnTo>
                    <a:pt x="627" y="19"/>
                  </a:lnTo>
                  <a:cubicBezTo>
                    <a:pt x="602" y="6"/>
                    <a:pt x="577" y="0"/>
                    <a:pt x="552" y="0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9" name="Google Shape;5659;p44"/>
            <p:cNvSpPr/>
            <p:nvPr/>
          </p:nvSpPr>
          <p:spPr>
            <a:xfrm>
              <a:off x="3440625" y="2261300"/>
              <a:ext cx="27600" cy="15075"/>
            </a:xfrm>
            <a:custGeom>
              <a:avLst/>
              <a:gdLst/>
              <a:ahLst/>
              <a:cxnLst/>
              <a:rect l="l" t="t" r="r" b="b"/>
              <a:pathLst>
                <a:path w="1104" h="603" extrusionOk="0">
                  <a:moveTo>
                    <a:pt x="502" y="1"/>
                  </a:moveTo>
                  <a:cubicBezTo>
                    <a:pt x="477" y="1"/>
                    <a:pt x="477" y="1"/>
                    <a:pt x="452" y="26"/>
                  </a:cubicBezTo>
                  <a:cubicBezTo>
                    <a:pt x="452" y="26"/>
                    <a:pt x="0" y="276"/>
                    <a:pt x="0" y="276"/>
                  </a:cubicBezTo>
                  <a:lnTo>
                    <a:pt x="26" y="276"/>
                  </a:lnTo>
                  <a:lnTo>
                    <a:pt x="552" y="602"/>
                  </a:lnTo>
                  <a:lnTo>
                    <a:pt x="652" y="602"/>
                  </a:lnTo>
                  <a:cubicBezTo>
                    <a:pt x="652" y="602"/>
                    <a:pt x="1103" y="327"/>
                    <a:pt x="1103" y="327"/>
                  </a:cubicBezTo>
                  <a:lnTo>
                    <a:pt x="552" y="26"/>
                  </a:lnTo>
                  <a:cubicBezTo>
                    <a:pt x="527" y="1"/>
                    <a:pt x="527" y="1"/>
                    <a:pt x="502" y="1"/>
                  </a:cubicBez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0" name="Google Shape;5660;p44"/>
            <p:cNvSpPr/>
            <p:nvPr/>
          </p:nvSpPr>
          <p:spPr>
            <a:xfrm>
              <a:off x="3383600" y="2294050"/>
              <a:ext cx="29475" cy="16775"/>
            </a:xfrm>
            <a:custGeom>
              <a:avLst/>
              <a:gdLst/>
              <a:ahLst/>
              <a:cxnLst/>
              <a:rect l="l" t="t" r="r" b="b"/>
              <a:pathLst>
                <a:path w="1179" h="671" extrusionOk="0">
                  <a:moveTo>
                    <a:pt x="540" y="0"/>
                  </a:moveTo>
                  <a:cubicBezTo>
                    <a:pt x="515" y="0"/>
                    <a:pt x="490" y="7"/>
                    <a:pt x="477" y="19"/>
                  </a:cubicBezTo>
                  <a:lnTo>
                    <a:pt x="26" y="270"/>
                  </a:lnTo>
                  <a:cubicBezTo>
                    <a:pt x="1" y="295"/>
                    <a:pt x="1" y="320"/>
                    <a:pt x="26" y="345"/>
                  </a:cubicBezTo>
                  <a:lnTo>
                    <a:pt x="577" y="671"/>
                  </a:lnTo>
                  <a:lnTo>
                    <a:pt x="703" y="671"/>
                  </a:lnTo>
                  <a:lnTo>
                    <a:pt x="1154" y="395"/>
                  </a:lnTo>
                  <a:cubicBezTo>
                    <a:pt x="1179" y="370"/>
                    <a:pt x="1179" y="345"/>
                    <a:pt x="1154" y="320"/>
                  </a:cubicBezTo>
                  <a:lnTo>
                    <a:pt x="602" y="19"/>
                  </a:lnTo>
                  <a:cubicBezTo>
                    <a:pt x="590" y="7"/>
                    <a:pt x="565" y="0"/>
                    <a:pt x="540" y="0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1" name="Google Shape;5661;p44"/>
            <p:cNvSpPr/>
            <p:nvPr/>
          </p:nvSpPr>
          <p:spPr>
            <a:xfrm>
              <a:off x="3384850" y="2293900"/>
              <a:ext cx="26975" cy="15050"/>
            </a:xfrm>
            <a:custGeom>
              <a:avLst/>
              <a:gdLst/>
              <a:ahLst/>
              <a:cxnLst/>
              <a:rect l="l" t="t" r="r" b="b"/>
              <a:pathLst>
                <a:path w="1079" h="602" extrusionOk="0">
                  <a:moveTo>
                    <a:pt x="502" y="0"/>
                  </a:moveTo>
                  <a:cubicBezTo>
                    <a:pt x="477" y="0"/>
                    <a:pt x="452" y="0"/>
                    <a:pt x="452" y="25"/>
                  </a:cubicBezTo>
                  <a:lnTo>
                    <a:pt x="1" y="276"/>
                  </a:lnTo>
                  <a:lnTo>
                    <a:pt x="552" y="602"/>
                  </a:lnTo>
                  <a:lnTo>
                    <a:pt x="627" y="602"/>
                  </a:lnTo>
                  <a:lnTo>
                    <a:pt x="1079" y="326"/>
                  </a:lnTo>
                  <a:lnTo>
                    <a:pt x="527" y="25"/>
                  </a:lnTo>
                  <a:cubicBezTo>
                    <a:pt x="527" y="0"/>
                    <a:pt x="502" y="0"/>
                    <a:pt x="502" y="0"/>
                  </a:cubicBez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2" name="Google Shape;5662;p44"/>
            <p:cNvSpPr/>
            <p:nvPr/>
          </p:nvSpPr>
          <p:spPr>
            <a:xfrm>
              <a:off x="3560925" y="2331650"/>
              <a:ext cx="30100" cy="16775"/>
            </a:xfrm>
            <a:custGeom>
              <a:avLst/>
              <a:gdLst/>
              <a:ahLst/>
              <a:cxnLst/>
              <a:rect l="l" t="t" r="r" b="b"/>
              <a:pathLst>
                <a:path w="1204" h="671" extrusionOk="0">
                  <a:moveTo>
                    <a:pt x="555" y="0"/>
                  </a:moveTo>
                  <a:cubicBezTo>
                    <a:pt x="533" y="0"/>
                    <a:pt x="514" y="6"/>
                    <a:pt x="502" y="19"/>
                  </a:cubicBezTo>
                  <a:lnTo>
                    <a:pt x="51" y="269"/>
                  </a:lnTo>
                  <a:cubicBezTo>
                    <a:pt x="1" y="295"/>
                    <a:pt x="1" y="320"/>
                    <a:pt x="51" y="345"/>
                  </a:cubicBezTo>
                  <a:lnTo>
                    <a:pt x="602" y="670"/>
                  </a:lnTo>
                  <a:lnTo>
                    <a:pt x="727" y="670"/>
                  </a:lnTo>
                  <a:lnTo>
                    <a:pt x="1153" y="395"/>
                  </a:lnTo>
                  <a:cubicBezTo>
                    <a:pt x="1204" y="395"/>
                    <a:pt x="1204" y="345"/>
                    <a:pt x="1153" y="320"/>
                  </a:cubicBezTo>
                  <a:lnTo>
                    <a:pt x="627" y="19"/>
                  </a:lnTo>
                  <a:cubicBezTo>
                    <a:pt x="602" y="6"/>
                    <a:pt x="577" y="0"/>
                    <a:pt x="555" y="0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3" name="Google Shape;5663;p44"/>
            <p:cNvSpPr/>
            <p:nvPr/>
          </p:nvSpPr>
          <p:spPr>
            <a:xfrm>
              <a:off x="3562175" y="2331475"/>
              <a:ext cx="27600" cy="15075"/>
            </a:xfrm>
            <a:custGeom>
              <a:avLst/>
              <a:gdLst/>
              <a:ahLst/>
              <a:cxnLst/>
              <a:rect l="l" t="t" r="r" b="b"/>
              <a:pathLst>
                <a:path w="1104" h="603" extrusionOk="0">
                  <a:moveTo>
                    <a:pt x="502" y="1"/>
                  </a:moveTo>
                  <a:cubicBezTo>
                    <a:pt x="477" y="1"/>
                    <a:pt x="477" y="1"/>
                    <a:pt x="452" y="26"/>
                  </a:cubicBezTo>
                  <a:cubicBezTo>
                    <a:pt x="452" y="26"/>
                    <a:pt x="1" y="276"/>
                    <a:pt x="1" y="276"/>
                  </a:cubicBezTo>
                  <a:lnTo>
                    <a:pt x="26" y="276"/>
                  </a:lnTo>
                  <a:lnTo>
                    <a:pt x="552" y="602"/>
                  </a:lnTo>
                  <a:lnTo>
                    <a:pt x="652" y="602"/>
                  </a:lnTo>
                  <a:cubicBezTo>
                    <a:pt x="652" y="602"/>
                    <a:pt x="1103" y="327"/>
                    <a:pt x="1103" y="327"/>
                  </a:cubicBezTo>
                  <a:lnTo>
                    <a:pt x="552" y="26"/>
                  </a:lnTo>
                  <a:cubicBezTo>
                    <a:pt x="552" y="1"/>
                    <a:pt x="527" y="1"/>
                    <a:pt x="502" y="1"/>
                  </a:cubicBez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4" name="Google Shape;5664;p44"/>
            <p:cNvSpPr/>
            <p:nvPr/>
          </p:nvSpPr>
          <p:spPr>
            <a:xfrm>
              <a:off x="3557800" y="2273850"/>
              <a:ext cx="153525" cy="88350"/>
            </a:xfrm>
            <a:custGeom>
              <a:avLst/>
              <a:gdLst/>
              <a:ahLst/>
              <a:cxnLst/>
              <a:rect l="l" t="t" r="r" b="b"/>
              <a:pathLst>
                <a:path w="6141" h="3534" extrusionOk="0">
                  <a:moveTo>
                    <a:pt x="226" y="0"/>
                  </a:moveTo>
                  <a:lnTo>
                    <a:pt x="0" y="100"/>
                  </a:lnTo>
                  <a:lnTo>
                    <a:pt x="5940" y="3534"/>
                  </a:lnTo>
                  <a:lnTo>
                    <a:pt x="6141" y="3409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5" name="Google Shape;5665;p44"/>
            <p:cNvSpPr/>
            <p:nvPr/>
          </p:nvSpPr>
          <p:spPr>
            <a:xfrm>
              <a:off x="3584725" y="2388650"/>
              <a:ext cx="29475" cy="16625"/>
            </a:xfrm>
            <a:custGeom>
              <a:avLst/>
              <a:gdLst/>
              <a:ahLst/>
              <a:cxnLst/>
              <a:rect l="l" t="t" r="r" b="b"/>
              <a:pathLst>
                <a:path w="1179" h="665" extrusionOk="0">
                  <a:moveTo>
                    <a:pt x="540" y="1"/>
                  </a:moveTo>
                  <a:cubicBezTo>
                    <a:pt x="515" y="1"/>
                    <a:pt x="490" y="7"/>
                    <a:pt x="477" y="20"/>
                  </a:cubicBezTo>
                  <a:lnTo>
                    <a:pt x="26" y="270"/>
                  </a:lnTo>
                  <a:cubicBezTo>
                    <a:pt x="1" y="295"/>
                    <a:pt x="1" y="320"/>
                    <a:pt x="26" y="345"/>
                  </a:cubicBezTo>
                  <a:lnTo>
                    <a:pt x="577" y="646"/>
                  </a:lnTo>
                  <a:cubicBezTo>
                    <a:pt x="590" y="659"/>
                    <a:pt x="615" y="665"/>
                    <a:pt x="640" y="665"/>
                  </a:cubicBezTo>
                  <a:cubicBezTo>
                    <a:pt x="665" y="665"/>
                    <a:pt x="690" y="659"/>
                    <a:pt x="703" y="646"/>
                  </a:cubicBezTo>
                  <a:lnTo>
                    <a:pt x="1154" y="396"/>
                  </a:lnTo>
                  <a:cubicBezTo>
                    <a:pt x="1179" y="370"/>
                    <a:pt x="1179" y="345"/>
                    <a:pt x="1154" y="320"/>
                  </a:cubicBezTo>
                  <a:lnTo>
                    <a:pt x="602" y="20"/>
                  </a:lnTo>
                  <a:cubicBezTo>
                    <a:pt x="590" y="7"/>
                    <a:pt x="565" y="1"/>
                    <a:pt x="540" y="1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6" name="Google Shape;5666;p44"/>
            <p:cNvSpPr/>
            <p:nvPr/>
          </p:nvSpPr>
          <p:spPr>
            <a:xfrm>
              <a:off x="3586000" y="2388500"/>
              <a:ext cx="26950" cy="15075"/>
            </a:xfrm>
            <a:custGeom>
              <a:avLst/>
              <a:gdLst/>
              <a:ahLst/>
              <a:cxnLst/>
              <a:rect l="l" t="t" r="r" b="b"/>
              <a:pathLst>
                <a:path w="1078" h="603" extrusionOk="0">
                  <a:moveTo>
                    <a:pt x="451" y="1"/>
                  </a:moveTo>
                  <a:cubicBezTo>
                    <a:pt x="451" y="1"/>
                    <a:pt x="0" y="276"/>
                    <a:pt x="0" y="276"/>
                  </a:cubicBezTo>
                  <a:lnTo>
                    <a:pt x="551" y="577"/>
                  </a:lnTo>
                  <a:cubicBezTo>
                    <a:pt x="551" y="602"/>
                    <a:pt x="577" y="602"/>
                    <a:pt x="577" y="602"/>
                  </a:cubicBezTo>
                  <a:cubicBezTo>
                    <a:pt x="602" y="602"/>
                    <a:pt x="627" y="602"/>
                    <a:pt x="627" y="577"/>
                  </a:cubicBezTo>
                  <a:cubicBezTo>
                    <a:pt x="627" y="577"/>
                    <a:pt x="1078" y="326"/>
                    <a:pt x="1078" y="326"/>
                  </a:cubicBezTo>
                  <a:lnTo>
                    <a:pt x="526" y="1"/>
                  </a:ln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7" name="Google Shape;5667;p44"/>
            <p:cNvSpPr/>
            <p:nvPr/>
          </p:nvSpPr>
          <p:spPr>
            <a:xfrm>
              <a:off x="3701275" y="2394300"/>
              <a:ext cx="23825" cy="13650"/>
            </a:xfrm>
            <a:custGeom>
              <a:avLst/>
              <a:gdLst/>
              <a:ahLst/>
              <a:cxnLst/>
              <a:rect l="l" t="t" r="r" b="b"/>
              <a:pathLst>
                <a:path w="953" h="546" extrusionOk="0">
                  <a:moveTo>
                    <a:pt x="301" y="0"/>
                  </a:moveTo>
                  <a:cubicBezTo>
                    <a:pt x="283" y="0"/>
                    <a:pt x="264" y="7"/>
                    <a:pt x="251" y="19"/>
                  </a:cubicBezTo>
                  <a:lnTo>
                    <a:pt x="26" y="144"/>
                  </a:lnTo>
                  <a:cubicBezTo>
                    <a:pt x="1" y="170"/>
                    <a:pt x="1" y="195"/>
                    <a:pt x="26" y="220"/>
                  </a:cubicBezTo>
                  <a:lnTo>
                    <a:pt x="602" y="545"/>
                  </a:lnTo>
                  <a:lnTo>
                    <a:pt x="702" y="545"/>
                  </a:lnTo>
                  <a:lnTo>
                    <a:pt x="928" y="420"/>
                  </a:lnTo>
                  <a:cubicBezTo>
                    <a:pt x="953" y="395"/>
                    <a:pt x="953" y="370"/>
                    <a:pt x="928" y="345"/>
                  </a:cubicBezTo>
                  <a:lnTo>
                    <a:pt x="351" y="19"/>
                  </a:lnTo>
                  <a:cubicBezTo>
                    <a:pt x="339" y="7"/>
                    <a:pt x="320" y="0"/>
                    <a:pt x="301" y="0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8" name="Google Shape;5668;p44"/>
            <p:cNvSpPr/>
            <p:nvPr/>
          </p:nvSpPr>
          <p:spPr>
            <a:xfrm>
              <a:off x="3702525" y="2394775"/>
              <a:ext cx="21325" cy="11300"/>
            </a:xfrm>
            <a:custGeom>
              <a:avLst/>
              <a:gdLst/>
              <a:ahLst/>
              <a:cxnLst/>
              <a:rect l="l" t="t" r="r" b="b"/>
              <a:pathLst>
                <a:path w="853" h="452" extrusionOk="0">
                  <a:moveTo>
                    <a:pt x="226" y="0"/>
                  </a:moveTo>
                  <a:lnTo>
                    <a:pt x="1" y="125"/>
                  </a:lnTo>
                  <a:lnTo>
                    <a:pt x="577" y="451"/>
                  </a:lnTo>
                  <a:lnTo>
                    <a:pt x="627" y="451"/>
                  </a:lnTo>
                  <a:lnTo>
                    <a:pt x="853" y="326"/>
                  </a:lnTo>
                  <a:lnTo>
                    <a:pt x="276" y="0"/>
                  </a:ln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9" name="Google Shape;5669;p44"/>
            <p:cNvSpPr/>
            <p:nvPr/>
          </p:nvSpPr>
          <p:spPr>
            <a:xfrm>
              <a:off x="3445625" y="2351700"/>
              <a:ext cx="110950" cy="63600"/>
            </a:xfrm>
            <a:custGeom>
              <a:avLst/>
              <a:gdLst/>
              <a:ahLst/>
              <a:cxnLst/>
              <a:rect l="l" t="t" r="r" b="b"/>
              <a:pathLst>
                <a:path w="4438" h="2544" extrusionOk="0">
                  <a:moveTo>
                    <a:pt x="556" y="0"/>
                  </a:moveTo>
                  <a:cubicBezTo>
                    <a:pt x="534" y="0"/>
                    <a:pt x="515" y="6"/>
                    <a:pt x="502" y="19"/>
                  </a:cubicBezTo>
                  <a:lnTo>
                    <a:pt x="51" y="269"/>
                  </a:lnTo>
                  <a:cubicBezTo>
                    <a:pt x="1" y="295"/>
                    <a:pt x="1" y="320"/>
                    <a:pt x="51" y="345"/>
                  </a:cubicBezTo>
                  <a:lnTo>
                    <a:pt x="3836" y="2525"/>
                  </a:lnTo>
                  <a:cubicBezTo>
                    <a:pt x="3848" y="2538"/>
                    <a:pt x="3873" y="2544"/>
                    <a:pt x="3898" y="2544"/>
                  </a:cubicBezTo>
                  <a:cubicBezTo>
                    <a:pt x="3923" y="2544"/>
                    <a:pt x="3948" y="2538"/>
                    <a:pt x="3961" y="2525"/>
                  </a:cubicBezTo>
                  <a:lnTo>
                    <a:pt x="4412" y="2275"/>
                  </a:lnTo>
                  <a:cubicBezTo>
                    <a:pt x="4437" y="2249"/>
                    <a:pt x="4437" y="2224"/>
                    <a:pt x="4412" y="2199"/>
                  </a:cubicBezTo>
                  <a:lnTo>
                    <a:pt x="628" y="19"/>
                  </a:lnTo>
                  <a:cubicBezTo>
                    <a:pt x="603" y="6"/>
                    <a:pt x="577" y="0"/>
                    <a:pt x="556" y="0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0" name="Google Shape;5670;p44"/>
            <p:cNvSpPr/>
            <p:nvPr/>
          </p:nvSpPr>
          <p:spPr>
            <a:xfrm>
              <a:off x="3446900" y="2351525"/>
              <a:ext cx="108400" cy="62075"/>
            </a:xfrm>
            <a:custGeom>
              <a:avLst/>
              <a:gdLst/>
              <a:ahLst/>
              <a:cxnLst/>
              <a:rect l="l" t="t" r="r" b="b"/>
              <a:pathLst>
                <a:path w="4336" h="2483" extrusionOk="0">
                  <a:moveTo>
                    <a:pt x="501" y="1"/>
                  </a:moveTo>
                  <a:cubicBezTo>
                    <a:pt x="476" y="1"/>
                    <a:pt x="476" y="1"/>
                    <a:pt x="451" y="26"/>
                  </a:cubicBezTo>
                  <a:cubicBezTo>
                    <a:pt x="451" y="26"/>
                    <a:pt x="0" y="276"/>
                    <a:pt x="0" y="276"/>
                  </a:cubicBezTo>
                  <a:lnTo>
                    <a:pt x="25" y="276"/>
                  </a:lnTo>
                  <a:lnTo>
                    <a:pt x="3810" y="2457"/>
                  </a:lnTo>
                  <a:cubicBezTo>
                    <a:pt x="3810" y="2482"/>
                    <a:pt x="3835" y="2482"/>
                    <a:pt x="3860" y="2482"/>
                  </a:cubicBezTo>
                  <a:cubicBezTo>
                    <a:pt x="3860" y="2482"/>
                    <a:pt x="3885" y="2482"/>
                    <a:pt x="3885" y="2457"/>
                  </a:cubicBezTo>
                  <a:cubicBezTo>
                    <a:pt x="3885" y="2457"/>
                    <a:pt x="4336" y="2206"/>
                    <a:pt x="4336" y="2206"/>
                  </a:cubicBezTo>
                  <a:lnTo>
                    <a:pt x="552" y="26"/>
                  </a:lnTo>
                  <a:cubicBezTo>
                    <a:pt x="552" y="1"/>
                    <a:pt x="526" y="1"/>
                    <a:pt x="501" y="1"/>
                  </a:cubicBez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1" name="Google Shape;5671;p44"/>
            <p:cNvSpPr/>
            <p:nvPr/>
          </p:nvSpPr>
          <p:spPr>
            <a:xfrm>
              <a:off x="3721325" y="2406200"/>
              <a:ext cx="23825" cy="13500"/>
            </a:xfrm>
            <a:custGeom>
              <a:avLst/>
              <a:gdLst/>
              <a:ahLst/>
              <a:cxnLst/>
              <a:rect l="l" t="t" r="r" b="b"/>
              <a:pathLst>
                <a:path w="953" h="540" extrusionOk="0">
                  <a:moveTo>
                    <a:pt x="301" y="1"/>
                  </a:moveTo>
                  <a:cubicBezTo>
                    <a:pt x="283" y="1"/>
                    <a:pt x="264" y="7"/>
                    <a:pt x="251" y="19"/>
                  </a:cubicBezTo>
                  <a:lnTo>
                    <a:pt x="26" y="145"/>
                  </a:lnTo>
                  <a:cubicBezTo>
                    <a:pt x="1" y="170"/>
                    <a:pt x="1" y="195"/>
                    <a:pt x="26" y="195"/>
                  </a:cubicBezTo>
                  <a:lnTo>
                    <a:pt x="602" y="521"/>
                  </a:lnTo>
                  <a:cubicBezTo>
                    <a:pt x="615" y="533"/>
                    <a:pt x="633" y="539"/>
                    <a:pt x="652" y="539"/>
                  </a:cubicBezTo>
                  <a:cubicBezTo>
                    <a:pt x="671" y="539"/>
                    <a:pt x="690" y="533"/>
                    <a:pt x="702" y="521"/>
                  </a:cubicBezTo>
                  <a:lnTo>
                    <a:pt x="928" y="395"/>
                  </a:lnTo>
                  <a:cubicBezTo>
                    <a:pt x="953" y="395"/>
                    <a:pt x="953" y="370"/>
                    <a:pt x="928" y="345"/>
                  </a:cubicBezTo>
                  <a:lnTo>
                    <a:pt x="352" y="19"/>
                  </a:lnTo>
                  <a:cubicBezTo>
                    <a:pt x="339" y="7"/>
                    <a:pt x="320" y="1"/>
                    <a:pt x="301" y="1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2" name="Google Shape;5672;p44"/>
            <p:cNvSpPr/>
            <p:nvPr/>
          </p:nvSpPr>
          <p:spPr>
            <a:xfrm>
              <a:off x="3723200" y="2406050"/>
              <a:ext cx="20700" cy="11925"/>
            </a:xfrm>
            <a:custGeom>
              <a:avLst/>
              <a:gdLst/>
              <a:ahLst/>
              <a:cxnLst/>
              <a:rect l="l" t="t" r="r" b="b"/>
              <a:pathLst>
                <a:path w="828" h="477" extrusionOk="0">
                  <a:moveTo>
                    <a:pt x="226" y="0"/>
                  </a:moveTo>
                  <a:cubicBezTo>
                    <a:pt x="226" y="0"/>
                    <a:pt x="201" y="0"/>
                    <a:pt x="201" y="25"/>
                  </a:cubicBezTo>
                  <a:lnTo>
                    <a:pt x="1" y="151"/>
                  </a:lnTo>
                  <a:lnTo>
                    <a:pt x="552" y="476"/>
                  </a:lnTo>
                  <a:lnTo>
                    <a:pt x="602" y="476"/>
                  </a:lnTo>
                  <a:lnTo>
                    <a:pt x="828" y="351"/>
                  </a:lnTo>
                  <a:lnTo>
                    <a:pt x="251" y="25"/>
                  </a:lnTo>
                  <a:cubicBezTo>
                    <a:pt x="251" y="0"/>
                    <a:pt x="251" y="0"/>
                    <a:pt x="226" y="0"/>
                  </a:cubicBez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3" name="Google Shape;5673;p44"/>
            <p:cNvSpPr/>
            <p:nvPr/>
          </p:nvSpPr>
          <p:spPr>
            <a:xfrm>
              <a:off x="3586000" y="2411225"/>
              <a:ext cx="30100" cy="16625"/>
            </a:xfrm>
            <a:custGeom>
              <a:avLst/>
              <a:gdLst/>
              <a:ahLst/>
              <a:cxnLst/>
              <a:rect l="l" t="t" r="r" b="b"/>
              <a:pathLst>
                <a:path w="1204" h="665" extrusionOk="0">
                  <a:moveTo>
                    <a:pt x="551" y="0"/>
                  </a:moveTo>
                  <a:cubicBezTo>
                    <a:pt x="526" y="0"/>
                    <a:pt x="501" y="6"/>
                    <a:pt x="476" y="19"/>
                  </a:cubicBezTo>
                  <a:lnTo>
                    <a:pt x="50" y="269"/>
                  </a:lnTo>
                  <a:cubicBezTo>
                    <a:pt x="0" y="295"/>
                    <a:pt x="0" y="320"/>
                    <a:pt x="50" y="345"/>
                  </a:cubicBezTo>
                  <a:lnTo>
                    <a:pt x="577" y="645"/>
                  </a:lnTo>
                  <a:cubicBezTo>
                    <a:pt x="602" y="658"/>
                    <a:pt x="627" y="664"/>
                    <a:pt x="652" y="664"/>
                  </a:cubicBezTo>
                  <a:cubicBezTo>
                    <a:pt x="677" y="664"/>
                    <a:pt x="702" y="658"/>
                    <a:pt x="727" y="645"/>
                  </a:cubicBezTo>
                  <a:lnTo>
                    <a:pt x="1153" y="395"/>
                  </a:lnTo>
                  <a:cubicBezTo>
                    <a:pt x="1203" y="370"/>
                    <a:pt x="1203" y="345"/>
                    <a:pt x="1153" y="320"/>
                  </a:cubicBezTo>
                  <a:lnTo>
                    <a:pt x="627" y="19"/>
                  </a:lnTo>
                  <a:cubicBezTo>
                    <a:pt x="602" y="6"/>
                    <a:pt x="577" y="0"/>
                    <a:pt x="551" y="0"/>
                  </a:cubicBezTo>
                  <a:close/>
                </a:path>
              </a:pathLst>
            </a:custGeom>
            <a:solidFill>
              <a:srgbClr val="6EA5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4" name="Google Shape;5674;p44"/>
            <p:cNvSpPr/>
            <p:nvPr/>
          </p:nvSpPr>
          <p:spPr>
            <a:xfrm>
              <a:off x="3587250" y="2411050"/>
              <a:ext cx="27575" cy="15075"/>
            </a:xfrm>
            <a:custGeom>
              <a:avLst/>
              <a:gdLst/>
              <a:ahLst/>
              <a:cxnLst/>
              <a:rect l="l" t="t" r="r" b="b"/>
              <a:pathLst>
                <a:path w="1103" h="603" extrusionOk="0">
                  <a:moveTo>
                    <a:pt x="451" y="1"/>
                  </a:moveTo>
                  <a:cubicBezTo>
                    <a:pt x="451" y="1"/>
                    <a:pt x="0" y="276"/>
                    <a:pt x="0" y="276"/>
                  </a:cubicBezTo>
                  <a:lnTo>
                    <a:pt x="25" y="276"/>
                  </a:lnTo>
                  <a:lnTo>
                    <a:pt x="552" y="577"/>
                  </a:lnTo>
                  <a:cubicBezTo>
                    <a:pt x="577" y="602"/>
                    <a:pt x="577" y="602"/>
                    <a:pt x="602" y="602"/>
                  </a:cubicBezTo>
                  <a:cubicBezTo>
                    <a:pt x="627" y="602"/>
                    <a:pt x="627" y="602"/>
                    <a:pt x="652" y="577"/>
                  </a:cubicBezTo>
                  <a:cubicBezTo>
                    <a:pt x="652" y="577"/>
                    <a:pt x="1103" y="327"/>
                    <a:pt x="1103" y="327"/>
                  </a:cubicBezTo>
                  <a:lnTo>
                    <a:pt x="552" y="1"/>
                  </a:lnTo>
                  <a:close/>
                </a:path>
              </a:pathLst>
            </a:custGeom>
            <a:solidFill>
              <a:srgbClr val="C7D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5" name="Google Shape;5675;p44"/>
            <p:cNvSpPr/>
            <p:nvPr/>
          </p:nvSpPr>
          <p:spPr>
            <a:xfrm>
              <a:off x="3587875" y="2412925"/>
              <a:ext cx="201775" cy="122850"/>
            </a:xfrm>
            <a:custGeom>
              <a:avLst/>
              <a:gdLst/>
              <a:ahLst/>
              <a:cxnLst/>
              <a:rect l="l" t="t" r="r" b="b"/>
              <a:pathLst>
                <a:path w="8071" h="4914" extrusionOk="0">
                  <a:moveTo>
                    <a:pt x="8070" y="1"/>
                  </a:moveTo>
                  <a:lnTo>
                    <a:pt x="0" y="4688"/>
                  </a:lnTo>
                  <a:lnTo>
                    <a:pt x="0" y="4913"/>
                  </a:lnTo>
                  <a:lnTo>
                    <a:pt x="8070" y="252"/>
                  </a:lnTo>
                  <a:lnTo>
                    <a:pt x="8070" y="1"/>
                  </a:lnTo>
                  <a:close/>
                </a:path>
              </a:pathLst>
            </a:custGeom>
            <a:solidFill>
              <a:srgbClr val="2E45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6" name="Google Shape;5676;p44"/>
            <p:cNvSpPr/>
            <p:nvPr/>
          </p:nvSpPr>
          <p:spPr>
            <a:xfrm>
              <a:off x="3268325" y="2354675"/>
              <a:ext cx="303900" cy="181100"/>
            </a:xfrm>
            <a:custGeom>
              <a:avLst/>
              <a:gdLst/>
              <a:ahLst/>
              <a:cxnLst/>
              <a:rect l="l" t="t" r="r" b="b"/>
              <a:pathLst>
                <a:path w="12156" h="7244" extrusionOk="0">
                  <a:moveTo>
                    <a:pt x="0" y="0"/>
                  </a:moveTo>
                  <a:lnTo>
                    <a:pt x="0" y="226"/>
                  </a:lnTo>
                  <a:lnTo>
                    <a:pt x="12156" y="7243"/>
                  </a:lnTo>
                  <a:lnTo>
                    <a:pt x="12156" y="70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45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7" name="Google Shape;5677;p44"/>
            <p:cNvSpPr/>
            <p:nvPr/>
          </p:nvSpPr>
          <p:spPr>
            <a:xfrm>
              <a:off x="3572200" y="2530100"/>
              <a:ext cx="15700" cy="7550"/>
            </a:xfrm>
            <a:custGeom>
              <a:avLst/>
              <a:gdLst/>
              <a:ahLst/>
              <a:cxnLst/>
              <a:rect l="l" t="t" r="r" b="b"/>
              <a:pathLst>
                <a:path w="628" h="302" extrusionOk="0">
                  <a:moveTo>
                    <a:pt x="1" y="1"/>
                  </a:moveTo>
                  <a:lnTo>
                    <a:pt x="1" y="226"/>
                  </a:lnTo>
                  <a:cubicBezTo>
                    <a:pt x="88" y="276"/>
                    <a:pt x="207" y="301"/>
                    <a:pt x="323" y="301"/>
                  </a:cubicBezTo>
                  <a:cubicBezTo>
                    <a:pt x="439" y="301"/>
                    <a:pt x="552" y="276"/>
                    <a:pt x="627" y="226"/>
                  </a:cubicBezTo>
                  <a:lnTo>
                    <a:pt x="627" y="1"/>
                  </a:lnTo>
                  <a:cubicBezTo>
                    <a:pt x="552" y="51"/>
                    <a:pt x="439" y="76"/>
                    <a:pt x="323" y="76"/>
                  </a:cubicBezTo>
                  <a:cubicBezTo>
                    <a:pt x="207" y="76"/>
                    <a:pt x="88" y="51"/>
                    <a:pt x="1" y="1"/>
                  </a:cubicBezTo>
                  <a:close/>
                </a:path>
              </a:pathLst>
            </a:custGeom>
            <a:solidFill>
              <a:srgbClr val="2E45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8" name="Google Shape;5678;p44"/>
            <p:cNvSpPr/>
            <p:nvPr/>
          </p:nvSpPr>
          <p:spPr>
            <a:xfrm>
              <a:off x="3586000" y="2530100"/>
              <a:ext cx="1900" cy="6925"/>
            </a:xfrm>
            <a:custGeom>
              <a:avLst/>
              <a:gdLst/>
              <a:ahLst/>
              <a:cxnLst/>
              <a:rect l="l" t="t" r="r" b="b"/>
              <a:pathLst>
                <a:path w="76" h="277" extrusionOk="0">
                  <a:moveTo>
                    <a:pt x="75" y="1"/>
                  </a:moveTo>
                  <a:cubicBezTo>
                    <a:pt x="50" y="26"/>
                    <a:pt x="25" y="26"/>
                    <a:pt x="0" y="51"/>
                  </a:cubicBezTo>
                  <a:lnTo>
                    <a:pt x="0" y="276"/>
                  </a:lnTo>
                  <a:cubicBezTo>
                    <a:pt x="25" y="276"/>
                    <a:pt x="50" y="251"/>
                    <a:pt x="75" y="226"/>
                  </a:cubicBezTo>
                  <a:lnTo>
                    <a:pt x="75" y="1"/>
                  </a:lnTo>
                  <a:close/>
                </a:path>
              </a:pathLst>
            </a:custGeom>
            <a:solidFill>
              <a:srgbClr val="2E45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9" name="Google Shape;5679;p44"/>
            <p:cNvSpPr/>
            <p:nvPr/>
          </p:nvSpPr>
          <p:spPr>
            <a:xfrm>
              <a:off x="3582225" y="2531975"/>
              <a:ext cx="1275" cy="5675"/>
            </a:xfrm>
            <a:custGeom>
              <a:avLst/>
              <a:gdLst/>
              <a:ahLst/>
              <a:cxnLst/>
              <a:rect l="l" t="t" r="r" b="b"/>
              <a:pathLst>
                <a:path w="51" h="227" extrusionOk="0">
                  <a:moveTo>
                    <a:pt x="1" y="1"/>
                  </a:moveTo>
                  <a:lnTo>
                    <a:pt x="1" y="226"/>
                  </a:lnTo>
                  <a:lnTo>
                    <a:pt x="51" y="226"/>
                  </a:lnTo>
                  <a:lnTo>
                    <a:pt x="51" y="1"/>
                  </a:lnTo>
                  <a:close/>
                </a:path>
              </a:pathLst>
            </a:custGeom>
            <a:solidFill>
              <a:srgbClr val="2E45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0" name="Google Shape;5680;p44"/>
            <p:cNvSpPr/>
            <p:nvPr/>
          </p:nvSpPr>
          <p:spPr>
            <a:xfrm>
              <a:off x="3580975" y="2531975"/>
              <a:ext cx="1275" cy="5675"/>
            </a:xfrm>
            <a:custGeom>
              <a:avLst/>
              <a:gdLst/>
              <a:ahLst/>
              <a:cxnLst/>
              <a:rect l="l" t="t" r="r" b="b"/>
              <a:pathLst>
                <a:path w="51" h="227" extrusionOk="0">
                  <a:moveTo>
                    <a:pt x="1" y="1"/>
                  </a:moveTo>
                  <a:lnTo>
                    <a:pt x="1" y="226"/>
                  </a:lnTo>
                  <a:lnTo>
                    <a:pt x="51" y="226"/>
                  </a:lnTo>
                  <a:lnTo>
                    <a:pt x="51" y="1"/>
                  </a:lnTo>
                  <a:close/>
                </a:path>
              </a:pathLst>
            </a:custGeom>
            <a:solidFill>
              <a:srgbClr val="2E45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1" name="Google Shape;5681;p44"/>
            <p:cNvSpPr/>
            <p:nvPr/>
          </p:nvSpPr>
          <p:spPr>
            <a:xfrm>
              <a:off x="3579725" y="2531975"/>
              <a:ext cx="1275" cy="5675"/>
            </a:xfrm>
            <a:custGeom>
              <a:avLst/>
              <a:gdLst/>
              <a:ahLst/>
              <a:cxnLst/>
              <a:rect l="l" t="t" r="r" b="b"/>
              <a:pathLst>
                <a:path w="51" h="227" extrusionOk="0">
                  <a:moveTo>
                    <a:pt x="0" y="1"/>
                  </a:moveTo>
                  <a:lnTo>
                    <a:pt x="0" y="226"/>
                  </a:lnTo>
                  <a:lnTo>
                    <a:pt x="51" y="226"/>
                  </a:lnTo>
                  <a:lnTo>
                    <a:pt x="51" y="1"/>
                  </a:lnTo>
                  <a:close/>
                </a:path>
              </a:pathLst>
            </a:custGeom>
            <a:solidFill>
              <a:srgbClr val="2E45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2" name="Google Shape;5682;p44"/>
            <p:cNvSpPr/>
            <p:nvPr/>
          </p:nvSpPr>
          <p:spPr>
            <a:xfrm>
              <a:off x="3578475" y="2531975"/>
              <a:ext cx="1275" cy="5675"/>
            </a:xfrm>
            <a:custGeom>
              <a:avLst/>
              <a:gdLst/>
              <a:ahLst/>
              <a:cxnLst/>
              <a:rect l="l" t="t" r="r" b="b"/>
              <a:pathLst>
                <a:path w="51" h="227" extrusionOk="0">
                  <a:moveTo>
                    <a:pt x="0" y="1"/>
                  </a:moveTo>
                  <a:lnTo>
                    <a:pt x="0" y="226"/>
                  </a:lnTo>
                  <a:lnTo>
                    <a:pt x="50" y="226"/>
                  </a:lnTo>
                  <a:lnTo>
                    <a:pt x="50" y="1"/>
                  </a:lnTo>
                  <a:close/>
                </a:path>
              </a:pathLst>
            </a:custGeom>
            <a:solidFill>
              <a:srgbClr val="2E45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3" name="Google Shape;5683;p44"/>
            <p:cNvSpPr/>
            <p:nvPr/>
          </p:nvSpPr>
          <p:spPr>
            <a:xfrm>
              <a:off x="3577850" y="253197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lnTo>
                    <a:pt x="25" y="226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2E45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4" name="Google Shape;5684;p44"/>
            <p:cNvSpPr/>
            <p:nvPr/>
          </p:nvSpPr>
          <p:spPr>
            <a:xfrm>
              <a:off x="3576600" y="2531350"/>
              <a:ext cx="1275" cy="6300"/>
            </a:xfrm>
            <a:custGeom>
              <a:avLst/>
              <a:gdLst/>
              <a:ahLst/>
              <a:cxnLst/>
              <a:rect l="l" t="t" r="r" b="b"/>
              <a:pathLst>
                <a:path w="51" h="252" extrusionOk="0">
                  <a:moveTo>
                    <a:pt x="0" y="1"/>
                  </a:moveTo>
                  <a:lnTo>
                    <a:pt x="0" y="251"/>
                  </a:lnTo>
                  <a:lnTo>
                    <a:pt x="50" y="251"/>
                  </a:lnTo>
                  <a:lnTo>
                    <a:pt x="50" y="26"/>
                  </a:lnTo>
                  <a:cubicBezTo>
                    <a:pt x="25" y="26"/>
                    <a:pt x="25" y="26"/>
                    <a:pt x="0" y="1"/>
                  </a:cubicBezTo>
                  <a:close/>
                </a:path>
              </a:pathLst>
            </a:custGeom>
            <a:solidFill>
              <a:srgbClr val="2E45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5" name="Google Shape;5685;p44"/>
            <p:cNvSpPr/>
            <p:nvPr/>
          </p:nvSpPr>
          <p:spPr>
            <a:xfrm>
              <a:off x="3575325" y="2531350"/>
              <a:ext cx="1300" cy="6300"/>
            </a:xfrm>
            <a:custGeom>
              <a:avLst/>
              <a:gdLst/>
              <a:ahLst/>
              <a:cxnLst/>
              <a:rect l="l" t="t" r="r" b="b"/>
              <a:pathLst>
                <a:path w="52" h="252" extrusionOk="0">
                  <a:moveTo>
                    <a:pt x="1" y="1"/>
                  </a:moveTo>
                  <a:lnTo>
                    <a:pt x="1" y="226"/>
                  </a:lnTo>
                  <a:cubicBezTo>
                    <a:pt x="26" y="251"/>
                    <a:pt x="26" y="251"/>
                    <a:pt x="51" y="251"/>
                  </a:cubicBezTo>
                  <a:lnTo>
                    <a:pt x="51" y="1"/>
                  </a:lnTo>
                  <a:close/>
                </a:path>
              </a:pathLst>
            </a:custGeom>
            <a:solidFill>
              <a:srgbClr val="2E45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6" name="Google Shape;5686;p44"/>
            <p:cNvSpPr/>
            <p:nvPr/>
          </p:nvSpPr>
          <p:spPr>
            <a:xfrm>
              <a:off x="3574075" y="2530725"/>
              <a:ext cx="1275" cy="6300"/>
            </a:xfrm>
            <a:custGeom>
              <a:avLst/>
              <a:gdLst/>
              <a:ahLst/>
              <a:cxnLst/>
              <a:rect l="l" t="t" r="r" b="b"/>
              <a:pathLst>
                <a:path w="51" h="252" extrusionOk="0">
                  <a:moveTo>
                    <a:pt x="1" y="1"/>
                  </a:moveTo>
                  <a:lnTo>
                    <a:pt x="1" y="251"/>
                  </a:lnTo>
                  <a:lnTo>
                    <a:pt x="51" y="251"/>
                  </a:lnTo>
                  <a:lnTo>
                    <a:pt x="51" y="26"/>
                  </a:lnTo>
                  <a:cubicBezTo>
                    <a:pt x="26" y="26"/>
                    <a:pt x="26" y="1"/>
                    <a:pt x="1" y="1"/>
                  </a:cubicBezTo>
                  <a:close/>
                </a:path>
              </a:pathLst>
            </a:custGeom>
            <a:solidFill>
              <a:srgbClr val="2E45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7" name="Google Shape;5687;p44"/>
            <p:cNvSpPr/>
            <p:nvPr/>
          </p:nvSpPr>
          <p:spPr>
            <a:xfrm>
              <a:off x="3572200" y="2530100"/>
              <a:ext cx="1900" cy="6925"/>
            </a:xfrm>
            <a:custGeom>
              <a:avLst/>
              <a:gdLst/>
              <a:ahLst/>
              <a:cxnLst/>
              <a:rect l="l" t="t" r="r" b="b"/>
              <a:pathLst>
                <a:path w="76" h="277" extrusionOk="0">
                  <a:moveTo>
                    <a:pt x="1" y="1"/>
                  </a:moveTo>
                  <a:lnTo>
                    <a:pt x="1" y="226"/>
                  </a:lnTo>
                  <a:cubicBezTo>
                    <a:pt x="26" y="251"/>
                    <a:pt x="51" y="251"/>
                    <a:pt x="76" y="276"/>
                  </a:cubicBezTo>
                  <a:lnTo>
                    <a:pt x="76" y="26"/>
                  </a:lnTo>
                  <a:cubicBezTo>
                    <a:pt x="51" y="26"/>
                    <a:pt x="26" y="1"/>
                    <a:pt x="1" y="1"/>
                  </a:cubicBezTo>
                  <a:close/>
                </a:path>
              </a:pathLst>
            </a:custGeom>
            <a:solidFill>
              <a:srgbClr val="2E45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8" name="Google Shape;5688;p44"/>
            <p:cNvSpPr/>
            <p:nvPr/>
          </p:nvSpPr>
          <p:spPr>
            <a:xfrm>
              <a:off x="3570325" y="2092300"/>
              <a:ext cx="120950" cy="181575"/>
            </a:xfrm>
            <a:custGeom>
              <a:avLst/>
              <a:gdLst/>
              <a:ahLst/>
              <a:cxnLst/>
              <a:rect l="l" t="t" r="r" b="b"/>
              <a:pathLst>
                <a:path w="4838" h="7263" extrusionOk="0">
                  <a:moveTo>
                    <a:pt x="1610" y="1985"/>
                  </a:moveTo>
                  <a:cubicBezTo>
                    <a:pt x="1690" y="1985"/>
                    <a:pt x="1782" y="2013"/>
                    <a:pt x="1880" y="2074"/>
                  </a:cubicBezTo>
                  <a:cubicBezTo>
                    <a:pt x="2131" y="2199"/>
                    <a:pt x="2331" y="2500"/>
                    <a:pt x="2432" y="2801"/>
                  </a:cubicBezTo>
                  <a:cubicBezTo>
                    <a:pt x="2477" y="2679"/>
                    <a:pt x="2578" y="2613"/>
                    <a:pt x="2700" y="2613"/>
                  </a:cubicBezTo>
                  <a:cubicBezTo>
                    <a:pt x="2780" y="2613"/>
                    <a:pt x="2869" y="2641"/>
                    <a:pt x="2958" y="2701"/>
                  </a:cubicBezTo>
                  <a:cubicBezTo>
                    <a:pt x="3284" y="2876"/>
                    <a:pt x="3559" y="3327"/>
                    <a:pt x="3559" y="3703"/>
                  </a:cubicBezTo>
                  <a:cubicBezTo>
                    <a:pt x="3559" y="4590"/>
                    <a:pt x="2611" y="4631"/>
                    <a:pt x="2435" y="4631"/>
                  </a:cubicBezTo>
                  <a:cubicBezTo>
                    <a:pt x="2416" y="4631"/>
                    <a:pt x="2407" y="4630"/>
                    <a:pt x="2407" y="4630"/>
                  </a:cubicBezTo>
                  <a:cubicBezTo>
                    <a:pt x="2407" y="4630"/>
                    <a:pt x="1279" y="3427"/>
                    <a:pt x="1304" y="2400"/>
                  </a:cubicBezTo>
                  <a:cubicBezTo>
                    <a:pt x="1304" y="2137"/>
                    <a:pt x="1426" y="1985"/>
                    <a:pt x="1610" y="1985"/>
                  </a:cubicBezTo>
                  <a:close/>
                  <a:moveTo>
                    <a:pt x="468" y="1"/>
                  </a:moveTo>
                  <a:cubicBezTo>
                    <a:pt x="189" y="1"/>
                    <a:pt x="0" y="223"/>
                    <a:pt x="0" y="595"/>
                  </a:cubicBezTo>
                  <a:lnTo>
                    <a:pt x="0" y="3653"/>
                  </a:lnTo>
                  <a:cubicBezTo>
                    <a:pt x="0" y="4179"/>
                    <a:pt x="376" y="4806"/>
                    <a:pt x="828" y="5082"/>
                  </a:cubicBezTo>
                  <a:lnTo>
                    <a:pt x="1780" y="5633"/>
                  </a:lnTo>
                  <a:lnTo>
                    <a:pt x="2407" y="7262"/>
                  </a:lnTo>
                  <a:lnTo>
                    <a:pt x="3058" y="6360"/>
                  </a:lnTo>
                  <a:lnTo>
                    <a:pt x="4011" y="6911"/>
                  </a:lnTo>
                  <a:cubicBezTo>
                    <a:pt x="4142" y="6992"/>
                    <a:pt x="4268" y="7029"/>
                    <a:pt x="4379" y="7029"/>
                  </a:cubicBezTo>
                  <a:cubicBezTo>
                    <a:pt x="4649" y="7029"/>
                    <a:pt x="4838" y="6808"/>
                    <a:pt x="4838" y="6435"/>
                  </a:cubicBezTo>
                  <a:lnTo>
                    <a:pt x="4838" y="3377"/>
                  </a:lnTo>
                  <a:cubicBezTo>
                    <a:pt x="4838" y="2851"/>
                    <a:pt x="4487" y="2199"/>
                    <a:pt x="4011" y="1949"/>
                  </a:cubicBezTo>
                  <a:lnTo>
                    <a:pt x="3885" y="1874"/>
                  </a:lnTo>
                  <a:lnTo>
                    <a:pt x="853" y="119"/>
                  </a:lnTo>
                  <a:cubicBezTo>
                    <a:pt x="714" y="39"/>
                    <a:pt x="583" y="1"/>
                    <a:pt x="46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9" name="Google Shape;5689;p44"/>
            <p:cNvSpPr/>
            <p:nvPr/>
          </p:nvSpPr>
          <p:spPr>
            <a:xfrm>
              <a:off x="3602275" y="2141900"/>
              <a:ext cx="57050" cy="66175"/>
            </a:xfrm>
            <a:custGeom>
              <a:avLst/>
              <a:gdLst/>
              <a:ahLst/>
              <a:cxnLst/>
              <a:rect l="l" t="t" r="r" b="b"/>
              <a:pathLst>
                <a:path w="2282" h="2647" extrusionOk="0">
                  <a:moveTo>
                    <a:pt x="332" y="1"/>
                  </a:moveTo>
                  <a:cubicBezTo>
                    <a:pt x="148" y="1"/>
                    <a:pt x="26" y="153"/>
                    <a:pt x="26" y="416"/>
                  </a:cubicBezTo>
                  <a:cubicBezTo>
                    <a:pt x="1" y="1443"/>
                    <a:pt x="1129" y="2646"/>
                    <a:pt x="1129" y="2646"/>
                  </a:cubicBezTo>
                  <a:cubicBezTo>
                    <a:pt x="1129" y="2646"/>
                    <a:pt x="1138" y="2647"/>
                    <a:pt x="1157" y="2647"/>
                  </a:cubicBezTo>
                  <a:cubicBezTo>
                    <a:pt x="1333" y="2647"/>
                    <a:pt x="2281" y="2606"/>
                    <a:pt x="2281" y="1719"/>
                  </a:cubicBezTo>
                  <a:cubicBezTo>
                    <a:pt x="2281" y="1343"/>
                    <a:pt x="2006" y="892"/>
                    <a:pt x="1680" y="717"/>
                  </a:cubicBezTo>
                  <a:cubicBezTo>
                    <a:pt x="1591" y="657"/>
                    <a:pt x="1502" y="629"/>
                    <a:pt x="1422" y="629"/>
                  </a:cubicBezTo>
                  <a:cubicBezTo>
                    <a:pt x="1300" y="629"/>
                    <a:pt x="1199" y="695"/>
                    <a:pt x="1154" y="817"/>
                  </a:cubicBezTo>
                  <a:cubicBezTo>
                    <a:pt x="1053" y="516"/>
                    <a:pt x="853" y="215"/>
                    <a:pt x="602" y="90"/>
                  </a:cubicBezTo>
                  <a:cubicBezTo>
                    <a:pt x="504" y="29"/>
                    <a:pt x="412" y="1"/>
                    <a:pt x="33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0" name="Google Shape;5690;p44"/>
            <p:cNvSpPr/>
            <p:nvPr/>
          </p:nvSpPr>
          <p:spPr>
            <a:xfrm>
              <a:off x="3611050" y="3957600"/>
              <a:ext cx="88375" cy="83825"/>
            </a:xfrm>
            <a:custGeom>
              <a:avLst/>
              <a:gdLst/>
              <a:ahLst/>
              <a:cxnLst/>
              <a:rect l="l" t="t" r="r" b="b"/>
              <a:pathLst>
                <a:path w="3535" h="3353" extrusionOk="0">
                  <a:moveTo>
                    <a:pt x="37" y="397"/>
                  </a:moveTo>
                  <a:cubicBezTo>
                    <a:pt x="27" y="400"/>
                    <a:pt x="14" y="406"/>
                    <a:pt x="1" y="420"/>
                  </a:cubicBezTo>
                  <a:lnTo>
                    <a:pt x="37" y="397"/>
                  </a:lnTo>
                  <a:close/>
                  <a:moveTo>
                    <a:pt x="917" y="1"/>
                  </a:moveTo>
                  <a:cubicBezTo>
                    <a:pt x="771" y="1"/>
                    <a:pt x="639" y="33"/>
                    <a:pt x="527" y="94"/>
                  </a:cubicBezTo>
                  <a:lnTo>
                    <a:pt x="37" y="397"/>
                  </a:lnTo>
                  <a:lnTo>
                    <a:pt x="37" y="397"/>
                  </a:lnTo>
                  <a:cubicBezTo>
                    <a:pt x="45" y="395"/>
                    <a:pt x="51" y="395"/>
                    <a:pt x="51" y="395"/>
                  </a:cubicBezTo>
                  <a:cubicBezTo>
                    <a:pt x="76" y="370"/>
                    <a:pt x="101" y="370"/>
                    <a:pt x="126" y="370"/>
                  </a:cubicBezTo>
                  <a:cubicBezTo>
                    <a:pt x="126" y="345"/>
                    <a:pt x="151" y="345"/>
                    <a:pt x="176" y="345"/>
                  </a:cubicBezTo>
                  <a:cubicBezTo>
                    <a:pt x="201" y="345"/>
                    <a:pt x="226" y="320"/>
                    <a:pt x="226" y="320"/>
                  </a:cubicBezTo>
                  <a:lnTo>
                    <a:pt x="351" y="320"/>
                  </a:lnTo>
                  <a:cubicBezTo>
                    <a:pt x="360" y="311"/>
                    <a:pt x="368" y="308"/>
                    <a:pt x="377" y="308"/>
                  </a:cubicBezTo>
                  <a:cubicBezTo>
                    <a:pt x="393" y="308"/>
                    <a:pt x="410" y="320"/>
                    <a:pt x="427" y="320"/>
                  </a:cubicBezTo>
                  <a:lnTo>
                    <a:pt x="577" y="320"/>
                  </a:lnTo>
                  <a:cubicBezTo>
                    <a:pt x="602" y="320"/>
                    <a:pt x="627" y="320"/>
                    <a:pt x="652" y="345"/>
                  </a:cubicBezTo>
                  <a:cubicBezTo>
                    <a:pt x="677" y="345"/>
                    <a:pt x="702" y="345"/>
                    <a:pt x="727" y="370"/>
                  </a:cubicBezTo>
                  <a:lnTo>
                    <a:pt x="803" y="370"/>
                  </a:lnTo>
                  <a:cubicBezTo>
                    <a:pt x="828" y="395"/>
                    <a:pt x="853" y="395"/>
                    <a:pt x="903" y="420"/>
                  </a:cubicBezTo>
                  <a:cubicBezTo>
                    <a:pt x="903" y="420"/>
                    <a:pt x="928" y="420"/>
                    <a:pt x="953" y="445"/>
                  </a:cubicBezTo>
                  <a:cubicBezTo>
                    <a:pt x="1003" y="470"/>
                    <a:pt x="1053" y="495"/>
                    <a:pt x="1103" y="520"/>
                  </a:cubicBezTo>
                  <a:cubicBezTo>
                    <a:pt x="1880" y="971"/>
                    <a:pt x="2532" y="2024"/>
                    <a:pt x="2632" y="2951"/>
                  </a:cubicBezTo>
                  <a:lnTo>
                    <a:pt x="3334" y="3352"/>
                  </a:lnTo>
                  <a:cubicBezTo>
                    <a:pt x="3384" y="3152"/>
                    <a:pt x="3434" y="2976"/>
                    <a:pt x="3534" y="2851"/>
                  </a:cubicBezTo>
                  <a:lnTo>
                    <a:pt x="3158" y="2625"/>
                  </a:lnTo>
                  <a:cubicBezTo>
                    <a:pt x="3058" y="1698"/>
                    <a:pt x="2407" y="670"/>
                    <a:pt x="1630" y="219"/>
                  </a:cubicBezTo>
                  <a:cubicBezTo>
                    <a:pt x="1376" y="70"/>
                    <a:pt x="1132" y="1"/>
                    <a:pt x="9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1" name="Google Shape;5691;p44"/>
            <p:cNvSpPr/>
            <p:nvPr/>
          </p:nvSpPr>
          <p:spPr>
            <a:xfrm>
              <a:off x="3599775" y="3965300"/>
              <a:ext cx="172325" cy="154225"/>
            </a:xfrm>
            <a:custGeom>
              <a:avLst/>
              <a:gdLst/>
              <a:ahLst/>
              <a:cxnLst/>
              <a:rect l="l" t="t" r="r" b="b"/>
              <a:pathLst>
                <a:path w="6893" h="6169" extrusionOk="0">
                  <a:moveTo>
                    <a:pt x="1103" y="538"/>
                  </a:moveTo>
                  <a:cubicBezTo>
                    <a:pt x="1128" y="538"/>
                    <a:pt x="1153" y="563"/>
                    <a:pt x="1178" y="563"/>
                  </a:cubicBezTo>
                  <a:lnTo>
                    <a:pt x="1203" y="563"/>
                  </a:lnTo>
                  <a:cubicBezTo>
                    <a:pt x="1329" y="588"/>
                    <a:pt x="1429" y="638"/>
                    <a:pt x="1554" y="688"/>
                  </a:cubicBezTo>
                  <a:cubicBezTo>
                    <a:pt x="1855" y="889"/>
                    <a:pt x="2156" y="1190"/>
                    <a:pt x="2356" y="1540"/>
                  </a:cubicBezTo>
                  <a:cubicBezTo>
                    <a:pt x="2557" y="1891"/>
                    <a:pt x="2682" y="2292"/>
                    <a:pt x="2682" y="2643"/>
                  </a:cubicBezTo>
                  <a:cubicBezTo>
                    <a:pt x="2682" y="3158"/>
                    <a:pt x="2431" y="3446"/>
                    <a:pt x="2062" y="3446"/>
                  </a:cubicBezTo>
                  <a:cubicBezTo>
                    <a:pt x="1909" y="3446"/>
                    <a:pt x="1737" y="3397"/>
                    <a:pt x="1554" y="3295"/>
                  </a:cubicBezTo>
                  <a:cubicBezTo>
                    <a:pt x="1479" y="3245"/>
                    <a:pt x="1404" y="3195"/>
                    <a:pt x="1329" y="3144"/>
                  </a:cubicBezTo>
                  <a:cubicBezTo>
                    <a:pt x="1103" y="2944"/>
                    <a:pt x="903" y="2718"/>
                    <a:pt x="752" y="2443"/>
                  </a:cubicBezTo>
                  <a:cubicBezTo>
                    <a:pt x="702" y="2367"/>
                    <a:pt x="652" y="2267"/>
                    <a:pt x="627" y="2167"/>
                  </a:cubicBezTo>
                  <a:cubicBezTo>
                    <a:pt x="577" y="2092"/>
                    <a:pt x="552" y="1992"/>
                    <a:pt x="502" y="1891"/>
                  </a:cubicBezTo>
                  <a:cubicBezTo>
                    <a:pt x="502" y="1841"/>
                    <a:pt x="477" y="1816"/>
                    <a:pt x="477" y="1766"/>
                  </a:cubicBezTo>
                  <a:cubicBezTo>
                    <a:pt x="452" y="1616"/>
                    <a:pt x="427" y="1490"/>
                    <a:pt x="427" y="1340"/>
                  </a:cubicBezTo>
                  <a:cubicBezTo>
                    <a:pt x="427" y="1290"/>
                    <a:pt x="427" y="1265"/>
                    <a:pt x="427" y="1215"/>
                  </a:cubicBezTo>
                  <a:cubicBezTo>
                    <a:pt x="427" y="1215"/>
                    <a:pt x="427" y="1190"/>
                    <a:pt x="427" y="1190"/>
                  </a:cubicBezTo>
                  <a:cubicBezTo>
                    <a:pt x="452" y="1164"/>
                    <a:pt x="452" y="1114"/>
                    <a:pt x="452" y="1089"/>
                  </a:cubicBezTo>
                  <a:cubicBezTo>
                    <a:pt x="452" y="1089"/>
                    <a:pt x="452" y="1064"/>
                    <a:pt x="452" y="1064"/>
                  </a:cubicBezTo>
                  <a:cubicBezTo>
                    <a:pt x="477" y="1039"/>
                    <a:pt x="477" y="1014"/>
                    <a:pt x="477" y="989"/>
                  </a:cubicBezTo>
                  <a:cubicBezTo>
                    <a:pt x="477" y="964"/>
                    <a:pt x="477" y="964"/>
                    <a:pt x="502" y="939"/>
                  </a:cubicBezTo>
                  <a:cubicBezTo>
                    <a:pt x="502" y="939"/>
                    <a:pt x="502" y="914"/>
                    <a:pt x="527" y="889"/>
                  </a:cubicBezTo>
                  <a:cubicBezTo>
                    <a:pt x="527" y="889"/>
                    <a:pt x="527" y="864"/>
                    <a:pt x="527" y="864"/>
                  </a:cubicBezTo>
                  <a:cubicBezTo>
                    <a:pt x="552" y="839"/>
                    <a:pt x="552" y="814"/>
                    <a:pt x="552" y="814"/>
                  </a:cubicBezTo>
                  <a:cubicBezTo>
                    <a:pt x="577" y="789"/>
                    <a:pt x="577" y="789"/>
                    <a:pt x="577" y="763"/>
                  </a:cubicBezTo>
                  <a:cubicBezTo>
                    <a:pt x="602" y="763"/>
                    <a:pt x="602" y="738"/>
                    <a:pt x="627" y="738"/>
                  </a:cubicBezTo>
                  <a:cubicBezTo>
                    <a:pt x="627" y="713"/>
                    <a:pt x="627" y="713"/>
                    <a:pt x="652" y="713"/>
                  </a:cubicBezTo>
                  <a:cubicBezTo>
                    <a:pt x="652" y="688"/>
                    <a:pt x="677" y="688"/>
                    <a:pt x="677" y="663"/>
                  </a:cubicBezTo>
                  <a:cubicBezTo>
                    <a:pt x="702" y="663"/>
                    <a:pt x="702" y="663"/>
                    <a:pt x="727" y="638"/>
                  </a:cubicBezTo>
                  <a:cubicBezTo>
                    <a:pt x="727" y="638"/>
                    <a:pt x="752" y="638"/>
                    <a:pt x="752" y="613"/>
                  </a:cubicBezTo>
                  <a:cubicBezTo>
                    <a:pt x="777" y="613"/>
                    <a:pt x="777" y="613"/>
                    <a:pt x="802" y="588"/>
                  </a:cubicBezTo>
                  <a:lnTo>
                    <a:pt x="828" y="588"/>
                  </a:lnTo>
                  <a:cubicBezTo>
                    <a:pt x="853" y="588"/>
                    <a:pt x="878" y="563"/>
                    <a:pt x="878" y="563"/>
                  </a:cubicBezTo>
                  <a:lnTo>
                    <a:pt x="978" y="563"/>
                  </a:lnTo>
                  <a:cubicBezTo>
                    <a:pt x="978" y="538"/>
                    <a:pt x="1003" y="538"/>
                    <a:pt x="1028" y="538"/>
                  </a:cubicBezTo>
                  <a:close/>
                  <a:moveTo>
                    <a:pt x="4888" y="2718"/>
                  </a:moveTo>
                  <a:cubicBezTo>
                    <a:pt x="4913" y="2743"/>
                    <a:pt x="4938" y="2743"/>
                    <a:pt x="4963" y="2743"/>
                  </a:cubicBezTo>
                  <a:lnTo>
                    <a:pt x="4988" y="2743"/>
                  </a:lnTo>
                  <a:cubicBezTo>
                    <a:pt x="5013" y="2743"/>
                    <a:pt x="5038" y="2768"/>
                    <a:pt x="5063" y="2768"/>
                  </a:cubicBezTo>
                  <a:lnTo>
                    <a:pt x="5113" y="2768"/>
                  </a:lnTo>
                  <a:cubicBezTo>
                    <a:pt x="5138" y="2794"/>
                    <a:pt x="5163" y="2794"/>
                    <a:pt x="5188" y="2819"/>
                  </a:cubicBezTo>
                  <a:lnTo>
                    <a:pt x="5214" y="2819"/>
                  </a:lnTo>
                  <a:cubicBezTo>
                    <a:pt x="5264" y="2844"/>
                    <a:pt x="5289" y="2869"/>
                    <a:pt x="5339" y="2894"/>
                  </a:cubicBezTo>
                  <a:cubicBezTo>
                    <a:pt x="5965" y="3245"/>
                    <a:pt x="6467" y="4122"/>
                    <a:pt x="6467" y="4824"/>
                  </a:cubicBezTo>
                  <a:cubicBezTo>
                    <a:pt x="6467" y="5338"/>
                    <a:pt x="6203" y="5627"/>
                    <a:pt x="5835" y="5627"/>
                  </a:cubicBezTo>
                  <a:cubicBezTo>
                    <a:pt x="5684" y="5627"/>
                    <a:pt x="5514" y="5578"/>
                    <a:pt x="5339" y="5475"/>
                  </a:cubicBezTo>
                  <a:cubicBezTo>
                    <a:pt x="5214" y="5400"/>
                    <a:pt x="5088" y="5325"/>
                    <a:pt x="4988" y="5225"/>
                  </a:cubicBezTo>
                  <a:cubicBezTo>
                    <a:pt x="4913" y="5149"/>
                    <a:pt x="4863" y="5074"/>
                    <a:pt x="4787" y="4999"/>
                  </a:cubicBezTo>
                  <a:cubicBezTo>
                    <a:pt x="4762" y="4974"/>
                    <a:pt x="4737" y="4924"/>
                    <a:pt x="4687" y="4899"/>
                  </a:cubicBezTo>
                  <a:cubicBezTo>
                    <a:pt x="4612" y="4773"/>
                    <a:pt x="4562" y="4673"/>
                    <a:pt x="4487" y="4548"/>
                  </a:cubicBezTo>
                  <a:cubicBezTo>
                    <a:pt x="4437" y="4473"/>
                    <a:pt x="4386" y="4372"/>
                    <a:pt x="4361" y="4272"/>
                  </a:cubicBezTo>
                  <a:cubicBezTo>
                    <a:pt x="4336" y="4222"/>
                    <a:pt x="4336" y="4197"/>
                    <a:pt x="4311" y="4172"/>
                  </a:cubicBezTo>
                  <a:cubicBezTo>
                    <a:pt x="4286" y="4097"/>
                    <a:pt x="4261" y="4022"/>
                    <a:pt x="4261" y="3946"/>
                  </a:cubicBezTo>
                  <a:cubicBezTo>
                    <a:pt x="4236" y="3896"/>
                    <a:pt x="4236" y="3846"/>
                    <a:pt x="4236" y="3796"/>
                  </a:cubicBezTo>
                  <a:cubicBezTo>
                    <a:pt x="4211" y="3696"/>
                    <a:pt x="4211" y="3621"/>
                    <a:pt x="4211" y="3520"/>
                  </a:cubicBezTo>
                  <a:cubicBezTo>
                    <a:pt x="4211" y="3470"/>
                    <a:pt x="4211" y="3445"/>
                    <a:pt x="4211" y="3395"/>
                  </a:cubicBezTo>
                  <a:cubicBezTo>
                    <a:pt x="4211" y="3395"/>
                    <a:pt x="4211" y="3370"/>
                    <a:pt x="4211" y="3370"/>
                  </a:cubicBezTo>
                  <a:cubicBezTo>
                    <a:pt x="4211" y="3320"/>
                    <a:pt x="4211" y="3295"/>
                    <a:pt x="4236" y="3270"/>
                  </a:cubicBezTo>
                  <a:cubicBezTo>
                    <a:pt x="4236" y="3270"/>
                    <a:pt x="4236" y="3245"/>
                    <a:pt x="4236" y="3245"/>
                  </a:cubicBezTo>
                  <a:cubicBezTo>
                    <a:pt x="4236" y="3220"/>
                    <a:pt x="4261" y="3195"/>
                    <a:pt x="4261" y="3169"/>
                  </a:cubicBezTo>
                  <a:cubicBezTo>
                    <a:pt x="4261" y="3169"/>
                    <a:pt x="4261" y="3144"/>
                    <a:pt x="4261" y="3119"/>
                  </a:cubicBezTo>
                  <a:cubicBezTo>
                    <a:pt x="4286" y="3119"/>
                    <a:pt x="4286" y="3094"/>
                    <a:pt x="4286" y="3069"/>
                  </a:cubicBezTo>
                  <a:cubicBezTo>
                    <a:pt x="4311" y="3069"/>
                    <a:pt x="4311" y="3044"/>
                    <a:pt x="4311" y="3044"/>
                  </a:cubicBezTo>
                  <a:cubicBezTo>
                    <a:pt x="4336" y="3019"/>
                    <a:pt x="4336" y="2994"/>
                    <a:pt x="4336" y="2994"/>
                  </a:cubicBezTo>
                  <a:cubicBezTo>
                    <a:pt x="4361" y="2969"/>
                    <a:pt x="4361" y="2969"/>
                    <a:pt x="4361" y="2944"/>
                  </a:cubicBezTo>
                  <a:cubicBezTo>
                    <a:pt x="4386" y="2944"/>
                    <a:pt x="4386" y="2919"/>
                    <a:pt x="4386" y="2919"/>
                  </a:cubicBezTo>
                  <a:cubicBezTo>
                    <a:pt x="4411" y="2894"/>
                    <a:pt x="4411" y="2894"/>
                    <a:pt x="4437" y="2894"/>
                  </a:cubicBezTo>
                  <a:cubicBezTo>
                    <a:pt x="4437" y="2869"/>
                    <a:pt x="4462" y="2869"/>
                    <a:pt x="4462" y="2844"/>
                  </a:cubicBezTo>
                  <a:cubicBezTo>
                    <a:pt x="4462" y="2844"/>
                    <a:pt x="4487" y="2844"/>
                    <a:pt x="4487" y="2819"/>
                  </a:cubicBezTo>
                  <a:cubicBezTo>
                    <a:pt x="4512" y="2819"/>
                    <a:pt x="4512" y="2819"/>
                    <a:pt x="4537" y="2794"/>
                  </a:cubicBezTo>
                  <a:lnTo>
                    <a:pt x="4587" y="2794"/>
                  </a:lnTo>
                  <a:cubicBezTo>
                    <a:pt x="4587" y="2768"/>
                    <a:pt x="4612" y="2768"/>
                    <a:pt x="4612" y="2768"/>
                  </a:cubicBezTo>
                  <a:cubicBezTo>
                    <a:pt x="4637" y="2768"/>
                    <a:pt x="4637" y="2743"/>
                    <a:pt x="4662" y="2743"/>
                  </a:cubicBezTo>
                  <a:lnTo>
                    <a:pt x="4762" y="2743"/>
                  </a:lnTo>
                  <a:cubicBezTo>
                    <a:pt x="4762" y="2743"/>
                    <a:pt x="4787" y="2718"/>
                    <a:pt x="4787" y="2718"/>
                  </a:cubicBezTo>
                  <a:close/>
                  <a:moveTo>
                    <a:pt x="828" y="0"/>
                  </a:moveTo>
                  <a:cubicBezTo>
                    <a:pt x="819" y="0"/>
                    <a:pt x="811" y="3"/>
                    <a:pt x="802" y="12"/>
                  </a:cubicBezTo>
                  <a:lnTo>
                    <a:pt x="677" y="12"/>
                  </a:lnTo>
                  <a:cubicBezTo>
                    <a:pt x="677" y="12"/>
                    <a:pt x="652" y="37"/>
                    <a:pt x="627" y="37"/>
                  </a:cubicBezTo>
                  <a:cubicBezTo>
                    <a:pt x="602" y="37"/>
                    <a:pt x="577" y="37"/>
                    <a:pt x="577" y="62"/>
                  </a:cubicBezTo>
                  <a:lnTo>
                    <a:pt x="527" y="62"/>
                  </a:lnTo>
                  <a:cubicBezTo>
                    <a:pt x="502" y="87"/>
                    <a:pt x="477" y="87"/>
                    <a:pt x="452" y="112"/>
                  </a:cubicBezTo>
                  <a:cubicBezTo>
                    <a:pt x="176" y="262"/>
                    <a:pt x="0" y="613"/>
                    <a:pt x="0" y="1089"/>
                  </a:cubicBezTo>
                  <a:cubicBezTo>
                    <a:pt x="0" y="2092"/>
                    <a:pt x="702" y="3295"/>
                    <a:pt x="1554" y="3771"/>
                  </a:cubicBezTo>
                  <a:cubicBezTo>
                    <a:pt x="1799" y="3915"/>
                    <a:pt x="2035" y="3984"/>
                    <a:pt x="2244" y="3984"/>
                  </a:cubicBezTo>
                  <a:cubicBezTo>
                    <a:pt x="2399" y="3984"/>
                    <a:pt x="2540" y="3946"/>
                    <a:pt x="2657" y="3871"/>
                  </a:cubicBezTo>
                  <a:cubicBezTo>
                    <a:pt x="2682" y="3871"/>
                    <a:pt x="2682" y="3871"/>
                    <a:pt x="2682" y="3846"/>
                  </a:cubicBezTo>
                  <a:cubicBezTo>
                    <a:pt x="2707" y="3846"/>
                    <a:pt x="2732" y="3821"/>
                    <a:pt x="2757" y="3821"/>
                  </a:cubicBezTo>
                  <a:cubicBezTo>
                    <a:pt x="2757" y="3796"/>
                    <a:pt x="2757" y="3796"/>
                    <a:pt x="2782" y="3796"/>
                  </a:cubicBezTo>
                  <a:cubicBezTo>
                    <a:pt x="2807" y="3771"/>
                    <a:pt x="2807" y="3746"/>
                    <a:pt x="2833" y="3746"/>
                  </a:cubicBezTo>
                  <a:cubicBezTo>
                    <a:pt x="2833" y="3721"/>
                    <a:pt x="2858" y="3721"/>
                    <a:pt x="2858" y="3696"/>
                  </a:cubicBezTo>
                  <a:cubicBezTo>
                    <a:pt x="2858" y="3696"/>
                    <a:pt x="2883" y="3671"/>
                    <a:pt x="2883" y="3646"/>
                  </a:cubicBezTo>
                  <a:cubicBezTo>
                    <a:pt x="2908" y="3646"/>
                    <a:pt x="2908" y="3621"/>
                    <a:pt x="2933" y="3621"/>
                  </a:cubicBezTo>
                  <a:cubicBezTo>
                    <a:pt x="2933" y="3596"/>
                    <a:pt x="2933" y="3570"/>
                    <a:pt x="2958" y="3545"/>
                  </a:cubicBezTo>
                  <a:cubicBezTo>
                    <a:pt x="2958" y="3545"/>
                    <a:pt x="2983" y="3520"/>
                    <a:pt x="2983" y="3520"/>
                  </a:cubicBezTo>
                  <a:cubicBezTo>
                    <a:pt x="2983" y="3495"/>
                    <a:pt x="3008" y="3470"/>
                    <a:pt x="3008" y="3445"/>
                  </a:cubicBezTo>
                  <a:cubicBezTo>
                    <a:pt x="3008" y="3420"/>
                    <a:pt x="3008" y="3420"/>
                    <a:pt x="3033" y="3395"/>
                  </a:cubicBezTo>
                  <a:cubicBezTo>
                    <a:pt x="3033" y="3370"/>
                    <a:pt x="3033" y="3345"/>
                    <a:pt x="3058" y="3295"/>
                  </a:cubicBezTo>
                  <a:cubicBezTo>
                    <a:pt x="3058" y="3295"/>
                    <a:pt x="3058" y="3270"/>
                    <a:pt x="3058" y="3270"/>
                  </a:cubicBezTo>
                  <a:cubicBezTo>
                    <a:pt x="3083" y="3220"/>
                    <a:pt x="3083" y="3169"/>
                    <a:pt x="3083" y="3119"/>
                  </a:cubicBezTo>
                  <a:lnTo>
                    <a:pt x="3434" y="3320"/>
                  </a:lnTo>
                  <a:lnTo>
                    <a:pt x="3785" y="3545"/>
                  </a:lnTo>
                  <a:cubicBezTo>
                    <a:pt x="3885" y="4473"/>
                    <a:pt x="4537" y="5500"/>
                    <a:pt x="5314" y="5951"/>
                  </a:cubicBezTo>
                  <a:cubicBezTo>
                    <a:pt x="5571" y="6100"/>
                    <a:pt x="5806" y="6169"/>
                    <a:pt x="6015" y="6169"/>
                  </a:cubicBezTo>
                  <a:cubicBezTo>
                    <a:pt x="6194" y="6169"/>
                    <a:pt x="6353" y="6119"/>
                    <a:pt x="6492" y="6027"/>
                  </a:cubicBezTo>
                  <a:cubicBezTo>
                    <a:pt x="6492" y="6027"/>
                    <a:pt x="6517" y="6002"/>
                    <a:pt x="6517" y="6002"/>
                  </a:cubicBezTo>
                  <a:cubicBezTo>
                    <a:pt x="6542" y="5976"/>
                    <a:pt x="6567" y="5976"/>
                    <a:pt x="6567" y="5951"/>
                  </a:cubicBezTo>
                  <a:cubicBezTo>
                    <a:pt x="6592" y="5951"/>
                    <a:pt x="6592" y="5926"/>
                    <a:pt x="6617" y="5926"/>
                  </a:cubicBezTo>
                  <a:cubicBezTo>
                    <a:pt x="6642" y="5901"/>
                    <a:pt x="6642" y="5876"/>
                    <a:pt x="6667" y="5851"/>
                  </a:cubicBezTo>
                  <a:cubicBezTo>
                    <a:pt x="6667" y="5851"/>
                    <a:pt x="6692" y="5826"/>
                    <a:pt x="6692" y="5801"/>
                  </a:cubicBezTo>
                  <a:cubicBezTo>
                    <a:pt x="6717" y="5801"/>
                    <a:pt x="6717" y="5776"/>
                    <a:pt x="6742" y="5751"/>
                  </a:cubicBezTo>
                  <a:cubicBezTo>
                    <a:pt x="6742" y="5726"/>
                    <a:pt x="6742" y="5701"/>
                    <a:pt x="6767" y="5701"/>
                  </a:cubicBezTo>
                  <a:cubicBezTo>
                    <a:pt x="6767" y="5676"/>
                    <a:pt x="6792" y="5651"/>
                    <a:pt x="6792" y="5626"/>
                  </a:cubicBezTo>
                  <a:cubicBezTo>
                    <a:pt x="6792" y="5601"/>
                    <a:pt x="6818" y="5575"/>
                    <a:pt x="6818" y="5550"/>
                  </a:cubicBezTo>
                  <a:cubicBezTo>
                    <a:pt x="6818" y="5525"/>
                    <a:pt x="6818" y="5500"/>
                    <a:pt x="6843" y="5475"/>
                  </a:cubicBezTo>
                  <a:cubicBezTo>
                    <a:pt x="6843" y="5450"/>
                    <a:pt x="6843" y="5425"/>
                    <a:pt x="6843" y="5425"/>
                  </a:cubicBezTo>
                  <a:cubicBezTo>
                    <a:pt x="6868" y="5375"/>
                    <a:pt x="6868" y="5350"/>
                    <a:pt x="6868" y="5300"/>
                  </a:cubicBezTo>
                  <a:cubicBezTo>
                    <a:pt x="6868" y="5275"/>
                    <a:pt x="6868" y="5275"/>
                    <a:pt x="6868" y="5250"/>
                  </a:cubicBezTo>
                  <a:cubicBezTo>
                    <a:pt x="6893" y="5200"/>
                    <a:pt x="6893" y="5124"/>
                    <a:pt x="6893" y="5074"/>
                  </a:cubicBezTo>
                  <a:cubicBezTo>
                    <a:pt x="6893" y="4097"/>
                    <a:pt x="6191" y="2894"/>
                    <a:pt x="5339" y="2393"/>
                  </a:cubicBezTo>
                  <a:cubicBezTo>
                    <a:pt x="5289" y="2367"/>
                    <a:pt x="5239" y="2342"/>
                    <a:pt x="5188" y="2317"/>
                  </a:cubicBezTo>
                  <a:cubicBezTo>
                    <a:pt x="5163" y="2317"/>
                    <a:pt x="5138" y="2292"/>
                    <a:pt x="5138" y="2292"/>
                  </a:cubicBezTo>
                  <a:cubicBezTo>
                    <a:pt x="5113" y="2267"/>
                    <a:pt x="5063" y="2267"/>
                    <a:pt x="5038" y="2242"/>
                  </a:cubicBezTo>
                  <a:lnTo>
                    <a:pt x="4988" y="2242"/>
                  </a:lnTo>
                  <a:cubicBezTo>
                    <a:pt x="4938" y="2217"/>
                    <a:pt x="4913" y="2217"/>
                    <a:pt x="4888" y="2217"/>
                  </a:cubicBezTo>
                  <a:cubicBezTo>
                    <a:pt x="4863" y="2217"/>
                    <a:pt x="4863" y="2192"/>
                    <a:pt x="4838" y="2192"/>
                  </a:cubicBezTo>
                  <a:lnTo>
                    <a:pt x="4487" y="2192"/>
                  </a:lnTo>
                  <a:cubicBezTo>
                    <a:pt x="4487" y="2192"/>
                    <a:pt x="4462" y="2192"/>
                    <a:pt x="4437" y="2217"/>
                  </a:cubicBezTo>
                  <a:lnTo>
                    <a:pt x="4386" y="2217"/>
                  </a:lnTo>
                  <a:cubicBezTo>
                    <a:pt x="4361" y="2217"/>
                    <a:pt x="4336" y="2242"/>
                    <a:pt x="4336" y="2242"/>
                  </a:cubicBezTo>
                  <a:cubicBezTo>
                    <a:pt x="4311" y="2242"/>
                    <a:pt x="4286" y="2267"/>
                    <a:pt x="4261" y="2267"/>
                  </a:cubicBezTo>
                  <a:cubicBezTo>
                    <a:pt x="4161" y="2342"/>
                    <a:pt x="4061" y="2418"/>
                    <a:pt x="3985" y="2543"/>
                  </a:cubicBezTo>
                  <a:cubicBezTo>
                    <a:pt x="3885" y="2668"/>
                    <a:pt x="3835" y="2844"/>
                    <a:pt x="3785" y="3044"/>
                  </a:cubicBezTo>
                  <a:lnTo>
                    <a:pt x="3083" y="2643"/>
                  </a:lnTo>
                  <a:cubicBezTo>
                    <a:pt x="2983" y="1716"/>
                    <a:pt x="2331" y="663"/>
                    <a:pt x="1554" y="212"/>
                  </a:cubicBezTo>
                  <a:cubicBezTo>
                    <a:pt x="1504" y="187"/>
                    <a:pt x="1454" y="162"/>
                    <a:pt x="1404" y="137"/>
                  </a:cubicBezTo>
                  <a:cubicBezTo>
                    <a:pt x="1379" y="112"/>
                    <a:pt x="1354" y="112"/>
                    <a:pt x="1354" y="112"/>
                  </a:cubicBezTo>
                  <a:cubicBezTo>
                    <a:pt x="1304" y="87"/>
                    <a:pt x="1279" y="87"/>
                    <a:pt x="1254" y="62"/>
                  </a:cubicBezTo>
                  <a:lnTo>
                    <a:pt x="1178" y="62"/>
                  </a:lnTo>
                  <a:cubicBezTo>
                    <a:pt x="1153" y="37"/>
                    <a:pt x="1128" y="37"/>
                    <a:pt x="1103" y="37"/>
                  </a:cubicBezTo>
                  <a:cubicBezTo>
                    <a:pt x="1078" y="12"/>
                    <a:pt x="1053" y="12"/>
                    <a:pt x="1028" y="12"/>
                  </a:cubicBezTo>
                  <a:lnTo>
                    <a:pt x="878" y="12"/>
                  </a:lnTo>
                  <a:cubicBezTo>
                    <a:pt x="861" y="12"/>
                    <a:pt x="844" y="0"/>
                    <a:pt x="82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2" name="Google Shape;5692;p44"/>
            <p:cNvSpPr/>
            <p:nvPr/>
          </p:nvSpPr>
          <p:spPr>
            <a:xfrm>
              <a:off x="3610425" y="3978725"/>
              <a:ext cx="56425" cy="72750"/>
            </a:xfrm>
            <a:custGeom>
              <a:avLst/>
              <a:gdLst/>
              <a:ahLst/>
              <a:cxnLst/>
              <a:rect l="l" t="t" r="r" b="b"/>
              <a:pathLst>
                <a:path w="2257" h="2910" extrusionOk="0">
                  <a:moveTo>
                    <a:pt x="602" y="1"/>
                  </a:moveTo>
                  <a:cubicBezTo>
                    <a:pt x="577" y="1"/>
                    <a:pt x="552" y="1"/>
                    <a:pt x="552" y="26"/>
                  </a:cubicBezTo>
                  <a:lnTo>
                    <a:pt x="452" y="26"/>
                  </a:lnTo>
                  <a:cubicBezTo>
                    <a:pt x="452" y="26"/>
                    <a:pt x="427" y="51"/>
                    <a:pt x="402" y="51"/>
                  </a:cubicBezTo>
                  <a:cubicBezTo>
                    <a:pt x="402" y="51"/>
                    <a:pt x="376" y="51"/>
                    <a:pt x="376" y="76"/>
                  </a:cubicBezTo>
                  <a:lnTo>
                    <a:pt x="326" y="76"/>
                  </a:lnTo>
                  <a:cubicBezTo>
                    <a:pt x="326" y="101"/>
                    <a:pt x="301" y="101"/>
                    <a:pt x="301" y="101"/>
                  </a:cubicBezTo>
                  <a:cubicBezTo>
                    <a:pt x="276" y="126"/>
                    <a:pt x="276" y="126"/>
                    <a:pt x="251" y="126"/>
                  </a:cubicBezTo>
                  <a:cubicBezTo>
                    <a:pt x="251" y="151"/>
                    <a:pt x="226" y="151"/>
                    <a:pt x="226" y="176"/>
                  </a:cubicBezTo>
                  <a:cubicBezTo>
                    <a:pt x="201" y="176"/>
                    <a:pt x="201" y="176"/>
                    <a:pt x="201" y="201"/>
                  </a:cubicBezTo>
                  <a:cubicBezTo>
                    <a:pt x="176" y="201"/>
                    <a:pt x="176" y="226"/>
                    <a:pt x="151" y="226"/>
                  </a:cubicBezTo>
                  <a:cubicBezTo>
                    <a:pt x="151" y="252"/>
                    <a:pt x="151" y="252"/>
                    <a:pt x="126" y="277"/>
                  </a:cubicBezTo>
                  <a:cubicBezTo>
                    <a:pt x="126" y="277"/>
                    <a:pt x="126" y="302"/>
                    <a:pt x="101" y="327"/>
                  </a:cubicBezTo>
                  <a:cubicBezTo>
                    <a:pt x="101" y="327"/>
                    <a:pt x="101" y="352"/>
                    <a:pt x="101" y="352"/>
                  </a:cubicBezTo>
                  <a:cubicBezTo>
                    <a:pt x="76" y="377"/>
                    <a:pt x="76" y="402"/>
                    <a:pt x="76" y="402"/>
                  </a:cubicBezTo>
                  <a:cubicBezTo>
                    <a:pt x="51" y="427"/>
                    <a:pt x="51" y="427"/>
                    <a:pt x="51" y="452"/>
                  </a:cubicBezTo>
                  <a:cubicBezTo>
                    <a:pt x="51" y="477"/>
                    <a:pt x="51" y="502"/>
                    <a:pt x="26" y="527"/>
                  </a:cubicBezTo>
                  <a:cubicBezTo>
                    <a:pt x="26" y="527"/>
                    <a:pt x="26" y="552"/>
                    <a:pt x="26" y="552"/>
                  </a:cubicBezTo>
                  <a:cubicBezTo>
                    <a:pt x="26" y="577"/>
                    <a:pt x="26" y="627"/>
                    <a:pt x="1" y="653"/>
                  </a:cubicBezTo>
                  <a:cubicBezTo>
                    <a:pt x="1" y="653"/>
                    <a:pt x="1" y="678"/>
                    <a:pt x="1" y="678"/>
                  </a:cubicBezTo>
                  <a:cubicBezTo>
                    <a:pt x="1" y="728"/>
                    <a:pt x="1" y="753"/>
                    <a:pt x="1" y="803"/>
                  </a:cubicBezTo>
                  <a:cubicBezTo>
                    <a:pt x="1" y="953"/>
                    <a:pt x="26" y="1079"/>
                    <a:pt x="51" y="1229"/>
                  </a:cubicBezTo>
                  <a:cubicBezTo>
                    <a:pt x="51" y="1279"/>
                    <a:pt x="76" y="1304"/>
                    <a:pt x="76" y="1354"/>
                  </a:cubicBezTo>
                  <a:cubicBezTo>
                    <a:pt x="126" y="1455"/>
                    <a:pt x="151" y="1555"/>
                    <a:pt x="201" y="1630"/>
                  </a:cubicBezTo>
                  <a:cubicBezTo>
                    <a:pt x="226" y="1730"/>
                    <a:pt x="276" y="1830"/>
                    <a:pt x="326" y="1906"/>
                  </a:cubicBezTo>
                  <a:cubicBezTo>
                    <a:pt x="477" y="2181"/>
                    <a:pt x="677" y="2407"/>
                    <a:pt x="903" y="2607"/>
                  </a:cubicBezTo>
                  <a:cubicBezTo>
                    <a:pt x="978" y="2658"/>
                    <a:pt x="1053" y="2708"/>
                    <a:pt x="1128" y="2758"/>
                  </a:cubicBezTo>
                  <a:cubicBezTo>
                    <a:pt x="1311" y="2860"/>
                    <a:pt x="1483" y="2909"/>
                    <a:pt x="1636" y="2909"/>
                  </a:cubicBezTo>
                  <a:cubicBezTo>
                    <a:pt x="2005" y="2909"/>
                    <a:pt x="2256" y="2621"/>
                    <a:pt x="2256" y="2106"/>
                  </a:cubicBezTo>
                  <a:cubicBezTo>
                    <a:pt x="2256" y="1755"/>
                    <a:pt x="2131" y="1354"/>
                    <a:pt x="1930" y="1003"/>
                  </a:cubicBezTo>
                  <a:cubicBezTo>
                    <a:pt x="1730" y="653"/>
                    <a:pt x="1429" y="352"/>
                    <a:pt x="1128" y="151"/>
                  </a:cubicBezTo>
                  <a:cubicBezTo>
                    <a:pt x="1003" y="101"/>
                    <a:pt x="903" y="51"/>
                    <a:pt x="777" y="26"/>
                  </a:cubicBezTo>
                  <a:lnTo>
                    <a:pt x="752" y="26"/>
                  </a:lnTo>
                  <a:cubicBezTo>
                    <a:pt x="727" y="26"/>
                    <a:pt x="702" y="1"/>
                    <a:pt x="67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694" name="Google Shape;5694;p44"/>
          <p:cNvSpPr txBox="1"/>
          <p:nvPr/>
        </p:nvSpPr>
        <p:spPr>
          <a:xfrm>
            <a:off x="4180504" y="3392576"/>
            <a:ext cx="15303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2000" dirty="0">
              <a:solidFill>
                <a:schemeClr val="dk1"/>
              </a:solidFill>
              <a:latin typeface="Overpass ExtraBold"/>
              <a:ea typeface="Overpass ExtraBold"/>
              <a:cs typeface="Overpass ExtraBold"/>
              <a:sym typeface="Overpass ExtraBold"/>
            </a:endParaRPr>
          </a:p>
        </p:txBody>
      </p:sp>
      <p:sp>
        <p:nvSpPr>
          <p:cNvPr id="5695" name="Google Shape;5695;p44"/>
          <p:cNvSpPr txBox="1"/>
          <p:nvPr/>
        </p:nvSpPr>
        <p:spPr>
          <a:xfrm>
            <a:off x="720000" y="3746576"/>
            <a:ext cx="2277600" cy="70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en" sz="1600" dirty="0">
                <a:solidFill>
                  <a:schemeClr val="accent1"/>
                </a:solidFill>
                <a:latin typeface="Overpass ExtraBold"/>
                <a:ea typeface="Overpass ExtraBold"/>
                <a:cs typeface="Overpass ExtraBold"/>
                <a:sym typeface="Overpass ExtraBold"/>
              </a:rPr>
              <a:t>40%</a:t>
            </a:r>
          </a:p>
        </p:txBody>
      </p:sp>
      <p:sp>
        <p:nvSpPr>
          <p:cNvPr id="5696" name="Google Shape;5696;p44"/>
          <p:cNvSpPr txBox="1"/>
          <p:nvPr/>
        </p:nvSpPr>
        <p:spPr>
          <a:xfrm>
            <a:off x="3433200" y="3746576"/>
            <a:ext cx="2277600" cy="70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600" dirty="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grpSp>
        <p:nvGrpSpPr>
          <p:cNvPr id="5726" name="Google Shape;1452;p38">
            <a:extLst>
              <a:ext uri="{FF2B5EF4-FFF2-40B4-BE49-F238E27FC236}">
                <a16:creationId xmlns:a16="http://schemas.microsoft.com/office/drawing/2014/main" id="{EE923440-227E-6544-814A-E08D833AD0A1}"/>
              </a:ext>
            </a:extLst>
          </p:cNvPr>
          <p:cNvGrpSpPr/>
          <p:nvPr/>
        </p:nvGrpSpPr>
        <p:grpSpPr>
          <a:xfrm>
            <a:off x="720097" y="3571347"/>
            <a:ext cx="1748843" cy="191003"/>
            <a:chOff x="3558773" y="4011238"/>
            <a:chExt cx="1866030" cy="111600"/>
          </a:xfrm>
        </p:grpSpPr>
        <p:sp>
          <p:nvSpPr>
            <p:cNvPr id="5727" name="Google Shape;1453;p38">
              <a:extLst>
                <a:ext uri="{FF2B5EF4-FFF2-40B4-BE49-F238E27FC236}">
                  <a16:creationId xmlns:a16="http://schemas.microsoft.com/office/drawing/2014/main" id="{5811890F-3360-0343-B2E9-2B96B9342CB6}"/>
                </a:ext>
              </a:extLst>
            </p:cNvPr>
            <p:cNvSpPr/>
            <p:nvPr/>
          </p:nvSpPr>
          <p:spPr>
            <a:xfrm rot="5400000" flipH="1">
              <a:off x="4436152" y="3134077"/>
              <a:ext cx="111300" cy="1866000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8" name="Google Shape;1454;p38">
              <a:extLst>
                <a:ext uri="{FF2B5EF4-FFF2-40B4-BE49-F238E27FC236}">
                  <a16:creationId xmlns:a16="http://schemas.microsoft.com/office/drawing/2014/main" id="{9B0663D8-6212-924A-9D91-136690AFC1AF}"/>
                </a:ext>
              </a:extLst>
            </p:cNvPr>
            <p:cNvSpPr/>
            <p:nvPr/>
          </p:nvSpPr>
          <p:spPr>
            <a:xfrm rot="5400000" flipH="1">
              <a:off x="3842123" y="3727888"/>
              <a:ext cx="111600" cy="678300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729" name="Google Shape;1424;p38">
            <a:extLst>
              <a:ext uri="{FF2B5EF4-FFF2-40B4-BE49-F238E27FC236}">
                <a16:creationId xmlns:a16="http://schemas.microsoft.com/office/drawing/2014/main" id="{78E1C238-132E-5A4E-A1CD-9D1638D9C75C}"/>
              </a:ext>
            </a:extLst>
          </p:cNvPr>
          <p:cNvGrpSpPr/>
          <p:nvPr/>
        </p:nvGrpSpPr>
        <p:grpSpPr>
          <a:xfrm>
            <a:off x="1035459" y="2743672"/>
            <a:ext cx="481711" cy="648904"/>
            <a:chOff x="8062968" y="2419290"/>
            <a:chExt cx="263316" cy="354728"/>
          </a:xfrm>
        </p:grpSpPr>
        <p:sp>
          <p:nvSpPr>
            <p:cNvPr id="5730" name="Google Shape;1425;p38">
              <a:extLst>
                <a:ext uri="{FF2B5EF4-FFF2-40B4-BE49-F238E27FC236}">
                  <a16:creationId xmlns:a16="http://schemas.microsoft.com/office/drawing/2014/main" id="{3D6F1B48-3AA3-EC4F-994A-E7F62A08D37B}"/>
                </a:ext>
              </a:extLst>
            </p:cNvPr>
            <p:cNvSpPr/>
            <p:nvPr/>
          </p:nvSpPr>
          <p:spPr>
            <a:xfrm>
              <a:off x="8080198" y="2436520"/>
              <a:ext cx="97434" cy="257320"/>
            </a:xfrm>
            <a:custGeom>
              <a:avLst/>
              <a:gdLst/>
              <a:ahLst/>
              <a:cxnLst/>
              <a:rect l="l" t="t" r="r" b="b"/>
              <a:pathLst>
                <a:path w="3721" h="9827" extrusionOk="0">
                  <a:moveTo>
                    <a:pt x="2404" y="1"/>
                  </a:moveTo>
                  <a:cubicBezTo>
                    <a:pt x="878" y="869"/>
                    <a:pt x="0" y="2338"/>
                    <a:pt x="0" y="3988"/>
                  </a:cubicBezTo>
                  <a:cubicBezTo>
                    <a:pt x="0" y="6946"/>
                    <a:pt x="1527" y="9827"/>
                    <a:pt x="1527" y="9827"/>
                  </a:cubicBezTo>
                  <a:lnTo>
                    <a:pt x="3721" y="9827"/>
                  </a:lnTo>
                  <a:lnTo>
                    <a:pt x="372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1" name="Google Shape;1426;p38">
              <a:extLst>
                <a:ext uri="{FF2B5EF4-FFF2-40B4-BE49-F238E27FC236}">
                  <a16:creationId xmlns:a16="http://schemas.microsoft.com/office/drawing/2014/main" id="{3C27BB2A-6058-C34E-9C1A-65FA9FDAC74B}"/>
                </a:ext>
              </a:extLst>
            </p:cNvPr>
            <p:cNvSpPr/>
            <p:nvPr/>
          </p:nvSpPr>
          <p:spPr>
            <a:xfrm>
              <a:off x="8131652" y="2419290"/>
              <a:ext cx="183138" cy="268815"/>
            </a:xfrm>
            <a:custGeom>
              <a:avLst/>
              <a:gdLst/>
              <a:ahLst/>
              <a:cxnLst/>
              <a:rect l="l" t="t" r="r" b="b"/>
              <a:pathLst>
                <a:path w="6994" h="10266" extrusionOk="0">
                  <a:moveTo>
                    <a:pt x="1966" y="0"/>
                  </a:moveTo>
                  <a:cubicBezTo>
                    <a:pt x="878" y="0"/>
                    <a:pt x="1" y="687"/>
                    <a:pt x="1" y="1527"/>
                  </a:cubicBezTo>
                  <a:cubicBezTo>
                    <a:pt x="1" y="2013"/>
                    <a:pt x="392" y="2404"/>
                    <a:pt x="878" y="2404"/>
                  </a:cubicBezTo>
                  <a:lnTo>
                    <a:pt x="1756" y="2404"/>
                  </a:lnTo>
                  <a:lnTo>
                    <a:pt x="1756" y="10265"/>
                  </a:lnTo>
                  <a:lnTo>
                    <a:pt x="5248" y="10265"/>
                  </a:lnTo>
                  <a:cubicBezTo>
                    <a:pt x="5248" y="10265"/>
                    <a:pt x="6993" y="7432"/>
                    <a:pt x="6993" y="4589"/>
                  </a:cubicBezTo>
                  <a:cubicBezTo>
                    <a:pt x="6993" y="2051"/>
                    <a:pt x="4942" y="0"/>
                    <a:pt x="24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2" name="Google Shape;1427;p38">
              <a:extLst>
                <a:ext uri="{FF2B5EF4-FFF2-40B4-BE49-F238E27FC236}">
                  <a16:creationId xmlns:a16="http://schemas.microsoft.com/office/drawing/2014/main" id="{F4BF9C3A-13D1-7D41-A56D-487692273085}"/>
                </a:ext>
              </a:extLst>
            </p:cNvPr>
            <p:cNvSpPr/>
            <p:nvPr/>
          </p:nvSpPr>
          <p:spPr>
            <a:xfrm>
              <a:off x="8103188" y="2562182"/>
              <a:ext cx="22755" cy="45928"/>
            </a:xfrm>
            <a:custGeom>
              <a:avLst/>
              <a:gdLst/>
              <a:ahLst/>
              <a:cxnLst/>
              <a:rect l="l" t="t" r="r" b="b"/>
              <a:pathLst>
                <a:path w="869" h="1754" extrusionOk="0">
                  <a:moveTo>
                    <a:pt x="429" y="0"/>
                  </a:moveTo>
                  <a:cubicBezTo>
                    <a:pt x="429" y="0"/>
                    <a:pt x="0" y="878"/>
                    <a:pt x="0" y="1317"/>
                  </a:cubicBezTo>
                  <a:cubicBezTo>
                    <a:pt x="0" y="1608"/>
                    <a:pt x="217" y="1753"/>
                    <a:pt x="434" y="1753"/>
                  </a:cubicBezTo>
                  <a:cubicBezTo>
                    <a:pt x="651" y="1753"/>
                    <a:pt x="868" y="1608"/>
                    <a:pt x="868" y="1317"/>
                  </a:cubicBezTo>
                  <a:cubicBezTo>
                    <a:pt x="868" y="878"/>
                    <a:pt x="429" y="0"/>
                    <a:pt x="429" y="0"/>
                  </a:cubicBezTo>
                  <a:close/>
                </a:path>
              </a:pathLst>
            </a:custGeom>
            <a:solidFill>
              <a:srgbClr val="F9AE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3" name="Google Shape;1428;p38">
              <a:extLst>
                <a:ext uri="{FF2B5EF4-FFF2-40B4-BE49-F238E27FC236}">
                  <a16:creationId xmlns:a16="http://schemas.microsoft.com/office/drawing/2014/main" id="{DEB02696-7447-B74F-A0D5-7DA22E531B74}"/>
                </a:ext>
              </a:extLst>
            </p:cNvPr>
            <p:cNvSpPr/>
            <p:nvPr/>
          </p:nvSpPr>
          <p:spPr>
            <a:xfrm>
              <a:off x="8103188" y="2562182"/>
              <a:ext cx="11495" cy="45981"/>
            </a:xfrm>
            <a:custGeom>
              <a:avLst/>
              <a:gdLst/>
              <a:ahLst/>
              <a:cxnLst/>
              <a:rect l="l" t="t" r="r" b="b"/>
              <a:pathLst>
                <a:path w="439" h="1756" extrusionOk="0">
                  <a:moveTo>
                    <a:pt x="439" y="0"/>
                  </a:moveTo>
                  <a:cubicBezTo>
                    <a:pt x="439" y="0"/>
                    <a:pt x="0" y="878"/>
                    <a:pt x="0" y="1317"/>
                  </a:cubicBezTo>
                  <a:cubicBezTo>
                    <a:pt x="0" y="1555"/>
                    <a:pt x="191" y="1755"/>
                    <a:pt x="439" y="1755"/>
                  </a:cubicBezTo>
                  <a:lnTo>
                    <a:pt x="43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4" name="Google Shape;1429;p38">
              <a:extLst>
                <a:ext uri="{FF2B5EF4-FFF2-40B4-BE49-F238E27FC236}">
                  <a16:creationId xmlns:a16="http://schemas.microsoft.com/office/drawing/2014/main" id="{2BE3DE2D-FE44-0D43-A771-C69D7E7F0963}"/>
                </a:ext>
              </a:extLst>
            </p:cNvPr>
            <p:cNvSpPr/>
            <p:nvPr/>
          </p:nvSpPr>
          <p:spPr>
            <a:xfrm>
              <a:off x="8263310" y="2562182"/>
              <a:ext cx="22755" cy="45928"/>
            </a:xfrm>
            <a:custGeom>
              <a:avLst/>
              <a:gdLst/>
              <a:ahLst/>
              <a:cxnLst/>
              <a:rect l="l" t="t" r="r" b="b"/>
              <a:pathLst>
                <a:path w="869" h="1754" extrusionOk="0">
                  <a:moveTo>
                    <a:pt x="439" y="0"/>
                  </a:moveTo>
                  <a:cubicBezTo>
                    <a:pt x="439" y="0"/>
                    <a:pt x="0" y="878"/>
                    <a:pt x="0" y="1317"/>
                  </a:cubicBezTo>
                  <a:cubicBezTo>
                    <a:pt x="0" y="1608"/>
                    <a:pt x="217" y="1753"/>
                    <a:pt x="434" y="1753"/>
                  </a:cubicBezTo>
                  <a:cubicBezTo>
                    <a:pt x="651" y="1753"/>
                    <a:pt x="868" y="1608"/>
                    <a:pt x="868" y="1317"/>
                  </a:cubicBezTo>
                  <a:cubicBezTo>
                    <a:pt x="868" y="878"/>
                    <a:pt x="439" y="0"/>
                    <a:pt x="43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5" name="Google Shape;1430;p38">
              <a:extLst>
                <a:ext uri="{FF2B5EF4-FFF2-40B4-BE49-F238E27FC236}">
                  <a16:creationId xmlns:a16="http://schemas.microsoft.com/office/drawing/2014/main" id="{848C2BA5-89CA-E442-A37C-53927D3CB57E}"/>
                </a:ext>
              </a:extLst>
            </p:cNvPr>
            <p:cNvSpPr/>
            <p:nvPr/>
          </p:nvSpPr>
          <p:spPr>
            <a:xfrm>
              <a:off x="8263310" y="2562182"/>
              <a:ext cx="11495" cy="45981"/>
            </a:xfrm>
            <a:custGeom>
              <a:avLst/>
              <a:gdLst/>
              <a:ahLst/>
              <a:cxnLst/>
              <a:rect l="l" t="t" r="r" b="b"/>
              <a:pathLst>
                <a:path w="439" h="1756" extrusionOk="0">
                  <a:moveTo>
                    <a:pt x="439" y="0"/>
                  </a:moveTo>
                  <a:cubicBezTo>
                    <a:pt x="439" y="0"/>
                    <a:pt x="0" y="878"/>
                    <a:pt x="0" y="1317"/>
                  </a:cubicBezTo>
                  <a:cubicBezTo>
                    <a:pt x="0" y="1555"/>
                    <a:pt x="191" y="1755"/>
                    <a:pt x="439" y="1755"/>
                  </a:cubicBezTo>
                  <a:lnTo>
                    <a:pt x="439" y="0"/>
                  </a:lnTo>
                  <a:close/>
                </a:path>
              </a:pathLst>
            </a:custGeom>
            <a:solidFill>
              <a:srgbClr val="F9AE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6" name="Google Shape;1431;p38">
              <a:extLst>
                <a:ext uri="{FF2B5EF4-FFF2-40B4-BE49-F238E27FC236}">
                  <a16:creationId xmlns:a16="http://schemas.microsoft.com/office/drawing/2014/main" id="{EB453725-8147-6544-8094-1CB2DD4B7798}"/>
                </a:ext>
              </a:extLst>
            </p:cNvPr>
            <p:cNvSpPr/>
            <p:nvPr/>
          </p:nvSpPr>
          <p:spPr>
            <a:xfrm>
              <a:off x="8062968" y="2625131"/>
              <a:ext cx="263316" cy="148888"/>
            </a:xfrm>
            <a:custGeom>
              <a:avLst/>
              <a:gdLst/>
              <a:ahLst/>
              <a:cxnLst/>
              <a:rect l="l" t="t" r="r" b="b"/>
              <a:pathLst>
                <a:path w="10056" h="5686" extrusionOk="0">
                  <a:moveTo>
                    <a:pt x="3711" y="0"/>
                  </a:moveTo>
                  <a:lnTo>
                    <a:pt x="3711" y="1135"/>
                  </a:lnTo>
                  <a:cubicBezTo>
                    <a:pt x="3711" y="1498"/>
                    <a:pt x="3482" y="1832"/>
                    <a:pt x="3129" y="1956"/>
                  </a:cubicBezTo>
                  <a:lnTo>
                    <a:pt x="878" y="2748"/>
                  </a:lnTo>
                  <a:cubicBezTo>
                    <a:pt x="353" y="2938"/>
                    <a:pt x="0" y="3435"/>
                    <a:pt x="0" y="3988"/>
                  </a:cubicBezTo>
                  <a:lnTo>
                    <a:pt x="0" y="5028"/>
                  </a:lnTo>
                  <a:cubicBezTo>
                    <a:pt x="0" y="5390"/>
                    <a:pt x="296" y="5686"/>
                    <a:pt x="658" y="5686"/>
                  </a:cubicBezTo>
                  <a:lnTo>
                    <a:pt x="9397" y="5686"/>
                  </a:lnTo>
                  <a:cubicBezTo>
                    <a:pt x="9759" y="5686"/>
                    <a:pt x="10055" y="5390"/>
                    <a:pt x="10055" y="5028"/>
                  </a:cubicBezTo>
                  <a:lnTo>
                    <a:pt x="10055" y="3988"/>
                  </a:lnTo>
                  <a:cubicBezTo>
                    <a:pt x="10046" y="3435"/>
                    <a:pt x="9702" y="2938"/>
                    <a:pt x="9178" y="2748"/>
                  </a:cubicBezTo>
                  <a:lnTo>
                    <a:pt x="6917" y="1956"/>
                  </a:lnTo>
                  <a:cubicBezTo>
                    <a:pt x="6573" y="1832"/>
                    <a:pt x="6335" y="1498"/>
                    <a:pt x="6335" y="1135"/>
                  </a:cubicBezTo>
                  <a:lnTo>
                    <a:pt x="6335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7" name="Google Shape;1432;p38">
              <a:extLst>
                <a:ext uri="{FF2B5EF4-FFF2-40B4-BE49-F238E27FC236}">
                  <a16:creationId xmlns:a16="http://schemas.microsoft.com/office/drawing/2014/main" id="{8C9D2F25-6196-3749-B9F3-A89D68BC0CE7}"/>
                </a:ext>
              </a:extLst>
            </p:cNvPr>
            <p:cNvSpPr/>
            <p:nvPr/>
          </p:nvSpPr>
          <p:spPr>
            <a:xfrm>
              <a:off x="8160376" y="2625131"/>
              <a:ext cx="68736" cy="22990"/>
            </a:xfrm>
            <a:custGeom>
              <a:avLst/>
              <a:gdLst/>
              <a:ahLst/>
              <a:cxnLst/>
              <a:rect l="l" t="t" r="r" b="b"/>
              <a:pathLst>
                <a:path w="2625" h="878" extrusionOk="0">
                  <a:moveTo>
                    <a:pt x="1" y="0"/>
                  </a:moveTo>
                  <a:lnTo>
                    <a:pt x="1" y="601"/>
                  </a:lnTo>
                  <a:cubicBezTo>
                    <a:pt x="411" y="782"/>
                    <a:pt x="859" y="878"/>
                    <a:pt x="1308" y="878"/>
                  </a:cubicBezTo>
                  <a:cubicBezTo>
                    <a:pt x="1756" y="878"/>
                    <a:pt x="2204" y="782"/>
                    <a:pt x="2624" y="601"/>
                  </a:cubicBezTo>
                  <a:lnTo>
                    <a:pt x="2624" y="0"/>
                  </a:lnTo>
                  <a:close/>
                </a:path>
              </a:pathLst>
            </a:custGeom>
            <a:solidFill>
              <a:srgbClr val="F9B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8" name="Google Shape;1433;p38">
              <a:extLst>
                <a:ext uri="{FF2B5EF4-FFF2-40B4-BE49-F238E27FC236}">
                  <a16:creationId xmlns:a16="http://schemas.microsoft.com/office/drawing/2014/main" id="{6748ECD6-36E6-9642-8FA9-EF9F7A5FFC1A}"/>
                </a:ext>
              </a:extLst>
            </p:cNvPr>
            <p:cNvSpPr/>
            <p:nvPr/>
          </p:nvSpPr>
          <p:spPr>
            <a:xfrm>
              <a:off x="8098187" y="2482239"/>
              <a:ext cx="192617" cy="154387"/>
            </a:xfrm>
            <a:custGeom>
              <a:avLst/>
              <a:gdLst/>
              <a:ahLst/>
              <a:cxnLst/>
              <a:rect l="l" t="t" r="r" b="b"/>
              <a:pathLst>
                <a:path w="7356" h="5896" extrusionOk="0">
                  <a:moveTo>
                    <a:pt x="2156" y="0"/>
                  </a:moveTo>
                  <a:cubicBezTo>
                    <a:pt x="1431" y="0"/>
                    <a:pt x="840" y="582"/>
                    <a:pt x="840" y="1307"/>
                  </a:cubicBezTo>
                  <a:lnTo>
                    <a:pt x="840" y="2185"/>
                  </a:lnTo>
                  <a:lnTo>
                    <a:pt x="735" y="2185"/>
                  </a:lnTo>
                  <a:cubicBezTo>
                    <a:pt x="0" y="2185"/>
                    <a:pt x="0" y="3273"/>
                    <a:pt x="735" y="3273"/>
                  </a:cubicBezTo>
                  <a:lnTo>
                    <a:pt x="849" y="3273"/>
                  </a:lnTo>
                  <a:cubicBezTo>
                    <a:pt x="964" y="4751"/>
                    <a:pt x="2194" y="5896"/>
                    <a:pt x="3683" y="5896"/>
                  </a:cubicBezTo>
                  <a:cubicBezTo>
                    <a:pt x="5161" y="5896"/>
                    <a:pt x="6392" y="4751"/>
                    <a:pt x="6506" y="3273"/>
                  </a:cubicBezTo>
                  <a:lnTo>
                    <a:pt x="6630" y="3273"/>
                  </a:lnTo>
                  <a:cubicBezTo>
                    <a:pt x="7356" y="3273"/>
                    <a:pt x="7356" y="2185"/>
                    <a:pt x="6630" y="2185"/>
                  </a:cubicBezTo>
                  <a:lnTo>
                    <a:pt x="6526" y="2185"/>
                  </a:lnTo>
                  <a:lnTo>
                    <a:pt x="6526" y="1307"/>
                  </a:lnTo>
                  <a:cubicBezTo>
                    <a:pt x="6526" y="582"/>
                    <a:pt x="5934" y="0"/>
                    <a:pt x="520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9" name="Google Shape;1434;p38">
              <a:extLst>
                <a:ext uri="{FF2B5EF4-FFF2-40B4-BE49-F238E27FC236}">
                  <a16:creationId xmlns:a16="http://schemas.microsoft.com/office/drawing/2014/main" id="{BE6CC948-5027-A140-99AD-0BFF5166D001}"/>
                </a:ext>
              </a:extLst>
            </p:cNvPr>
            <p:cNvSpPr/>
            <p:nvPr/>
          </p:nvSpPr>
          <p:spPr>
            <a:xfrm>
              <a:off x="8154642" y="2539872"/>
              <a:ext cx="11521" cy="17334"/>
            </a:xfrm>
            <a:custGeom>
              <a:avLst/>
              <a:gdLst/>
              <a:ahLst/>
              <a:cxnLst/>
              <a:rect l="l" t="t" r="r" b="b"/>
              <a:pathLst>
                <a:path w="440" h="662" extrusionOk="0">
                  <a:moveTo>
                    <a:pt x="220" y="1"/>
                  </a:moveTo>
                  <a:cubicBezTo>
                    <a:pt x="110" y="1"/>
                    <a:pt x="0" y="75"/>
                    <a:pt x="0" y="222"/>
                  </a:cubicBezTo>
                  <a:lnTo>
                    <a:pt x="0" y="442"/>
                  </a:lnTo>
                  <a:cubicBezTo>
                    <a:pt x="0" y="556"/>
                    <a:pt x="96" y="661"/>
                    <a:pt x="220" y="661"/>
                  </a:cubicBezTo>
                  <a:cubicBezTo>
                    <a:pt x="334" y="652"/>
                    <a:pt x="439" y="556"/>
                    <a:pt x="439" y="442"/>
                  </a:cubicBezTo>
                  <a:lnTo>
                    <a:pt x="439" y="222"/>
                  </a:lnTo>
                  <a:cubicBezTo>
                    <a:pt x="439" y="75"/>
                    <a:pt x="329" y="1"/>
                    <a:pt x="220" y="1"/>
                  </a:cubicBezTo>
                  <a:close/>
                </a:path>
              </a:pathLst>
            </a:custGeom>
            <a:solidFill>
              <a:srgbClr val="21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0" name="Google Shape;1435;p38">
              <a:extLst>
                <a:ext uri="{FF2B5EF4-FFF2-40B4-BE49-F238E27FC236}">
                  <a16:creationId xmlns:a16="http://schemas.microsoft.com/office/drawing/2014/main" id="{75B4E0C9-A236-754D-8D55-C4B29E0506E5}"/>
                </a:ext>
              </a:extLst>
            </p:cNvPr>
            <p:cNvSpPr/>
            <p:nvPr/>
          </p:nvSpPr>
          <p:spPr>
            <a:xfrm>
              <a:off x="8223325" y="2539872"/>
              <a:ext cx="11286" cy="17334"/>
            </a:xfrm>
            <a:custGeom>
              <a:avLst/>
              <a:gdLst/>
              <a:ahLst/>
              <a:cxnLst/>
              <a:rect l="l" t="t" r="r" b="b"/>
              <a:pathLst>
                <a:path w="431" h="662" extrusionOk="0">
                  <a:moveTo>
                    <a:pt x="215" y="1"/>
                  </a:moveTo>
                  <a:cubicBezTo>
                    <a:pt x="108" y="1"/>
                    <a:pt x="1" y="75"/>
                    <a:pt x="1" y="222"/>
                  </a:cubicBezTo>
                  <a:lnTo>
                    <a:pt x="1" y="442"/>
                  </a:lnTo>
                  <a:cubicBezTo>
                    <a:pt x="1" y="556"/>
                    <a:pt x="96" y="661"/>
                    <a:pt x="220" y="661"/>
                  </a:cubicBezTo>
                  <a:cubicBezTo>
                    <a:pt x="335" y="652"/>
                    <a:pt x="430" y="556"/>
                    <a:pt x="430" y="442"/>
                  </a:cubicBezTo>
                  <a:lnTo>
                    <a:pt x="430" y="222"/>
                  </a:lnTo>
                  <a:cubicBezTo>
                    <a:pt x="430" y="75"/>
                    <a:pt x="323" y="1"/>
                    <a:pt x="215" y="1"/>
                  </a:cubicBezTo>
                  <a:close/>
                </a:path>
              </a:pathLst>
            </a:custGeom>
            <a:solidFill>
              <a:srgbClr val="21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1" name="Google Shape;1436;p38">
              <a:extLst>
                <a:ext uri="{FF2B5EF4-FFF2-40B4-BE49-F238E27FC236}">
                  <a16:creationId xmlns:a16="http://schemas.microsoft.com/office/drawing/2014/main" id="{A1FA956B-4E9E-D841-AAED-DF77DAB42BC1}"/>
                </a:ext>
              </a:extLst>
            </p:cNvPr>
            <p:cNvSpPr/>
            <p:nvPr/>
          </p:nvSpPr>
          <p:spPr>
            <a:xfrm>
              <a:off x="8169358" y="2585094"/>
              <a:ext cx="50720" cy="17334"/>
            </a:xfrm>
            <a:custGeom>
              <a:avLst/>
              <a:gdLst/>
              <a:ahLst/>
              <a:cxnLst/>
              <a:rect l="l" t="t" r="r" b="b"/>
              <a:pathLst>
                <a:path w="1937" h="662" extrusionOk="0">
                  <a:moveTo>
                    <a:pt x="310" y="0"/>
                  </a:moveTo>
                  <a:cubicBezTo>
                    <a:pt x="144" y="0"/>
                    <a:pt x="0" y="221"/>
                    <a:pt x="154" y="375"/>
                  </a:cubicBezTo>
                  <a:cubicBezTo>
                    <a:pt x="373" y="558"/>
                    <a:pt x="645" y="662"/>
                    <a:pt x="928" y="662"/>
                  </a:cubicBezTo>
                  <a:cubicBezTo>
                    <a:pt x="940" y="662"/>
                    <a:pt x="952" y="661"/>
                    <a:pt x="965" y="661"/>
                  </a:cubicBezTo>
                  <a:cubicBezTo>
                    <a:pt x="977" y="661"/>
                    <a:pt x="989" y="662"/>
                    <a:pt x="1002" y="662"/>
                  </a:cubicBezTo>
                  <a:cubicBezTo>
                    <a:pt x="1284" y="662"/>
                    <a:pt x="1556" y="558"/>
                    <a:pt x="1776" y="375"/>
                  </a:cubicBezTo>
                  <a:cubicBezTo>
                    <a:pt x="1936" y="221"/>
                    <a:pt x="1789" y="0"/>
                    <a:pt x="1621" y="0"/>
                  </a:cubicBezTo>
                  <a:cubicBezTo>
                    <a:pt x="1570" y="0"/>
                    <a:pt x="1517" y="21"/>
                    <a:pt x="1470" y="70"/>
                  </a:cubicBezTo>
                  <a:cubicBezTo>
                    <a:pt x="1318" y="170"/>
                    <a:pt x="1141" y="220"/>
                    <a:pt x="965" y="220"/>
                  </a:cubicBezTo>
                  <a:cubicBezTo>
                    <a:pt x="788" y="220"/>
                    <a:pt x="612" y="170"/>
                    <a:pt x="459" y="70"/>
                  </a:cubicBezTo>
                  <a:cubicBezTo>
                    <a:pt x="412" y="21"/>
                    <a:pt x="360" y="0"/>
                    <a:pt x="3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2" name="Google Shape;1437;p38">
              <a:extLst>
                <a:ext uri="{FF2B5EF4-FFF2-40B4-BE49-F238E27FC236}">
                  <a16:creationId xmlns:a16="http://schemas.microsoft.com/office/drawing/2014/main" id="{B8D1C257-9D71-4A46-8721-DC335E7CD039}"/>
                </a:ext>
              </a:extLst>
            </p:cNvPr>
            <p:cNvSpPr/>
            <p:nvPr/>
          </p:nvSpPr>
          <p:spPr>
            <a:xfrm>
              <a:off x="8146734" y="2519317"/>
              <a:ext cx="23017" cy="14664"/>
            </a:xfrm>
            <a:custGeom>
              <a:avLst/>
              <a:gdLst/>
              <a:ahLst/>
              <a:cxnLst/>
              <a:rect l="l" t="t" r="r" b="b"/>
              <a:pathLst>
                <a:path w="879" h="560" extrusionOk="0">
                  <a:moveTo>
                    <a:pt x="566" y="1"/>
                  </a:moveTo>
                  <a:cubicBezTo>
                    <a:pt x="534" y="1"/>
                    <a:pt x="500" y="8"/>
                    <a:pt x="464" y="25"/>
                  </a:cubicBezTo>
                  <a:lnTo>
                    <a:pt x="207" y="149"/>
                  </a:lnTo>
                  <a:cubicBezTo>
                    <a:pt x="0" y="243"/>
                    <a:pt x="62" y="559"/>
                    <a:pt x="292" y="559"/>
                  </a:cubicBezTo>
                  <a:cubicBezTo>
                    <a:pt x="295" y="559"/>
                    <a:pt x="299" y="559"/>
                    <a:pt x="302" y="559"/>
                  </a:cubicBezTo>
                  <a:cubicBezTo>
                    <a:pt x="331" y="559"/>
                    <a:pt x="369" y="550"/>
                    <a:pt x="398" y="540"/>
                  </a:cubicBezTo>
                  <a:lnTo>
                    <a:pt x="655" y="426"/>
                  </a:lnTo>
                  <a:cubicBezTo>
                    <a:pt x="878" y="310"/>
                    <a:pt x="772" y="1"/>
                    <a:pt x="56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3" name="Google Shape;1438;p38">
              <a:extLst>
                <a:ext uri="{FF2B5EF4-FFF2-40B4-BE49-F238E27FC236}">
                  <a16:creationId xmlns:a16="http://schemas.microsoft.com/office/drawing/2014/main" id="{E9A8C4C3-B55B-AC4F-AC6C-38A653A6164A}"/>
                </a:ext>
              </a:extLst>
            </p:cNvPr>
            <p:cNvSpPr/>
            <p:nvPr/>
          </p:nvSpPr>
          <p:spPr>
            <a:xfrm>
              <a:off x="8219476" y="2519317"/>
              <a:ext cx="23278" cy="14664"/>
            </a:xfrm>
            <a:custGeom>
              <a:avLst/>
              <a:gdLst/>
              <a:ahLst/>
              <a:cxnLst/>
              <a:rect l="l" t="t" r="r" b="b"/>
              <a:pathLst>
                <a:path w="889" h="560" extrusionOk="0">
                  <a:moveTo>
                    <a:pt x="313" y="1"/>
                  </a:moveTo>
                  <a:cubicBezTo>
                    <a:pt x="107" y="1"/>
                    <a:pt x="1" y="310"/>
                    <a:pt x="224" y="426"/>
                  </a:cubicBezTo>
                  <a:lnTo>
                    <a:pt x="491" y="540"/>
                  </a:lnTo>
                  <a:cubicBezTo>
                    <a:pt x="520" y="550"/>
                    <a:pt x="548" y="559"/>
                    <a:pt x="577" y="559"/>
                  </a:cubicBezTo>
                  <a:cubicBezTo>
                    <a:pt x="580" y="559"/>
                    <a:pt x="584" y="559"/>
                    <a:pt x="587" y="559"/>
                  </a:cubicBezTo>
                  <a:cubicBezTo>
                    <a:pt x="818" y="559"/>
                    <a:pt x="889" y="243"/>
                    <a:pt x="672" y="149"/>
                  </a:cubicBezTo>
                  <a:lnTo>
                    <a:pt x="415" y="25"/>
                  </a:lnTo>
                  <a:cubicBezTo>
                    <a:pt x="379" y="8"/>
                    <a:pt x="345" y="1"/>
                    <a:pt x="31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4" name="Google Shape;1439;p38">
              <a:extLst>
                <a:ext uri="{FF2B5EF4-FFF2-40B4-BE49-F238E27FC236}">
                  <a16:creationId xmlns:a16="http://schemas.microsoft.com/office/drawing/2014/main" id="{5B201CE2-A417-F249-88D2-8FAF074D00B9}"/>
                </a:ext>
              </a:extLst>
            </p:cNvPr>
            <p:cNvSpPr/>
            <p:nvPr/>
          </p:nvSpPr>
          <p:spPr>
            <a:xfrm>
              <a:off x="8062968" y="2692321"/>
              <a:ext cx="263316" cy="81697"/>
            </a:xfrm>
            <a:custGeom>
              <a:avLst/>
              <a:gdLst/>
              <a:ahLst/>
              <a:cxnLst/>
              <a:rect l="l" t="t" r="r" b="b"/>
              <a:pathLst>
                <a:path w="10056" h="3120" extrusionOk="0">
                  <a:moveTo>
                    <a:pt x="1393" y="0"/>
                  </a:moveTo>
                  <a:lnTo>
                    <a:pt x="878" y="182"/>
                  </a:lnTo>
                  <a:cubicBezTo>
                    <a:pt x="353" y="372"/>
                    <a:pt x="0" y="869"/>
                    <a:pt x="0" y="1422"/>
                  </a:cubicBezTo>
                  <a:lnTo>
                    <a:pt x="0" y="2462"/>
                  </a:lnTo>
                  <a:cubicBezTo>
                    <a:pt x="0" y="2824"/>
                    <a:pt x="296" y="3120"/>
                    <a:pt x="658" y="3120"/>
                  </a:cubicBezTo>
                  <a:lnTo>
                    <a:pt x="9397" y="3120"/>
                  </a:lnTo>
                  <a:cubicBezTo>
                    <a:pt x="9759" y="3120"/>
                    <a:pt x="10055" y="2824"/>
                    <a:pt x="10055" y="2462"/>
                  </a:cubicBezTo>
                  <a:lnTo>
                    <a:pt x="10055" y="1422"/>
                  </a:lnTo>
                  <a:cubicBezTo>
                    <a:pt x="10055" y="869"/>
                    <a:pt x="9702" y="372"/>
                    <a:pt x="9178" y="182"/>
                  </a:cubicBezTo>
                  <a:lnTo>
                    <a:pt x="8662" y="0"/>
                  </a:lnTo>
                  <a:cubicBezTo>
                    <a:pt x="7747" y="1202"/>
                    <a:pt x="6387" y="1803"/>
                    <a:pt x="5028" y="1803"/>
                  </a:cubicBezTo>
                  <a:cubicBezTo>
                    <a:pt x="3668" y="1803"/>
                    <a:pt x="2309" y="1202"/>
                    <a:pt x="13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5" name="Google Shape;1440;p38">
              <a:extLst>
                <a:ext uri="{FF2B5EF4-FFF2-40B4-BE49-F238E27FC236}">
                  <a16:creationId xmlns:a16="http://schemas.microsoft.com/office/drawing/2014/main" id="{F2E3ECC0-9BA4-AE4E-A7FC-EDF64169C13A}"/>
                </a:ext>
              </a:extLst>
            </p:cNvPr>
            <p:cNvSpPr/>
            <p:nvPr/>
          </p:nvSpPr>
          <p:spPr>
            <a:xfrm>
              <a:off x="8087949" y="2692557"/>
              <a:ext cx="213355" cy="58550"/>
            </a:xfrm>
            <a:custGeom>
              <a:avLst/>
              <a:gdLst/>
              <a:ahLst/>
              <a:cxnLst/>
              <a:rect l="l" t="t" r="r" b="b"/>
              <a:pathLst>
                <a:path w="8148" h="2236" extrusionOk="0">
                  <a:moveTo>
                    <a:pt x="439" y="1"/>
                  </a:moveTo>
                  <a:lnTo>
                    <a:pt x="0" y="154"/>
                  </a:lnTo>
                  <a:cubicBezTo>
                    <a:pt x="1002" y="1542"/>
                    <a:pt x="2538" y="2236"/>
                    <a:pt x="4074" y="2236"/>
                  </a:cubicBezTo>
                  <a:cubicBezTo>
                    <a:pt x="5610" y="2236"/>
                    <a:pt x="7146" y="1542"/>
                    <a:pt x="8147" y="154"/>
                  </a:cubicBezTo>
                  <a:lnTo>
                    <a:pt x="7708" y="1"/>
                  </a:lnTo>
                  <a:cubicBezTo>
                    <a:pt x="6850" y="1127"/>
                    <a:pt x="5505" y="1794"/>
                    <a:pt x="4074" y="1794"/>
                  </a:cubicBezTo>
                  <a:cubicBezTo>
                    <a:pt x="2652" y="1794"/>
                    <a:pt x="1307" y="1127"/>
                    <a:pt x="43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6" name="Google Shape;1441;p38">
              <a:extLst>
                <a:ext uri="{FF2B5EF4-FFF2-40B4-BE49-F238E27FC236}">
                  <a16:creationId xmlns:a16="http://schemas.microsoft.com/office/drawing/2014/main" id="{4A553BD6-DF4E-994D-AC09-16922F40947D}"/>
                </a:ext>
              </a:extLst>
            </p:cNvPr>
            <p:cNvSpPr/>
            <p:nvPr/>
          </p:nvSpPr>
          <p:spPr>
            <a:xfrm>
              <a:off x="8102429" y="2482239"/>
              <a:ext cx="138152" cy="154387"/>
            </a:xfrm>
            <a:custGeom>
              <a:avLst/>
              <a:gdLst/>
              <a:ahLst/>
              <a:cxnLst/>
              <a:rect l="l" t="t" r="r" b="b"/>
              <a:pathLst>
                <a:path w="5276" h="5896" extrusionOk="0">
                  <a:moveTo>
                    <a:pt x="1994" y="0"/>
                  </a:moveTo>
                  <a:cubicBezTo>
                    <a:pt x="1269" y="0"/>
                    <a:pt x="678" y="582"/>
                    <a:pt x="678" y="1307"/>
                  </a:cubicBezTo>
                  <a:lnTo>
                    <a:pt x="678" y="2185"/>
                  </a:lnTo>
                  <a:lnTo>
                    <a:pt x="611" y="2185"/>
                  </a:lnTo>
                  <a:cubicBezTo>
                    <a:pt x="604" y="2185"/>
                    <a:pt x="598" y="2185"/>
                    <a:pt x="592" y="2185"/>
                  </a:cubicBezTo>
                  <a:cubicBezTo>
                    <a:pt x="304" y="2185"/>
                    <a:pt x="66" y="2392"/>
                    <a:pt x="29" y="2672"/>
                  </a:cubicBezTo>
                  <a:cubicBezTo>
                    <a:pt x="0" y="2996"/>
                    <a:pt x="248" y="3273"/>
                    <a:pt x="573" y="3273"/>
                  </a:cubicBezTo>
                  <a:lnTo>
                    <a:pt x="697" y="3273"/>
                  </a:lnTo>
                  <a:cubicBezTo>
                    <a:pt x="800" y="4776"/>
                    <a:pt x="2054" y="5895"/>
                    <a:pt x="3501" y="5895"/>
                  </a:cubicBezTo>
                  <a:cubicBezTo>
                    <a:pt x="3652" y="5895"/>
                    <a:pt x="3805" y="5883"/>
                    <a:pt x="3959" y="5858"/>
                  </a:cubicBezTo>
                  <a:cubicBezTo>
                    <a:pt x="2576" y="5648"/>
                    <a:pt x="1555" y="4455"/>
                    <a:pt x="1555" y="3053"/>
                  </a:cubicBezTo>
                  <a:lnTo>
                    <a:pt x="1555" y="1307"/>
                  </a:lnTo>
                  <a:cubicBezTo>
                    <a:pt x="1555" y="830"/>
                    <a:pt x="1947" y="439"/>
                    <a:pt x="2433" y="439"/>
                  </a:cubicBezTo>
                  <a:lnTo>
                    <a:pt x="4837" y="439"/>
                  </a:lnTo>
                  <a:cubicBezTo>
                    <a:pt x="5076" y="439"/>
                    <a:pt x="5276" y="239"/>
                    <a:pt x="5276" y="0"/>
                  </a:cubicBezTo>
                  <a:close/>
                </a:path>
              </a:pathLst>
            </a:custGeom>
            <a:solidFill>
              <a:srgbClr val="F9B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748" name="Google Shape;1449;p38">
            <a:extLst>
              <a:ext uri="{FF2B5EF4-FFF2-40B4-BE49-F238E27FC236}">
                <a16:creationId xmlns:a16="http://schemas.microsoft.com/office/drawing/2014/main" id="{2A87B8A1-C97D-AD48-A7DD-4DDEF9818744}"/>
              </a:ext>
            </a:extLst>
          </p:cNvPr>
          <p:cNvGrpSpPr/>
          <p:nvPr/>
        </p:nvGrpSpPr>
        <p:grpSpPr>
          <a:xfrm>
            <a:off x="3306096" y="2620491"/>
            <a:ext cx="1748815" cy="191003"/>
            <a:chOff x="3558802" y="4011244"/>
            <a:chExt cx="1866000" cy="111600"/>
          </a:xfrm>
        </p:grpSpPr>
        <p:sp>
          <p:nvSpPr>
            <p:cNvPr id="5749" name="Google Shape;1450;p38">
              <a:extLst>
                <a:ext uri="{FF2B5EF4-FFF2-40B4-BE49-F238E27FC236}">
                  <a16:creationId xmlns:a16="http://schemas.microsoft.com/office/drawing/2014/main" id="{4D53CC33-6359-1D4E-9B8C-8694E0237AB2}"/>
                </a:ext>
              </a:extLst>
            </p:cNvPr>
            <p:cNvSpPr/>
            <p:nvPr/>
          </p:nvSpPr>
          <p:spPr>
            <a:xfrm rot="5400000" flipH="1">
              <a:off x="4436152" y="3134077"/>
              <a:ext cx="111300" cy="1866000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0" name="Google Shape;1451;p38">
              <a:extLst>
                <a:ext uri="{FF2B5EF4-FFF2-40B4-BE49-F238E27FC236}">
                  <a16:creationId xmlns:a16="http://schemas.microsoft.com/office/drawing/2014/main" id="{00B4428E-AD24-A148-BBF9-49763884C20D}"/>
                </a:ext>
              </a:extLst>
            </p:cNvPr>
            <p:cNvSpPr/>
            <p:nvPr/>
          </p:nvSpPr>
          <p:spPr>
            <a:xfrm rot="5400000" flipH="1">
              <a:off x="4157232" y="3412894"/>
              <a:ext cx="111600" cy="1308300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751" name="Google Shape;1408;p38">
            <a:extLst>
              <a:ext uri="{FF2B5EF4-FFF2-40B4-BE49-F238E27FC236}">
                <a16:creationId xmlns:a16="http://schemas.microsoft.com/office/drawing/2014/main" id="{C0BD7DCB-F049-2B4D-8296-894E4A0B5F1D}"/>
              </a:ext>
            </a:extLst>
          </p:cNvPr>
          <p:cNvGrpSpPr/>
          <p:nvPr/>
        </p:nvGrpSpPr>
        <p:grpSpPr>
          <a:xfrm>
            <a:off x="3433200" y="1853968"/>
            <a:ext cx="502261" cy="648904"/>
            <a:chOff x="7606826" y="2419290"/>
            <a:chExt cx="274550" cy="354728"/>
          </a:xfrm>
        </p:grpSpPr>
        <p:sp>
          <p:nvSpPr>
            <p:cNvPr id="5752" name="Google Shape;1409;p38">
              <a:extLst>
                <a:ext uri="{FF2B5EF4-FFF2-40B4-BE49-F238E27FC236}">
                  <a16:creationId xmlns:a16="http://schemas.microsoft.com/office/drawing/2014/main" id="{E23EDA4A-8437-BF42-A2B9-C8172269ED29}"/>
                </a:ext>
              </a:extLst>
            </p:cNvPr>
            <p:cNvSpPr/>
            <p:nvPr/>
          </p:nvSpPr>
          <p:spPr>
            <a:xfrm>
              <a:off x="7606826" y="2619370"/>
              <a:ext cx="274550" cy="154649"/>
            </a:xfrm>
            <a:custGeom>
              <a:avLst/>
              <a:gdLst/>
              <a:ahLst/>
              <a:cxnLst/>
              <a:rect l="l" t="t" r="r" b="b"/>
              <a:pathLst>
                <a:path w="10485" h="5906" extrusionOk="0">
                  <a:moveTo>
                    <a:pt x="3711" y="1"/>
                  </a:moveTo>
                  <a:lnTo>
                    <a:pt x="3711" y="1041"/>
                  </a:lnTo>
                  <a:cubicBezTo>
                    <a:pt x="3711" y="1336"/>
                    <a:pt x="3520" y="1584"/>
                    <a:pt x="3244" y="1670"/>
                  </a:cubicBezTo>
                  <a:lnTo>
                    <a:pt x="935" y="2348"/>
                  </a:lnTo>
                  <a:cubicBezTo>
                    <a:pt x="382" y="2510"/>
                    <a:pt x="0" y="3025"/>
                    <a:pt x="0" y="3607"/>
                  </a:cubicBezTo>
                  <a:lnTo>
                    <a:pt x="0" y="5248"/>
                  </a:lnTo>
                  <a:cubicBezTo>
                    <a:pt x="0" y="5610"/>
                    <a:pt x="286" y="5906"/>
                    <a:pt x="649" y="5906"/>
                  </a:cubicBezTo>
                  <a:lnTo>
                    <a:pt x="9826" y="5906"/>
                  </a:lnTo>
                  <a:cubicBezTo>
                    <a:pt x="10189" y="5906"/>
                    <a:pt x="10485" y="5610"/>
                    <a:pt x="10485" y="5248"/>
                  </a:cubicBezTo>
                  <a:lnTo>
                    <a:pt x="10485" y="3607"/>
                  </a:lnTo>
                  <a:cubicBezTo>
                    <a:pt x="10485" y="3025"/>
                    <a:pt x="10093" y="2510"/>
                    <a:pt x="9540" y="2348"/>
                  </a:cubicBezTo>
                  <a:lnTo>
                    <a:pt x="7241" y="1670"/>
                  </a:lnTo>
                  <a:cubicBezTo>
                    <a:pt x="6955" y="1584"/>
                    <a:pt x="6764" y="1336"/>
                    <a:pt x="6764" y="1041"/>
                  </a:cubicBezTo>
                  <a:lnTo>
                    <a:pt x="676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3" name="Google Shape;1410;p38">
              <a:extLst>
                <a:ext uri="{FF2B5EF4-FFF2-40B4-BE49-F238E27FC236}">
                  <a16:creationId xmlns:a16="http://schemas.microsoft.com/office/drawing/2014/main" id="{FD04E509-4DA1-DD4D-A319-AF387BB3F850}"/>
                </a:ext>
              </a:extLst>
            </p:cNvPr>
            <p:cNvSpPr/>
            <p:nvPr/>
          </p:nvSpPr>
          <p:spPr>
            <a:xfrm>
              <a:off x="7606826" y="2667576"/>
              <a:ext cx="274550" cy="106442"/>
            </a:xfrm>
            <a:custGeom>
              <a:avLst/>
              <a:gdLst/>
              <a:ahLst/>
              <a:cxnLst/>
              <a:rect l="l" t="t" r="r" b="b"/>
              <a:pathLst>
                <a:path w="10485" h="4065" extrusionOk="0">
                  <a:moveTo>
                    <a:pt x="2671" y="1"/>
                  </a:moveTo>
                  <a:lnTo>
                    <a:pt x="935" y="507"/>
                  </a:lnTo>
                  <a:cubicBezTo>
                    <a:pt x="382" y="669"/>
                    <a:pt x="0" y="1184"/>
                    <a:pt x="0" y="1766"/>
                  </a:cubicBezTo>
                  <a:lnTo>
                    <a:pt x="0" y="3407"/>
                  </a:lnTo>
                  <a:cubicBezTo>
                    <a:pt x="0" y="3769"/>
                    <a:pt x="286" y="4065"/>
                    <a:pt x="649" y="4065"/>
                  </a:cubicBezTo>
                  <a:lnTo>
                    <a:pt x="9826" y="4065"/>
                  </a:lnTo>
                  <a:cubicBezTo>
                    <a:pt x="10189" y="4065"/>
                    <a:pt x="10485" y="3769"/>
                    <a:pt x="10485" y="3407"/>
                  </a:cubicBezTo>
                  <a:lnTo>
                    <a:pt x="10485" y="1766"/>
                  </a:lnTo>
                  <a:cubicBezTo>
                    <a:pt x="10485" y="1184"/>
                    <a:pt x="10093" y="669"/>
                    <a:pt x="9540" y="507"/>
                  </a:cubicBezTo>
                  <a:lnTo>
                    <a:pt x="7804" y="1"/>
                  </a:lnTo>
                  <a:cubicBezTo>
                    <a:pt x="7556" y="1213"/>
                    <a:pt x="6478" y="2090"/>
                    <a:pt x="5238" y="2090"/>
                  </a:cubicBezTo>
                  <a:cubicBezTo>
                    <a:pt x="3997" y="2090"/>
                    <a:pt x="2919" y="1213"/>
                    <a:pt x="267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4" name="Google Shape;1411;p38">
              <a:extLst>
                <a:ext uri="{FF2B5EF4-FFF2-40B4-BE49-F238E27FC236}">
                  <a16:creationId xmlns:a16="http://schemas.microsoft.com/office/drawing/2014/main" id="{0141A539-02AC-634C-914F-1F1F1FEAB224}"/>
                </a:ext>
              </a:extLst>
            </p:cNvPr>
            <p:cNvSpPr/>
            <p:nvPr/>
          </p:nvSpPr>
          <p:spPr>
            <a:xfrm>
              <a:off x="7703998" y="2619370"/>
              <a:ext cx="79943" cy="22886"/>
            </a:xfrm>
            <a:custGeom>
              <a:avLst/>
              <a:gdLst/>
              <a:ahLst/>
              <a:cxnLst/>
              <a:rect l="l" t="t" r="r" b="b"/>
              <a:pathLst>
                <a:path w="3053" h="874" extrusionOk="0">
                  <a:moveTo>
                    <a:pt x="0" y="1"/>
                  </a:moveTo>
                  <a:lnTo>
                    <a:pt x="0" y="487"/>
                  </a:lnTo>
                  <a:cubicBezTo>
                    <a:pt x="477" y="745"/>
                    <a:pt x="1002" y="874"/>
                    <a:pt x="1527" y="874"/>
                  </a:cubicBezTo>
                  <a:cubicBezTo>
                    <a:pt x="2051" y="874"/>
                    <a:pt x="2576" y="745"/>
                    <a:pt x="3053" y="487"/>
                  </a:cubicBezTo>
                  <a:lnTo>
                    <a:pt x="3053" y="1"/>
                  </a:lnTo>
                  <a:close/>
                </a:path>
              </a:pathLst>
            </a:custGeom>
            <a:solidFill>
              <a:srgbClr val="F9B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5" name="Google Shape;1412;p38">
              <a:extLst>
                <a:ext uri="{FF2B5EF4-FFF2-40B4-BE49-F238E27FC236}">
                  <a16:creationId xmlns:a16="http://schemas.microsoft.com/office/drawing/2014/main" id="{F8B7694F-D2A4-8747-9BE2-36AFB1FDA156}"/>
                </a:ext>
              </a:extLst>
            </p:cNvPr>
            <p:cNvSpPr/>
            <p:nvPr/>
          </p:nvSpPr>
          <p:spPr>
            <a:xfrm>
              <a:off x="7647543" y="2470744"/>
              <a:ext cx="192617" cy="160147"/>
            </a:xfrm>
            <a:custGeom>
              <a:avLst/>
              <a:gdLst/>
              <a:ahLst/>
              <a:cxnLst/>
              <a:rect l="l" t="t" r="r" b="b"/>
              <a:pathLst>
                <a:path w="7356" h="6116" extrusionOk="0">
                  <a:moveTo>
                    <a:pt x="840" y="1"/>
                  </a:moveTo>
                  <a:lnTo>
                    <a:pt x="840" y="2405"/>
                  </a:lnTo>
                  <a:lnTo>
                    <a:pt x="735" y="2405"/>
                  </a:lnTo>
                  <a:cubicBezTo>
                    <a:pt x="0" y="2405"/>
                    <a:pt x="0" y="3492"/>
                    <a:pt x="735" y="3492"/>
                  </a:cubicBezTo>
                  <a:lnTo>
                    <a:pt x="849" y="3492"/>
                  </a:lnTo>
                  <a:cubicBezTo>
                    <a:pt x="964" y="4971"/>
                    <a:pt x="2194" y="6116"/>
                    <a:pt x="3683" y="6116"/>
                  </a:cubicBezTo>
                  <a:cubicBezTo>
                    <a:pt x="5161" y="6116"/>
                    <a:pt x="6392" y="4971"/>
                    <a:pt x="6506" y="3492"/>
                  </a:cubicBezTo>
                  <a:lnTo>
                    <a:pt x="6630" y="3492"/>
                  </a:lnTo>
                  <a:cubicBezTo>
                    <a:pt x="7355" y="3492"/>
                    <a:pt x="7355" y="2405"/>
                    <a:pt x="6630" y="2405"/>
                  </a:cubicBezTo>
                  <a:lnTo>
                    <a:pt x="6525" y="2405"/>
                  </a:lnTo>
                  <a:lnTo>
                    <a:pt x="6525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6" name="Google Shape;1413;p38">
              <a:extLst>
                <a:ext uri="{FF2B5EF4-FFF2-40B4-BE49-F238E27FC236}">
                  <a16:creationId xmlns:a16="http://schemas.microsoft.com/office/drawing/2014/main" id="{FC6C1C12-3059-B745-A0B3-EE9ED4757DEC}"/>
                </a:ext>
              </a:extLst>
            </p:cNvPr>
            <p:cNvSpPr/>
            <p:nvPr/>
          </p:nvSpPr>
          <p:spPr>
            <a:xfrm>
              <a:off x="7651785" y="2470744"/>
              <a:ext cx="166379" cy="160121"/>
            </a:xfrm>
            <a:custGeom>
              <a:avLst/>
              <a:gdLst/>
              <a:ahLst/>
              <a:cxnLst/>
              <a:rect l="l" t="t" r="r" b="b"/>
              <a:pathLst>
                <a:path w="6354" h="6115" extrusionOk="0">
                  <a:moveTo>
                    <a:pt x="678" y="1"/>
                  </a:moveTo>
                  <a:lnTo>
                    <a:pt x="678" y="2405"/>
                  </a:lnTo>
                  <a:lnTo>
                    <a:pt x="601" y="2405"/>
                  </a:lnTo>
                  <a:cubicBezTo>
                    <a:pt x="595" y="2404"/>
                    <a:pt x="589" y="2404"/>
                    <a:pt x="583" y="2404"/>
                  </a:cubicBezTo>
                  <a:cubicBezTo>
                    <a:pt x="304" y="2404"/>
                    <a:pt x="66" y="2611"/>
                    <a:pt x="29" y="2891"/>
                  </a:cubicBezTo>
                  <a:cubicBezTo>
                    <a:pt x="0" y="3215"/>
                    <a:pt x="248" y="3492"/>
                    <a:pt x="573" y="3492"/>
                  </a:cubicBezTo>
                  <a:lnTo>
                    <a:pt x="687" y="3492"/>
                  </a:lnTo>
                  <a:cubicBezTo>
                    <a:pt x="800" y="4995"/>
                    <a:pt x="2046" y="6115"/>
                    <a:pt x="3499" y="6115"/>
                  </a:cubicBezTo>
                  <a:cubicBezTo>
                    <a:pt x="3650" y="6115"/>
                    <a:pt x="3804" y="6103"/>
                    <a:pt x="3959" y="6077"/>
                  </a:cubicBezTo>
                  <a:cubicBezTo>
                    <a:pt x="2576" y="5868"/>
                    <a:pt x="1555" y="4675"/>
                    <a:pt x="1555" y="3282"/>
                  </a:cubicBezTo>
                  <a:lnTo>
                    <a:pt x="1555" y="1527"/>
                  </a:lnTo>
                  <a:cubicBezTo>
                    <a:pt x="1555" y="1050"/>
                    <a:pt x="1946" y="659"/>
                    <a:pt x="2433" y="659"/>
                  </a:cubicBezTo>
                  <a:lnTo>
                    <a:pt x="3740" y="659"/>
                  </a:lnTo>
                  <a:cubicBezTo>
                    <a:pt x="3932" y="802"/>
                    <a:pt x="4163" y="875"/>
                    <a:pt x="4392" y="875"/>
                  </a:cubicBezTo>
                  <a:cubicBezTo>
                    <a:pt x="4562" y="875"/>
                    <a:pt x="4731" y="835"/>
                    <a:pt x="4885" y="754"/>
                  </a:cubicBezTo>
                  <a:cubicBezTo>
                    <a:pt x="5184" y="972"/>
                    <a:pt x="5547" y="1088"/>
                    <a:pt x="5914" y="1088"/>
                  </a:cubicBezTo>
                  <a:cubicBezTo>
                    <a:pt x="6061" y="1088"/>
                    <a:pt x="6209" y="1069"/>
                    <a:pt x="6354" y="1031"/>
                  </a:cubicBezTo>
                  <a:lnTo>
                    <a:pt x="6354" y="1"/>
                  </a:lnTo>
                  <a:close/>
                </a:path>
              </a:pathLst>
            </a:custGeom>
            <a:solidFill>
              <a:srgbClr val="F9B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7" name="Google Shape;1414;p38">
              <a:extLst>
                <a:ext uri="{FF2B5EF4-FFF2-40B4-BE49-F238E27FC236}">
                  <a16:creationId xmlns:a16="http://schemas.microsoft.com/office/drawing/2014/main" id="{3FACEFD5-3E85-E443-B97A-2EAF7A63E7C0}"/>
                </a:ext>
              </a:extLst>
            </p:cNvPr>
            <p:cNvSpPr/>
            <p:nvPr/>
          </p:nvSpPr>
          <p:spPr>
            <a:xfrm>
              <a:off x="7654770" y="2419290"/>
              <a:ext cx="174156" cy="114428"/>
            </a:xfrm>
            <a:custGeom>
              <a:avLst/>
              <a:gdLst/>
              <a:ahLst/>
              <a:cxnLst/>
              <a:rect l="l" t="t" r="r" b="b"/>
              <a:pathLst>
                <a:path w="6651" h="4370" extrusionOk="0">
                  <a:moveTo>
                    <a:pt x="1842" y="0"/>
                  </a:moveTo>
                  <a:cubicBezTo>
                    <a:pt x="812" y="0"/>
                    <a:pt x="1" y="897"/>
                    <a:pt x="106" y="1918"/>
                  </a:cubicBezTo>
                  <a:lnTo>
                    <a:pt x="344" y="4370"/>
                  </a:lnTo>
                  <a:lnTo>
                    <a:pt x="564" y="4370"/>
                  </a:lnTo>
                  <a:cubicBezTo>
                    <a:pt x="812" y="4370"/>
                    <a:pt x="1003" y="4169"/>
                    <a:pt x="1003" y="3931"/>
                  </a:cubicBezTo>
                  <a:lnTo>
                    <a:pt x="1003" y="2967"/>
                  </a:lnTo>
                  <a:cubicBezTo>
                    <a:pt x="1003" y="2481"/>
                    <a:pt x="1394" y="2090"/>
                    <a:pt x="1880" y="2090"/>
                  </a:cubicBezTo>
                  <a:lnTo>
                    <a:pt x="5811" y="2090"/>
                  </a:lnTo>
                  <a:lnTo>
                    <a:pt x="5811" y="3931"/>
                  </a:lnTo>
                  <a:cubicBezTo>
                    <a:pt x="5811" y="4169"/>
                    <a:pt x="6011" y="4370"/>
                    <a:pt x="6249" y="4370"/>
                  </a:cubicBezTo>
                  <a:lnTo>
                    <a:pt x="6469" y="4370"/>
                  </a:lnTo>
                  <a:lnTo>
                    <a:pt x="6650" y="2004"/>
                  </a:lnTo>
                  <a:lnTo>
                    <a:pt x="6631" y="2004"/>
                  </a:lnTo>
                  <a:lnTo>
                    <a:pt x="581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8" name="Google Shape;1415;p38">
              <a:extLst>
                <a:ext uri="{FF2B5EF4-FFF2-40B4-BE49-F238E27FC236}">
                  <a16:creationId xmlns:a16="http://schemas.microsoft.com/office/drawing/2014/main" id="{C1ED1D02-432B-BD4E-9EBA-3C872C301A93}"/>
                </a:ext>
              </a:extLst>
            </p:cNvPr>
            <p:cNvSpPr/>
            <p:nvPr/>
          </p:nvSpPr>
          <p:spPr>
            <a:xfrm>
              <a:off x="7654770" y="2419290"/>
              <a:ext cx="71983" cy="114428"/>
            </a:xfrm>
            <a:custGeom>
              <a:avLst/>
              <a:gdLst/>
              <a:ahLst/>
              <a:cxnLst/>
              <a:rect l="l" t="t" r="r" b="b"/>
              <a:pathLst>
                <a:path w="2749" h="4370" extrusionOk="0">
                  <a:moveTo>
                    <a:pt x="1842" y="0"/>
                  </a:moveTo>
                  <a:cubicBezTo>
                    <a:pt x="812" y="0"/>
                    <a:pt x="1" y="888"/>
                    <a:pt x="106" y="1918"/>
                  </a:cubicBezTo>
                  <a:lnTo>
                    <a:pt x="344" y="4370"/>
                  </a:lnTo>
                  <a:lnTo>
                    <a:pt x="564" y="4370"/>
                  </a:lnTo>
                  <a:cubicBezTo>
                    <a:pt x="812" y="4370"/>
                    <a:pt x="1003" y="4169"/>
                    <a:pt x="1003" y="3931"/>
                  </a:cubicBezTo>
                  <a:lnTo>
                    <a:pt x="1003" y="1756"/>
                  </a:lnTo>
                  <a:cubicBezTo>
                    <a:pt x="1003" y="783"/>
                    <a:pt x="1785" y="0"/>
                    <a:pt x="274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9" name="Google Shape;1416;p38">
              <a:extLst>
                <a:ext uri="{FF2B5EF4-FFF2-40B4-BE49-F238E27FC236}">
                  <a16:creationId xmlns:a16="http://schemas.microsoft.com/office/drawing/2014/main" id="{663D15F4-61AF-B747-B294-3F248244AAC6}"/>
                </a:ext>
              </a:extLst>
            </p:cNvPr>
            <p:cNvSpPr/>
            <p:nvPr/>
          </p:nvSpPr>
          <p:spPr>
            <a:xfrm>
              <a:off x="7703998" y="2533640"/>
              <a:ext cx="11495" cy="17308"/>
            </a:xfrm>
            <a:custGeom>
              <a:avLst/>
              <a:gdLst/>
              <a:ahLst/>
              <a:cxnLst/>
              <a:rect l="l" t="t" r="r" b="b"/>
              <a:pathLst>
                <a:path w="439" h="661" extrusionOk="0">
                  <a:moveTo>
                    <a:pt x="220" y="0"/>
                  </a:moveTo>
                  <a:cubicBezTo>
                    <a:pt x="110" y="0"/>
                    <a:pt x="0" y="74"/>
                    <a:pt x="0" y="222"/>
                  </a:cubicBezTo>
                  <a:lnTo>
                    <a:pt x="0" y="441"/>
                  </a:lnTo>
                  <a:cubicBezTo>
                    <a:pt x="0" y="556"/>
                    <a:pt x="96" y="661"/>
                    <a:pt x="220" y="661"/>
                  </a:cubicBezTo>
                  <a:cubicBezTo>
                    <a:pt x="334" y="661"/>
                    <a:pt x="439" y="556"/>
                    <a:pt x="439" y="441"/>
                  </a:cubicBezTo>
                  <a:lnTo>
                    <a:pt x="439" y="222"/>
                  </a:lnTo>
                  <a:cubicBezTo>
                    <a:pt x="439" y="74"/>
                    <a:pt x="329" y="0"/>
                    <a:pt x="220" y="0"/>
                  </a:cubicBezTo>
                  <a:close/>
                </a:path>
              </a:pathLst>
            </a:custGeom>
            <a:solidFill>
              <a:srgbClr val="21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0" name="Google Shape;1417;p38">
              <a:extLst>
                <a:ext uri="{FF2B5EF4-FFF2-40B4-BE49-F238E27FC236}">
                  <a16:creationId xmlns:a16="http://schemas.microsoft.com/office/drawing/2014/main" id="{40A9070C-DF0C-734C-9ED7-C4C9D856E832}"/>
                </a:ext>
              </a:extLst>
            </p:cNvPr>
            <p:cNvSpPr/>
            <p:nvPr/>
          </p:nvSpPr>
          <p:spPr>
            <a:xfrm>
              <a:off x="7772681" y="2533640"/>
              <a:ext cx="11260" cy="17308"/>
            </a:xfrm>
            <a:custGeom>
              <a:avLst/>
              <a:gdLst/>
              <a:ahLst/>
              <a:cxnLst/>
              <a:rect l="l" t="t" r="r" b="b"/>
              <a:pathLst>
                <a:path w="430" h="661" extrusionOk="0">
                  <a:moveTo>
                    <a:pt x="215" y="0"/>
                  </a:moveTo>
                  <a:cubicBezTo>
                    <a:pt x="108" y="0"/>
                    <a:pt x="1" y="74"/>
                    <a:pt x="1" y="222"/>
                  </a:cubicBezTo>
                  <a:lnTo>
                    <a:pt x="1" y="441"/>
                  </a:lnTo>
                  <a:cubicBezTo>
                    <a:pt x="1" y="556"/>
                    <a:pt x="96" y="661"/>
                    <a:pt x="220" y="661"/>
                  </a:cubicBezTo>
                  <a:cubicBezTo>
                    <a:pt x="335" y="661"/>
                    <a:pt x="430" y="556"/>
                    <a:pt x="430" y="441"/>
                  </a:cubicBezTo>
                  <a:lnTo>
                    <a:pt x="430" y="222"/>
                  </a:lnTo>
                  <a:cubicBezTo>
                    <a:pt x="430" y="74"/>
                    <a:pt x="323" y="0"/>
                    <a:pt x="215" y="0"/>
                  </a:cubicBezTo>
                  <a:close/>
                </a:path>
              </a:pathLst>
            </a:custGeom>
            <a:solidFill>
              <a:srgbClr val="21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1" name="Google Shape;1418;p38">
              <a:extLst>
                <a:ext uri="{FF2B5EF4-FFF2-40B4-BE49-F238E27FC236}">
                  <a16:creationId xmlns:a16="http://schemas.microsoft.com/office/drawing/2014/main" id="{8096B0B5-DEA6-5B43-9E2C-5D0673B892A7}"/>
                </a:ext>
              </a:extLst>
            </p:cNvPr>
            <p:cNvSpPr/>
            <p:nvPr/>
          </p:nvSpPr>
          <p:spPr>
            <a:xfrm>
              <a:off x="7718714" y="2573598"/>
              <a:ext cx="50720" cy="17334"/>
            </a:xfrm>
            <a:custGeom>
              <a:avLst/>
              <a:gdLst/>
              <a:ahLst/>
              <a:cxnLst/>
              <a:rect l="l" t="t" r="r" b="b"/>
              <a:pathLst>
                <a:path w="1937" h="662" extrusionOk="0">
                  <a:moveTo>
                    <a:pt x="314" y="0"/>
                  </a:moveTo>
                  <a:cubicBezTo>
                    <a:pt x="144" y="0"/>
                    <a:pt x="0" y="221"/>
                    <a:pt x="154" y="375"/>
                  </a:cubicBezTo>
                  <a:cubicBezTo>
                    <a:pt x="372" y="566"/>
                    <a:pt x="643" y="662"/>
                    <a:pt x="924" y="662"/>
                  </a:cubicBezTo>
                  <a:cubicBezTo>
                    <a:pt x="938" y="662"/>
                    <a:pt x="951" y="662"/>
                    <a:pt x="965" y="661"/>
                  </a:cubicBezTo>
                  <a:cubicBezTo>
                    <a:pt x="978" y="662"/>
                    <a:pt x="991" y="662"/>
                    <a:pt x="1005" y="662"/>
                  </a:cubicBezTo>
                  <a:cubicBezTo>
                    <a:pt x="1286" y="662"/>
                    <a:pt x="1557" y="566"/>
                    <a:pt x="1775" y="375"/>
                  </a:cubicBezTo>
                  <a:cubicBezTo>
                    <a:pt x="1936" y="221"/>
                    <a:pt x="1789" y="0"/>
                    <a:pt x="1621" y="0"/>
                  </a:cubicBezTo>
                  <a:cubicBezTo>
                    <a:pt x="1570" y="0"/>
                    <a:pt x="1517" y="21"/>
                    <a:pt x="1470" y="70"/>
                  </a:cubicBezTo>
                  <a:cubicBezTo>
                    <a:pt x="1318" y="170"/>
                    <a:pt x="1141" y="220"/>
                    <a:pt x="966" y="220"/>
                  </a:cubicBezTo>
                  <a:cubicBezTo>
                    <a:pt x="790" y="220"/>
                    <a:pt x="616" y="170"/>
                    <a:pt x="469" y="70"/>
                  </a:cubicBezTo>
                  <a:cubicBezTo>
                    <a:pt x="420" y="21"/>
                    <a:pt x="365" y="0"/>
                    <a:pt x="31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2" name="Google Shape;1419;p38">
              <a:extLst>
                <a:ext uri="{FF2B5EF4-FFF2-40B4-BE49-F238E27FC236}">
                  <a16:creationId xmlns:a16="http://schemas.microsoft.com/office/drawing/2014/main" id="{9C7C31AD-A8B4-474D-BF9E-C45334B02976}"/>
                </a:ext>
              </a:extLst>
            </p:cNvPr>
            <p:cNvSpPr/>
            <p:nvPr/>
          </p:nvSpPr>
          <p:spPr>
            <a:xfrm>
              <a:off x="7696483" y="2516463"/>
              <a:ext cx="26525" cy="11521"/>
            </a:xfrm>
            <a:custGeom>
              <a:avLst/>
              <a:gdLst/>
              <a:ahLst/>
              <a:cxnLst/>
              <a:rect l="l" t="t" r="r" b="b"/>
              <a:pathLst>
                <a:path w="1013" h="440" extrusionOk="0">
                  <a:moveTo>
                    <a:pt x="287" y="0"/>
                  </a:moveTo>
                  <a:cubicBezTo>
                    <a:pt x="1" y="0"/>
                    <a:pt x="1" y="439"/>
                    <a:pt x="287" y="439"/>
                  </a:cubicBezTo>
                  <a:lnTo>
                    <a:pt x="726" y="439"/>
                  </a:lnTo>
                  <a:cubicBezTo>
                    <a:pt x="1012" y="439"/>
                    <a:pt x="1012" y="0"/>
                    <a:pt x="72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3" name="Google Shape;1420;p38">
              <a:extLst>
                <a:ext uri="{FF2B5EF4-FFF2-40B4-BE49-F238E27FC236}">
                  <a16:creationId xmlns:a16="http://schemas.microsoft.com/office/drawing/2014/main" id="{4B3430C3-571C-4E43-85AA-EBC2E9C1E320}"/>
                </a:ext>
              </a:extLst>
            </p:cNvPr>
            <p:cNvSpPr/>
            <p:nvPr/>
          </p:nvSpPr>
          <p:spPr>
            <a:xfrm>
              <a:off x="7764931" y="2516463"/>
              <a:ext cx="26761" cy="11521"/>
            </a:xfrm>
            <a:custGeom>
              <a:avLst/>
              <a:gdLst/>
              <a:ahLst/>
              <a:cxnLst/>
              <a:rect l="l" t="t" r="r" b="b"/>
              <a:pathLst>
                <a:path w="1022" h="440" extrusionOk="0">
                  <a:moveTo>
                    <a:pt x="297" y="0"/>
                  </a:moveTo>
                  <a:cubicBezTo>
                    <a:pt x="1" y="0"/>
                    <a:pt x="1" y="439"/>
                    <a:pt x="297" y="439"/>
                  </a:cubicBezTo>
                  <a:lnTo>
                    <a:pt x="726" y="439"/>
                  </a:lnTo>
                  <a:cubicBezTo>
                    <a:pt x="1022" y="439"/>
                    <a:pt x="1022" y="0"/>
                    <a:pt x="72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4" name="Google Shape;1421;p38">
              <a:extLst>
                <a:ext uri="{FF2B5EF4-FFF2-40B4-BE49-F238E27FC236}">
                  <a16:creationId xmlns:a16="http://schemas.microsoft.com/office/drawing/2014/main" id="{F4D47861-3F57-4F47-84DF-408DDA608190}"/>
                </a:ext>
              </a:extLst>
            </p:cNvPr>
            <p:cNvSpPr/>
            <p:nvPr/>
          </p:nvSpPr>
          <p:spPr>
            <a:xfrm>
              <a:off x="7772681" y="2419290"/>
              <a:ext cx="68474" cy="68709"/>
            </a:xfrm>
            <a:custGeom>
              <a:avLst/>
              <a:gdLst/>
              <a:ahLst/>
              <a:cxnLst/>
              <a:rect l="l" t="t" r="r" b="b"/>
              <a:pathLst>
                <a:path w="2615" h="2624" extrusionOk="0">
                  <a:moveTo>
                    <a:pt x="1308" y="0"/>
                  </a:moveTo>
                  <a:cubicBezTo>
                    <a:pt x="583" y="0"/>
                    <a:pt x="1" y="582"/>
                    <a:pt x="1" y="1307"/>
                  </a:cubicBezTo>
                  <a:cubicBezTo>
                    <a:pt x="1" y="2032"/>
                    <a:pt x="583" y="2624"/>
                    <a:pt x="1308" y="2624"/>
                  </a:cubicBezTo>
                  <a:cubicBezTo>
                    <a:pt x="2033" y="2624"/>
                    <a:pt x="2615" y="2032"/>
                    <a:pt x="2615" y="1307"/>
                  </a:cubicBezTo>
                  <a:cubicBezTo>
                    <a:pt x="2615" y="582"/>
                    <a:pt x="2033" y="0"/>
                    <a:pt x="13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5" name="Google Shape;1422;p38">
              <a:extLst>
                <a:ext uri="{FF2B5EF4-FFF2-40B4-BE49-F238E27FC236}">
                  <a16:creationId xmlns:a16="http://schemas.microsoft.com/office/drawing/2014/main" id="{AE848C0F-9F92-0743-9A83-DC351A16B177}"/>
                </a:ext>
              </a:extLst>
            </p:cNvPr>
            <p:cNvSpPr/>
            <p:nvPr/>
          </p:nvSpPr>
          <p:spPr>
            <a:xfrm>
              <a:off x="7749717" y="2447753"/>
              <a:ext cx="34224" cy="34512"/>
            </a:xfrm>
            <a:custGeom>
              <a:avLst/>
              <a:gdLst/>
              <a:ahLst/>
              <a:cxnLst/>
              <a:rect l="l" t="t" r="r" b="b"/>
              <a:pathLst>
                <a:path w="1307" h="1318" extrusionOk="0">
                  <a:moveTo>
                    <a:pt x="658" y="1"/>
                  </a:moveTo>
                  <a:cubicBezTo>
                    <a:pt x="296" y="1"/>
                    <a:pt x="0" y="297"/>
                    <a:pt x="0" y="659"/>
                  </a:cubicBezTo>
                  <a:cubicBezTo>
                    <a:pt x="0" y="1022"/>
                    <a:pt x="296" y="1317"/>
                    <a:pt x="658" y="1317"/>
                  </a:cubicBezTo>
                  <a:cubicBezTo>
                    <a:pt x="1021" y="1317"/>
                    <a:pt x="1307" y="1022"/>
                    <a:pt x="1307" y="659"/>
                  </a:cubicBezTo>
                  <a:cubicBezTo>
                    <a:pt x="1307" y="297"/>
                    <a:pt x="1021" y="1"/>
                    <a:pt x="65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6" name="Google Shape;1423;p38">
              <a:extLst>
                <a:ext uri="{FF2B5EF4-FFF2-40B4-BE49-F238E27FC236}">
                  <a16:creationId xmlns:a16="http://schemas.microsoft.com/office/drawing/2014/main" id="{851B3FE3-160D-0449-9B42-91FF1E5557FF}"/>
                </a:ext>
              </a:extLst>
            </p:cNvPr>
            <p:cNvSpPr/>
            <p:nvPr/>
          </p:nvSpPr>
          <p:spPr>
            <a:xfrm>
              <a:off x="7654770" y="2667576"/>
              <a:ext cx="178398" cy="77717"/>
            </a:xfrm>
            <a:custGeom>
              <a:avLst/>
              <a:gdLst/>
              <a:ahLst/>
              <a:cxnLst/>
              <a:rect l="l" t="t" r="r" b="b"/>
              <a:pathLst>
                <a:path w="6813" h="2968" extrusionOk="0">
                  <a:moveTo>
                    <a:pt x="840" y="1"/>
                  </a:moveTo>
                  <a:lnTo>
                    <a:pt x="1" y="249"/>
                  </a:lnTo>
                  <a:cubicBezTo>
                    <a:pt x="363" y="1833"/>
                    <a:pt x="1775" y="2968"/>
                    <a:pt x="3407" y="2968"/>
                  </a:cubicBezTo>
                  <a:cubicBezTo>
                    <a:pt x="5038" y="2968"/>
                    <a:pt x="6459" y="1833"/>
                    <a:pt x="6812" y="249"/>
                  </a:cubicBezTo>
                  <a:lnTo>
                    <a:pt x="5982" y="1"/>
                  </a:lnTo>
                  <a:cubicBezTo>
                    <a:pt x="5725" y="1213"/>
                    <a:pt x="4656" y="2090"/>
                    <a:pt x="3416" y="2090"/>
                  </a:cubicBezTo>
                  <a:cubicBezTo>
                    <a:pt x="2166" y="2090"/>
                    <a:pt x="1098" y="1213"/>
                    <a:pt x="84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A9641FD2-E0DD-F844-9637-16D15F9D2B61}"/>
              </a:ext>
            </a:extLst>
          </p:cNvPr>
          <p:cNvSpPr txBox="1"/>
          <p:nvPr/>
        </p:nvSpPr>
        <p:spPr>
          <a:xfrm>
            <a:off x="3505200" y="2958353"/>
            <a:ext cx="8157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dirty="0">
                <a:solidFill>
                  <a:schemeClr val="accent1"/>
                </a:solidFill>
                <a:latin typeface="Overpass ExtraBold"/>
                <a:ea typeface="Overpass ExtraBold"/>
                <a:cs typeface="Overpass ExtraBold"/>
                <a:sym typeface="Overpass ExtraBold"/>
              </a:rPr>
              <a:t>60%</a:t>
            </a:r>
          </a:p>
          <a:p>
            <a:endParaRPr lang="en-LY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047F761-ADEF-C547-B98E-1549E07F47F1}"/>
              </a:ext>
            </a:extLst>
          </p:cNvPr>
          <p:cNvSpPr txBox="1"/>
          <p:nvPr/>
        </p:nvSpPr>
        <p:spPr>
          <a:xfrm>
            <a:off x="8364071" y="4518212"/>
            <a:ext cx="4482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LY" dirty="0"/>
              <a:t>8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ublic Consulting by Slidesgo">
  <a:themeElements>
    <a:clrScheme name="Simple Light">
      <a:dk1>
        <a:srgbClr val="878CF0"/>
      </a:dk1>
      <a:lt1>
        <a:srgbClr val="E7E2F2"/>
      </a:lt1>
      <a:dk2>
        <a:srgbClr val="20124D"/>
      </a:dk2>
      <a:lt2>
        <a:srgbClr val="F6F2FF"/>
      </a:lt2>
      <a:accent1>
        <a:srgbClr val="D66565"/>
      </a:accent1>
      <a:accent2>
        <a:srgbClr val="FBD15B"/>
      </a:accent2>
      <a:accent3>
        <a:srgbClr val="56548C"/>
      </a:accent3>
      <a:accent4>
        <a:srgbClr val="67659C"/>
      </a:accent4>
      <a:accent5>
        <a:srgbClr val="B1B2F3"/>
      </a:accent5>
      <a:accent6>
        <a:srgbClr val="FFC8AF"/>
      </a:accent6>
      <a:hlink>
        <a:srgbClr val="D6656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916</TotalTime>
  <Words>533</Words>
  <Application>Microsoft Macintosh PowerPoint</Application>
  <PresentationFormat>On-screen Show (16:9)</PresentationFormat>
  <Paragraphs>77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Apple Color Emoji</vt:lpstr>
      <vt:lpstr>Arial</vt:lpstr>
      <vt:lpstr>Overpass Black</vt:lpstr>
      <vt:lpstr>Overpass ExtraBold</vt:lpstr>
      <vt:lpstr>Overpass SemiBold</vt:lpstr>
      <vt:lpstr>Source Sans Pro</vt:lpstr>
      <vt:lpstr>Public Consulting by Slidesgo</vt:lpstr>
      <vt:lpstr>The Accountability in Private Sector</vt:lpstr>
      <vt:lpstr>TABLE OF CONTENTS.</vt:lpstr>
      <vt:lpstr>01</vt:lpstr>
      <vt:lpstr>Introduction</vt:lpstr>
      <vt:lpstr>The Process of Accountability In Private Sector </vt:lpstr>
      <vt:lpstr>The Benefits of Strong Accountability </vt:lpstr>
      <vt:lpstr>To Have Strong Accountability</vt:lpstr>
      <vt:lpstr>The best employees of this month </vt:lpstr>
      <vt:lpstr>PowerPoint Presentation</vt:lpstr>
      <vt:lpstr>Conclusion </vt:lpstr>
      <vt:lpstr>References 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Accountability In Private Sector</dc:title>
  <cp:lastModifiedBy>Ahmed jad</cp:lastModifiedBy>
  <cp:revision>6</cp:revision>
  <dcterms:modified xsi:type="dcterms:W3CDTF">2021-12-22T13:27:01Z</dcterms:modified>
</cp:coreProperties>
</file>