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F14541A-3515-4484-9B3A-60ECA2168EFD}" type="datetimeFigureOut">
              <a:rPr lang="ar-SA" smtClean="0"/>
              <a:t>15/04/1438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DDB2652-5101-4256-A7C9-07BAD75CA84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B2652-5101-4256-A7C9-07BAD75CA84C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Cases in Gastroenterology and </a:t>
            </a:r>
            <a:r>
              <a:rPr lang="en-US" dirty="0" err="1" smtClean="0"/>
              <a:t>Hepatology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ajed\Desktop\clinical-cases-in-gastroenterology-and-hepatology-4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80010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 descr="C:\Users\Majed\Desktop\clinical-cases-in-gastroenterology-and-hepatology-5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00200"/>
            <a:ext cx="79248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 descr="C:\Users\Majed\Desktop\clinical-cases-in-gastroenterology-and-hepatology-51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8229599" cy="4277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Majed\Desktop\clinical-cases-in-gastroenterology-and-hepatology-5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76962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 descr="C:\Users\Majed\Desktop\clinical-cases-in-gastroenterology-and-hepatology-5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82296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4338" name="Picture 2" descr="C:\Users\Majed\Desktop\clinical-cases-in-gastroenterology-and-hepatology-6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7200"/>
            <a:ext cx="8229600" cy="5115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Majed\Desktop\clinical-cases-in-gastroenterology-and-hepatology-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5000"/>
            <a:ext cx="8153400" cy="4001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linical-cases-in-gastroenterology-and-hepatology-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8229599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linical-cases-in-gastroenterology-and-hepatology-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80772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linical-cases-in-gastroenterology-and-hepatology-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81534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ajed\Desktop\clinical-cases-in-gastroenterology-and-hepatology-1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81534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linical-cases-in-gastroenterology-and-hepatology-1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77724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ajed\Desktop\clinical-cases-in-gastroenterology-and-hepatology-2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8305800" cy="4495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Majed\Desktop\clinical-cases-in-gastroenterology-and-hepatology-3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83058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22</Words>
  <Application>Microsoft Office PowerPoint</Application>
  <PresentationFormat>On-screen Show (4:3)</PresentationFormat>
  <Paragraphs>17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Clinical Cases in Gastroenterology and Hepatology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Cases in Gastroenterology and Hepatology </dc:title>
  <dc:creator>Majed</dc:creator>
  <cp:lastModifiedBy>Majed</cp:lastModifiedBy>
  <cp:revision>12</cp:revision>
  <dcterms:created xsi:type="dcterms:W3CDTF">2006-08-16T00:00:00Z</dcterms:created>
  <dcterms:modified xsi:type="dcterms:W3CDTF">2017-01-13T17:45:53Z</dcterms:modified>
</cp:coreProperties>
</file>