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Karla" panose="020B0604020202020204" charset="0"/>
      <p:regular r:id="rId15"/>
      <p:bold r:id="rId16"/>
      <p:italic r:id="rId17"/>
      <p:boldItalic r:id="rId18"/>
    </p:embeddedFont>
    <p:embeddedFont>
      <p:font typeface="DM Serif Display" panose="020B0604020202020204" charset="0"/>
      <p:regular r:id="rId19"/>
      <p:italic r:id="rId20"/>
    </p:embeddedFont>
    <p:embeddedFont>
      <p:font typeface="Montserrat ExtraLight" panose="020B0604020202020204" charset="0"/>
      <p:regular r:id="rId21"/>
      <p:bold r:id="rId22"/>
      <p:italic r:id="rId23"/>
      <p:boldItalic r:id="rId24"/>
    </p:embeddedFont>
    <p:embeddedFont>
      <p:font typeface="Bad Script" panose="020B0604020202020204" charset="0"/>
      <p:regular r:id="rId25"/>
    </p:embeddedFont>
    <p:embeddedFont>
      <p:font typeface="Constantia" panose="02030602050306030303" pitchFamily="18"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2" roundtripDataSignature="AMtx7mjvdGhGVHV5+sY7To+mYaugRAdFN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5" name="Google Shape;185;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2" name="Google Shape;192;p1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 name="Google Shape;14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4" name="Google Shape;16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14"/>
          <p:cNvPicPr preferRelativeResize="0"/>
          <p:nvPr/>
        </p:nvPicPr>
        <p:blipFill rotWithShape="1">
          <a:blip r:embed="rId2">
            <a:alphaModFix/>
          </a:blip>
          <a:srcRect/>
          <a:stretch/>
        </p:blipFill>
        <p:spPr>
          <a:xfrm>
            <a:off x="5600900" y="2715863"/>
            <a:ext cx="4000500" cy="2295525"/>
          </a:xfrm>
          <a:prstGeom prst="rect">
            <a:avLst/>
          </a:prstGeom>
          <a:noFill/>
          <a:ln>
            <a:noFill/>
          </a:ln>
        </p:spPr>
      </p:pic>
      <p:pic>
        <p:nvPicPr>
          <p:cNvPr id="10" name="Google Shape;10;p14"/>
          <p:cNvPicPr preferRelativeResize="0"/>
          <p:nvPr/>
        </p:nvPicPr>
        <p:blipFill rotWithShape="1">
          <a:blip r:embed="rId3">
            <a:alphaModFix/>
          </a:blip>
          <a:srcRect/>
          <a:stretch/>
        </p:blipFill>
        <p:spPr>
          <a:xfrm>
            <a:off x="1295550" y="184925"/>
            <a:ext cx="3262450" cy="2530950"/>
          </a:xfrm>
          <a:prstGeom prst="rect">
            <a:avLst/>
          </a:prstGeom>
          <a:noFill/>
          <a:ln>
            <a:noFill/>
          </a:ln>
        </p:spPr>
      </p:pic>
      <p:pic>
        <p:nvPicPr>
          <p:cNvPr id="11" name="Google Shape;11;p14"/>
          <p:cNvPicPr preferRelativeResize="0"/>
          <p:nvPr/>
        </p:nvPicPr>
        <p:blipFill rotWithShape="1">
          <a:blip r:embed="rId4">
            <a:alphaModFix/>
          </a:blip>
          <a:srcRect/>
          <a:stretch/>
        </p:blipFill>
        <p:spPr>
          <a:xfrm>
            <a:off x="337913" y="-438012"/>
            <a:ext cx="2409825" cy="2333625"/>
          </a:xfrm>
          <a:prstGeom prst="rect">
            <a:avLst/>
          </a:prstGeom>
          <a:noFill/>
          <a:ln>
            <a:noFill/>
          </a:ln>
        </p:spPr>
      </p:pic>
      <p:pic>
        <p:nvPicPr>
          <p:cNvPr id="12" name="Google Shape;12;p14"/>
          <p:cNvPicPr preferRelativeResize="0"/>
          <p:nvPr/>
        </p:nvPicPr>
        <p:blipFill rotWithShape="1">
          <a:blip r:embed="rId5">
            <a:alphaModFix/>
          </a:blip>
          <a:srcRect/>
          <a:stretch/>
        </p:blipFill>
        <p:spPr>
          <a:xfrm rot="5400000">
            <a:off x="6910775" y="206125"/>
            <a:ext cx="4339950" cy="3111650"/>
          </a:xfrm>
          <a:prstGeom prst="rect">
            <a:avLst/>
          </a:prstGeom>
          <a:noFill/>
          <a:ln>
            <a:noFill/>
          </a:ln>
        </p:spPr>
      </p:pic>
      <p:pic>
        <p:nvPicPr>
          <p:cNvPr id="13" name="Google Shape;13;p14"/>
          <p:cNvPicPr preferRelativeResize="0"/>
          <p:nvPr/>
        </p:nvPicPr>
        <p:blipFill rotWithShape="1">
          <a:blip r:embed="rId6">
            <a:alphaModFix/>
          </a:blip>
          <a:srcRect/>
          <a:stretch/>
        </p:blipFill>
        <p:spPr>
          <a:xfrm rot="5400000">
            <a:off x="941800" y="2746450"/>
            <a:ext cx="1733750" cy="3947449"/>
          </a:xfrm>
          <a:prstGeom prst="rect">
            <a:avLst/>
          </a:prstGeom>
          <a:noFill/>
          <a:ln>
            <a:noFill/>
          </a:ln>
        </p:spPr>
      </p:pic>
      <p:sp>
        <p:nvSpPr>
          <p:cNvPr id="14" name="Google Shape;14;p14"/>
          <p:cNvSpPr txBox="1">
            <a:spLocks noGrp="1"/>
          </p:cNvSpPr>
          <p:nvPr>
            <p:ph type="ctrTitle"/>
          </p:nvPr>
        </p:nvSpPr>
        <p:spPr>
          <a:xfrm>
            <a:off x="953325" y="1452750"/>
            <a:ext cx="7237500" cy="18141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5" name="Google Shape;15;p14"/>
          <p:cNvSpPr txBox="1">
            <a:spLocks noGrp="1"/>
          </p:cNvSpPr>
          <p:nvPr>
            <p:ph type="subTitle" idx="1"/>
          </p:nvPr>
        </p:nvSpPr>
        <p:spPr>
          <a:xfrm>
            <a:off x="1540125" y="3266850"/>
            <a:ext cx="6063900" cy="423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6_1_1">
    <p:spTree>
      <p:nvGrpSpPr>
        <p:cNvPr id="1" name="Shape 87"/>
        <p:cNvGrpSpPr/>
        <p:nvPr/>
      </p:nvGrpSpPr>
      <p:grpSpPr>
        <a:xfrm>
          <a:off x="0" y="0"/>
          <a:ext cx="0" cy="0"/>
          <a:chOff x="0" y="0"/>
          <a:chExt cx="0" cy="0"/>
        </a:xfrm>
      </p:grpSpPr>
      <p:pic>
        <p:nvPicPr>
          <p:cNvPr id="88" name="Google Shape;88;p23"/>
          <p:cNvPicPr preferRelativeResize="0"/>
          <p:nvPr/>
        </p:nvPicPr>
        <p:blipFill rotWithShape="1">
          <a:blip r:embed="rId2">
            <a:alphaModFix/>
          </a:blip>
          <a:srcRect/>
          <a:stretch/>
        </p:blipFill>
        <p:spPr>
          <a:xfrm rot="10800000">
            <a:off x="7178600" y="160768"/>
            <a:ext cx="2504350" cy="1437030"/>
          </a:xfrm>
          <a:prstGeom prst="rect">
            <a:avLst/>
          </a:prstGeom>
          <a:noFill/>
          <a:ln>
            <a:noFill/>
          </a:ln>
        </p:spPr>
      </p:pic>
      <p:pic>
        <p:nvPicPr>
          <p:cNvPr id="89" name="Google Shape;89;p23"/>
          <p:cNvPicPr preferRelativeResize="0"/>
          <p:nvPr/>
        </p:nvPicPr>
        <p:blipFill rotWithShape="1">
          <a:blip r:embed="rId3">
            <a:alphaModFix/>
          </a:blip>
          <a:srcRect/>
          <a:stretch/>
        </p:blipFill>
        <p:spPr>
          <a:xfrm rot="4956358">
            <a:off x="5559239" y="-1676283"/>
            <a:ext cx="2386824" cy="4381382"/>
          </a:xfrm>
          <a:prstGeom prst="rect">
            <a:avLst/>
          </a:prstGeom>
          <a:noFill/>
          <a:ln>
            <a:noFill/>
          </a:ln>
        </p:spPr>
      </p:pic>
      <p:pic>
        <p:nvPicPr>
          <p:cNvPr id="90" name="Google Shape;90;p23"/>
          <p:cNvPicPr preferRelativeResize="0"/>
          <p:nvPr/>
        </p:nvPicPr>
        <p:blipFill rotWithShape="1">
          <a:blip r:embed="rId4">
            <a:alphaModFix/>
          </a:blip>
          <a:srcRect/>
          <a:stretch/>
        </p:blipFill>
        <p:spPr>
          <a:xfrm rot="-5400000">
            <a:off x="132425" y="2105999"/>
            <a:ext cx="2786538" cy="2161739"/>
          </a:xfrm>
          <a:prstGeom prst="rect">
            <a:avLst/>
          </a:prstGeom>
          <a:noFill/>
          <a:ln>
            <a:noFill/>
          </a:ln>
        </p:spPr>
      </p:pic>
      <p:pic>
        <p:nvPicPr>
          <p:cNvPr id="91" name="Google Shape;91;p23"/>
          <p:cNvPicPr preferRelativeResize="0"/>
          <p:nvPr/>
        </p:nvPicPr>
        <p:blipFill rotWithShape="1">
          <a:blip r:embed="rId5">
            <a:alphaModFix/>
          </a:blip>
          <a:srcRect/>
          <a:stretch/>
        </p:blipFill>
        <p:spPr>
          <a:xfrm rot="-5400000">
            <a:off x="-119786" y="3372335"/>
            <a:ext cx="2058291" cy="1993199"/>
          </a:xfrm>
          <a:prstGeom prst="rect">
            <a:avLst/>
          </a:prstGeom>
          <a:noFill/>
          <a:ln>
            <a:noFill/>
          </a:ln>
        </p:spPr>
      </p:pic>
      <p:pic>
        <p:nvPicPr>
          <p:cNvPr id="92" name="Google Shape;92;p23"/>
          <p:cNvPicPr preferRelativeResize="0"/>
          <p:nvPr/>
        </p:nvPicPr>
        <p:blipFill rotWithShape="1">
          <a:blip r:embed="rId6">
            <a:alphaModFix/>
          </a:blip>
          <a:srcRect/>
          <a:stretch/>
        </p:blipFill>
        <p:spPr>
          <a:xfrm rot="10800000">
            <a:off x="6645600" y="3698050"/>
            <a:ext cx="1840875" cy="1700025"/>
          </a:xfrm>
          <a:prstGeom prst="rect">
            <a:avLst/>
          </a:prstGeom>
          <a:noFill/>
          <a:ln>
            <a:noFill/>
          </a:ln>
        </p:spPr>
      </p:pic>
      <p:pic>
        <p:nvPicPr>
          <p:cNvPr id="93" name="Google Shape;93;p23"/>
          <p:cNvPicPr preferRelativeResize="0"/>
          <p:nvPr/>
        </p:nvPicPr>
        <p:blipFill rotWithShape="1">
          <a:blip r:embed="rId7">
            <a:alphaModFix/>
          </a:blip>
          <a:srcRect/>
          <a:stretch/>
        </p:blipFill>
        <p:spPr>
          <a:xfrm rot="-5400000" flipH="1">
            <a:off x="7220750" y="3593750"/>
            <a:ext cx="1572000" cy="2036650"/>
          </a:xfrm>
          <a:prstGeom prst="rect">
            <a:avLst/>
          </a:prstGeom>
          <a:noFill/>
          <a:ln>
            <a:noFill/>
          </a:ln>
        </p:spPr>
      </p:pic>
      <p:pic>
        <p:nvPicPr>
          <p:cNvPr id="94" name="Google Shape;94;p23"/>
          <p:cNvPicPr preferRelativeResize="0"/>
          <p:nvPr/>
        </p:nvPicPr>
        <p:blipFill rotWithShape="1">
          <a:blip r:embed="rId8">
            <a:alphaModFix/>
          </a:blip>
          <a:srcRect/>
          <a:stretch/>
        </p:blipFill>
        <p:spPr>
          <a:xfrm rot="358732">
            <a:off x="-399179" y="-654803"/>
            <a:ext cx="2002458" cy="4559257"/>
          </a:xfrm>
          <a:prstGeom prst="rect">
            <a:avLst/>
          </a:prstGeom>
          <a:noFill/>
          <a:ln>
            <a:noFill/>
          </a:ln>
        </p:spPr>
      </p:pic>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5"/>
        <p:cNvGrpSpPr/>
        <p:nvPr/>
      </p:nvGrpSpPr>
      <p:grpSpPr>
        <a:xfrm>
          <a:off x="0" y="0"/>
          <a:ext cx="0" cy="0"/>
          <a:chOff x="0" y="0"/>
          <a:chExt cx="0" cy="0"/>
        </a:xfrm>
      </p:grpSpPr>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CUSTOM_6">
    <p:spTree>
      <p:nvGrpSpPr>
        <p:cNvPr id="1" name="Shape 96"/>
        <p:cNvGrpSpPr/>
        <p:nvPr/>
      </p:nvGrpSpPr>
      <p:grpSpPr>
        <a:xfrm>
          <a:off x="0" y="0"/>
          <a:ext cx="0" cy="0"/>
          <a:chOff x="0" y="0"/>
          <a:chExt cx="0" cy="0"/>
        </a:xfrm>
      </p:grpSpPr>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6"/>
        <p:cNvGrpSpPr/>
        <p:nvPr/>
      </p:nvGrpSpPr>
      <p:grpSpPr>
        <a:xfrm>
          <a:off x="0" y="0"/>
          <a:ext cx="0" cy="0"/>
          <a:chOff x="0" y="0"/>
          <a:chExt cx="0" cy="0"/>
        </a:xfrm>
      </p:grpSpPr>
      <p:sp>
        <p:nvSpPr>
          <p:cNvPr id="17" name="Google Shape;17;p15"/>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18" name="Google Shape;18;p15"/>
          <p:cNvSpPr txBox="1">
            <a:spLocks noGrp="1"/>
          </p:cNvSpPr>
          <p:nvPr>
            <p:ph type="title" idx="2"/>
          </p:nvPr>
        </p:nvSpPr>
        <p:spPr>
          <a:xfrm>
            <a:off x="1002333" y="1308750"/>
            <a:ext cx="1936500" cy="637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9" name="Google Shape;19;p15"/>
          <p:cNvSpPr txBox="1">
            <a:spLocks noGrp="1"/>
          </p:cNvSpPr>
          <p:nvPr>
            <p:ph type="title" idx="3"/>
          </p:nvPr>
        </p:nvSpPr>
        <p:spPr>
          <a:xfrm>
            <a:off x="713225" y="1792596"/>
            <a:ext cx="25149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15"/>
          <p:cNvSpPr txBox="1">
            <a:spLocks noGrp="1"/>
          </p:cNvSpPr>
          <p:nvPr>
            <p:ph type="subTitle" idx="1"/>
          </p:nvPr>
        </p:nvSpPr>
        <p:spPr>
          <a:xfrm>
            <a:off x="713225" y="2191724"/>
            <a:ext cx="2514900" cy="637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21" name="Google Shape;21;p15"/>
          <p:cNvSpPr txBox="1">
            <a:spLocks noGrp="1"/>
          </p:cNvSpPr>
          <p:nvPr>
            <p:ph type="title" idx="4"/>
          </p:nvPr>
        </p:nvSpPr>
        <p:spPr>
          <a:xfrm>
            <a:off x="3603694" y="1308750"/>
            <a:ext cx="1936500" cy="637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22" name="Google Shape;22;p15"/>
          <p:cNvSpPr txBox="1">
            <a:spLocks noGrp="1"/>
          </p:cNvSpPr>
          <p:nvPr>
            <p:ph type="title" idx="5"/>
          </p:nvPr>
        </p:nvSpPr>
        <p:spPr>
          <a:xfrm>
            <a:off x="3314587" y="1792596"/>
            <a:ext cx="25149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3" name="Google Shape;23;p15"/>
          <p:cNvSpPr txBox="1">
            <a:spLocks noGrp="1"/>
          </p:cNvSpPr>
          <p:nvPr>
            <p:ph type="subTitle" idx="6"/>
          </p:nvPr>
        </p:nvSpPr>
        <p:spPr>
          <a:xfrm>
            <a:off x="3314590" y="2191724"/>
            <a:ext cx="2514900" cy="637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24" name="Google Shape;24;p15"/>
          <p:cNvSpPr txBox="1">
            <a:spLocks noGrp="1"/>
          </p:cNvSpPr>
          <p:nvPr>
            <p:ph type="title" idx="7"/>
          </p:nvPr>
        </p:nvSpPr>
        <p:spPr>
          <a:xfrm>
            <a:off x="6205058" y="1308750"/>
            <a:ext cx="1936500" cy="637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25" name="Google Shape;25;p15"/>
          <p:cNvSpPr txBox="1">
            <a:spLocks noGrp="1"/>
          </p:cNvSpPr>
          <p:nvPr>
            <p:ph type="title" idx="8"/>
          </p:nvPr>
        </p:nvSpPr>
        <p:spPr>
          <a:xfrm>
            <a:off x="5915950" y="1792597"/>
            <a:ext cx="25149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6" name="Google Shape;26;p15"/>
          <p:cNvSpPr txBox="1">
            <a:spLocks noGrp="1"/>
          </p:cNvSpPr>
          <p:nvPr>
            <p:ph type="subTitle" idx="9"/>
          </p:nvPr>
        </p:nvSpPr>
        <p:spPr>
          <a:xfrm>
            <a:off x="5915954" y="2191724"/>
            <a:ext cx="2514900" cy="637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27" name="Google Shape;27;p15"/>
          <p:cNvSpPr txBox="1">
            <a:spLocks noGrp="1"/>
          </p:cNvSpPr>
          <p:nvPr>
            <p:ph type="title" idx="13"/>
          </p:nvPr>
        </p:nvSpPr>
        <p:spPr>
          <a:xfrm>
            <a:off x="2302991" y="3085020"/>
            <a:ext cx="1936500" cy="637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28" name="Google Shape;28;p15"/>
          <p:cNvSpPr txBox="1">
            <a:spLocks noGrp="1"/>
          </p:cNvSpPr>
          <p:nvPr>
            <p:ph type="title" idx="14"/>
          </p:nvPr>
        </p:nvSpPr>
        <p:spPr>
          <a:xfrm>
            <a:off x="2013874" y="3568867"/>
            <a:ext cx="25149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9" name="Google Shape;29;p15"/>
          <p:cNvSpPr txBox="1">
            <a:spLocks noGrp="1"/>
          </p:cNvSpPr>
          <p:nvPr>
            <p:ph type="subTitle" idx="15"/>
          </p:nvPr>
        </p:nvSpPr>
        <p:spPr>
          <a:xfrm>
            <a:off x="2013863" y="3967993"/>
            <a:ext cx="2514900" cy="637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30" name="Google Shape;30;p15"/>
          <p:cNvSpPr txBox="1">
            <a:spLocks noGrp="1"/>
          </p:cNvSpPr>
          <p:nvPr>
            <p:ph type="title" idx="16"/>
          </p:nvPr>
        </p:nvSpPr>
        <p:spPr>
          <a:xfrm>
            <a:off x="4904286" y="3085020"/>
            <a:ext cx="1936800" cy="637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1" name="Google Shape;31;p15"/>
          <p:cNvSpPr txBox="1">
            <a:spLocks noGrp="1"/>
          </p:cNvSpPr>
          <p:nvPr>
            <p:ph type="title" idx="17"/>
          </p:nvPr>
        </p:nvSpPr>
        <p:spPr>
          <a:xfrm>
            <a:off x="4615140" y="3568867"/>
            <a:ext cx="25149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32" name="Google Shape;32;p15"/>
          <p:cNvSpPr txBox="1">
            <a:spLocks noGrp="1"/>
          </p:cNvSpPr>
          <p:nvPr>
            <p:ph type="subTitle" idx="18"/>
          </p:nvPr>
        </p:nvSpPr>
        <p:spPr>
          <a:xfrm>
            <a:off x="4615137" y="3967993"/>
            <a:ext cx="2514900" cy="637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pic>
        <p:nvPicPr>
          <p:cNvPr id="33" name="Google Shape;33;p15"/>
          <p:cNvPicPr preferRelativeResize="0"/>
          <p:nvPr/>
        </p:nvPicPr>
        <p:blipFill rotWithShape="1">
          <a:blip r:embed="rId2">
            <a:alphaModFix/>
          </a:blip>
          <a:srcRect/>
          <a:stretch/>
        </p:blipFill>
        <p:spPr>
          <a:xfrm rot="395882" flipH="1">
            <a:off x="-158200" y="-709517"/>
            <a:ext cx="1572000" cy="3813267"/>
          </a:xfrm>
          <a:prstGeom prst="rect">
            <a:avLst/>
          </a:prstGeom>
          <a:noFill/>
          <a:ln>
            <a:noFill/>
          </a:ln>
        </p:spPr>
      </p:pic>
      <p:pic>
        <p:nvPicPr>
          <p:cNvPr id="34" name="Google Shape;34;p15"/>
          <p:cNvPicPr preferRelativeResize="0"/>
          <p:nvPr/>
        </p:nvPicPr>
        <p:blipFill rotWithShape="1">
          <a:blip r:embed="rId3">
            <a:alphaModFix/>
          </a:blip>
          <a:srcRect/>
          <a:stretch/>
        </p:blipFill>
        <p:spPr>
          <a:xfrm flipH="1">
            <a:off x="-106925" y="3556777"/>
            <a:ext cx="1187150" cy="1538046"/>
          </a:xfrm>
          <a:prstGeom prst="rect">
            <a:avLst/>
          </a:prstGeom>
          <a:noFill/>
          <a:ln>
            <a:noFill/>
          </a:ln>
        </p:spPr>
      </p:pic>
      <p:pic>
        <p:nvPicPr>
          <p:cNvPr id="35" name="Google Shape;35;p15"/>
          <p:cNvPicPr preferRelativeResize="0"/>
          <p:nvPr/>
        </p:nvPicPr>
        <p:blipFill rotWithShape="1">
          <a:blip r:embed="rId4">
            <a:alphaModFix/>
          </a:blip>
          <a:srcRect/>
          <a:stretch/>
        </p:blipFill>
        <p:spPr>
          <a:xfrm rot="399011">
            <a:off x="8224735" y="801160"/>
            <a:ext cx="1889979" cy="4303181"/>
          </a:xfrm>
          <a:prstGeom prst="rect">
            <a:avLst/>
          </a:prstGeom>
          <a:noFill/>
          <a:ln>
            <a:noFill/>
          </a:ln>
        </p:spPr>
      </p:pic>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ackground 1">
  <p:cSld name="CUSTOM_6_1">
    <p:spTree>
      <p:nvGrpSpPr>
        <p:cNvPr id="1" name="Shape 36"/>
        <p:cNvGrpSpPr/>
        <p:nvPr/>
      </p:nvGrpSpPr>
      <p:grpSpPr>
        <a:xfrm>
          <a:off x="0" y="0"/>
          <a:ext cx="0" cy="0"/>
          <a:chOff x="0" y="0"/>
          <a:chExt cx="0" cy="0"/>
        </a:xfrm>
      </p:grpSpPr>
      <p:pic>
        <p:nvPicPr>
          <p:cNvPr id="37" name="Google Shape;37;p16"/>
          <p:cNvPicPr preferRelativeResize="0"/>
          <p:nvPr/>
        </p:nvPicPr>
        <p:blipFill rotWithShape="1">
          <a:blip r:embed="rId2">
            <a:alphaModFix/>
          </a:blip>
          <a:srcRect/>
          <a:stretch/>
        </p:blipFill>
        <p:spPr>
          <a:xfrm rot="9305281">
            <a:off x="6956225" y="-36025"/>
            <a:ext cx="1924050" cy="4667250"/>
          </a:xfrm>
          <a:prstGeom prst="rect">
            <a:avLst/>
          </a:prstGeom>
          <a:noFill/>
          <a:ln>
            <a:noFill/>
          </a:ln>
        </p:spPr>
      </p:pic>
      <p:pic>
        <p:nvPicPr>
          <p:cNvPr id="38" name="Google Shape;38;p16"/>
          <p:cNvPicPr preferRelativeResize="0"/>
          <p:nvPr/>
        </p:nvPicPr>
        <p:blipFill rotWithShape="1">
          <a:blip r:embed="rId3">
            <a:alphaModFix/>
          </a:blip>
          <a:srcRect/>
          <a:stretch/>
        </p:blipFill>
        <p:spPr>
          <a:xfrm rot="5399999">
            <a:off x="6172375" y="658451"/>
            <a:ext cx="3810950" cy="2732349"/>
          </a:xfrm>
          <a:prstGeom prst="rect">
            <a:avLst/>
          </a:prstGeom>
          <a:noFill/>
          <a:ln>
            <a:noFill/>
          </a:ln>
        </p:spPr>
      </p:pic>
      <p:pic>
        <p:nvPicPr>
          <p:cNvPr id="39" name="Google Shape;39;p16"/>
          <p:cNvPicPr preferRelativeResize="0"/>
          <p:nvPr/>
        </p:nvPicPr>
        <p:blipFill rotWithShape="1">
          <a:blip r:embed="rId4">
            <a:alphaModFix/>
          </a:blip>
          <a:srcRect/>
          <a:stretch/>
        </p:blipFill>
        <p:spPr>
          <a:xfrm rot="-10">
            <a:off x="155678" y="1026170"/>
            <a:ext cx="1774244" cy="4039660"/>
          </a:xfrm>
          <a:prstGeom prst="rect">
            <a:avLst/>
          </a:prstGeom>
          <a:noFill/>
          <a:ln>
            <a:noFill/>
          </a:ln>
        </p:spPr>
      </p:pic>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0"/>
        <p:cNvGrpSpPr/>
        <p:nvPr/>
      </p:nvGrpSpPr>
      <p:grpSpPr>
        <a:xfrm>
          <a:off x="0" y="0"/>
          <a:ext cx="0" cy="0"/>
          <a:chOff x="0" y="0"/>
          <a:chExt cx="0" cy="0"/>
        </a:xfrm>
      </p:grpSpPr>
      <p:sp>
        <p:nvSpPr>
          <p:cNvPr id="41" name="Google Shape;41;p17"/>
          <p:cNvSpPr txBox="1">
            <a:spLocks noGrp="1"/>
          </p:cNvSpPr>
          <p:nvPr>
            <p:ph type="title"/>
          </p:nvPr>
        </p:nvSpPr>
        <p:spPr>
          <a:xfrm>
            <a:off x="2683650" y="1704813"/>
            <a:ext cx="3776700" cy="6492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2" name="Google Shape;42;p17"/>
          <p:cNvSpPr txBox="1">
            <a:spLocks noGrp="1"/>
          </p:cNvSpPr>
          <p:nvPr>
            <p:ph type="subTitle" idx="1"/>
          </p:nvPr>
        </p:nvSpPr>
        <p:spPr>
          <a:xfrm>
            <a:off x="2683500" y="2353900"/>
            <a:ext cx="3777000" cy="14370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pic>
        <p:nvPicPr>
          <p:cNvPr id="43" name="Google Shape;43;p17"/>
          <p:cNvPicPr preferRelativeResize="0"/>
          <p:nvPr/>
        </p:nvPicPr>
        <p:blipFill rotWithShape="1">
          <a:blip r:embed="rId2">
            <a:alphaModFix/>
          </a:blip>
          <a:srcRect/>
          <a:stretch/>
        </p:blipFill>
        <p:spPr>
          <a:xfrm rot="3905281">
            <a:off x="1835275" y="-2291450"/>
            <a:ext cx="1924050" cy="4667250"/>
          </a:xfrm>
          <a:prstGeom prst="rect">
            <a:avLst/>
          </a:prstGeom>
          <a:noFill/>
          <a:ln>
            <a:noFill/>
          </a:ln>
        </p:spPr>
      </p:pic>
      <p:pic>
        <p:nvPicPr>
          <p:cNvPr id="44" name="Google Shape;44;p17"/>
          <p:cNvPicPr preferRelativeResize="0"/>
          <p:nvPr/>
        </p:nvPicPr>
        <p:blipFill rotWithShape="1">
          <a:blip r:embed="rId3">
            <a:alphaModFix/>
          </a:blip>
          <a:srcRect/>
          <a:stretch/>
        </p:blipFill>
        <p:spPr>
          <a:xfrm rot="-1">
            <a:off x="618850" y="-1483600"/>
            <a:ext cx="3810950" cy="2732349"/>
          </a:xfrm>
          <a:prstGeom prst="rect">
            <a:avLst/>
          </a:prstGeom>
          <a:noFill/>
          <a:ln>
            <a:noFill/>
          </a:ln>
        </p:spPr>
      </p:pic>
      <p:pic>
        <p:nvPicPr>
          <p:cNvPr id="45" name="Google Shape;45;p17"/>
          <p:cNvPicPr preferRelativeResize="0"/>
          <p:nvPr/>
        </p:nvPicPr>
        <p:blipFill rotWithShape="1">
          <a:blip r:embed="rId4">
            <a:alphaModFix/>
          </a:blip>
          <a:srcRect/>
          <a:stretch/>
        </p:blipFill>
        <p:spPr>
          <a:xfrm rot="-3282886">
            <a:off x="790253" y="2486470"/>
            <a:ext cx="1774245" cy="4039661"/>
          </a:xfrm>
          <a:prstGeom prst="rect">
            <a:avLst/>
          </a:prstGeom>
          <a:noFill/>
          <a:ln>
            <a:noFill/>
          </a:ln>
        </p:spPr>
      </p:pic>
      <p:pic>
        <p:nvPicPr>
          <p:cNvPr id="46" name="Google Shape;46;p17"/>
          <p:cNvPicPr preferRelativeResize="0"/>
          <p:nvPr/>
        </p:nvPicPr>
        <p:blipFill rotWithShape="1">
          <a:blip r:embed="rId5">
            <a:alphaModFix/>
          </a:blip>
          <a:srcRect/>
          <a:stretch/>
        </p:blipFill>
        <p:spPr>
          <a:xfrm rot="10800000">
            <a:off x="7253475" y="3556568"/>
            <a:ext cx="2504350" cy="1437030"/>
          </a:xfrm>
          <a:prstGeom prst="rect">
            <a:avLst/>
          </a:prstGeom>
          <a:noFill/>
          <a:ln>
            <a:noFill/>
          </a:ln>
        </p:spPr>
      </p:pic>
      <p:pic>
        <p:nvPicPr>
          <p:cNvPr id="47" name="Google Shape;47;p17"/>
          <p:cNvPicPr preferRelativeResize="0"/>
          <p:nvPr/>
        </p:nvPicPr>
        <p:blipFill rotWithShape="1">
          <a:blip r:embed="rId6">
            <a:alphaModFix/>
          </a:blip>
          <a:srcRect/>
          <a:stretch/>
        </p:blipFill>
        <p:spPr>
          <a:xfrm rot="4511836">
            <a:off x="7354915" y="2408773"/>
            <a:ext cx="1697478" cy="1643807"/>
          </a:xfrm>
          <a:prstGeom prst="rect">
            <a:avLst/>
          </a:prstGeom>
          <a:noFill/>
          <a:ln>
            <a:noFill/>
          </a:ln>
        </p:spPr>
      </p:pic>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48"/>
        <p:cNvGrpSpPr/>
        <p:nvPr/>
      </p:nvGrpSpPr>
      <p:grpSpPr>
        <a:xfrm>
          <a:off x="0" y="0"/>
          <a:ext cx="0" cy="0"/>
          <a:chOff x="0" y="0"/>
          <a:chExt cx="0" cy="0"/>
        </a:xfrm>
      </p:grpSpPr>
      <p:sp>
        <p:nvSpPr>
          <p:cNvPr id="49" name="Google Shape;49;p18"/>
          <p:cNvSpPr txBox="1">
            <a:spLocks noGrp="1"/>
          </p:cNvSpPr>
          <p:nvPr>
            <p:ph type="title"/>
          </p:nvPr>
        </p:nvSpPr>
        <p:spPr>
          <a:xfrm>
            <a:off x="909400" y="2330175"/>
            <a:ext cx="21696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50" name="Google Shape;50;p18"/>
          <p:cNvSpPr txBox="1">
            <a:spLocks noGrp="1"/>
          </p:cNvSpPr>
          <p:nvPr>
            <p:ph type="subTitle" idx="1"/>
          </p:nvPr>
        </p:nvSpPr>
        <p:spPr>
          <a:xfrm>
            <a:off x="909400" y="2720558"/>
            <a:ext cx="2169600" cy="885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51" name="Google Shape;51;p18"/>
          <p:cNvSpPr txBox="1">
            <a:spLocks noGrp="1"/>
          </p:cNvSpPr>
          <p:nvPr>
            <p:ph type="title" idx="2"/>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52" name="Google Shape;52;p18"/>
          <p:cNvSpPr txBox="1">
            <a:spLocks noGrp="1"/>
          </p:cNvSpPr>
          <p:nvPr>
            <p:ph type="title" idx="3"/>
          </p:nvPr>
        </p:nvSpPr>
        <p:spPr>
          <a:xfrm>
            <a:off x="3487101" y="2330175"/>
            <a:ext cx="21696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53" name="Google Shape;53;p18"/>
          <p:cNvSpPr txBox="1">
            <a:spLocks noGrp="1"/>
          </p:cNvSpPr>
          <p:nvPr>
            <p:ph type="subTitle" idx="4"/>
          </p:nvPr>
        </p:nvSpPr>
        <p:spPr>
          <a:xfrm>
            <a:off x="3487100" y="2720558"/>
            <a:ext cx="2169600" cy="885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54" name="Google Shape;54;p18"/>
          <p:cNvSpPr txBox="1">
            <a:spLocks noGrp="1"/>
          </p:cNvSpPr>
          <p:nvPr>
            <p:ph type="title" idx="5"/>
          </p:nvPr>
        </p:nvSpPr>
        <p:spPr>
          <a:xfrm>
            <a:off x="6064802" y="2330175"/>
            <a:ext cx="2169600" cy="57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2400"/>
              <a:buNone/>
              <a:defRPr sz="22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55" name="Google Shape;55;p18"/>
          <p:cNvSpPr txBox="1">
            <a:spLocks noGrp="1"/>
          </p:cNvSpPr>
          <p:nvPr>
            <p:ph type="subTitle" idx="6"/>
          </p:nvPr>
        </p:nvSpPr>
        <p:spPr>
          <a:xfrm>
            <a:off x="6064800" y="2720558"/>
            <a:ext cx="2169600" cy="885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pic>
        <p:nvPicPr>
          <p:cNvPr id="56" name="Google Shape;56;p18"/>
          <p:cNvPicPr preferRelativeResize="0"/>
          <p:nvPr/>
        </p:nvPicPr>
        <p:blipFill rotWithShape="1">
          <a:blip r:embed="rId2">
            <a:alphaModFix/>
          </a:blip>
          <a:srcRect/>
          <a:stretch/>
        </p:blipFill>
        <p:spPr>
          <a:xfrm rot="3546976">
            <a:off x="-485442" y="-893769"/>
            <a:ext cx="1796434" cy="4090188"/>
          </a:xfrm>
          <a:prstGeom prst="rect">
            <a:avLst/>
          </a:prstGeom>
          <a:noFill/>
          <a:ln>
            <a:noFill/>
          </a:ln>
        </p:spPr>
      </p:pic>
      <p:pic>
        <p:nvPicPr>
          <p:cNvPr id="57" name="Google Shape;57;p18"/>
          <p:cNvPicPr preferRelativeResize="0"/>
          <p:nvPr/>
        </p:nvPicPr>
        <p:blipFill rotWithShape="1">
          <a:blip r:embed="rId3">
            <a:alphaModFix/>
          </a:blip>
          <a:srcRect/>
          <a:stretch/>
        </p:blipFill>
        <p:spPr>
          <a:xfrm rot="10800000" flipH="1">
            <a:off x="7789500" y="-310000"/>
            <a:ext cx="1572000" cy="2036650"/>
          </a:xfrm>
          <a:prstGeom prst="rect">
            <a:avLst/>
          </a:prstGeom>
          <a:noFill/>
          <a:ln>
            <a:noFill/>
          </a:ln>
        </p:spPr>
      </p:pic>
      <p:pic>
        <p:nvPicPr>
          <p:cNvPr id="58" name="Google Shape;58;p18"/>
          <p:cNvPicPr preferRelativeResize="0"/>
          <p:nvPr/>
        </p:nvPicPr>
        <p:blipFill rotWithShape="1">
          <a:blip r:embed="rId4">
            <a:alphaModFix/>
          </a:blip>
          <a:srcRect/>
          <a:stretch/>
        </p:blipFill>
        <p:spPr>
          <a:xfrm rot="-5400000">
            <a:off x="2031350" y="3095450"/>
            <a:ext cx="1724400" cy="4182900"/>
          </a:xfrm>
          <a:prstGeom prst="rect">
            <a:avLst/>
          </a:prstGeom>
          <a:noFill/>
          <a:ln>
            <a:noFill/>
          </a:ln>
        </p:spPr>
      </p:pic>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p:cSld name="CUSTOM_4">
    <p:spTree>
      <p:nvGrpSpPr>
        <p:cNvPr id="1" name="Shape 59"/>
        <p:cNvGrpSpPr/>
        <p:nvPr/>
      </p:nvGrpSpPr>
      <p:grpSpPr>
        <a:xfrm>
          <a:off x="0" y="0"/>
          <a:ext cx="0" cy="0"/>
          <a:chOff x="0" y="0"/>
          <a:chExt cx="0" cy="0"/>
        </a:xfrm>
      </p:grpSpPr>
      <p:sp>
        <p:nvSpPr>
          <p:cNvPr id="60" name="Google Shape;60;p19"/>
          <p:cNvSpPr txBox="1">
            <a:spLocks noGrp="1"/>
          </p:cNvSpPr>
          <p:nvPr>
            <p:ph type="subTitle" idx="1"/>
          </p:nvPr>
        </p:nvSpPr>
        <p:spPr>
          <a:xfrm>
            <a:off x="2640050" y="2283675"/>
            <a:ext cx="3863700" cy="1388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1600"/>
              <a:buNone/>
              <a:defRPr/>
            </a:lvl1pPr>
            <a:lvl2pPr lvl="1" algn="l">
              <a:lnSpc>
                <a:spcPct val="100000"/>
              </a:lnSpc>
              <a:spcBef>
                <a:spcPts val="0"/>
              </a:spcBef>
              <a:spcAft>
                <a:spcPts val="0"/>
              </a:spcAft>
              <a:buSzPts val="1600"/>
              <a:buNone/>
              <a:defRPr/>
            </a:lvl2pPr>
            <a:lvl3pPr lvl="2" algn="l">
              <a:lnSpc>
                <a:spcPct val="100000"/>
              </a:lnSpc>
              <a:spcBef>
                <a:spcPts val="0"/>
              </a:spcBef>
              <a:spcAft>
                <a:spcPts val="0"/>
              </a:spcAft>
              <a:buSzPts val="1600"/>
              <a:buNone/>
              <a:defRPr/>
            </a:lvl3pPr>
            <a:lvl4pPr lvl="3" algn="l">
              <a:lnSpc>
                <a:spcPct val="100000"/>
              </a:lnSpc>
              <a:spcBef>
                <a:spcPts val="0"/>
              </a:spcBef>
              <a:spcAft>
                <a:spcPts val="0"/>
              </a:spcAft>
              <a:buSzPts val="1600"/>
              <a:buNone/>
              <a:defRPr/>
            </a:lvl4pPr>
            <a:lvl5pPr lvl="4" algn="l">
              <a:lnSpc>
                <a:spcPct val="100000"/>
              </a:lnSpc>
              <a:spcBef>
                <a:spcPts val="0"/>
              </a:spcBef>
              <a:spcAft>
                <a:spcPts val="0"/>
              </a:spcAft>
              <a:buSzPts val="1600"/>
              <a:buNone/>
              <a:defRPr/>
            </a:lvl5pPr>
            <a:lvl6pPr lvl="5" algn="l">
              <a:lnSpc>
                <a:spcPct val="100000"/>
              </a:lnSpc>
              <a:spcBef>
                <a:spcPts val="0"/>
              </a:spcBef>
              <a:spcAft>
                <a:spcPts val="0"/>
              </a:spcAft>
              <a:buSzPts val="1600"/>
              <a:buNone/>
              <a:defRPr/>
            </a:lvl6pPr>
            <a:lvl7pPr lvl="6" algn="l">
              <a:lnSpc>
                <a:spcPct val="100000"/>
              </a:lnSpc>
              <a:spcBef>
                <a:spcPts val="0"/>
              </a:spcBef>
              <a:spcAft>
                <a:spcPts val="0"/>
              </a:spcAft>
              <a:buSzPts val="1600"/>
              <a:buNone/>
              <a:defRPr/>
            </a:lvl7pPr>
            <a:lvl8pPr lvl="7" algn="l">
              <a:lnSpc>
                <a:spcPct val="100000"/>
              </a:lnSpc>
              <a:spcBef>
                <a:spcPts val="0"/>
              </a:spcBef>
              <a:spcAft>
                <a:spcPts val="0"/>
              </a:spcAft>
              <a:buSzPts val="1600"/>
              <a:buNone/>
              <a:defRPr/>
            </a:lvl8pPr>
            <a:lvl9pPr lvl="8" algn="l">
              <a:lnSpc>
                <a:spcPct val="100000"/>
              </a:lnSpc>
              <a:spcBef>
                <a:spcPts val="0"/>
              </a:spcBef>
              <a:spcAft>
                <a:spcPts val="0"/>
              </a:spcAft>
              <a:buSzPts val="1600"/>
              <a:buNone/>
              <a:defRPr/>
            </a:lvl9pPr>
          </a:lstStyle>
          <a:p>
            <a:endParaRPr/>
          </a:p>
        </p:txBody>
      </p:sp>
      <p:sp>
        <p:nvSpPr>
          <p:cNvPr id="61" name="Google Shape;61;p19"/>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pic>
        <p:nvPicPr>
          <p:cNvPr id="62" name="Google Shape;62;p19"/>
          <p:cNvPicPr preferRelativeResize="0"/>
          <p:nvPr/>
        </p:nvPicPr>
        <p:blipFill rotWithShape="1">
          <a:blip r:embed="rId2">
            <a:alphaModFix/>
          </a:blip>
          <a:srcRect/>
          <a:stretch/>
        </p:blipFill>
        <p:spPr>
          <a:xfrm rot="-3883295" flipH="1">
            <a:off x="183142" y="3147922"/>
            <a:ext cx="2309974" cy="1325469"/>
          </a:xfrm>
          <a:prstGeom prst="rect">
            <a:avLst/>
          </a:prstGeom>
          <a:noFill/>
          <a:ln>
            <a:noFill/>
          </a:ln>
        </p:spPr>
      </p:pic>
      <p:pic>
        <p:nvPicPr>
          <p:cNvPr id="63" name="Google Shape;63;p19"/>
          <p:cNvPicPr preferRelativeResize="0"/>
          <p:nvPr/>
        </p:nvPicPr>
        <p:blipFill rotWithShape="1">
          <a:blip r:embed="rId3">
            <a:alphaModFix/>
          </a:blip>
          <a:srcRect/>
          <a:stretch/>
        </p:blipFill>
        <p:spPr>
          <a:xfrm flipH="1">
            <a:off x="83624" y="1801283"/>
            <a:ext cx="1655192" cy="1602859"/>
          </a:xfrm>
          <a:prstGeom prst="rect">
            <a:avLst/>
          </a:prstGeom>
          <a:noFill/>
          <a:ln>
            <a:noFill/>
          </a:ln>
        </p:spPr>
      </p:pic>
      <p:pic>
        <p:nvPicPr>
          <p:cNvPr id="64" name="Google Shape;64;p19"/>
          <p:cNvPicPr preferRelativeResize="0"/>
          <p:nvPr/>
        </p:nvPicPr>
        <p:blipFill rotWithShape="1">
          <a:blip r:embed="rId4">
            <a:alphaModFix/>
          </a:blip>
          <a:srcRect/>
          <a:stretch/>
        </p:blipFill>
        <p:spPr>
          <a:xfrm rot="1639246" flipH="1">
            <a:off x="-112326" y="-148575"/>
            <a:ext cx="1733751" cy="3947450"/>
          </a:xfrm>
          <a:prstGeom prst="rect">
            <a:avLst/>
          </a:prstGeom>
          <a:noFill/>
          <a:ln>
            <a:noFill/>
          </a:ln>
        </p:spPr>
      </p:pic>
      <p:pic>
        <p:nvPicPr>
          <p:cNvPr id="65" name="Google Shape;65;p19"/>
          <p:cNvPicPr preferRelativeResize="0"/>
          <p:nvPr/>
        </p:nvPicPr>
        <p:blipFill rotWithShape="1">
          <a:blip r:embed="rId5">
            <a:alphaModFix/>
          </a:blip>
          <a:srcRect/>
          <a:stretch/>
        </p:blipFill>
        <p:spPr>
          <a:xfrm rot="6057767" flipH="1">
            <a:off x="7202025" y="1933876"/>
            <a:ext cx="1840875" cy="1700025"/>
          </a:xfrm>
          <a:prstGeom prst="rect">
            <a:avLst/>
          </a:prstGeom>
          <a:noFill/>
          <a:ln>
            <a:noFill/>
          </a:ln>
        </p:spPr>
      </p:pic>
      <p:pic>
        <p:nvPicPr>
          <p:cNvPr id="66" name="Google Shape;66;p19"/>
          <p:cNvPicPr preferRelativeResize="0"/>
          <p:nvPr/>
        </p:nvPicPr>
        <p:blipFill rotWithShape="1">
          <a:blip r:embed="rId6">
            <a:alphaModFix/>
          </a:blip>
          <a:srcRect/>
          <a:stretch/>
        </p:blipFill>
        <p:spPr>
          <a:xfrm>
            <a:off x="6602325" y="1217667"/>
            <a:ext cx="2386824" cy="4381382"/>
          </a:xfrm>
          <a:prstGeom prst="rect">
            <a:avLst/>
          </a:prstGeom>
          <a:noFill/>
          <a:ln>
            <a:noFill/>
          </a:ln>
        </p:spPr>
      </p:pic>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7"/>
        <p:cNvGrpSpPr/>
        <p:nvPr/>
      </p:nvGrpSpPr>
      <p:grpSpPr>
        <a:xfrm>
          <a:off x="0" y="0"/>
          <a:ext cx="0" cy="0"/>
          <a:chOff x="0" y="0"/>
          <a:chExt cx="0" cy="0"/>
        </a:xfrm>
      </p:grpSpPr>
      <p:sp>
        <p:nvSpPr>
          <p:cNvPr id="68" name="Google Shape;68;p20"/>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pic>
        <p:nvPicPr>
          <p:cNvPr id="69" name="Google Shape;69;p20"/>
          <p:cNvPicPr preferRelativeResize="0"/>
          <p:nvPr/>
        </p:nvPicPr>
        <p:blipFill rotWithShape="1">
          <a:blip r:embed="rId2">
            <a:alphaModFix/>
          </a:blip>
          <a:srcRect/>
          <a:stretch/>
        </p:blipFill>
        <p:spPr>
          <a:xfrm rot="7597377">
            <a:off x="-1389774" y="772793"/>
            <a:ext cx="2386824" cy="4381382"/>
          </a:xfrm>
          <a:prstGeom prst="rect">
            <a:avLst/>
          </a:prstGeom>
          <a:noFill/>
          <a:ln>
            <a:noFill/>
          </a:ln>
        </p:spPr>
      </p:pic>
      <p:pic>
        <p:nvPicPr>
          <p:cNvPr id="70" name="Google Shape;70;p20"/>
          <p:cNvPicPr preferRelativeResize="0"/>
          <p:nvPr/>
        </p:nvPicPr>
        <p:blipFill rotWithShape="1">
          <a:blip r:embed="rId3">
            <a:alphaModFix/>
          </a:blip>
          <a:srcRect/>
          <a:stretch/>
        </p:blipFill>
        <p:spPr>
          <a:xfrm rot="-5400000">
            <a:off x="531525" y="-1746625"/>
            <a:ext cx="1446050" cy="3292450"/>
          </a:xfrm>
          <a:prstGeom prst="rect">
            <a:avLst/>
          </a:prstGeom>
          <a:noFill/>
          <a:ln>
            <a:noFill/>
          </a:ln>
        </p:spPr>
      </p:pic>
      <p:pic>
        <p:nvPicPr>
          <p:cNvPr id="71" name="Google Shape;71;p20"/>
          <p:cNvPicPr preferRelativeResize="0"/>
          <p:nvPr/>
        </p:nvPicPr>
        <p:blipFill rotWithShape="1">
          <a:blip r:embed="rId4">
            <a:alphaModFix/>
          </a:blip>
          <a:srcRect/>
          <a:stretch/>
        </p:blipFill>
        <p:spPr>
          <a:xfrm>
            <a:off x="8180900" y="-333175"/>
            <a:ext cx="1730375" cy="1597975"/>
          </a:xfrm>
          <a:prstGeom prst="rect">
            <a:avLst/>
          </a:prstGeom>
          <a:noFill/>
          <a:ln>
            <a:noFill/>
          </a:ln>
        </p:spPr>
      </p:pic>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2">
  <p:cSld name="CUSTOM_3_1">
    <p:spTree>
      <p:nvGrpSpPr>
        <p:cNvPr id="1" name="Shape 72"/>
        <p:cNvGrpSpPr/>
        <p:nvPr/>
      </p:nvGrpSpPr>
      <p:grpSpPr>
        <a:xfrm>
          <a:off x="0" y="0"/>
          <a:ext cx="0" cy="0"/>
          <a:chOff x="0" y="0"/>
          <a:chExt cx="0" cy="0"/>
        </a:xfrm>
      </p:grpSpPr>
      <p:sp>
        <p:nvSpPr>
          <p:cNvPr id="73" name="Google Shape;73;p21"/>
          <p:cNvSpPr txBox="1">
            <a:spLocks noGrp="1"/>
          </p:cNvSpPr>
          <p:nvPr>
            <p:ph type="subTitle" idx="1"/>
          </p:nvPr>
        </p:nvSpPr>
        <p:spPr>
          <a:xfrm>
            <a:off x="727575" y="2064075"/>
            <a:ext cx="3672300" cy="202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600"/>
              <a:buChar char="●"/>
              <a:defRPr/>
            </a:lvl1pPr>
            <a:lvl2pPr lvl="1" algn="l">
              <a:lnSpc>
                <a:spcPct val="100000"/>
              </a:lnSpc>
              <a:spcBef>
                <a:spcPts val="0"/>
              </a:spcBef>
              <a:spcAft>
                <a:spcPts val="0"/>
              </a:spcAft>
              <a:buSzPts val="1600"/>
              <a:buChar char="○"/>
              <a:defRPr/>
            </a:lvl2pPr>
            <a:lvl3pPr lvl="2" algn="l">
              <a:lnSpc>
                <a:spcPct val="100000"/>
              </a:lnSpc>
              <a:spcBef>
                <a:spcPts val="0"/>
              </a:spcBef>
              <a:spcAft>
                <a:spcPts val="0"/>
              </a:spcAft>
              <a:buSzPts val="1600"/>
              <a:buChar char="■"/>
              <a:defRPr/>
            </a:lvl3pPr>
            <a:lvl4pPr lvl="3" algn="l">
              <a:lnSpc>
                <a:spcPct val="100000"/>
              </a:lnSpc>
              <a:spcBef>
                <a:spcPts val="0"/>
              </a:spcBef>
              <a:spcAft>
                <a:spcPts val="0"/>
              </a:spcAft>
              <a:buSzPts val="1600"/>
              <a:buChar char="●"/>
              <a:defRPr/>
            </a:lvl4pPr>
            <a:lvl5pPr lvl="4" algn="l">
              <a:lnSpc>
                <a:spcPct val="100000"/>
              </a:lnSpc>
              <a:spcBef>
                <a:spcPts val="0"/>
              </a:spcBef>
              <a:spcAft>
                <a:spcPts val="0"/>
              </a:spcAft>
              <a:buSzPts val="1600"/>
              <a:buChar char="○"/>
              <a:defRPr/>
            </a:lvl5pPr>
            <a:lvl6pPr lvl="5" algn="l">
              <a:lnSpc>
                <a:spcPct val="100000"/>
              </a:lnSpc>
              <a:spcBef>
                <a:spcPts val="0"/>
              </a:spcBef>
              <a:spcAft>
                <a:spcPts val="0"/>
              </a:spcAft>
              <a:buSzPts val="1600"/>
              <a:buChar char="■"/>
              <a:defRPr/>
            </a:lvl6pPr>
            <a:lvl7pPr lvl="6" algn="l">
              <a:lnSpc>
                <a:spcPct val="100000"/>
              </a:lnSpc>
              <a:spcBef>
                <a:spcPts val="0"/>
              </a:spcBef>
              <a:spcAft>
                <a:spcPts val="0"/>
              </a:spcAft>
              <a:buSzPts val="1600"/>
              <a:buChar char="●"/>
              <a:defRPr/>
            </a:lvl7pPr>
            <a:lvl8pPr lvl="7" algn="l">
              <a:lnSpc>
                <a:spcPct val="100000"/>
              </a:lnSpc>
              <a:spcBef>
                <a:spcPts val="0"/>
              </a:spcBef>
              <a:spcAft>
                <a:spcPts val="0"/>
              </a:spcAft>
              <a:buSzPts val="1600"/>
              <a:buChar char="○"/>
              <a:defRPr/>
            </a:lvl8pPr>
            <a:lvl9pPr lvl="8" algn="l">
              <a:lnSpc>
                <a:spcPct val="100000"/>
              </a:lnSpc>
              <a:spcBef>
                <a:spcPts val="0"/>
              </a:spcBef>
              <a:spcAft>
                <a:spcPts val="0"/>
              </a:spcAft>
              <a:buSzPts val="1600"/>
              <a:buChar char="■"/>
              <a:defRPr/>
            </a:lvl9pPr>
          </a:lstStyle>
          <a:p>
            <a:endParaRPr/>
          </a:p>
        </p:txBody>
      </p:sp>
      <p:sp>
        <p:nvSpPr>
          <p:cNvPr id="74" name="Google Shape;74;p2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a:lvl1pPr>
            <a:lvl2pPr lvl="1" algn="ctr">
              <a:lnSpc>
                <a:spcPct val="100000"/>
              </a:lnSpc>
              <a:spcBef>
                <a:spcPts val="0"/>
              </a:spcBef>
              <a:spcAft>
                <a:spcPts val="0"/>
              </a:spcAft>
              <a:buSzPts val="2800"/>
              <a:buNone/>
              <a:defRPr/>
            </a:lvl2pPr>
            <a:lvl3pPr lvl="2" algn="ctr">
              <a:lnSpc>
                <a:spcPct val="100000"/>
              </a:lnSpc>
              <a:spcBef>
                <a:spcPts val="0"/>
              </a:spcBef>
              <a:spcAft>
                <a:spcPts val="0"/>
              </a:spcAft>
              <a:buSzPts val="2800"/>
              <a:buNone/>
              <a:defRPr/>
            </a:lvl3pPr>
            <a:lvl4pPr lvl="3" algn="ctr">
              <a:lnSpc>
                <a:spcPct val="100000"/>
              </a:lnSpc>
              <a:spcBef>
                <a:spcPts val="0"/>
              </a:spcBef>
              <a:spcAft>
                <a:spcPts val="0"/>
              </a:spcAft>
              <a:buSzPts val="2800"/>
              <a:buNone/>
              <a:defRPr/>
            </a:lvl4pPr>
            <a:lvl5pPr lvl="4" algn="ctr">
              <a:lnSpc>
                <a:spcPct val="100000"/>
              </a:lnSpc>
              <a:spcBef>
                <a:spcPts val="0"/>
              </a:spcBef>
              <a:spcAft>
                <a:spcPts val="0"/>
              </a:spcAft>
              <a:buSzPts val="2800"/>
              <a:buNone/>
              <a:defRPr/>
            </a:lvl5pPr>
            <a:lvl6pPr lvl="5" algn="ctr">
              <a:lnSpc>
                <a:spcPct val="100000"/>
              </a:lnSpc>
              <a:spcBef>
                <a:spcPts val="0"/>
              </a:spcBef>
              <a:spcAft>
                <a:spcPts val="0"/>
              </a:spcAft>
              <a:buSzPts val="2800"/>
              <a:buNone/>
              <a:defRPr/>
            </a:lvl6pPr>
            <a:lvl7pPr lvl="6" algn="ctr">
              <a:lnSpc>
                <a:spcPct val="100000"/>
              </a:lnSpc>
              <a:spcBef>
                <a:spcPts val="0"/>
              </a:spcBef>
              <a:spcAft>
                <a:spcPts val="0"/>
              </a:spcAft>
              <a:buSzPts val="2800"/>
              <a:buNone/>
              <a:defRPr/>
            </a:lvl7pPr>
            <a:lvl8pPr lvl="7" algn="ctr">
              <a:lnSpc>
                <a:spcPct val="100000"/>
              </a:lnSpc>
              <a:spcBef>
                <a:spcPts val="0"/>
              </a:spcBef>
              <a:spcAft>
                <a:spcPts val="0"/>
              </a:spcAft>
              <a:buSzPts val="2800"/>
              <a:buNone/>
              <a:defRPr/>
            </a:lvl8pPr>
            <a:lvl9pPr lvl="8" algn="ctr">
              <a:lnSpc>
                <a:spcPct val="100000"/>
              </a:lnSpc>
              <a:spcBef>
                <a:spcPts val="0"/>
              </a:spcBef>
              <a:spcAft>
                <a:spcPts val="0"/>
              </a:spcAft>
              <a:buSzPts val="2800"/>
              <a:buNone/>
              <a:defRPr/>
            </a:lvl9pPr>
          </a:lstStyle>
          <a:p>
            <a:endParaRPr/>
          </a:p>
        </p:txBody>
      </p:sp>
      <p:sp>
        <p:nvSpPr>
          <p:cNvPr id="75" name="Google Shape;75;p21"/>
          <p:cNvSpPr txBox="1">
            <a:spLocks noGrp="1"/>
          </p:cNvSpPr>
          <p:nvPr>
            <p:ph type="subTitle" idx="2"/>
          </p:nvPr>
        </p:nvSpPr>
        <p:spPr>
          <a:xfrm>
            <a:off x="4729750" y="2064075"/>
            <a:ext cx="3701100" cy="202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1600"/>
              <a:buChar char="●"/>
              <a:defRPr/>
            </a:lvl1pPr>
            <a:lvl2pPr lvl="1" algn="l">
              <a:lnSpc>
                <a:spcPct val="100000"/>
              </a:lnSpc>
              <a:spcBef>
                <a:spcPts val="0"/>
              </a:spcBef>
              <a:spcAft>
                <a:spcPts val="0"/>
              </a:spcAft>
              <a:buSzPts val="1600"/>
              <a:buChar char="○"/>
              <a:defRPr/>
            </a:lvl2pPr>
            <a:lvl3pPr lvl="2" algn="l">
              <a:lnSpc>
                <a:spcPct val="100000"/>
              </a:lnSpc>
              <a:spcBef>
                <a:spcPts val="0"/>
              </a:spcBef>
              <a:spcAft>
                <a:spcPts val="0"/>
              </a:spcAft>
              <a:buSzPts val="1600"/>
              <a:buChar char="■"/>
              <a:defRPr/>
            </a:lvl3pPr>
            <a:lvl4pPr lvl="3" algn="l">
              <a:lnSpc>
                <a:spcPct val="100000"/>
              </a:lnSpc>
              <a:spcBef>
                <a:spcPts val="0"/>
              </a:spcBef>
              <a:spcAft>
                <a:spcPts val="0"/>
              </a:spcAft>
              <a:buSzPts val="1600"/>
              <a:buChar char="●"/>
              <a:defRPr/>
            </a:lvl4pPr>
            <a:lvl5pPr lvl="4" algn="l">
              <a:lnSpc>
                <a:spcPct val="100000"/>
              </a:lnSpc>
              <a:spcBef>
                <a:spcPts val="0"/>
              </a:spcBef>
              <a:spcAft>
                <a:spcPts val="0"/>
              </a:spcAft>
              <a:buSzPts val="1600"/>
              <a:buChar char="○"/>
              <a:defRPr/>
            </a:lvl5pPr>
            <a:lvl6pPr lvl="5" algn="l">
              <a:lnSpc>
                <a:spcPct val="100000"/>
              </a:lnSpc>
              <a:spcBef>
                <a:spcPts val="0"/>
              </a:spcBef>
              <a:spcAft>
                <a:spcPts val="0"/>
              </a:spcAft>
              <a:buSzPts val="1600"/>
              <a:buChar char="■"/>
              <a:defRPr/>
            </a:lvl6pPr>
            <a:lvl7pPr lvl="6" algn="l">
              <a:lnSpc>
                <a:spcPct val="100000"/>
              </a:lnSpc>
              <a:spcBef>
                <a:spcPts val="0"/>
              </a:spcBef>
              <a:spcAft>
                <a:spcPts val="0"/>
              </a:spcAft>
              <a:buSzPts val="1600"/>
              <a:buChar char="●"/>
              <a:defRPr/>
            </a:lvl7pPr>
            <a:lvl8pPr lvl="7" algn="l">
              <a:lnSpc>
                <a:spcPct val="100000"/>
              </a:lnSpc>
              <a:spcBef>
                <a:spcPts val="0"/>
              </a:spcBef>
              <a:spcAft>
                <a:spcPts val="0"/>
              </a:spcAft>
              <a:buSzPts val="1600"/>
              <a:buChar char="○"/>
              <a:defRPr/>
            </a:lvl8pPr>
            <a:lvl9pPr lvl="8" algn="l">
              <a:lnSpc>
                <a:spcPct val="100000"/>
              </a:lnSpc>
              <a:spcBef>
                <a:spcPts val="0"/>
              </a:spcBef>
              <a:spcAft>
                <a:spcPts val="0"/>
              </a:spcAft>
              <a:buSzPts val="1600"/>
              <a:buChar char="■"/>
              <a:defRPr/>
            </a:lvl9pPr>
          </a:lstStyle>
          <a:p>
            <a:endParaRPr/>
          </a:p>
        </p:txBody>
      </p:sp>
      <p:pic>
        <p:nvPicPr>
          <p:cNvPr id="76" name="Google Shape;76;p21"/>
          <p:cNvPicPr preferRelativeResize="0"/>
          <p:nvPr/>
        </p:nvPicPr>
        <p:blipFill rotWithShape="1">
          <a:blip r:embed="rId2">
            <a:alphaModFix/>
          </a:blip>
          <a:srcRect/>
          <a:stretch/>
        </p:blipFill>
        <p:spPr>
          <a:xfrm rot="10800000">
            <a:off x="-698700" y="376250"/>
            <a:ext cx="1812850" cy="1406350"/>
          </a:xfrm>
          <a:prstGeom prst="rect">
            <a:avLst/>
          </a:prstGeom>
          <a:noFill/>
          <a:ln>
            <a:noFill/>
          </a:ln>
        </p:spPr>
      </p:pic>
      <p:pic>
        <p:nvPicPr>
          <p:cNvPr id="77" name="Google Shape;77;p21"/>
          <p:cNvPicPr preferRelativeResize="0"/>
          <p:nvPr/>
        </p:nvPicPr>
        <p:blipFill rotWithShape="1">
          <a:blip r:embed="rId3">
            <a:alphaModFix/>
          </a:blip>
          <a:srcRect/>
          <a:stretch/>
        </p:blipFill>
        <p:spPr>
          <a:xfrm rot="10800000" flipH="1">
            <a:off x="8093575" y="70425"/>
            <a:ext cx="1209425" cy="1566900"/>
          </a:xfrm>
          <a:prstGeom prst="rect">
            <a:avLst/>
          </a:prstGeom>
          <a:noFill/>
          <a:ln>
            <a:noFill/>
          </a:ln>
        </p:spPr>
      </p:pic>
      <p:pic>
        <p:nvPicPr>
          <p:cNvPr id="78" name="Google Shape;78;p21"/>
          <p:cNvPicPr preferRelativeResize="0"/>
          <p:nvPr/>
        </p:nvPicPr>
        <p:blipFill rotWithShape="1">
          <a:blip r:embed="rId4">
            <a:alphaModFix/>
          </a:blip>
          <a:srcRect/>
          <a:stretch/>
        </p:blipFill>
        <p:spPr>
          <a:xfrm rot="5400007">
            <a:off x="2889925" y="3276801"/>
            <a:ext cx="1271700" cy="3084848"/>
          </a:xfrm>
          <a:prstGeom prst="rect">
            <a:avLst/>
          </a:prstGeom>
          <a:noFill/>
          <a:ln>
            <a:noFill/>
          </a:ln>
        </p:spPr>
      </p:pic>
      <p:pic>
        <p:nvPicPr>
          <p:cNvPr id="79" name="Google Shape;79;p21"/>
          <p:cNvPicPr preferRelativeResize="0"/>
          <p:nvPr/>
        </p:nvPicPr>
        <p:blipFill rotWithShape="1">
          <a:blip r:embed="rId5">
            <a:alphaModFix/>
          </a:blip>
          <a:srcRect/>
          <a:stretch/>
        </p:blipFill>
        <p:spPr>
          <a:xfrm rot="-5400008">
            <a:off x="4467345" y="3044473"/>
            <a:ext cx="2002458" cy="4559254"/>
          </a:xfrm>
          <a:prstGeom prst="rect">
            <a:avLst/>
          </a:prstGeom>
          <a:noFill/>
          <a:ln>
            <a:noFill/>
          </a:ln>
        </p:spPr>
      </p:pic>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0"/>
        <p:cNvGrpSpPr/>
        <p:nvPr/>
      </p:nvGrpSpPr>
      <p:grpSpPr>
        <a:xfrm>
          <a:off x="0" y="0"/>
          <a:ext cx="0" cy="0"/>
          <a:chOff x="0" y="0"/>
          <a:chExt cx="0" cy="0"/>
        </a:xfrm>
      </p:grpSpPr>
      <p:sp>
        <p:nvSpPr>
          <p:cNvPr id="81" name="Google Shape;81;p22"/>
          <p:cNvSpPr txBox="1">
            <a:spLocks noGrp="1"/>
          </p:cNvSpPr>
          <p:nvPr>
            <p:ph type="title"/>
          </p:nvPr>
        </p:nvSpPr>
        <p:spPr>
          <a:xfrm>
            <a:off x="2510100" y="1428750"/>
            <a:ext cx="4123800" cy="2286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60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pic>
        <p:nvPicPr>
          <p:cNvPr id="82" name="Google Shape;82;p22"/>
          <p:cNvPicPr preferRelativeResize="0"/>
          <p:nvPr/>
        </p:nvPicPr>
        <p:blipFill rotWithShape="1">
          <a:blip r:embed="rId2">
            <a:alphaModFix/>
          </a:blip>
          <a:srcRect/>
          <a:stretch/>
        </p:blipFill>
        <p:spPr>
          <a:xfrm rot="5400000">
            <a:off x="4841551" y="-1829283"/>
            <a:ext cx="2386824" cy="4381382"/>
          </a:xfrm>
          <a:prstGeom prst="rect">
            <a:avLst/>
          </a:prstGeom>
          <a:noFill/>
          <a:ln>
            <a:noFill/>
          </a:ln>
        </p:spPr>
      </p:pic>
      <p:pic>
        <p:nvPicPr>
          <p:cNvPr id="83" name="Google Shape;83;p22"/>
          <p:cNvPicPr preferRelativeResize="0"/>
          <p:nvPr/>
        </p:nvPicPr>
        <p:blipFill rotWithShape="1">
          <a:blip r:embed="rId3">
            <a:alphaModFix/>
          </a:blip>
          <a:srcRect/>
          <a:stretch/>
        </p:blipFill>
        <p:spPr>
          <a:xfrm rot="-665181">
            <a:off x="3700" y="-621650"/>
            <a:ext cx="1924050" cy="4667250"/>
          </a:xfrm>
          <a:prstGeom prst="rect">
            <a:avLst/>
          </a:prstGeom>
          <a:noFill/>
          <a:ln>
            <a:noFill/>
          </a:ln>
        </p:spPr>
      </p:pic>
      <p:pic>
        <p:nvPicPr>
          <p:cNvPr id="84" name="Google Shape;84;p22"/>
          <p:cNvPicPr preferRelativeResize="0"/>
          <p:nvPr/>
        </p:nvPicPr>
        <p:blipFill rotWithShape="1">
          <a:blip r:embed="rId4">
            <a:alphaModFix/>
          </a:blip>
          <a:srcRect/>
          <a:stretch/>
        </p:blipFill>
        <p:spPr>
          <a:xfrm rot="-1639250">
            <a:off x="563096" y="1270047"/>
            <a:ext cx="2002458" cy="4559255"/>
          </a:xfrm>
          <a:prstGeom prst="rect">
            <a:avLst/>
          </a:prstGeom>
          <a:noFill/>
          <a:ln>
            <a:noFill/>
          </a:ln>
        </p:spPr>
      </p:pic>
      <p:pic>
        <p:nvPicPr>
          <p:cNvPr id="85" name="Google Shape;85;p22"/>
          <p:cNvPicPr preferRelativeResize="0"/>
          <p:nvPr/>
        </p:nvPicPr>
        <p:blipFill rotWithShape="1">
          <a:blip r:embed="rId5">
            <a:alphaModFix/>
          </a:blip>
          <a:srcRect/>
          <a:stretch/>
        </p:blipFill>
        <p:spPr>
          <a:xfrm rot="1940574">
            <a:off x="7146222" y="3226169"/>
            <a:ext cx="2569104" cy="1474162"/>
          </a:xfrm>
          <a:prstGeom prst="rect">
            <a:avLst/>
          </a:prstGeom>
          <a:noFill/>
          <a:ln>
            <a:noFill/>
          </a:ln>
        </p:spPr>
      </p:pic>
      <p:pic>
        <p:nvPicPr>
          <p:cNvPr id="86" name="Google Shape;86;p22"/>
          <p:cNvPicPr preferRelativeResize="0"/>
          <p:nvPr/>
        </p:nvPicPr>
        <p:blipFill rotWithShape="1">
          <a:blip r:embed="rId6">
            <a:alphaModFix/>
          </a:blip>
          <a:srcRect/>
          <a:stretch/>
        </p:blipFill>
        <p:spPr>
          <a:xfrm rot="5400000">
            <a:off x="6687250" y="3507625"/>
            <a:ext cx="1393300" cy="1349250"/>
          </a:xfrm>
          <a:prstGeom prst="rect">
            <a:avLst/>
          </a:prstGeom>
          <a:noFill/>
          <a:ln>
            <a:noFill/>
          </a:ln>
        </p:spPr>
      </p:pic>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2800"/>
              <a:buFont typeface="DM Serif Display"/>
              <a:buNone/>
              <a:defRPr sz="2800" b="0" i="0" u="none" strike="noStrike" cap="none">
                <a:solidFill>
                  <a:schemeClr val="dk1"/>
                </a:solidFill>
                <a:latin typeface="DM Serif Display"/>
                <a:ea typeface="DM Serif Display"/>
                <a:cs typeface="DM Serif Display"/>
                <a:sym typeface="DM Serif Display"/>
              </a:defRPr>
            </a:lvl9pPr>
          </a:lstStyle>
          <a:p>
            <a:endParaRPr/>
          </a:p>
        </p:txBody>
      </p:sp>
      <p:sp>
        <p:nvSpPr>
          <p:cNvPr id="7" name="Google Shape;7;p13"/>
          <p:cNvSpPr txBox="1">
            <a:spLocks noGrp="1"/>
          </p:cNvSpPr>
          <p:nvPr>
            <p:ph type="body" idx="1"/>
          </p:nvPr>
        </p:nvSpPr>
        <p:spPr>
          <a:xfrm>
            <a:off x="713225" y="1187600"/>
            <a:ext cx="7717500" cy="3416400"/>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1pPr>
            <a:lvl2pPr marL="914400" marR="0" lvl="1"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2pPr>
            <a:lvl3pPr marL="1371600" marR="0" lvl="2"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3pPr>
            <a:lvl4pPr marL="1828800" marR="0" lvl="3"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4pPr>
            <a:lvl5pPr marL="2286000" marR="0" lvl="4"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5pPr>
            <a:lvl6pPr marL="2743200" marR="0" lvl="5"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6pPr>
            <a:lvl7pPr marL="3200400" marR="0" lvl="6"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7pPr>
            <a:lvl8pPr marL="3657600" marR="0" lvl="7"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8pPr>
            <a:lvl9pPr marL="4114800" marR="0" lvl="8" indent="-330200" algn="l" rtl="0">
              <a:lnSpc>
                <a:spcPct val="100000"/>
              </a:lnSpc>
              <a:spcBef>
                <a:spcPts val="0"/>
              </a:spcBef>
              <a:spcAft>
                <a:spcPts val="0"/>
              </a:spcAft>
              <a:buClr>
                <a:schemeClr val="dk1"/>
              </a:buClr>
              <a:buSzPts val="1600"/>
              <a:buFont typeface="Karla"/>
              <a:buChar char="■"/>
              <a:defRPr sz="1600" b="0" i="0" u="none" strike="noStrike" cap="none">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
          <p:cNvSpPr txBox="1">
            <a:spLocks noGrp="1"/>
          </p:cNvSpPr>
          <p:nvPr>
            <p:ph type="ctrTitle"/>
          </p:nvPr>
        </p:nvSpPr>
        <p:spPr>
          <a:xfrm>
            <a:off x="979848" y="2133863"/>
            <a:ext cx="7237500" cy="1814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US" sz="3600" dirty="0">
                <a:solidFill>
                  <a:srgbClr val="023447"/>
                </a:solidFill>
                <a:latin typeface="Constantia"/>
                <a:ea typeface="Constantia"/>
                <a:cs typeface="Constantia"/>
                <a:sym typeface="Constantia"/>
              </a:rPr>
              <a:t>Ethical Issues Related with The Consumer</a:t>
            </a:r>
            <a:br>
              <a:rPr lang="en-US" sz="3600" dirty="0">
                <a:solidFill>
                  <a:srgbClr val="023447"/>
                </a:solidFill>
                <a:latin typeface="Constantia"/>
                <a:ea typeface="Constantia"/>
                <a:cs typeface="Constantia"/>
                <a:sym typeface="Constantia"/>
              </a:rPr>
            </a:br>
            <a:endParaRPr sz="3600" dirty="0">
              <a:solidFill>
                <a:srgbClr val="023447"/>
              </a:solidFill>
              <a:latin typeface="Constantia"/>
              <a:ea typeface="Constantia"/>
              <a:cs typeface="Constantia"/>
              <a:sym typeface="Constantia"/>
            </a:endParaRPr>
          </a:p>
        </p:txBody>
      </p:sp>
      <p:pic>
        <p:nvPicPr>
          <p:cNvPr id="102" name="Google Shape;102;p1"/>
          <p:cNvPicPr preferRelativeResize="0"/>
          <p:nvPr/>
        </p:nvPicPr>
        <p:blipFill rotWithShape="1">
          <a:blip r:embed="rId3">
            <a:alphaModFix/>
          </a:blip>
          <a:srcRect/>
          <a:stretch/>
        </p:blipFill>
        <p:spPr>
          <a:xfrm>
            <a:off x="-321166" y="240302"/>
            <a:ext cx="2602029" cy="1073337"/>
          </a:xfrm>
          <a:prstGeom prst="rect">
            <a:avLst/>
          </a:prstGeom>
          <a:noFill/>
          <a:ln>
            <a:noFill/>
          </a:ln>
        </p:spPr>
      </p:pic>
      <p:pic>
        <p:nvPicPr>
          <p:cNvPr id="103" name="Google Shape;103;p1"/>
          <p:cNvPicPr preferRelativeResize="0"/>
          <p:nvPr/>
        </p:nvPicPr>
        <p:blipFill rotWithShape="1">
          <a:blip r:embed="rId4">
            <a:alphaModFix/>
          </a:blip>
          <a:srcRect/>
          <a:stretch/>
        </p:blipFill>
        <p:spPr>
          <a:xfrm>
            <a:off x="7756987" y="240302"/>
            <a:ext cx="1062227" cy="944202"/>
          </a:xfrm>
          <a:prstGeom prst="rect">
            <a:avLst/>
          </a:prstGeom>
          <a:noFill/>
          <a:ln>
            <a:noFill/>
          </a:ln>
        </p:spPr>
      </p:pic>
      <p:sp>
        <p:nvSpPr>
          <p:cNvPr id="104" name="Google Shape;104;p1"/>
          <p:cNvSpPr txBox="1"/>
          <p:nvPr/>
        </p:nvSpPr>
        <p:spPr>
          <a:xfrm>
            <a:off x="2280863" y="742114"/>
            <a:ext cx="50427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600" b="1" i="0" u="none" strike="noStrike" cap="none">
                <a:solidFill>
                  <a:srgbClr val="0C0C0C"/>
                </a:solidFill>
                <a:latin typeface="Montserrat ExtraLight"/>
                <a:ea typeface="Montserrat ExtraLight"/>
                <a:cs typeface="Montserrat ExtraLight"/>
                <a:sym typeface="Montserrat ExtraLight"/>
              </a:rPr>
              <a:t>Libyan International Medical University </a:t>
            </a:r>
            <a:endParaRPr/>
          </a:p>
          <a:p>
            <a:pPr marL="0" marR="0" lvl="0" indent="0" algn="ctr" rtl="0">
              <a:lnSpc>
                <a:spcPct val="100000"/>
              </a:lnSpc>
              <a:spcBef>
                <a:spcPts val="0"/>
              </a:spcBef>
              <a:spcAft>
                <a:spcPts val="0"/>
              </a:spcAft>
              <a:buNone/>
            </a:pPr>
            <a:r>
              <a:rPr lang="en-US" sz="1600" b="1" i="0" u="none" strike="noStrike" cap="none">
                <a:solidFill>
                  <a:srgbClr val="0C0C0C"/>
                </a:solidFill>
                <a:latin typeface="Montserrat ExtraLight"/>
                <a:ea typeface="Montserrat ExtraLight"/>
                <a:cs typeface="Montserrat ExtraLight"/>
                <a:sym typeface="Montserrat ExtraLight"/>
              </a:rPr>
              <a:t>Faculty of Business </a:t>
            </a:r>
            <a:r>
              <a:rPr lang="en-US" sz="1600" b="1">
                <a:solidFill>
                  <a:srgbClr val="0C0C0C"/>
                </a:solidFill>
                <a:latin typeface="Montserrat ExtraLight"/>
                <a:ea typeface="Montserrat ExtraLight"/>
                <a:cs typeface="Montserrat ExtraLight"/>
                <a:sym typeface="Montserrat ExtraLight"/>
              </a:rPr>
              <a:t>Administration</a:t>
            </a:r>
            <a:endParaRPr/>
          </a:p>
        </p:txBody>
      </p:sp>
      <p:sp>
        <p:nvSpPr>
          <p:cNvPr id="105" name="Google Shape;105;p1"/>
          <p:cNvSpPr txBox="1">
            <a:spLocks noGrp="1"/>
          </p:cNvSpPr>
          <p:nvPr>
            <p:ph type="subTitle" idx="1"/>
          </p:nvPr>
        </p:nvSpPr>
        <p:spPr>
          <a:xfrm>
            <a:off x="-691035" y="4282361"/>
            <a:ext cx="4359000" cy="409500"/>
          </a:xfrm>
          <a:prstGeom prst="rect">
            <a:avLst/>
          </a:prstGeom>
          <a:noFill/>
          <a:ln>
            <a:noFill/>
          </a:ln>
        </p:spPr>
        <p:txBody>
          <a:bodyPr spcFirstLastPara="1" wrap="square" lIns="91425" tIns="91425" rIns="91425" bIns="91425" anchor="ctr" anchorCtr="0">
            <a:noAutofit/>
          </a:bodyPr>
          <a:lstStyle/>
          <a:p>
            <a:pPr marL="457200" lvl="0" indent="-330200" algn="ctr" rtl="0">
              <a:lnSpc>
                <a:spcPct val="100000"/>
              </a:lnSpc>
              <a:spcBef>
                <a:spcPts val="0"/>
              </a:spcBef>
              <a:spcAft>
                <a:spcPts val="0"/>
              </a:spcAft>
              <a:buSzPts val="2800"/>
              <a:buNone/>
            </a:pPr>
            <a:r>
              <a:rPr lang="en-US">
                <a:solidFill>
                  <a:srgbClr val="0C0C0C"/>
                </a:solidFill>
                <a:latin typeface="Montserrat ExtraLight"/>
                <a:ea typeface="Montserrat ExtraLight"/>
                <a:cs typeface="Montserrat ExtraLight"/>
                <a:sym typeface="Montserrat ExtraLight"/>
              </a:rPr>
              <a:t>Name: Roua El.frgani</a:t>
            </a:r>
            <a:endParaRPr/>
          </a:p>
          <a:p>
            <a:pPr marL="457200" lvl="0" indent="-330200" algn="ctr" rtl="0">
              <a:lnSpc>
                <a:spcPct val="100000"/>
              </a:lnSpc>
              <a:spcBef>
                <a:spcPts val="0"/>
              </a:spcBef>
              <a:spcAft>
                <a:spcPts val="0"/>
              </a:spcAft>
              <a:buSzPts val="2800"/>
              <a:buNone/>
            </a:pPr>
            <a:r>
              <a:rPr lang="en-US">
                <a:solidFill>
                  <a:srgbClr val="0C0C0C"/>
                </a:solidFill>
                <a:latin typeface="Montserrat ExtraLight"/>
                <a:ea typeface="Montserrat ExtraLight"/>
                <a:cs typeface="Montserrat ExtraLight"/>
                <a:sym typeface="Montserrat ExtraLight"/>
              </a:rPr>
              <a:t>ID: 3169</a:t>
            </a:r>
            <a:endParaRPr/>
          </a:p>
          <a:p>
            <a:pPr marL="457200" lvl="0" indent="-330200" algn="ctr" rtl="0">
              <a:lnSpc>
                <a:spcPct val="100000"/>
              </a:lnSpc>
              <a:spcBef>
                <a:spcPts val="0"/>
              </a:spcBef>
              <a:spcAft>
                <a:spcPts val="0"/>
              </a:spcAft>
              <a:buSzPts val="2800"/>
              <a:buNone/>
            </a:pPr>
            <a:r>
              <a:rPr lang="en-US">
                <a:solidFill>
                  <a:srgbClr val="0C0C0C"/>
                </a:solidFill>
              </a:rPr>
              <a:t>Roui_3169@limu.edu.ly</a:t>
            </a:r>
            <a:endParaRPr>
              <a:solidFill>
                <a:srgbClr val="0C0C0C"/>
              </a:solidFill>
            </a:endParaRPr>
          </a:p>
          <a:p>
            <a:pPr marL="0" lvl="0" indent="0" algn="ctr" rtl="0">
              <a:lnSpc>
                <a:spcPct val="100000"/>
              </a:lnSpc>
              <a:spcBef>
                <a:spcPts val="0"/>
              </a:spcBef>
              <a:spcAft>
                <a:spcPts val="0"/>
              </a:spcAft>
              <a:buSzPts val="2800"/>
              <a:buNone/>
            </a:pPr>
            <a:endParaRPr>
              <a:solidFill>
                <a:srgbClr val="0C0C0C"/>
              </a:solidFill>
            </a:endParaRP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0"/>
          <p:cNvSpPr txBox="1"/>
          <p:nvPr/>
        </p:nvSpPr>
        <p:spPr>
          <a:xfrm>
            <a:off x="2599362" y="1130158"/>
            <a:ext cx="3750068"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4000" b="1" i="0" u="none" strike="noStrike" cap="none">
                <a:solidFill>
                  <a:srgbClr val="000000"/>
                </a:solidFill>
                <a:latin typeface="Arial"/>
                <a:ea typeface="Arial"/>
                <a:cs typeface="Arial"/>
                <a:sym typeface="Arial"/>
              </a:rPr>
              <a:t>Conclusion</a:t>
            </a:r>
            <a:endParaRPr sz="4000" b="1" i="0" u="none" strike="noStrike" cap="none">
              <a:solidFill>
                <a:srgbClr val="000000"/>
              </a:solidFill>
              <a:latin typeface="Arial"/>
              <a:ea typeface="Arial"/>
              <a:cs typeface="Arial"/>
              <a:sym typeface="Arial"/>
            </a:endParaRPr>
          </a:p>
        </p:txBody>
      </p:sp>
      <p:sp>
        <p:nvSpPr>
          <p:cNvPr id="181" name="Google Shape;181;p10"/>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11</a:t>
            </a:r>
            <a:endParaRPr sz="1400" b="0" i="0" u="none" strike="noStrike" cap="none">
              <a:solidFill>
                <a:srgbClr val="000000"/>
              </a:solidFill>
              <a:latin typeface="Arial"/>
              <a:ea typeface="Arial"/>
              <a:cs typeface="Arial"/>
              <a:sym typeface="Arial"/>
            </a:endParaRPr>
          </a:p>
        </p:txBody>
      </p:sp>
      <p:sp>
        <p:nvSpPr>
          <p:cNvPr id="182" name="Google Shape;182;p10"/>
          <p:cNvSpPr txBox="1"/>
          <p:nvPr/>
        </p:nvSpPr>
        <p:spPr>
          <a:xfrm>
            <a:off x="1140432" y="2095928"/>
            <a:ext cx="6667800" cy="9234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As a business owner to get loyalty in your product you have to know every tannic that will impact on your customers relations, </a:t>
            </a:r>
            <a:r>
              <a:rPr lang="en-US" sz="1800"/>
              <a:t>without</a:t>
            </a:r>
            <a:r>
              <a:rPr lang="en-US" sz="1800" b="0" i="0" u="none" strike="noStrike" cap="none">
                <a:solidFill>
                  <a:srgbClr val="000000"/>
                </a:solidFill>
                <a:latin typeface="Arial"/>
                <a:ea typeface="Arial"/>
                <a:cs typeface="Arial"/>
                <a:sym typeface="Arial"/>
              </a:rPr>
              <a:t> satisfying your customer you can not ruin your business. </a:t>
            </a:r>
            <a:endParaRPr sz="1800" b="0" i="0" u="none" strike="noStrike" cap="none">
              <a:solidFill>
                <a:srgbClr val="000000"/>
              </a:solidFill>
              <a:latin typeface="Arial"/>
              <a:ea typeface="Arial"/>
              <a:cs typeface="Aria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fade">
                                      <p:cBhvr>
                                        <p:cTn id="7" dur="500"/>
                                        <p:tgtEl>
                                          <p:spTgt spid="1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2"/>
                                        </p:tgtEl>
                                        <p:attrNameLst>
                                          <p:attrName>style.visibility</p:attrName>
                                        </p:attrNameLst>
                                      </p:cBhvr>
                                      <p:to>
                                        <p:strVal val="visible"/>
                                      </p:to>
                                    </p:set>
                                    <p:animEffect transition="in" filter="fade">
                                      <p:cBhvr>
                                        <p:cTn id="12"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1"/>
          <p:cNvSpPr txBox="1"/>
          <p:nvPr/>
        </p:nvSpPr>
        <p:spPr>
          <a:xfrm>
            <a:off x="1006869" y="1695236"/>
            <a:ext cx="6863137" cy="258532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800"/>
              <a:buFont typeface="Arial"/>
              <a:buChar char="•"/>
            </a:pPr>
            <a:r>
              <a:rPr lang="en-US" sz="1800" b="0" i="0" u="none" strike="noStrike" cap="none">
                <a:solidFill>
                  <a:srgbClr val="000000"/>
                </a:solidFill>
                <a:latin typeface="Arial"/>
                <a:ea typeface="Arial"/>
                <a:cs typeface="Arial"/>
                <a:sym typeface="Arial"/>
              </a:rPr>
              <a:t>Contributor, C. (2020, October 26). </a:t>
            </a:r>
            <a:r>
              <a:rPr lang="en-US" sz="1800" b="0" i="1" u="none" strike="noStrike" cap="none">
                <a:solidFill>
                  <a:srgbClr val="000000"/>
                </a:solidFill>
                <a:latin typeface="Arial"/>
                <a:ea typeface="Arial"/>
                <a:cs typeface="Arial"/>
                <a:sym typeface="Arial"/>
              </a:rPr>
              <a:t>Ethics in marketing communication</a:t>
            </a:r>
            <a:r>
              <a:rPr lang="en-US" sz="1800" b="0" i="0" u="none" strike="noStrike" cap="none">
                <a:solidFill>
                  <a:srgbClr val="000000"/>
                </a:solidFill>
                <a:latin typeface="Arial"/>
                <a:ea typeface="Arial"/>
                <a:cs typeface="Arial"/>
                <a:sym typeface="Arial"/>
              </a:rPr>
              <a:t>. Small Business - Chron.com. Retrieved December 7, 2021,</a:t>
            </a:r>
            <a:endParaRPr/>
          </a:p>
          <a:p>
            <a:pPr marL="285750" marR="0" lvl="0" indent="-285750" algn="l" rtl="0">
              <a:lnSpc>
                <a:spcPct val="100000"/>
              </a:lnSpc>
              <a:spcBef>
                <a:spcPts val="0"/>
              </a:spcBef>
              <a:spcAft>
                <a:spcPts val="0"/>
              </a:spcAft>
              <a:buClr>
                <a:srgbClr val="000000"/>
              </a:buClr>
              <a:buSzPts val="1800"/>
              <a:buFont typeface="Arial"/>
              <a:buChar char="•"/>
            </a:pPr>
            <a:r>
              <a:rPr lang="en-US" sz="1800" b="0" i="0" u="none" strike="noStrike" cap="none">
                <a:solidFill>
                  <a:srgbClr val="000000"/>
                </a:solidFill>
                <a:latin typeface="Arial"/>
                <a:ea typeface="Arial"/>
                <a:cs typeface="Arial"/>
                <a:sym typeface="Arial"/>
              </a:rPr>
              <a:t>Guo, V. (2021, September 6). </a:t>
            </a:r>
            <a:r>
              <a:rPr lang="en-US" sz="1800" b="0" i="1" u="none" strike="noStrike" cap="none">
                <a:solidFill>
                  <a:srgbClr val="000000"/>
                </a:solidFill>
                <a:latin typeface="Arial"/>
                <a:ea typeface="Arial"/>
                <a:cs typeface="Arial"/>
                <a:sym typeface="Arial"/>
              </a:rPr>
              <a:t>Pricing ethics: 5 ethical issues in pricing strategies [+avoiding them]</a:t>
            </a:r>
            <a:r>
              <a:rPr lang="en-US" sz="1800" b="0" i="0" u="none" strike="noStrike" cap="none">
                <a:solidFill>
                  <a:srgbClr val="000000"/>
                </a:solidFill>
                <a:latin typeface="Arial"/>
                <a:ea typeface="Arial"/>
                <a:cs typeface="Arial"/>
                <a:sym typeface="Arial"/>
              </a:rPr>
              <a:t>. Pricing Ethics: 5 Ethical Issues in Pricing Strategies [+Avoiding Them]. Retrieved December 7, 2021, </a:t>
            </a:r>
            <a:endParaRPr sz="1800" b="0" i="0" u="none" strike="noStrike" cap="none">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88" name="Google Shape;188;p11"/>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12</a:t>
            </a:r>
            <a:endParaRPr sz="1400" b="0" i="0" u="none" strike="noStrike" cap="none">
              <a:solidFill>
                <a:srgbClr val="000000"/>
              </a:solidFill>
              <a:latin typeface="Arial"/>
              <a:ea typeface="Arial"/>
              <a:cs typeface="Arial"/>
              <a:sym typeface="Arial"/>
            </a:endParaRPr>
          </a:p>
        </p:txBody>
      </p:sp>
      <p:sp>
        <p:nvSpPr>
          <p:cNvPr id="189" name="Google Shape;189;p11"/>
          <p:cNvSpPr txBox="1"/>
          <p:nvPr/>
        </p:nvSpPr>
        <p:spPr>
          <a:xfrm>
            <a:off x="1243173" y="945222"/>
            <a:ext cx="3770616"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200" b="1" i="0" u="none" strike="noStrike" cap="none">
                <a:solidFill>
                  <a:srgbClr val="000000"/>
                </a:solidFill>
                <a:latin typeface="Arial"/>
                <a:ea typeface="Arial"/>
                <a:cs typeface="Arial"/>
                <a:sym typeface="Arial"/>
              </a:rPr>
              <a:t>Reference</a:t>
            </a:r>
            <a:endParaRPr sz="3200" b="1"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12"/>
          <p:cNvSpPr txBox="1">
            <a:spLocks noGrp="1"/>
          </p:cNvSpPr>
          <p:nvPr>
            <p:ph type="title"/>
          </p:nvPr>
        </p:nvSpPr>
        <p:spPr>
          <a:xfrm>
            <a:off x="2284069" y="1665055"/>
            <a:ext cx="4123800" cy="1519933"/>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US" sz="7200">
                <a:latin typeface="Bad Script"/>
                <a:ea typeface="Bad Script"/>
                <a:cs typeface="Bad Script"/>
                <a:sym typeface="Bad Script"/>
              </a:rPr>
              <a:t>Thank you</a:t>
            </a:r>
            <a:endParaRPr sz="7200">
              <a:latin typeface="Bad Script"/>
              <a:ea typeface="Bad Script"/>
              <a:cs typeface="Bad Script"/>
              <a:sym typeface="Bad Script"/>
            </a:endParaRPr>
          </a:p>
        </p:txBody>
      </p:sp>
      <p:sp>
        <p:nvSpPr>
          <p:cNvPr id="195" name="Google Shape;195;p12"/>
          <p:cNvSpPr txBox="1"/>
          <p:nvPr/>
        </p:nvSpPr>
        <p:spPr>
          <a:xfrm>
            <a:off x="2897312" y="2877211"/>
            <a:ext cx="2897313"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Does anyone have any question?</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b="1">
                <a:latin typeface="Arial"/>
                <a:ea typeface="Arial"/>
                <a:cs typeface="Arial"/>
                <a:sym typeface="Arial"/>
              </a:rPr>
              <a:t>Table Of Contents</a:t>
            </a:r>
            <a:endParaRPr b="1">
              <a:latin typeface="Arial"/>
              <a:ea typeface="Arial"/>
              <a:cs typeface="Arial"/>
              <a:sym typeface="Arial"/>
            </a:endParaRPr>
          </a:p>
        </p:txBody>
      </p:sp>
      <p:sp>
        <p:nvSpPr>
          <p:cNvPr id="112" name="Google Shape;112;p2"/>
          <p:cNvSpPr txBox="1">
            <a:spLocks noGrp="1"/>
          </p:cNvSpPr>
          <p:nvPr>
            <p:ph type="title" idx="2"/>
          </p:nvPr>
        </p:nvSpPr>
        <p:spPr>
          <a:xfrm>
            <a:off x="1002333" y="1308750"/>
            <a:ext cx="1936500" cy="637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US"/>
              <a:t>01</a:t>
            </a:r>
            <a:endParaRPr/>
          </a:p>
        </p:txBody>
      </p:sp>
      <p:sp>
        <p:nvSpPr>
          <p:cNvPr id="113" name="Google Shape;113;p2"/>
          <p:cNvSpPr txBox="1">
            <a:spLocks noGrp="1"/>
          </p:cNvSpPr>
          <p:nvPr>
            <p:ph type="title" idx="3"/>
          </p:nvPr>
        </p:nvSpPr>
        <p:spPr>
          <a:xfrm>
            <a:off x="713133" y="2103384"/>
            <a:ext cx="25149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a:t>Introduction</a:t>
            </a:r>
            <a:endParaRPr/>
          </a:p>
        </p:txBody>
      </p:sp>
      <p:sp>
        <p:nvSpPr>
          <p:cNvPr id="114" name="Google Shape;114;p2"/>
          <p:cNvSpPr txBox="1">
            <a:spLocks noGrp="1"/>
          </p:cNvSpPr>
          <p:nvPr>
            <p:ph type="title" idx="4"/>
          </p:nvPr>
        </p:nvSpPr>
        <p:spPr>
          <a:xfrm>
            <a:off x="3603694" y="1308750"/>
            <a:ext cx="1936500" cy="637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US"/>
              <a:t>02</a:t>
            </a:r>
            <a:endParaRPr/>
          </a:p>
        </p:txBody>
      </p:sp>
      <p:sp>
        <p:nvSpPr>
          <p:cNvPr id="115" name="Google Shape;115;p2"/>
          <p:cNvSpPr txBox="1">
            <a:spLocks noGrp="1"/>
          </p:cNvSpPr>
          <p:nvPr>
            <p:ph type="title" idx="5"/>
          </p:nvPr>
        </p:nvSpPr>
        <p:spPr>
          <a:xfrm>
            <a:off x="3314494" y="2152459"/>
            <a:ext cx="25149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sz="2400">
                <a:latin typeface="Arial"/>
                <a:ea typeface="Arial"/>
                <a:cs typeface="Arial"/>
                <a:sym typeface="Arial"/>
              </a:rPr>
              <a:t>Ethical in product policy</a:t>
            </a:r>
            <a:endParaRPr sz="2000">
              <a:latin typeface="Arial"/>
              <a:ea typeface="Arial"/>
              <a:cs typeface="Arial"/>
              <a:sym typeface="Arial"/>
            </a:endParaRPr>
          </a:p>
        </p:txBody>
      </p:sp>
      <p:sp>
        <p:nvSpPr>
          <p:cNvPr id="116" name="Google Shape;116;p2"/>
          <p:cNvSpPr txBox="1">
            <a:spLocks noGrp="1"/>
          </p:cNvSpPr>
          <p:nvPr>
            <p:ph type="title" idx="7"/>
          </p:nvPr>
        </p:nvSpPr>
        <p:spPr>
          <a:xfrm>
            <a:off x="6205058" y="1308750"/>
            <a:ext cx="1936500" cy="637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US"/>
              <a:t>03</a:t>
            </a:r>
            <a:endParaRPr/>
          </a:p>
        </p:txBody>
      </p:sp>
      <p:sp>
        <p:nvSpPr>
          <p:cNvPr id="117" name="Google Shape;117;p2"/>
          <p:cNvSpPr txBox="1">
            <a:spLocks noGrp="1"/>
          </p:cNvSpPr>
          <p:nvPr>
            <p:ph type="title" idx="8"/>
          </p:nvPr>
        </p:nvSpPr>
        <p:spPr>
          <a:xfrm>
            <a:off x="5915858" y="2312757"/>
            <a:ext cx="2817176"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a:latin typeface="Arial"/>
                <a:ea typeface="Arial"/>
                <a:cs typeface="Arial"/>
                <a:sym typeface="Arial"/>
              </a:rPr>
              <a:t>Ethical in marketing communications</a:t>
            </a:r>
            <a:br>
              <a:rPr lang="en-US">
                <a:latin typeface="Arial"/>
                <a:ea typeface="Arial"/>
                <a:cs typeface="Arial"/>
                <a:sym typeface="Arial"/>
              </a:rPr>
            </a:br>
            <a:endParaRPr>
              <a:latin typeface="Arial"/>
              <a:ea typeface="Arial"/>
              <a:cs typeface="Arial"/>
              <a:sym typeface="Arial"/>
            </a:endParaRPr>
          </a:p>
        </p:txBody>
      </p:sp>
      <p:sp>
        <p:nvSpPr>
          <p:cNvPr id="118" name="Google Shape;118;p2"/>
          <p:cNvSpPr txBox="1">
            <a:spLocks noGrp="1"/>
          </p:cNvSpPr>
          <p:nvPr>
            <p:ph type="title" idx="13"/>
          </p:nvPr>
        </p:nvSpPr>
        <p:spPr>
          <a:xfrm>
            <a:off x="1045541" y="3081782"/>
            <a:ext cx="1936500" cy="637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US"/>
              <a:t>04</a:t>
            </a:r>
            <a:endParaRPr/>
          </a:p>
        </p:txBody>
      </p:sp>
      <p:sp>
        <p:nvSpPr>
          <p:cNvPr id="119" name="Google Shape;119;p2"/>
          <p:cNvSpPr txBox="1">
            <a:spLocks noGrp="1"/>
          </p:cNvSpPr>
          <p:nvPr>
            <p:ph type="title" idx="14"/>
          </p:nvPr>
        </p:nvSpPr>
        <p:spPr>
          <a:xfrm>
            <a:off x="713133" y="3870740"/>
            <a:ext cx="25149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a:t>Ethical in pricing</a:t>
            </a:r>
            <a:br>
              <a:rPr lang="en-US"/>
            </a:br>
            <a:endParaRPr/>
          </a:p>
        </p:txBody>
      </p:sp>
      <p:sp>
        <p:nvSpPr>
          <p:cNvPr id="120" name="Google Shape;120;p2"/>
          <p:cNvSpPr txBox="1">
            <a:spLocks noGrp="1"/>
          </p:cNvSpPr>
          <p:nvPr>
            <p:ph type="title" idx="16"/>
          </p:nvPr>
        </p:nvSpPr>
        <p:spPr>
          <a:xfrm>
            <a:off x="3603394" y="3120117"/>
            <a:ext cx="1936800" cy="637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US"/>
              <a:t>05</a:t>
            </a:r>
            <a:endParaRPr/>
          </a:p>
        </p:txBody>
      </p:sp>
      <p:sp>
        <p:nvSpPr>
          <p:cNvPr id="121" name="Google Shape;121;p2"/>
          <p:cNvSpPr txBox="1">
            <a:spLocks noGrp="1"/>
          </p:cNvSpPr>
          <p:nvPr>
            <p:ph type="title" idx="17"/>
          </p:nvPr>
        </p:nvSpPr>
        <p:spPr>
          <a:xfrm>
            <a:off x="3314344" y="3870740"/>
            <a:ext cx="2514900" cy="572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400"/>
              <a:buNone/>
            </a:pPr>
            <a:r>
              <a:rPr lang="en-US"/>
              <a:t>Conclusion</a:t>
            </a:r>
            <a:endParaRPr/>
          </a:p>
        </p:txBody>
      </p:sp>
      <p:sp>
        <p:nvSpPr>
          <p:cNvPr id="122" name="Google Shape;122;p2"/>
          <p:cNvSpPr txBox="1"/>
          <p:nvPr/>
        </p:nvSpPr>
        <p:spPr>
          <a:xfrm>
            <a:off x="6205058" y="3081782"/>
            <a:ext cx="1936800" cy="637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800"/>
              <a:buFont typeface="DM Serif Display"/>
              <a:buNone/>
            </a:pPr>
            <a:r>
              <a:rPr lang="en-US" sz="4800" b="0" i="0" u="none" strike="noStrike" cap="none">
                <a:solidFill>
                  <a:schemeClr val="dk1"/>
                </a:solidFill>
                <a:latin typeface="DM Serif Display"/>
                <a:ea typeface="DM Serif Display"/>
                <a:cs typeface="DM Serif Display"/>
                <a:sym typeface="DM Serif Display"/>
              </a:rPr>
              <a:t>06</a:t>
            </a:r>
            <a:endParaRPr sz="4800" b="0" i="0" u="none" strike="noStrike" cap="none">
              <a:solidFill>
                <a:schemeClr val="dk1"/>
              </a:solidFill>
              <a:latin typeface="DM Serif Display"/>
              <a:ea typeface="DM Serif Display"/>
              <a:cs typeface="DM Serif Display"/>
              <a:sym typeface="DM Serif Display"/>
            </a:endParaRPr>
          </a:p>
        </p:txBody>
      </p:sp>
      <p:sp>
        <p:nvSpPr>
          <p:cNvPr id="123" name="Google Shape;123;p2"/>
          <p:cNvSpPr txBox="1"/>
          <p:nvPr/>
        </p:nvSpPr>
        <p:spPr>
          <a:xfrm>
            <a:off x="5915858" y="3870740"/>
            <a:ext cx="25149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400"/>
              <a:buFont typeface="DM Serif Display"/>
              <a:buNone/>
            </a:pPr>
            <a:r>
              <a:rPr lang="en-US" sz="2200" b="0" i="0" u="none" strike="noStrike" cap="none">
                <a:solidFill>
                  <a:schemeClr val="dk1"/>
                </a:solidFill>
                <a:latin typeface="DM Serif Display"/>
                <a:ea typeface="DM Serif Display"/>
                <a:cs typeface="DM Serif Display"/>
                <a:sym typeface="DM Serif Display"/>
              </a:rPr>
              <a:t>References</a:t>
            </a:r>
            <a:endParaRPr sz="2200" b="0" i="0" u="none" strike="noStrike" cap="none">
              <a:solidFill>
                <a:schemeClr val="dk1"/>
              </a:solidFill>
              <a:latin typeface="DM Serif Display"/>
              <a:ea typeface="DM Serif Display"/>
              <a:cs typeface="DM Serif Display"/>
              <a:sym typeface="DM Serif Display"/>
            </a:endParaRPr>
          </a:p>
        </p:txBody>
      </p:sp>
      <p:sp>
        <p:nvSpPr>
          <p:cNvPr id="124" name="Google Shape;124;p2"/>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3"/>
          <p:cNvSpPr txBox="1"/>
          <p:nvPr/>
        </p:nvSpPr>
        <p:spPr>
          <a:xfrm>
            <a:off x="945223" y="873305"/>
            <a:ext cx="4756934"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4000" b="0" i="0" u="none" strike="noStrike" cap="none">
                <a:solidFill>
                  <a:srgbClr val="000000"/>
                </a:solidFill>
                <a:latin typeface="Arial"/>
                <a:ea typeface="Arial"/>
                <a:cs typeface="Arial"/>
                <a:sym typeface="Arial"/>
              </a:rPr>
              <a:t>Objectives!</a:t>
            </a:r>
            <a:endParaRPr sz="4000" b="0" i="0" u="none" strike="noStrike" cap="none">
              <a:solidFill>
                <a:srgbClr val="000000"/>
              </a:solidFill>
              <a:latin typeface="Arial"/>
              <a:ea typeface="Arial"/>
              <a:cs typeface="Arial"/>
              <a:sym typeface="Arial"/>
            </a:endParaRPr>
          </a:p>
        </p:txBody>
      </p:sp>
      <p:sp>
        <p:nvSpPr>
          <p:cNvPr id="130" name="Google Shape;130;p3"/>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131" name="Google Shape;131;p3"/>
          <p:cNvSpPr txBox="1"/>
          <p:nvPr/>
        </p:nvSpPr>
        <p:spPr>
          <a:xfrm>
            <a:off x="945223" y="1756881"/>
            <a:ext cx="4458984"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Understand ethical relation with customer.</a:t>
            </a:r>
            <a:endParaRPr sz="18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4"/>
          <p:cNvSpPr txBox="1">
            <a:spLocks noGrp="1"/>
          </p:cNvSpPr>
          <p:nvPr>
            <p:ph type="title"/>
          </p:nvPr>
        </p:nvSpPr>
        <p:spPr>
          <a:xfrm>
            <a:off x="2560360" y="1232202"/>
            <a:ext cx="3776700" cy="6492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US">
                <a:latin typeface="Constantia"/>
                <a:ea typeface="Constantia"/>
                <a:cs typeface="Constantia"/>
                <a:sym typeface="Constantia"/>
              </a:rPr>
              <a:t>Introduction</a:t>
            </a:r>
            <a:endParaRPr>
              <a:latin typeface="Constantia"/>
              <a:ea typeface="Constantia"/>
              <a:cs typeface="Constantia"/>
              <a:sym typeface="Constantia"/>
            </a:endParaRPr>
          </a:p>
        </p:txBody>
      </p:sp>
      <p:sp>
        <p:nvSpPr>
          <p:cNvPr id="137" name="Google Shape;137;p4"/>
          <p:cNvSpPr txBox="1">
            <a:spLocks noGrp="1"/>
          </p:cNvSpPr>
          <p:nvPr>
            <p:ph type="subTitle" idx="1"/>
          </p:nvPr>
        </p:nvSpPr>
        <p:spPr>
          <a:xfrm>
            <a:off x="1027415" y="1973870"/>
            <a:ext cx="7171362" cy="1241942"/>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2100"/>
              <a:buNone/>
            </a:pPr>
            <a:r>
              <a:rPr lang="en-US" sz="2000"/>
              <a:t>The relationship between business ethics and customer relations depend on the manner in which the management of various businesses apply the principles of ethics in their interaction with customers, now the organizations to succeed by outperforming their competitors in providing super value to their customer.</a:t>
            </a:r>
            <a:endParaRPr sz="2000"/>
          </a:p>
        </p:txBody>
      </p:sp>
      <p:sp>
        <p:nvSpPr>
          <p:cNvPr id="138" name="Google Shape;138;p4"/>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5"/>
          <p:cNvSpPr txBox="1">
            <a:spLocks noGrp="1"/>
          </p:cNvSpPr>
          <p:nvPr>
            <p:ph type="subTitle" idx="1"/>
          </p:nvPr>
        </p:nvSpPr>
        <p:spPr>
          <a:xfrm>
            <a:off x="585626" y="1643864"/>
            <a:ext cx="8116585" cy="2794571"/>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600"/>
              <a:buNone/>
            </a:pPr>
            <a:r>
              <a:rPr lang="en-US" sz="1800"/>
              <a:t>In most countries, businesses are legally obligated to provide products and services that are safe, effective, and fit for their intended use, many commonly purchase and used goods have the potential to damage, harm, or even kill people if used incorrectly. </a:t>
            </a:r>
            <a:endParaRPr sz="1800"/>
          </a:p>
          <a:p>
            <a:pPr marL="0" lvl="0" indent="0" algn="just" rtl="0">
              <a:lnSpc>
                <a:spcPct val="100000"/>
              </a:lnSpc>
              <a:spcBef>
                <a:spcPts val="0"/>
              </a:spcBef>
              <a:spcAft>
                <a:spcPts val="0"/>
              </a:spcAft>
              <a:buSzPts val="1600"/>
              <a:buNone/>
            </a:pPr>
            <a:endParaRPr sz="1800"/>
          </a:p>
          <a:p>
            <a:pPr marL="0" lvl="0" indent="0" algn="just" rtl="0">
              <a:lnSpc>
                <a:spcPct val="100000"/>
              </a:lnSpc>
              <a:spcBef>
                <a:spcPts val="0"/>
              </a:spcBef>
              <a:spcAft>
                <a:spcPts val="0"/>
              </a:spcAft>
              <a:buSzPts val="1600"/>
              <a:buNone/>
            </a:pPr>
            <a:r>
              <a:rPr lang="en-US" sz="1800"/>
              <a:t>Not just including alcoholic drinks and cigarettes, but also to cars, bicycles, tools, medicines, public transportation, financial services, and catering services.</a:t>
            </a:r>
            <a:endParaRPr/>
          </a:p>
          <a:p>
            <a:pPr marL="0" lvl="0" indent="0" algn="just" rtl="0">
              <a:lnSpc>
                <a:spcPct val="100000"/>
              </a:lnSpc>
              <a:spcBef>
                <a:spcPts val="0"/>
              </a:spcBef>
              <a:spcAft>
                <a:spcPts val="1200"/>
              </a:spcAft>
              <a:buSzPts val="1600"/>
              <a:buNone/>
            </a:pPr>
            <a:endParaRPr sz="1800"/>
          </a:p>
        </p:txBody>
      </p:sp>
      <p:sp>
        <p:nvSpPr>
          <p:cNvPr id="144" name="Google Shape;144;p5"/>
          <p:cNvSpPr txBox="1">
            <a:spLocks noGrp="1"/>
          </p:cNvSpPr>
          <p:nvPr>
            <p:ph type="title" idx="2"/>
          </p:nvPr>
        </p:nvSpPr>
        <p:spPr>
          <a:xfrm>
            <a:off x="713225" y="806628"/>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200" b="1">
                <a:latin typeface="Arial"/>
                <a:ea typeface="Arial"/>
                <a:cs typeface="Arial"/>
                <a:sym typeface="Arial"/>
              </a:rPr>
              <a:t>Ethical issues in product policy</a:t>
            </a:r>
            <a:endParaRPr sz="3200" b="1">
              <a:latin typeface="Arial"/>
              <a:ea typeface="Arial"/>
              <a:cs typeface="Arial"/>
              <a:sym typeface="Arial"/>
            </a:endParaRPr>
          </a:p>
        </p:txBody>
      </p:sp>
      <p:sp>
        <p:nvSpPr>
          <p:cNvPr id="145" name="Google Shape;145;p5"/>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6"/>
          <p:cNvSpPr txBox="1">
            <a:spLocks noGrp="1"/>
          </p:cNvSpPr>
          <p:nvPr>
            <p:ph type="subTitle" idx="1"/>
          </p:nvPr>
        </p:nvSpPr>
        <p:spPr>
          <a:xfrm>
            <a:off x="796017" y="1674894"/>
            <a:ext cx="7310294" cy="1388100"/>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600"/>
              <a:buNone/>
            </a:pPr>
            <a:r>
              <a:rPr lang="en-US" sz="2000">
                <a:latin typeface="Times New Roman"/>
                <a:ea typeface="Times New Roman"/>
                <a:cs typeface="Times New Roman"/>
                <a:sym typeface="Times New Roman"/>
              </a:rPr>
              <a:t>Marketing Communications is the sharing of information concepts receiver about products and services and the organizations that sells them.</a:t>
            </a:r>
            <a:endParaRPr/>
          </a:p>
          <a:p>
            <a:pPr marL="0" lvl="0" indent="0" algn="just" rtl="0">
              <a:lnSpc>
                <a:spcPct val="100000"/>
              </a:lnSpc>
              <a:spcBef>
                <a:spcPts val="1200"/>
              </a:spcBef>
              <a:spcAft>
                <a:spcPts val="0"/>
              </a:spcAft>
              <a:buSzPts val="1600"/>
              <a:buNone/>
            </a:pPr>
            <a:r>
              <a:rPr lang="en-US" sz="2000">
                <a:latin typeface="Times New Roman"/>
                <a:ea typeface="Times New Roman"/>
                <a:cs typeface="Times New Roman"/>
                <a:sym typeface="Times New Roman"/>
              </a:rPr>
              <a:t>There are different manner of communicating to consumers: personal selling, sales promotion, direct marketing, public relations, and advertising.</a:t>
            </a:r>
            <a:endParaRPr sz="2000">
              <a:latin typeface="Times New Roman"/>
              <a:ea typeface="Times New Roman"/>
              <a:cs typeface="Times New Roman"/>
              <a:sym typeface="Times New Roman"/>
            </a:endParaRPr>
          </a:p>
          <a:p>
            <a:pPr marL="0" lvl="0" indent="0" algn="just" rtl="0">
              <a:lnSpc>
                <a:spcPct val="100000"/>
              </a:lnSpc>
              <a:spcBef>
                <a:spcPts val="1200"/>
              </a:spcBef>
              <a:spcAft>
                <a:spcPts val="1200"/>
              </a:spcAft>
              <a:buSzPts val="1600"/>
              <a:buNone/>
            </a:pPr>
            <a:endParaRPr sz="2000"/>
          </a:p>
        </p:txBody>
      </p:sp>
      <p:sp>
        <p:nvSpPr>
          <p:cNvPr id="151" name="Google Shape;151;p6"/>
          <p:cNvSpPr txBox="1">
            <a:spLocks noGrp="1"/>
          </p:cNvSpPr>
          <p:nvPr>
            <p:ph type="title"/>
          </p:nvPr>
        </p:nvSpPr>
        <p:spPr>
          <a:xfrm>
            <a:off x="713224" y="950467"/>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b="1">
                <a:latin typeface="Arial"/>
                <a:ea typeface="Arial"/>
                <a:cs typeface="Arial"/>
                <a:sym typeface="Arial"/>
              </a:rPr>
              <a:t>Ethical issues in marketing communications</a:t>
            </a:r>
            <a:br>
              <a:rPr lang="en-US" b="1">
                <a:latin typeface="Arial"/>
                <a:ea typeface="Arial"/>
                <a:cs typeface="Arial"/>
                <a:sym typeface="Arial"/>
              </a:rPr>
            </a:br>
            <a:endParaRPr b="1">
              <a:latin typeface="Arial"/>
              <a:ea typeface="Arial"/>
              <a:cs typeface="Arial"/>
              <a:sym typeface="Arial"/>
            </a:endParaRPr>
          </a:p>
        </p:txBody>
      </p:sp>
      <p:sp>
        <p:nvSpPr>
          <p:cNvPr id="152" name="Google Shape;152;p6"/>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6</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7"/>
          <p:cNvSpPr txBox="1">
            <a:spLocks noGrp="1"/>
          </p:cNvSpPr>
          <p:nvPr>
            <p:ph type="title"/>
          </p:nvPr>
        </p:nvSpPr>
        <p:spPr>
          <a:xfrm>
            <a:off x="585633" y="1679229"/>
            <a:ext cx="4262814" cy="114384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sz="1800" b="1"/>
              <a:t>Unhealthy Brand Comparisons </a:t>
            </a:r>
            <a:r>
              <a:rPr lang="en-US" sz="1800"/>
              <a:t>Unhealthy  brand  comparisons and bad-mouthing  the  products of  rival brands is a  common  concept so that  the  customers can  shift allegiance  to  their  brand.</a:t>
            </a:r>
            <a:br>
              <a:rPr lang="en-US" sz="1800"/>
            </a:br>
            <a:r>
              <a:rPr lang="en-US" sz="1800"/>
              <a:t>For instant: DHL</a:t>
            </a:r>
            <a:br>
              <a:rPr lang="en-US" sz="1800"/>
            </a:br>
            <a:r>
              <a:rPr lang="en-US" sz="1800"/>
              <a:t> </a:t>
            </a:r>
            <a:br>
              <a:rPr lang="en-US" sz="1800"/>
            </a:br>
            <a:endParaRPr sz="1800"/>
          </a:p>
        </p:txBody>
      </p:sp>
      <p:pic>
        <p:nvPicPr>
          <p:cNvPr id="158" name="Google Shape;158;p7"/>
          <p:cNvPicPr preferRelativeResize="0"/>
          <p:nvPr/>
        </p:nvPicPr>
        <p:blipFill rotWithShape="1">
          <a:blip r:embed="rId3">
            <a:alphaModFix/>
          </a:blip>
          <a:srcRect/>
          <a:stretch/>
        </p:blipFill>
        <p:spPr>
          <a:xfrm>
            <a:off x="5281632" y="2367664"/>
            <a:ext cx="3128814" cy="2016347"/>
          </a:xfrm>
          <a:prstGeom prst="rect">
            <a:avLst/>
          </a:prstGeom>
          <a:noFill/>
          <a:ln>
            <a:noFill/>
          </a:ln>
        </p:spPr>
      </p:pic>
      <p:pic>
        <p:nvPicPr>
          <p:cNvPr id="159" name="Google Shape;159;p7"/>
          <p:cNvPicPr preferRelativeResize="0"/>
          <p:nvPr/>
        </p:nvPicPr>
        <p:blipFill rotWithShape="1">
          <a:blip r:embed="rId4">
            <a:alphaModFix/>
          </a:blip>
          <a:srcRect/>
          <a:stretch/>
        </p:blipFill>
        <p:spPr>
          <a:xfrm>
            <a:off x="5295845" y="372140"/>
            <a:ext cx="3100388" cy="1879010"/>
          </a:xfrm>
          <a:prstGeom prst="rect">
            <a:avLst/>
          </a:prstGeom>
          <a:noFill/>
          <a:ln>
            <a:noFill/>
          </a:ln>
        </p:spPr>
      </p:pic>
      <p:sp>
        <p:nvSpPr>
          <p:cNvPr id="160" name="Google Shape;160;p7"/>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8</a:t>
            </a:r>
            <a:endParaRPr sz="1400" b="0" i="0" u="none" strike="noStrike" cap="none">
              <a:solidFill>
                <a:srgbClr val="000000"/>
              </a:solidFill>
              <a:latin typeface="Arial"/>
              <a:ea typeface="Arial"/>
              <a:cs typeface="Arial"/>
              <a:sym typeface="Arial"/>
            </a:endParaRPr>
          </a:p>
        </p:txBody>
      </p:sp>
      <p:sp>
        <p:nvSpPr>
          <p:cNvPr id="161" name="Google Shape;161;p7"/>
          <p:cNvSpPr txBox="1"/>
          <p:nvPr/>
        </p:nvSpPr>
        <p:spPr>
          <a:xfrm>
            <a:off x="585633" y="1111590"/>
            <a:ext cx="3530009"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023447"/>
                </a:solidFill>
                <a:latin typeface="Arial"/>
                <a:ea typeface="Arial"/>
                <a:cs typeface="Arial"/>
                <a:sym typeface="Arial"/>
              </a:rPr>
              <a:t>One of advertising tools:</a:t>
            </a:r>
            <a:endParaRPr sz="2400" b="1" i="0" u="none" strike="noStrike" cap="none">
              <a:solidFill>
                <a:srgbClr val="023447"/>
              </a:solidFill>
              <a:latin typeface="Arial"/>
              <a:ea typeface="Arial"/>
              <a:cs typeface="Arial"/>
              <a:sym typeface="Arial"/>
            </a:endParaRPr>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8"/>
          <p:cNvSpPr txBox="1">
            <a:spLocks noGrp="1"/>
          </p:cNvSpPr>
          <p:nvPr>
            <p:ph type="title"/>
          </p:nvPr>
        </p:nvSpPr>
        <p:spPr>
          <a:xfrm>
            <a:off x="697035" y="815947"/>
            <a:ext cx="77175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sz="3200" b="1">
                <a:latin typeface="Arial"/>
                <a:ea typeface="Arial"/>
                <a:cs typeface="Arial"/>
                <a:sym typeface="Arial"/>
              </a:rPr>
              <a:t>Ethical issues in pricing</a:t>
            </a:r>
            <a:br>
              <a:rPr lang="en-US" sz="3200" b="1">
                <a:latin typeface="Arial"/>
                <a:ea typeface="Arial"/>
                <a:cs typeface="Arial"/>
                <a:sym typeface="Arial"/>
              </a:rPr>
            </a:br>
            <a:endParaRPr sz="3200" b="1">
              <a:latin typeface="Arial"/>
              <a:ea typeface="Arial"/>
              <a:cs typeface="Arial"/>
              <a:sym typeface="Arial"/>
            </a:endParaRPr>
          </a:p>
        </p:txBody>
      </p:sp>
      <p:sp>
        <p:nvSpPr>
          <p:cNvPr id="167" name="Google Shape;167;p8"/>
          <p:cNvSpPr txBox="1"/>
          <p:nvPr/>
        </p:nvSpPr>
        <p:spPr>
          <a:xfrm>
            <a:off x="1158949" y="1786270"/>
            <a:ext cx="6220046" cy="1938992"/>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Pricing a product ethically is a major decision for any business.</a:t>
            </a:r>
            <a:endParaRPr/>
          </a:p>
          <a:p>
            <a:pPr marL="0" marR="0" lvl="0" indent="0" algn="just" rtl="0">
              <a:lnSpc>
                <a:spcPct val="100000"/>
              </a:lnSpc>
              <a:spcBef>
                <a:spcPts val="0"/>
              </a:spcBef>
              <a:spcAft>
                <a:spcPts val="0"/>
              </a:spcAft>
              <a:buNone/>
            </a:pPr>
            <a:r>
              <a:rPr lang="en-US" sz="2000" b="0" i="0" u="none" strike="noStrike" cap="none">
                <a:solidFill>
                  <a:srgbClr val="000000"/>
                </a:solidFill>
                <a:latin typeface="Arial"/>
                <a:ea typeface="Arial"/>
                <a:cs typeface="Arial"/>
                <a:sym typeface="Arial"/>
              </a:rPr>
              <a:t>Businesses who use ethical pricing strategies to sell their products and earn a profit are gain more respected.</a:t>
            </a:r>
            <a:endParaRPr/>
          </a:p>
          <a:p>
            <a:pPr marL="0" marR="0" lvl="0" indent="0" algn="just"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p:txBody>
      </p:sp>
      <p:sp>
        <p:nvSpPr>
          <p:cNvPr id="168" name="Google Shape;168;p8"/>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9</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9"/>
          <p:cNvSpPr txBox="1"/>
          <p:nvPr/>
        </p:nvSpPr>
        <p:spPr>
          <a:xfrm>
            <a:off x="1037687" y="1140432"/>
            <a:ext cx="6534365" cy="14773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US" sz="1800" b="0" i="0" u="none" strike="noStrike" cap="none">
                <a:solidFill>
                  <a:srgbClr val="000000"/>
                </a:solidFill>
                <a:latin typeface="Arial"/>
                <a:ea typeface="Arial"/>
                <a:cs typeface="Arial"/>
                <a:sym typeface="Arial"/>
              </a:rPr>
              <a:t>the concept of a fair price is open to a number of different views, but typically is thought of as the result of a mutual agreement by the buyer and seller under competitive conditions.</a:t>
            </a:r>
            <a:endParaRPr/>
          </a:p>
          <a:p>
            <a:pPr marL="0" marR="0" lvl="0" indent="0" algn="just" rtl="0">
              <a:lnSpc>
                <a:spcPct val="100000"/>
              </a:lnSpc>
              <a:spcBef>
                <a:spcPts val="0"/>
              </a:spcBef>
              <a:spcAft>
                <a:spcPts val="0"/>
              </a:spcAft>
              <a:buNone/>
            </a:pPr>
            <a:endParaRPr sz="1800" b="0" i="0" u="none" strike="noStrike" cap="none">
              <a:solidFill>
                <a:srgbClr val="000000"/>
              </a:solidFill>
              <a:latin typeface="Arial"/>
              <a:ea typeface="Arial"/>
              <a:cs typeface="Arial"/>
              <a:sym typeface="Arial"/>
            </a:endParaRPr>
          </a:p>
        </p:txBody>
      </p:sp>
      <p:sp>
        <p:nvSpPr>
          <p:cNvPr id="174" name="Google Shape;174;p9"/>
          <p:cNvSpPr txBox="1"/>
          <p:nvPr/>
        </p:nvSpPr>
        <p:spPr>
          <a:xfrm>
            <a:off x="1037687" y="2492320"/>
            <a:ext cx="6010385" cy="1815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600" b="1" i="0" u="none" strike="noStrike" cap="none">
                <a:solidFill>
                  <a:schemeClr val="dk2"/>
                </a:solidFill>
                <a:latin typeface="Arial"/>
                <a:ea typeface="Arial"/>
                <a:cs typeface="Arial"/>
                <a:sym typeface="Arial"/>
              </a:rPr>
              <a:t>Types of pricing practices where ethical problems are likely to arise..</a:t>
            </a:r>
            <a:endParaRPr/>
          </a:p>
          <a:p>
            <a:pPr marL="0" marR="0" lvl="0" indent="0" algn="l" rtl="0">
              <a:lnSpc>
                <a:spcPct val="100000"/>
              </a:lnSpc>
              <a:spcBef>
                <a:spcPts val="0"/>
              </a:spcBef>
              <a:spcAft>
                <a:spcPts val="0"/>
              </a:spcAft>
              <a:buNone/>
            </a:pPr>
            <a:endParaRPr sz="1600" b="1" i="0" u="none" strike="noStrike" cap="none">
              <a:solidFill>
                <a:schemeClr val="dk2"/>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Excessive pricing.</a:t>
            </a:r>
            <a:endParaRPr/>
          </a:p>
          <a:p>
            <a:pPr marL="285750" marR="0" lvl="0" indent="-285750" algn="l" rtl="0">
              <a:lnSpc>
                <a:spcPct val="100000"/>
              </a:lnSpc>
              <a:spcBef>
                <a:spcPts val="0"/>
              </a:spcBef>
              <a:spcAft>
                <a:spcPts val="0"/>
              </a:spcAft>
              <a:buClr>
                <a:srgbClr val="000000"/>
              </a:buClr>
              <a:buSzPts val="1600"/>
              <a:buFont typeface="Arial"/>
              <a:buChar char="•"/>
            </a:pPr>
            <a:r>
              <a:rPr lang="en-US" sz="1600" b="0" i="0" u="none" strike="noStrike" cap="none">
                <a:solidFill>
                  <a:srgbClr val="000000"/>
                </a:solidFill>
                <a:latin typeface="Arial"/>
                <a:ea typeface="Arial"/>
                <a:cs typeface="Arial"/>
                <a:sym typeface="Arial"/>
              </a:rPr>
              <a:t>Price fixing.</a:t>
            </a:r>
            <a:endParaRPr/>
          </a:p>
          <a:p>
            <a:pPr marL="285750" marR="0" lvl="0" indent="-18415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a:p>
            <a:pPr marL="285750" marR="0" lvl="0" indent="-18415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rial"/>
              <a:ea typeface="Arial"/>
              <a:cs typeface="Arial"/>
              <a:sym typeface="Arial"/>
            </a:endParaRPr>
          </a:p>
        </p:txBody>
      </p:sp>
      <p:sp>
        <p:nvSpPr>
          <p:cNvPr id="175" name="Google Shape;175;p9"/>
          <p:cNvSpPr txBox="1"/>
          <p:nvPr/>
        </p:nvSpPr>
        <p:spPr>
          <a:xfrm>
            <a:off x="8414535" y="4602822"/>
            <a:ext cx="404679" cy="3184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10</a:t>
            </a:r>
            <a:endParaRPr sz="1400" b="0" i="0" u="none" strike="noStrike" cap="none">
              <a:solidFill>
                <a:srgbClr val="000000"/>
              </a:solidFill>
              <a:latin typeface="Arial"/>
              <a:ea typeface="Arial"/>
              <a:cs typeface="Arial"/>
              <a:sym typeface="Arial"/>
            </a:endParaRPr>
          </a:p>
        </p:txBody>
      </p:sp>
    </p:spTree>
  </p:cSld>
  <p:clrMapOvr>
    <a:masterClrMapping/>
  </p:clrMapOvr>
  <p:transition spd="slow">
    <p:wipe/>
  </p:transition>
</p:sld>
</file>

<file path=ppt/theme/theme1.xml><?xml version="1.0" encoding="utf-8"?>
<a:theme xmlns:a="http://schemas.openxmlformats.org/drawingml/2006/main" name="Minimalist Hepatitis Clinical Case by Slidesgo">
  <a:themeElements>
    <a:clrScheme name="Simple Light">
      <a:dk1>
        <a:srgbClr val="000000"/>
      </a:dk1>
      <a:lt1>
        <a:srgbClr val="FFFFFF"/>
      </a:lt1>
      <a:dk2>
        <a:srgbClr val="06688E"/>
      </a:dk2>
      <a:lt2>
        <a:srgbClr val="FFFFFF"/>
      </a:lt2>
      <a:accent1>
        <a:srgbClr val="FFFFFF"/>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477</Words>
  <Application>Microsoft Office PowerPoint</Application>
  <PresentationFormat>On-screen Show (16:9)</PresentationFormat>
  <Paragraphs>57</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Karla</vt:lpstr>
      <vt:lpstr>Arial</vt:lpstr>
      <vt:lpstr>DM Serif Display</vt:lpstr>
      <vt:lpstr>Montserrat ExtraLight</vt:lpstr>
      <vt:lpstr>Bad Script</vt:lpstr>
      <vt:lpstr>Times New Roman</vt:lpstr>
      <vt:lpstr>Constantia</vt:lpstr>
      <vt:lpstr>Minimalist Hepatitis Clinical Case by Slidesgo</vt:lpstr>
      <vt:lpstr>Ethical Issues Related with The Consumer </vt:lpstr>
      <vt:lpstr>Table Of Contents</vt:lpstr>
      <vt:lpstr>PowerPoint Presentation</vt:lpstr>
      <vt:lpstr>Introduction</vt:lpstr>
      <vt:lpstr>Ethical issues in product policy</vt:lpstr>
      <vt:lpstr>Ethical issues in marketing communications </vt:lpstr>
      <vt:lpstr>Unhealthy Brand Comparisons Unhealthy  brand  comparisons and bad-mouthing  the  products of  rival brands is a  common  concept so that  the  customers can  shift allegiance  to  their  brand. For instant: DHL   </vt:lpstr>
      <vt:lpstr>Ethical issues in pricing </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Issues Related with The Consumer </dc:title>
  <dc:creator>PIXEL-PC</dc:creator>
  <cp:lastModifiedBy>Maher Fattouh</cp:lastModifiedBy>
  <cp:revision>1</cp:revision>
  <dcterms:modified xsi:type="dcterms:W3CDTF">2022-02-01T07:09:57Z</dcterms:modified>
</cp:coreProperties>
</file>