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Lst>
  <p:notesMasterIdLst>
    <p:notesMasterId r:id="rId10"/>
  </p:notesMasterIdLst>
  <p:sldIdLst>
    <p:sldId id="256" r:id="rId2"/>
    <p:sldId id="259" r:id="rId3"/>
    <p:sldId id="258" r:id="rId4"/>
    <p:sldId id="260" r:id="rId5"/>
    <p:sldId id="263" r:id="rId6"/>
    <p:sldId id="276" r:id="rId7"/>
    <p:sldId id="277" r:id="rId8"/>
    <p:sldId id="262" r:id="rId9"/>
  </p:sldIdLst>
  <p:sldSz cx="9144000" cy="5143500" type="screen16x9"/>
  <p:notesSz cx="6858000" cy="9144000"/>
  <p:embeddedFontLst>
    <p:embeddedFont>
      <p:font typeface="DM Serif Text" charset="0"/>
      <p:regular r:id="rId11"/>
      <p:italic r:id="rId12"/>
    </p:embeddedFont>
    <p:embeddedFont>
      <p:font typeface="Barlow"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3545A62F-2ED3-4AD5-89DF-26FEC7128D53}">
  <a:tblStyle styleId="{3545A62F-2ED3-4AD5-89DF-26FEC7128D5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7" d="100"/>
          <a:sy n="87" d="100"/>
        </p:scale>
        <p:origin x="-876" y="-15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notesMaster" Target="notesMasters/notesMaster1.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55563822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24"/>
        <p:cNvGrpSpPr/>
        <p:nvPr/>
      </p:nvGrpSpPr>
      <p:grpSpPr>
        <a:xfrm>
          <a:off x="0" y="0"/>
          <a:ext cx="0" cy="0"/>
          <a:chOff x="0" y="0"/>
          <a:chExt cx="0" cy="0"/>
        </a:xfrm>
      </p:grpSpPr>
      <p:sp>
        <p:nvSpPr>
          <p:cNvPr id="24725" name="Google Shape;2472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26" name="Google Shape;2472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42"/>
        <p:cNvGrpSpPr/>
        <p:nvPr/>
      </p:nvGrpSpPr>
      <p:grpSpPr>
        <a:xfrm>
          <a:off x="0" y="0"/>
          <a:ext cx="0" cy="0"/>
          <a:chOff x="0" y="0"/>
          <a:chExt cx="0" cy="0"/>
        </a:xfrm>
      </p:grpSpPr>
      <p:sp>
        <p:nvSpPr>
          <p:cNvPr id="24743" name="Google Shape;24743;gdf3b5910d5_0_57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44" name="Google Shape;24744;gdf3b5910d5_0_57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36"/>
        <p:cNvGrpSpPr/>
        <p:nvPr/>
      </p:nvGrpSpPr>
      <p:grpSpPr>
        <a:xfrm>
          <a:off x="0" y="0"/>
          <a:ext cx="0" cy="0"/>
          <a:chOff x="0" y="0"/>
          <a:chExt cx="0" cy="0"/>
        </a:xfrm>
      </p:grpSpPr>
      <p:sp>
        <p:nvSpPr>
          <p:cNvPr id="24737" name="Google Shape;24737;gdf78eb165e_1_187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38" name="Google Shape;24738;gdf78eb165e_1_187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59"/>
        <p:cNvGrpSpPr/>
        <p:nvPr/>
      </p:nvGrpSpPr>
      <p:grpSpPr>
        <a:xfrm>
          <a:off x="0" y="0"/>
          <a:ext cx="0" cy="0"/>
          <a:chOff x="0" y="0"/>
          <a:chExt cx="0" cy="0"/>
        </a:xfrm>
      </p:grpSpPr>
      <p:sp>
        <p:nvSpPr>
          <p:cNvPr id="24760" name="Google Shape;24760;gdf3b5910d5_0_4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61" name="Google Shape;24761;gdf3b5910d5_0_4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79"/>
        <p:cNvGrpSpPr/>
        <p:nvPr/>
      </p:nvGrpSpPr>
      <p:grpSpPr>
        <a:xfrm>
          <a:off x="0" y="0"/>
          <a:ext cx="0" cy="0"/>
          <a:chOff x="0" y="0"/>
          <a:chExt cx="0" cy="0"/>
        </a:xfrm>
      </p:grpSpPr>
      <p:sp>
        <p:nvSpPr>
          <p:cNvPr id="24780" name="Google Shape;24780;gdf3b5910d5_0_49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81" name="Google Shape;24781;gdf3b5910d5_0_49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48"/>
        <p:cNvGrpSpPr/>
        <p:nvPr/>
      </p:nvGrpSpPr>
      <p:grpSpPr>
        <a:xfrm>
          <a:off x="0" y="0"/>
          <a:ext cx="0" cy="0"/>
          <a:chOff x="0" y="0"/>
          <a:chExt cx="0" cy="0"/>
        </a:xfrm>
      </p:grpSpPr>
      <p:sp>
        <p:nvSpPr>
          <p:cNvPr id="25049" name="Google Shape;25049;gb6ca1b62fb_1_16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50" name="Google Shape;25050;gb6ca1b62fb_1_16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74"/>
        <p:cNvGrpSpPr/>
        <p:nvPr/>
      </p:nvGrpSpPr>
      <p:grpSpPr>
        <a:xfrm>
          <a:off x="0" y="0"/>
          <a:ext cx="0" cy="0"/>
          <a:chOff x="0" y="0"/>
          <a:chExt cx="0" cy="0"/>
        </a:xfrm>
      </p:grpSpPr>
      <p:sp>
        <p:nvSpPr>
          <p:cNvPr id="24775" name="Google Shape;24775;gdf3b5910d5_0_57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76" name="Google Shape;24776;gdf3b5910d5_0_57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571562" y="-4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285143" y="-4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1141848" y="-4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1141848" y="85666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85143" y="85666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571562" y="85666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1141848" y="171336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285143" y="171336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571562" y="171336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 name="Google Shape;18;p2"/>
          <p:cNvGrpSpPr/>
          <p:nvPr/>
        </p:nvGrpSpPr>
        <p:grpSpPr>
          <a:xfrm>
            <a:off x="383478" y="136964"/>
            <a:ext cx="661684" cy="623846"/>
            <a:chOff x="383478" y="136964"/>
            <a:chExt cx="661684" cy="623846"/>
          </a:xfrm>
        </p:grpSpPr>
        <p:sp>
          <p:nvSpPr>
            <p:cNvPr id="19" name="Google Shape;19;p2"/>
            <p:cNvSpPr/>
            <p:nvPr/>
          </p:nvSpPr>
          <p:spPr>
            <a:xfrm>
              <a:off x="524214" y="66984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502824" y="74185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571126" y="61759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691687" y="41265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91687" y="33695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682207" y="37603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53832" y="26001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93767" y="26535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383478" y="44393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61664" y="23324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946395" y="26001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882603" y="26535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872313" y="44393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704030" y="24107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677697" y="17318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677697" y="13696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2"/>
          <p:cNvSpPr/>
          <p:nvPr/>
        </p:nvSpPr>
        <p:spPr>
          <a:xfrm>
            <a:off x="1334844" y="13037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1334844" y="45546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1334844" y="40649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1350886" y="65048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1679648" y="66447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1422483" y="13037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 name="Google Shape;41;p2"/>
          <p:cNvGrpSpPr/>
          <p:nvPr/>
        </p:nvGrpSpPr>
        <p:grpSpPr>
          <a:xfrm>
            <a:off x="-546742" y="181581"/>
            <a:ext cx="766473" cy="573450"/>
            <a:chOff x="-546742" y="181581"/>
            <a:chExt cx="766473" cy="573450"/>
          </a:xfrm>
        </p:grpSpPr>
        <p:sp>
          <p:nvSpPr>
            <p:cNvPr id="42" name="Google Shape;42;p2"/>
            <p:cNvSpPr/>
            <p:nvPr/>
          </p:nvSpPr>
          <p:spPr>
            <a:xfrm>
              <a:off x="-315639" y="28920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267484" y="19332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315639" y="23038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301217" y="37193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546742" y="44371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93393" y="39909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165450" y="23713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123696" y="18158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146923" y="18798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304241" y="41041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303701" y="41349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128018" y="25236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119348" y="25752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 name="Google Shape;55;p2"/>
          <p:cNvSpPr/>
          <p:nvPr/>
        </p:nvSpPr>
        <p:spPr>
          <a:xfrm>
            <a:off x="1326606" y="100890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1580477" y="143273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1436473" y="111177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1406441" y="121135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1406441" y="124632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1406441" y="128208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1406441" y="131711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1781710" y="106197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1781710" y="113111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1750030" y="133974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1780062" y="152325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1811742" y="137471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426315" y="113891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426315" y="117308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426315" y="113891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260894" y="100436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179008" y="133436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161318" y="135208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155970" y="134014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487591" y="200221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487591" y="229024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521324" y="205325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521324" y="224662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29966" y="206559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602805" y="205325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602805" y="224662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611448" y="206559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684287" y="205325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684287" y="224662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692929" y="206559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765742" y="205325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765742" y="224662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774789" y="206559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847223" y="205325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847223" y="224662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856271" y="206559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463717" y="234210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463312" y="196928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443137" y="237337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495397" y="183352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400388" y="193020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384346" y="194873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302459" y="204788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272022" y="207629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1313859" y="232686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1313859" y="244127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1324554" y="235568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1630684" y="212771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1614236" y="209644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1607241" y="208288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1561572" y="203389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1485843" y="193369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1457458" y="199532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1627821" y="190768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1380919" y="199562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1651264" y="184462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1781305" y="242809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 name="Google Shape;112;p2"/>
          <p:cNvGrpSpPr/>
          <p:nvPr/>
        </p:nvGrpSpPr>
        <p:grpSpPr>
          <a:xfrm>
            <a:off x="2000213" y="-45"/>
            <a:ext cx="2571789" cy="2571789"/>
            <a:chOff x="-12" y="5"/>
            <a:chExt cx="2571789" cy="2571789"/>
          </a:xfrm>
        </p:grpSpPr>
        <p:sp>
          <p:nvSpPr>
            <p:cNvPr id="113" name="Google Shape;113;p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 name="Google Shape;214;p2"/>
          <p:cNvGrpSpPr/>
          <p:nvPr/>
        </p:nvGrpSpPr>
        <p:grpSpPr>
          <a:xfrm>
            <a:off x="4571988" y="-45"/>
            <a:ext cx="2571789" cy="2571789"/>
            <a:chOff x="-12" y="5"/>
            <a:chExt cx="2571789" cy="2571789"/>
          </a:xfrm>
        </p:grpSpPr>
        <p:sp>
          <p:nvSpPr>
            <p:cNvPr id="215" name="Google Shape;215;p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6" name="Google Shape;316;p2"/>
          <p:cNvGrpSpPr/>
          <p:nvPr/>
        </p:nvGrpSpPr>
        <p:grpSpPr>
          <a:xfrm>
            <a:off x="7143763" y="-45"/>
            <a:ext cx="2571789" cy="2571789"/>
            <a:chOff x="-12" y="5"/>
            <a:chExt cx="2571789" cy="2571789"/>
          </a:xfrm>
        </p:grpSpPr>
        <p:sp>
          <p:nvSpPr>
            <p:cNvPr id="317" name="Google Shape;317;p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8" name="Google Shape;418;p2"/>
          <p:cNvGrpSpPr/>
          <p:nvPr/>
        </p:nvGrpSpPr>
        <p:grpSpPr>
          <a:xfrm>
            <a:off x="-571562" y="2571755"/>
            <a:ext cx="2571789" cy="2571789"/>
            <a:chOff x="-12" y="5"/>
            <a:chExt cx="2571789" cy="2571789"/>
          </a:xfrm>
        </p:grpSpPr>
        <p:sp>
          <p:nvSpPr>
            <p:cNvPr id="419" name="Google Shape;419;p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0" name="Google Shape;520;p2"/>
          <p:cNvGrpSpPr/>
          <p:nvPr/>
        </p:nvGrpSpPr>
        <p:grpSpPr>
          <a:xfrm>
            <a:off x="2000213" y="2571755"/>
            <a:ext cx="2571789" cy="2571789"/>
            <a:chOff x="-12" y="5"/>
            <a:chExt cx="2571789" cy="2571789"/>
          </a:xfrm>
        </p:grpSpPr>
        <p:sp>
          <p:nvSpPr>
            <p:cNvPr id="521" name="Google Shape;521;p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2" name="Google Shape;622;p2"/>
          <p:cNvGrpSpPr/>
          <p:nvPr/>
        </p:nvGrpSpPr>
        <p:grpSpPr>
          <a:xfrm>
            <a:off x="4571988" y="2571755"/>
            <a:ext cx="2571789" cy="2571789"/>
            <a:chOff x="-12" y="5"/>
            <a:chExt cx="2571789" cy="2571789"/>
          </a:xfrm>
        </p:grpSpPr>
        <p:sp>
          <p:nvSpPr>
            <p:cNvPr id="623" name="Google Shape;623;p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4" name="Google Shape;724;p2"/>
          <p:cNvGrpSpPr/>
          <p:nvPr/>
        </p:nvGrpSpPr>
        <p:grpSpPr>
          <a:xfrm>
            <a:off x="7143763" y="2571755"/>
            <a:ext cx="2571789" cy="2571789"/>
            <a:chOff x="-12" y="5"/>
            <a:chExt cx="2571789" cy="2571789"/>
          </a:xfrm>
        </p:grpSpPr>
        <p:sp>
          <p:nvSpPr>
            <p:cNvPr id="725" name="Google Shape;725;p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6" name="Google Shape;826;p2"/>
          <p:cNvSpPr/>
          <p:nvPr/>
        </p:nvSpPr>
        <p:spPr>
          <a:xfrm>
            <a:off x="712650" y="544350"/>
            <a:ext cx="7718700" cy="40548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2"/>
          <p:cNvSpPr txBox="1">
            <a:spLocks noGrp="1"/>
          </p:cNvSpPr>
          <p:nvPr>
            <p:ph type="ctrTitle"/>
          </p:nvPr>
        </p:nvSpPr>
        <p:spPr>
          <a:xfrm>
            <a:off x="1447800" y="1090825"/>
            <a:ext cx="6278700" cy="22584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None/>
              <a:defRPr sz="8000">
                <a:latin typeface="DM Serif Text"/>
                <a:ea typeface="DM Serif Text"/>
                <a:cs typeface="DM Serif Text"/>
                <a:sym typeface="DM Serif Text"/>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828" name="Google Shape;828;p2"/>
          <p:cNvSpPr txBox="1">
            <a:spLocks noGrp="1"/>
          </p:cNvSpPr>
          <p:nvPr>
            <p:ph type="subTitle" idx="1"/>
          </p:nvPr>
        </p:nvSpPr>
        <p:spPr>
          <a:xfrm>
            <a:off x="2123775" y="3571875"/>
            <a:ext cx="4896600" cy="480900"/>
          </a:xfrm>
          <a:prstGeom prst="rect">
            <a:avLst/>
          </a:prstGeom>
          <a:solidFill>
            <a:schemeClr val="accent1"/>
          </a:solidFill>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a:solidFill>
                  <a:schemeClr val="lt1"/>
                </a:solidFill>
                <a:latin typeface="Barlow"/>
                <a:ea typeface="Barlow"/>
                <a:cs typeface="Barlow"/>
                <a:sym typeface="Barlow"/>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CUSTOM_7_1">
    <p:spTree>
      <p:nvGrpSpPr>
        <p:cNvPr id="1" name="Shape 23902"/>
        <p:cNvGrpSpPr/>
        <p:nvPr/>
      </p:nvGrpSpPr>
      <p:grpSpPr>
        <a:xfrm>
          <a:off x="0" y="0"/>
          <a:ext cx="0" cy="0"/>
          <a:chOff x="0" y="0"/>
          <a:chExt cx="0" cy="0"/>
        </a:xfrm>
      </p:grpSpPr>
      <p:grpSp>
        <p:nvGrpSpPr>
          <p:cNvPr id="23903" name="Google Shape;23903;p33"/>
          <p:cNvGrpSpPr/>
          <p:nvPr/>
        </p:nvGrpSpPr>
        <p:grpSpPr>
          <a:xfrm>
            <a:off x="-571562" y="-45"/>
            <a:ext cx="10287114" cy="5143589"/>
            <a:chOff x="-571562" y="5"/>
            <a:chExt cx="10287114" cy="5143589"/>
          </a:xfrm>
        </p:grpSpPr>
        <p:grpSp>
          <p:nvGrpSpPr>
            <p:cNvPr id="23904" name="Google Shape;23904;p33"/>
            <p:cNvGrpSpPr/>
            <p:nvPr/>
          </p:nvGrpSpPr>
          <p:grpSpPr>
            <a:xfrm>
              <a:off x="-571562" y="5"/>
              <a:ext cx="2571789" cy="2571789"/>
              <a:chOff x="-12" y="5"/>
              <a:chExt cx="2571789" cy="2571789"/>
            </a:xfrm>
          </p:grpSpPr>
          <p:sp>
            <p:nvSpPr>
              <p:cNvPr id="23905" name="Google Shape;23905;p3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6" name="Google Shape;23906;p3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7" name="Google Shape;23907;p3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8" name="Google Shape;23908;p3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9" name="Google Shape;23909;p3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0" name="Google Shape;23910;p3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1" name="Google Shape;23911;p3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2" name="Google Shape;23912;p3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3" name="Google Shape;23913;p3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4" name="Google Shape;23914;p3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5" name="Google Shape;23915;p3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6" name="Google Shape;23916;p3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7" name="Google Shape;23917;p3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8" name="Google Shape;23918;p3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9" name="Google Shape;23919;p3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0" name="Google Shape;23920;p3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1" name="Google Shape;23921;p3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2" name="Google Shape;23922;p3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3" name="Google Shape;23923;p3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4" name="Google Shape;23924;p3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5" name="Google Shape;23925;p3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6" name="Google Shape;23926;p3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7" name="Google Shape;23927;p3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8" name="Google Shape;23928;p3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9" name="Google Shape;23929;p3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0" name="Google Shape;23930;p3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1" name="Google Shape;23931;p3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2" name="Google Shape;23932;p3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3" name="Google Shape;23933;p3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4" name="Google Shape;23934;p3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5" name="Google Shape;23935;p3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6" name="Google Shape;23936;p3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7" name="Google Shape;23937;p3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8" name="Google Shape;23938;p3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9" name="Google Shape;23939;p3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0" name="Google Shape;23940;p3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1" name="Google Shape;23941;p3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2" name="Google Shape;23942;p3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3" name="Google Shape;23943;p3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4" name="Google Shape;23944;p3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5" name="Google Shape;23945;p3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6" name="Google Shape;23946;p3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7" name="Google Shape;23947;p3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8" name="Google Shape;23948;p3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9" name="Google Shape;23949;p3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0" name="Google Shape;23950;p3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1" name="Google Shape;23951;p3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2" name="Google Shape;23952;p3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3" name="Google Shape;23953;p3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4" name="Google Shape;23954;p3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5" name="Google Shape;23955;p3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6" name="Google Shape;23956;p3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7" name="Google Shape;23957;p3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8" name="Google Shape;23958;p3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9" name="Google Shape;23959;p3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0" name="Google Shape;23960;p3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1" name="Google Shape;23961;p3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2" name="Google Shape;23962;p3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3" name="Google Shape;23963;p3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4" name="Google Shape;23964;p3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5" name="Google Shape;23965;p3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6" name="Google Shape;23966;p3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7" name="Google Shape;23967;p3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8" name="Google Shape;23968;p3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9" name="Google Shape;23969;p3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0" name="Google Shape;23970;p3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1" name="Google Shape;23971;p3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2" name="Google Shape;23972;p3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3" name="Google Shape;23973;p3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4" name="Google Shape;23974;p3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5" name="Google Shape;23975;p3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6" name="Google Shape;23976;p3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7" name="Google Shape;23977;p3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8" name="Google Shape;23978;p3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9" name="Google Shape;23979;p3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0" name="Google Shape;23980;p3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1" name="Google Shape;23981;p3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2" name="Google Shape;23982;p3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3" name="Google Shape;23983;p3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4" name="Google Shape;23984;p3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5" name="Google Shape;23985;p3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6" name="Google Shape;23986;p3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7" name="Google Shape;23987;p3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8" name="Google Shape;23988;p3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9" name="Google Shape;23989;p3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0" name="Google Shape;23990;p3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1" name="Google Shape;23991;p3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2" name="Google Shape;23992;p3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3" name="Google Shape;23993;p3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4" name="Google Shape;23994;p3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5" name="Google Shape;23995;p3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6" name="Google Shape;23996;p3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7" name="Google Shape;23997;p3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8" name="Google Shape;23998;p3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9" name="Google Shape;23999;p3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0" name="Google Shape;24000;p3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1" name="Google Shape;24001;p3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2" name="Google Shape;24002;p3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3" name="Google Shape;24003;p3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4" name="Google Shape;24004;p3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5" name="Google Shape;24005;p3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006" name="Google Shape;24006;p33"/>
            <p:cNvGrpSpPr/>
            <p:nvPr/>
          </p:nvGrpSpPr>
          <p:grpSpPr>
            <a:xfrm>
              <a:off x="2000213" y="5"/>
              <a:ext cx="2571789" cy="2571789"/>
              <a:chOff x="-12" y="5"/>
              <a:chExt cx="2571789" cy="2571789"/>
            </a:xfrm>
          </p:grpSpPr>
          <p:sp>
            <p:nvSpPr>
              <p:cNvPr id="24007" name="Google Shape;24007;p3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8" name="Google Shape;24008;p3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9" name="Google Shape;24009;p3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0" name="Google Shape;24010;p3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1" name="Google Shape;24011;p3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2" name="Google Shape;24012;p3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3" name="Google Shape;24013;p3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4" name="Google Shape;24014;p3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5" name="Google Shape;24015;p3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6" name="Google Shape;24016;p3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7" name="Google Shape;24017;p3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8" name="Google Shape;24018;p3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9" name="Google Shape;24019;p3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0" name="Google Shape;24020;p3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1" name="Google Shape;24021;p3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2" name="Google Shape;24022;p3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3" name="Google Shape;24023;p3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4" name="Google Shape;24024;p3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5" name="Google Shape;24025;p3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6" name="Google Shape;24026;p3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7" name="Google Shape;24027;p3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8" name="Google Shape;24028;p3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9" name="Google Shape;24029;p3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0" name="Google Shape;24030;p3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1" name="Google Shape;24031;p3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2" name="Google Shape;24032;p3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3" name="Google Shape;24033;p3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4" name="Google Shape;24034;p3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5" name="Google Shape;24035;p3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6" name="Google Shape;24036;p3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7" name="Google Shape;24037;p3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8" name="Google Shape;24038;p3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9" name="Google Shape;24039;p3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0" name="Google Shape;24040;p3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1" name="Google Shape;24041;p3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2" name="Google Shape;24042;p3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3" name="Google Shape;24043;p3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4" name="Google Shape;24044;p3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5" name="Google Shape;24045;p3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6" name="Google Shape;24046;p3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7" name="Google Shape;24047;p3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8" name="Google Shape;24048;p3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9" name="Google Shape;24049;p3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0" name="Google Shape;24050;p3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1" name="Google Shape;24051;p3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2" name="Google Shape;24052;p3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3" name="Google Shape;24053;p3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4" name="Google Shape;24054;p3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5" name="Google Shape;24055;p3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6" name="Google Shape;24056;p3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7" name="Google Shape;24057;p3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8" name="Google Shape;24058;p3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9" name="Google Shape;24059;p3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0" name="Google Shape;24060;p3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1" name="Google Shape;24061;p3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2" name="Google Shape;24062;p3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3" name="Google Shape;24063;p3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4" name="Google Shape;24064;p3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5" name="Google Shape;24065;p3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6" name="Google Shape;24066;p3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7" name="Google Shape;24067;p3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8" name="Google Shape;24068;p3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9" name="Google Shape;24069;p3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0" name="Google Shape;24070;p3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1" name="Google Shape;24071;p3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2" name="Google Shape;24072;p3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3" name="Google Shape;24073;p3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4" name="Google Shape;24074;p3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5" name="Google Shape;24075;p3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6" name="Google Shape;24076;p3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7" name="Google Shape;24077;p3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8" name="Google Shape;24078;p3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9" name="Google Shape;24079;p3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0" name="Google Shape;24080;p3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1" name="Google Shape;24081;p3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2" name="Google Shape;24082;p3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3" name="Google Shape;24083;p3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4" name="Google Shape;24084;p3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5" name="Google Shape;24085;p3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6" name="Google Shape;24086;p3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7" name="Google Shape;24087;p3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8" name="Google Shape;24088;p3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9" name="Google Shape;24089;p3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0" name="Google Shape;24090;p3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1" name="Google Shape;24091;p3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2" name="Google Shape;24092;p3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3" name="Google Shape;24093;p3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4" name="Google Shape;24094;p3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5" name="Google Shape;24095;p3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6" name="Google Shape;24096;p3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7" name="Google Shape;24097;p3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8" name="Google Shape;24098;p3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9" name="Google Shape;24099;p3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0" name="Google Shape;24100;p3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1" name="Google Shape;24101;p3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2" name="Google Shape;24102;p3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3" name="Google Shape;24103;p3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4" name="Google Shape;24104;p3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5" name="Google Shape;24105;p3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6" name="Google Shape;24106;p3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7" name="Google Shape;24107;p3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108" name="Google Shape;24108;p33"/>
            <p:cNvGrpSpPr/>
            <p:nvPr/>
          </p:nvGrpSpPr>
          <p:grpSpPr>
            <a:xfrm>
              <a:off x="4571988" y="5"/>
              <a:ext cx="2571789" cy="2571789"/>
              <a:chOff x="-12" y="5"/>
              <a:chExt cx="2571789" cy="2571789"/>
            </a:xfrm>
          </p:grpSpPr>
          <p:sp>
            <p:nvSpPr>
              <p:cNvPr id="24109" name="Google Shape;24109;p3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0" name="Google Shape;24110;p3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1" name="Google Shape;24111;p3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2" name="Google Shape;24112;p3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3" name="Google Shape;24113;p3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4" name="Google Shape;24114;p3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5" name="Google Shape;24115;p3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6" name="Google Shape;24116;p3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7" name="Google Shape;24117;p3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8" name="Google Shape;24118;p3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9" name="Google Shape;24119;p3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0" name="Google Shape;24120;p3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1" name="Google Shape;24121;p3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2" name="Google Shape;24122;p3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3" name="Google Shape;24123;p3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4" name="Google Shape;24124;p3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5" name="Google Shape;24125;p3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6" name="Google Shape;24126;p3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7" name="Google Shape;24127;p3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8" name="Google Shape;24128;p3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9" name="Google Shape;24129;p3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0" name="Google Shape;24130;p3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1" name="Google Shape;24131;p3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2" name="Google Shape;24132;p3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3" name="Google Shape;24133;p3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4" name="Google Shape;24134;p3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5" name="Google Shape;24135;p3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6" name="Google Shape;24136;p3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7" name="Google Shape;24137;p3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8" name="Google Shape;24138;p3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9" name="Google Shape;24139;p3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0" name="Google Shape;24140;p3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1" name="Google Shape;24141;p3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2" name="Google Shape;24142;p3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3" name="Google Shape;24143;p3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4" name="Google Shape;24144;p3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5" name="Google Shape;24145;p3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6" name="Google Shape;24146;p3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7" name="Google Shape;24147;p3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8" name="Google Shape;24148;p3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9" name="Google Shape;24149;p3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0" name="Google Shape;24150;p3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1" name="Google Shape;24151;p3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2" name="Google Shape;24152;p3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3" name="Google Shape;24153;p3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4" name="Google Shape;24154;p3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5" name="Google Shape;24155;p3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6" name="Google Shape;24156;p3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7" name="Google Shape;24157;p3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8" name="Google Shape;24158;p3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9" name="Google Shape;24159;p3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0" name="Google Shape;24160;p3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1" name="Google Shape;24161;p3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2" name="Google Shape;24162;p3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3" name="Google Shape;24163;p3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4" name="Google Shape;24164;p3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5" name="Google Shape;24165;p3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6" name="Google Shape;24166;p3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7" name="Google Shape;24167;p3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8" name="Google Shape;24168;p3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9" name="Google Shape;24169;p3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0" name="Google Shape;24170;p3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1" name="Google Shape;24171;p3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2" name="Google Shape;24172;p3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3" name="Google Shape;24173;p3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4" name="Google Shape;24174;p3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5" name="Google Shape;24175;p3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6" name="Google Shape;24176;p3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7" name="Google Shape;24177;p3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8" name="Google Shape;24178;p3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9" name="Google Shape;24179;p3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0" name="Google Shape;24180;p3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1" name="Google Shape;24181;p3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2" name="Google Shape;24182;p3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3" name="Google Shape;24183;p3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4" name="Google Shape;24184;p3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5" name="Google Shape;24185;p3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6" name="Google Shape;24186;p3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7" name="Google Shape;24187;p3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8" name="Google Shape;24188;p3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9" name="Google Shape;24189;p3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0" name="Google Shape;24190;p3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1" name="Google Shape;24191;p3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2" name="Google Shape;24192;p3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3" name="Google Shape;24193;p3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4" name="Google Shape;24194;p3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5" name="Google Shape;24195;p3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6" name="Google Shape;24196;p3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7" name="Google Shape;24197;p3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8" name="Google Shape;24198;p3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9" name="Google Shape;24199;p3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0" name="Google Shape;24200;p3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1" name="Google Shape;24201;p3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2" name="Google Shape;24202;p3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3" name="Google Shape;24203;p3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4" name="Google Shape;24204;p3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5" name="Google Shape;24205;p3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6" name="Google Shape;24206;p3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7" name="Google Shape;24207;p3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8" name="Google Shape;24208;p3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9" name="Google Shape;24209;p3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210" name="Google Shape;24210;p33"/>
            <p:cNvGrpSpPr/>
            <p:nvPr/>
          </p:nvGrpSpPr>
          <p:grpSpPr>
            <a:xfrm>
              <a:off x="7143763" y="5"/>
              <a:ext cx="2571789" cy="2571789"/>
              <a:chOff x="-12" y="5"/>
              <a:chExt cx="2571789" cy="2571789"/>
            </a:xfrm>
          </p:grpSpPr>
          <p:sp>
            <p:nvSpPr>
              <p:cNvPr id="24211" name="Google Shape;24211;p3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2" name="Google Shape;24212;p3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3" name="Google Shape;24213;p3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4" name="Google Shape;24214;p3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5" name="Google Shape;24215;p3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6" name="Google Shape;24216;p3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7" name="Google Shape;24217;p3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8" name="Google Shape;24218;p3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9" name="Google Shape;24219;p3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0" name="Google Shape;24220;p3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1" name="Google Shape;24221;p3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2" name="Google Shape;24222;p3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3" name="Google Shape;24223;p3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4" name="Google Shape;24224;p3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5" name="Google Shape;24225;p3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6" name="Google Shape;24226;p3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7" name="Google Shape;24227;p3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8" name="Google Shape;24228;p3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9" name="Google Shape;24229;p3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0" name="Google Shape;24230;p3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1" name="Google Shape;24231;p3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2" name="Google Shape;24232;p3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3" name="Google Shape;24233;p3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4" name="Google Shape;24234;p3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5" name="Google Shape;24235;p3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6" name="Google Shape;24236;p3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7" name="Google Shape;24237;p3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8" name="Google Shape;24238;p3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9" name="Google Shape;24239;p3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0" name="Google Shape;24240;p3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1" name="Google Shape;24241;p3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2" name="Google Shape;24242;p3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3" name="Google Shape;24243;p3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4" name="Google Shape;24244;p3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5" name="Google Shape;24245;p3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6" name="Google Shape;24246;p3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7" name="Google Shape;24247;p3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8" name="Google Shape;24248;p3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9" name="Google Shape;24249;p3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0" name="Google Shape;24250;p3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1" name="Google Shape;24251;p3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2" name="Google Shape;24252;p3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3" name="Google Shape;24253;p3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4" name="Google Shape;24254;p3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5" name="Google Shape;24255;p3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6" name="Google Shape;24256;p3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7" name="Google Shape;24257;p3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8" name="Google Shape;24258;p3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9" name="Google Shape;24259;p3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0" name="Google Shape;24260;p3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1" name="Google Shape;24261;p3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2" name="Google Shape;24262;p3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3" name="Google Shape;24263;p3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4" name="Google Shape;24264;p3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5" name="Google Shape;24265;p3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6" name="Google Shape;24266;p3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7" name="Google Shape;24267;p3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8" name="Google Shape;24268;p3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9" name="Google Shape;24269;p3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0" name="Google Shape;24270;p3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1" name="Google Shape;24271;p3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2" name="Google Shape;24272;p3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3" name="Google Shape;24273;p3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4" name="Google Shape;24274;p3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5" name="Google Shape;24275;p3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6" name="Google Shape;24276;p3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7" name="Google Shape;24277;p3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8" name="Google Shape;24278;p3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9" name="Google Shape;24279;p3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0" name="Google Shape;24280;p3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1" name="Google Shape;24281;p3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2" name="Google Shape;24282;p3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3" name="Google Shape;24283;p3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4" name="Google Shape;24284;p3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5" name="Google Shape;24285;p3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6" name="Google Shape;24286;p3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7" name="Google Shape;24287;p3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8" name="Google Shape;24288;p3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9" name="Google Shape;24289;p3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0" name="Google Shape;24290;p3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1" name="Google Shape;24291;p3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2" name="Google Shape;24292;p3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3" name="Google Shape;24293;p3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4" name="Google Shape;24294;p3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5" name="Google Shape;24295;p3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6" name="Google Shape;24296;p3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7" name="Google Shape;24297;p3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8" name="Google Shape;24298;p3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9" name="Google Shape;24299;p3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0" name="Google Shape;24300;p3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1" name="Google Shape;24301;p3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2" name="Google Shape;24302;p3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3" name="Google Shape;24303;p3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4" name="Google Shape;24304;p3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5" name="Google Shape;24305;p3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6" name="Google Shape;24306;p3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7" name="Google Shape;24307;p3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8" name="Google Shape;24308;p3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9" name="Google Shape;24309;p3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0" name="Google Shape;24310;p3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1" name="Google Shape;24311;p3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12" name="Google Shape;24312;p33"/>
            <p:cNvGrpSpPr/>
            <p:nvPr/>
          </p:nvGrpSpPr>
          <p:grpSpPr>
            <a:xfrm>
              <a:off x="-571562" y="2571805"/>
              <a:ext cx="2571789" cy="2571789"/>
              <a:chOff x="-12" y="5"/>
              <a:chExt cx="2571789" cy="2571789"/>
            </a:xfrm>
          </p:grpSpPr>
          <p:sp>
            <p:nvSpPr>
              <p:cNvPr id="24313" name="Google Shape;24313;p3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4" name="Google Shape;24314;p3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5" name="Google Shape;24315;p3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6" name="Google Shape;24316;p3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7" name="Google Shape;24317;p3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8" name="Google Shape;24318;p3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9" name="Google Shape;24319;p3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0" name="Google Shape;24320;p3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1" name="Google Shape;24321;p3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2" name="Google Shape;24322;p3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3" name="Google Shape;24323;p3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4" name="Google Shape;24324;p3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5" name="Google Shape;24325;p3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6" name="Google Shape;24326;p3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7" name="Google Shape;24327;p3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8" name="Google Shape;24328;p3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9" name="Google Shape;24329;p3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0" name="Google Shape;24330;p3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1" name="Google Shape;24331;p3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2" name="Google Shape;24332;p3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3" name="Google Shape;24333;p3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4" name="Google Shape;24334;p3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5" name="Google Shape;24335;p3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6" name="Google Shape;24336;p3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7" name="Google Shape;24337;p3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8" name="Google Shape;24338;p3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9" name="Google Shape;24339;p3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0" name="Google Shape;24340;p3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1" name="Google Shape;24341;p3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2" name="Google Shape;24342;p3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3" name="Google Shape;24343;p3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4" name="Google Shape;24344;p3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5" name="Google Shape;24345;p3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6" name="Google Shape;24346;p3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7" name="Google Shape;24347;p3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8" name="Google Shape;24348;p3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9" name="Google Shape;24349;p3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0" name="Google Shape;24350;p3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1" name="Google Shape;24351;p3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2" name="Google Shape;24352;p3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3" name="Google Shape;24353;p3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4" name="Google Shape;24354;p3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5" name="Google Shape;24355;p3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6" name="Google Shape;24356;p3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7" name="Google Shape;24357;p3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8" name="Google Shape;24358;p3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9" name="Google Shape;24359;p3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0" name="Google Shape;24360;p3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1" name="Google Shape;24361;p3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2" name="Google Shape;24362;p3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3" name="Google Shape;24363;p3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4" name="Google Shape;24364;p3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5" name="Google Shape;24365;p3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6" name="Google Shape;24366;p3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7" name="Google Shape;24367;p3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8" name="Google Shape;24368;p3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9" name="Google Shape;24369;p3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0" name="Google Shape;24370;p3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1" name="Google Shape;24371;p3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2" name="Google Shape;24372;p3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3" name="Google Shape;24373;p3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4" name="Google Shape;24374;p3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5" name="Google Shape;24375;p3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6" name="Google Shape;24376;p3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7" name="Google Shape;24377;p3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8" name="Google Shape;24378;p3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9" name="Google Shape;24379;p3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0" name="Google Shape;24380;p3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1" name="Google Shape;24381;p3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2" name="Google Shape;24382;p3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3" name="Google Shape;24383;p3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4" name="Google Shape;24384;p3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5" name="Google Shape;24385;p3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6" name="Google Shape;24386;p3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7" name="Google Shape;24387;p3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8" name="Google Shape;24388;p3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9" name="Google Shape;24389;p3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0" name="Google Shape;24390;p3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1" name="Google Shape;24391;p3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2" name="Google Shape;24392;p3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3" name="Google Shape;24393;p3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4" name="Google Shape;24394;p3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5" name="Google Shape;24395;p3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6" name="Google Shape;24396;p3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7" name="Google Shape;24397;p3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8" name="Google Shape;24398;p3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9" name="Google Shape;24399;p3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0" name="Google Shape;24400;p3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1" name="Google Shape;24401;p3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2" name="Google Shape;24402;p3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3" name="Google Shape;24403;p3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4" name="Google Shape;24404;p3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5" name="Google Shape;24405;p3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6" name="Google Shape;24406;p3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7" name="Google Shape;24407;p3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8" name="Google Shape;24408;p3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9" name="Google Shape;24409;p3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0" name="Google Shape;24410;p3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1" name="Google Shape;24411;p3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2" name="Google Shape;24412;p3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3" name="Google Shape;24413;p3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414" name="Google Shape;24414;p33"/>
            <p:cNvGrpSpPr/>
            <p:nvPr/>
          </p:nvGrpSpPr>
          <p:grpSpPr>
            <a:xfrm>
              <a:off x="2000213" y="2571805"/>
              <a:ext cx="2571789" cy="2571789"/>
              <a:chOff x="-12" y="5"/>
              <a:chExt cx="2571789" cy="2571789"/>
            </a:xfrm>
          </p:grpSpPr>
          <p:sp>
            <p:nvSpPr>
              <p:cNvPr id="24415" name="Google Shape;24415;p3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6" name="Google Shape;24416;p3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7" name="Google Shape;24417;p3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8" name="Google Shape;24418;p3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9" name="Google Shape;24419;p3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0" name="Google Shape;24420;p3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1" name="Google Shape;24421;p3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2" name="Google Shape;24422;p3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3" name="Google Shape;24423;p3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4" name="Google Shape;24424;p3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5" name="Google Shape;24425;p3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6" name="Google Shape;24426;p3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7" name="Google Shape;24427;p3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8" name="Google Shape;24428;p3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9" name="Google Shape;24429;p3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0" name="Google Shape;24430;p3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1" name="Google Shape;24431;p3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2" name="Google Shape;24432;p3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3" name="Google Shape;24433;p3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4" name="Google Shape;24434;p3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5" name="Google Shape;24435;p3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6" name="Google Shape;24436;p3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7" name="Google Shape;24437;p3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8" name="Google Shape;24438;p3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9" name="Google Shape;24439;p3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0" name="Google Shape;24440;p3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1" name="Google Shape;24441;p3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2" name="Google Shape;24442;p3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3" name="Google Shape;24443;p3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4" name="Google Shape;24444;p3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5" name="Google Shape;24445;p3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6" name="Google Shape;24446;p3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7" name="Google Shape;24447;p3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8" name="Google Shape;24448;p3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9" name="Google Shape;24449;p3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0" name="Google Shape;24450;p3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1" name="Google Shape;24451;p3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2" name="Google Shape;24452;p3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3" name="Google Shape;24453;p3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4" name="Google Shape;24454;p3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5" name="Google Shape;24455;p3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6" name="Google Shape;24456;p3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7" name="Google Shape;24457;p3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8" name="Google Shape;24458;p3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9" name="Google Shape;24459;p3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0" name="Google Shape;24460;p3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1" name="Google Shape;24461;p3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2" name="Google Shape;24462;p3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3" name="Google Shape;24463;p3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4" name="Google Shape;24464;p3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5" name="Google Shape;24465;p3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6" name="Google Shape;24466;p3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7" name="Google Shape;24467;p3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8" name="Google Shape;24468;p3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9" name="Google Shape;24469;p3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0" name="Google Shape;24470;p3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1" name="Google Shape;24471;p3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2" name="Google Shape;24472;p3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3" name="Google Shape;24473;p3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4" name="Google Shape;24474;p3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5" name="Google Shape;24475;p3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6" name="Google Shape;24476;p3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7" name="Google Shape;24477;p3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8" name="Google Shape;24478;p3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9" name="Google Shape;24479;p3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0" name="Google Shape;24480;p3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1" name="Google Shape;24481;p3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2" name="Google Shape;24482;p3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3" name="Google Shape;24483;p3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4" name="Google Shape;24484;p3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5" name="Google Shape;24485;p3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6" name="Google Shape;24486;p3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7" name="Google Shape;24487;p3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8" name="Google Shape;24488;p3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9" name="Google Shape;24489;p3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0" name="Google Shape;24490;p3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1" name="Google Shape;24491;p3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2" name="Google Shape;24492;p3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3" name="Google Shape;24493;p3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4" name="Google Shape;24494;p3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5" name="Google Shape;24495;p3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6" name="Google Shape;24496;p3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7" name="Google Shape;24497;p3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8" name="Google Shape;24498;p3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9" name="Google Shape;24499;p3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0" name="Google Shape;24500;p3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1" name="Google Shape;24501;p3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2" name="Google Shape;24502;p3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3" name="Google Shape;24503;p3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4" name="Google Shape;24504;p3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5" name="Google Shape;24505;p3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6" name="Google Shape;24506;p3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7" name="Google Shape;24507;p3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8" name="Google Shape;24508;p3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9" name="Google Shape;24509;p3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0" name="Google Shape;24510;p3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1" name="Google Shape;24511;p3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2" name="Google Shape;24512;p3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3" name="Google Shape;24513;p3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4" name="Google Shape;24514;p3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5" name="Google Shape;24515;p3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516" name="Google Shape;24516;p33"/>
            <p:cNvGrpSpPr/>
            <p:nvPr/>
          </p:nvGrpSpPr>
          <p:grpSpPr>
            <a:xfrm>
              <a:off x="4571988" y="2571805"/>
              <a:ext cx="2571789" cy="2571789"/>
              <a:chOff x="-12" y="5"/>
              <a:chExt cx="2571789" cy="2571789"/>
            </a:xfrm>
          </p:grpSpPr>
          <p:sp>
            <p:nvSpPr>
              <p:cNvPr id="24517" name="Google Shape;24517;p3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8" name="Google Shape;24518;p3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9" name="Google Shape;24519;p3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0" name="Google Shape;24520;p3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1" name="Google Shape;24521;p3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2" name="Google Shape;24522;p3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3" name="Google Shape;24523;p3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4" name="Google Shape;24524;p3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5" name="Google Shape;24525;p3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6" name="Google Shape;24526;p3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7" name="Google Shape;24527;p3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8" name="Google Shape;24528;p3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9" name="Google Shape;24529;p3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0" name="Google Shape;24530;p3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1" name="Google Shape;24531;p3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2" name="Google Shape;24532;p3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3" name="Google Shape;24533;p3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4" name="Google Shape;24534;p3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5" name="Google Shape;24535;p3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6" name="Google Shape;24536;p3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7" name="Google Shape;24537;p3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8" name="Google Shape;24538;p3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9" name="Google Shape;24539;p3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0" name="Google Shape;24540;p3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1" name="Google Shape;24541;p3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2" name="Google Shape;24542;p3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3" name="Google Shape;24543;p3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4" name="Google Shape;24544;p3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5" name="Google Shape;24545;p3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6" name="Google Shape;24546;p3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7" name="Google Shape;24547;p3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8" name="Google Shape;24548;p3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9" name="Google Shape;24549;p3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0" name="Google Shape;24550;p3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1" name="Google Shape;24551;p3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2" name="Google Shape;24552;p3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3" name="Google Shape;24553;p3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4" name="Google Shape;24554;p3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5" name="Google Shape;24555;p3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6" name="Google Shape;24556;p3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7" name="Google Shape;24557;p3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8" name="Google Shape;24558;p3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9" name="Google Shape;24559;p3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0" name="Google Shape;24560;p3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1" name="Google Shape;24561;p3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2" name="Google Shape;24562;p3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3" name="Google Shape;24563;p3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4" name="Google Shape;24564;p3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5" name="Google Shape;24565;p3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6" name="Google Shape;24566;p3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7" name="Google Shape;24567;p3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8" name="Google Shape;24568;p3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9" name="Google Shape;24569;p3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0" name="Google Shape;24570;p3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1" name="Google Shape;24571;p3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2" name="Google Shape;24572;p3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3" name="Google Shape;24573;p3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4" name="Google Shape;24574;p3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5" name="Google Shape;24575;p3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6" name="Google Shape;24576;p3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7" name="Google Shape;24577;p3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8" name="Google Shape;24578;p3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9" name="Google Shape;24579;p3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0" name="Google Shape;24580;p3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1" name="Google Shape;24581;p3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2" name="Google Shape;24582;p3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3" name="Google Shape;24583;p3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4" name="Google Shape;24584;p3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5" name="Google Shape;24585;p3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6" name="Google Shape;24586;p3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7" name="Google Shape;24587;p3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8" name="Google Shape;24588;p3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9" name="Google Shape;24589;p3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0" name="Google Shape;24590;p3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1" name="Google Shape;24591;p3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2" name="Google Shape;24592;p3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3" name="Google Shape;24593;p3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4" name="Google Shape;24594;p3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5" name="Google Shape;24595;p3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6" name="Google Shape;24596;p3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7" name="Google Shape;24597;p3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8" name="Google Shape;24598;p3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9" name="Google Shape;24599;p3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0" name="Google Shape;24600;p3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1" name="Google Shape;24601;p3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2" name="Google Shape;24602;p3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3" name="Google Shape;24603;p3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4" name="Google Shape;24604;p3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5" name="Google Shape;24605;p3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6" name="Google Shape;24606;p3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7" name="Google Shape;24607;p3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8" name="Google Shape;24608;p3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9" name="Google Shape;24609;p3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0" name="Google Shape;24610;p3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1" name="Google Shape;24611;p3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2" name="Google Shape;24612;p3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3" name="Google Shape;24613;p3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4" name="Google Shape;24614;p3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5" name="Google Shape;24615;p3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6" name="Google Shape;24616;p3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7" name="Google Shape;24617;p3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618" name="Google Shape;24618;p33"/>
            <p:cNvGrpSpPr/>
            <p:nvPr/>
          </p:nvGrpSpPr>
          <p:grpSpPr>
            <a:xfrm>
              <a:off x="7143763" y="2571805"/>
              <a:ext cx="2571789" cy="2571789"/>
              <a:chOff x="-12" y="5"/>
              <a:chExt cx="2571789" cy="2571789"/>
            </a:xfrm>
          </p:grpSpPr>
          <p:sp>
            <p:nvSpPr>
              <p:cNvPr id="24619" name="Google Shape;24619;p3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0" name="Google Shape;24620;p3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1" name="Google Shape;24621;p3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2" name="Google Shape;24622;p3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3" name="Google Shape;24623;p3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4" name="Google Shape;24624;p3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5" name="Google Shape;24625;p3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6" name="Google Shape;24626;p3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7" name="Google Shape;24627;p3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8" name="Google Shape;24628;p3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9" name="Google Shape;24629;p3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0" name="Google Shape;24630;p3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1" name="Google Shape;24631;p3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2" name="Google Shape;24632;p3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3" name="Google Shape;24633;p3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4" name="Google Shape;24634;p3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5" name="Google Shape;24635;p3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6" name="Google Shape;24636;p3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7" name="Google Shape;24637;p3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8" name="Google Shape;24638;p3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9" name="Google Shape;24639;p3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0" name="Google Shape;24640;p3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1" name="Google Shape;24641;p3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2" name="Google Shape;24642;p3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3" name="Google Shape;24643;p3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4" name="Google Shape;24644;p3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5" name="Google Shape;24645;p3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6" name="Google Shape;24646;p3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7" name="Google Shape;24647;p3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8" name="Google Shape;24648;p3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9" name="Google Shape;24649;p3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0" name="Google Shape;24650;p3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1" name="Google Shape;24651;p3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2" name="Google Shape;24652;p3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3" name="Google Shape;24653;p3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4" name="Google Shape;24654;p3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5" name="Google Shape;24655;p3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6" name="Google Shape;24656;p3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7" name="Google Shape;24657;p3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8" name="Google Shape;24658;p3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9" name="Google Shape;24659;p3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0" name="Google Shape;24660;p3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1" name="Google Shape;24661;p3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2" name="Google Shape;24662;p3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3" name="Google Shape;24663;p3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4" name="Google Shape;24664;p3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5" name="Google Shape;24665;p3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6" name="Google Shape;24666;p3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7" name="Google Shape;24667;p3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8" name="Google Shape;24668;p3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9" name="Google Shape;24669;p3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0" name="Google Shape;24670;p3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1" name="Google Shape;24671;p3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2" name="Google Shape;24672;p3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3" name="Google Shape;24673;p3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4" name="Google Shape;24674;p3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5" name="Google Shape;24675;p3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6" name="Google Shape;24676;p3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7" name="Google Shape;24677;p3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8" name="Google Shape;24678;p3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9" name="Google Shape;24679;p3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0" name="Google Shape;24680;p3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1" name="Google Shape;24681;p3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2" name="Google Shape;24682;p3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3" name="Google Shape;24683;p3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4" name="Google Shape;24684;p3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5" name="Google Shape;24685;p3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6" name="Google Shape;24686;p3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7" name="Google Shape;24687;p3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8" name="Google Shape;24688;p3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9" name="Google Shape;24689;p3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0" name="Google Shape;24690;p3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1" name="Google Shape;24691;p3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2" name="Google Shape;24692;p3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3" name="Google Shape;24693;p3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4" name="Google Shape;24694;p3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5" name="Google Shape;24695;p3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6" name="Google Shape;24696;p3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7" name="Google Shape;24697;p3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8" name="Google Shape;24698;p3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9" name="Google Shape;24699;p3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0" name="Google Shape;24700;p3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1" name="Google Shape;24701;p3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2" name="Google Shape;24702;p3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3" name="Google Shape;24703;p3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4" name="Google Shape;24704;p3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5" name="Google Shape;24705;p3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6" name="Google Shape;24706;p3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7" name="Google Shape;24707;p3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8" name="Google Shape;24708;p3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9" name="Google Shape;24709;p3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0" name="Google Shape;24710;p3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1" name="Google Shape;24711;p3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2" name="Google Shape;24712;p3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3" name="Google Shape;24713;p3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4" name="Google Shape;24714;p3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5" name="Google Shape;24715;p3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6" name="Google Shape;24716;p3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7" name="Google Shape;24717;p3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8" name="Google Shape;24718;p3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9" name="Google Shape;24719;p3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29"/>
        <p:cNvGrpSpPr/>
        <p:nvPr/>
      </p:nvGrpSpPr>
      <p:grpSpPr>
        <a:xfrm>
          <a:off x="0" y="0"/>
          <a:ext cx="0" cy="0"/>
          <a:chOff x="0" y="0"/>
          <a:chExt cx="0" cy="0"/>
        </a:xfrm>
      </p:grpSpPr>
      <p:grpSp>
        <p:nvGrpSpPr>
          <p:cNvPr id="830" name="Google Shape;830;p3"/>
          <p:cNvGrpSpPr/>
          <p:nvPr/>
        </p:nvGrpSpPr>
        <p:grpSpPr>
          <a:xfrm>
            <a:off x="-571562" y="-45"/>
            <a:ext cx="10287114" cy="5143589"/>
            <a:chOff x="-571562" y="5"/>
            <a:chExt cx="10287114" cy="5143589"/>
          </a:xfrm>
        </p:grpSpPr>
        <p:grpSp>
          <p:nvGrpSpPr>
            <p:cNvPr id="831" name="Google Shape;831;p3"/>
            <p:cNvGrpSpPr/>
            <p:nvPr/>
          </p:nvGrpSpPr>
          <p:grpSpPr>
            <a:xfrm>
              <a:off x="-571562" y="5"/>
              <a:ext cx="2571789" cy="2571789"/>
              <a:chOff x="-12" y="5"/>
              <a:chExt cx="2571789" cy="2571789"/>
            </a:xfrm>
          </p:grpSpPr>
          <p:sp>
            <p:nvSpPr>
              <p:cNvPr id="832" name="Google Shape;832;p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3" name="Google Shape;933;p3"/>
            <p:cNvGrpSpPr/>
            <p:nvPr/>
          </p:nvGrpSpPr>
          <p:grpSpPr>
            <a:xfrm>
              <a:off x="2000213" y="5"/>
              <a:ext cx="2571789" cy="2571789"/>
              <a:chOff x="-12" y="5"/>
              <a:chExt cx="2571789" cy="2571789"/>
            </a:xfrm>
          </p:grpSpPr>
          <p:sp>
            <p:nvSpPr>
              <p:cNvPr id="934" name="Google Shape;934;p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35" name="Google Shape;1035;p3"/>
            <p:cNvGrpSpPr/>
            <p:nvPr/>
          </p:nvGrpSpPr>
          <p:grpSpPr>
            <a:xfrm>
              <a:off x="4571988" y="5"/>
              <a:ext cx="2571789" cy="2571789"/>
              <a:chOff x="-12" y="5"/>
              <a:chExt cx="2571789" cy="2571789"/>
            </a:xfrm>
          </p:grpSpPr>
          <p:sp>
            <p:nvSpPr>
              <p:cNvPr id="1036" name="Google Shape;1036;p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37" name="Google Shape;1137;p3"/>
            <p:cNvGrpSpPr/>
            <p:nvPr/>
          </p:nvGrpSpPr>
          <p:grpSpPr>
            <a:xfrm>
              <a:off x="7143763" y="5"/>
              <a:ext cx="2571789" cy="2571789"/>
              <a:chOff x="-12" y="5"/>
              <a:chExt cx="2571789" cy="2571789"/>
            </a:xfrm>
          </p:grpSpPr>
          <p:sp>
            <p:nvSpPr>
              <p:cNvPr id="1138" name="Google Shape;1138;p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9" name="Google Shape;1239;p3"/>
            <p:cNvGrpSpPr/>
            <p:nvPr/>
          </p:nvGrpSpPr>
          <p:grpSpPr>
            <a:xfrm>
              <a:off x="-571562" y="2571805"/>
              <a:ext cx="2571789" cy="2571789"/>
              <a:chOff x="-12" y="5"/>
              <a:chExt cx="2571789" cy="2571789"/>
            </a:xfrm>
          </p:grpSpPr>
          <p:sp>
            <p:nvSpPr>
              <p:cNvPr id="1240" name="Google Shape;1240;p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1" name="Google Shape;1341;p3"/>
            <p:cNvGrpSpPr/>
            <p:nvPr/>
          </p:nvGrpSpPr>
          <p:grpSpPr>
            <a:xfrm>
              <a:off x="2000213" y="2571805"/>
              <a:ext cx="2571789" cy="2571789"/>
              <a:chOff x="-12" y="5"/>
              <a:chExt cx="2571789" cy="2571789"/>
            </a:xfrm>
          </p:grpSpPr>
          <p:sp>
            <p:nvSpPr>
              <p:cNvPr id="1342" name="Google Shape;1342;p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3" name="Google Shape;1443;p3"/>
            <p:cNvGrpSpPr/>
            <p:nvPr/>
          </p:nvGrpSpPr>
          <p:grpSpPr>
            <a:xfrm>
              <a:off x="4571988" y="2571805"/>
              <a:ext cx="2571789" cy="2571789"/>
              <a:chOff x="-12" y="5"/>
              <a:chExt cx="2571789" cy="2571789"/>
            </a:xfrm>
          </p:grpSpPr>
          <p:sp>
            <p:nvSpPr>
              <p:cNvPr id="1444" name="Google Shape;1444;p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5" name="Google Shape;1545;p3"/>
            <p:cNvGrpSpPr/>
            <p:nvPr/>
          </p:nvGrpSpPr>
          <p:grpSpPr>
            <a:xfrm>
              <a:off x="7143763" y="2571805"/>
              <a:ext cx="2571789" cy="2571789"/>
              <a:chOff x="-12" y="5"/>
              <a:chExt cx="2571789" cy="2571789"/>
            </a:xfrm>
          </p:grpSpPr>
          <p:sp>
            <p:nvSpPr>
              <p:cNvPr id="1546" name="Google Shape;1546;p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647" name="Google Shape;1647;p3"/>
          <p:cNvSpPr/>
          <p:nvPr/>
        </p:nvSpPr>
        <p:spPr>
          <a:xfrm>
            <a:off x="714300" y="549600"/>
            <a:ext cx="3857700" cy="4055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3"/>
          <p:cNvSpPr txBox="1">
            <a:spLocks noGrp="1"/>
          </p:cNvSpPr>
          <p:nvPr>
            <p:ph type="title"/>
          </p:nvPr>
        </p:nvSpPr>
        <p:spPr>
          <a:xfrm>
            <a:off x="904161" y="2151763"/>
            <a:ext cx="3276600" cy="14268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48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49" name="Google Shape;1649;p3"/>
          <p:cNvSpPr txBox="1">
            <a:spLocks noGrp="1"/>
          </p:cNvSpPr>
          <p:nvPr>
            <p:ph type="subTitle" idx="1"/>
          </p:nvPr>
        </p:nvSpPr>
        <p:spPr>
          <a:xfrm>
            <a:off x="904161" y="3745113"/>
            <a:ext cx="2599500" cy="585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650" name="Google Shape;1650;p3"/>
          <p:cNvSpPr txBox="1">
            <a:spLocks noGrp="1"/>
          </p:cNvSpPr>
          <p:nvPr>
            <p:ph type="title" idx="2" hasCustomPrompt="1"/>
          </p:nvPr>
        </p:nvSpPr>
        <p:spPr>
          <a:xfrm>
            <a:off x="904150" y="813388"/>
            <a:ext cx="1863000" cy="1171800"/>
          </a:xfrm>
          <a:prstGeom prst="rect">
            <a:avLst/>
          </a:prstGeom>
        </p:spPr>
        <p:txBody>
          <a:bodyPr spcFirstLastPara="1" wrap="square" lIns="91425" tIns="91425" rIns="91425" bIns="91425" anchor="ctr" anchorCtr="0">
            <a:noAutofit/>
          </a:bodyPr>
          <a:lstStyle>
            <a:lvl1pPr lvl="0" rtl="0">
              <a:spcBef>
                <a:spcPts val="0"/>
              </a:spcBef>
              <a:spcAft>
                <a:spcPts val="0"/>
              </a:spcAft>
              <a:buSzPts val="10000"/>
              <a:buNone/>
              <a:defRPr sz="10000"/>
            </a:lvl1pPr>
            <a:lvl2pPr lvl="1" algn="ctr" rtl="0">
              <a:spcBef>
                <a:spcPts val="0"/>
              </a:spcBef>
              <a:spcAft>
                <a:spcPts val="0"/>
              </a:spcAft>
              <a:buSzPts val="10000"/>
              <a:buNone/>
              <a:defRPr sz="10000"/>
            </a:lvl2pPr>
            <a:lvl3pPr lvl="2" algn="ctr" rtl="0">
              <a:spcBef>
                <a:spcPts val="0"/>
              </a:spcBef>
              <a:spcAft>
                <a:spcPts val="0"/>
              </a:spcAft>
              <a:buSzPts val="10000"/>
              <a:buNone/>
              <a:defRPr sz="10000"/>
            </a:lvl3pPr>
            <a:lvl4pPr lvl="3" algn="ctr" rtl="0">
              <a:spcBef>
                <a:spcPts val="0"/>
              </a:spcBef>
              <a:spcAft>
                <a:spcPts val="0"/>
              </a:spcAft>
              <a:buSzPts val="10000"/>
              <a:buNone/>
              <a:defRPr sz="10000"/>
            </a:lvl4pPr>
            <a:lvl5pPr lvl="4" algn="ctr" rtl="0">
              <a:spcBef>
                <a:spcPts val="0"/>
              </a:spcBef>
              <a:spcAft>
                <a:spcPts val="0"/>
              </a:spcAft>
              <a:buSzPts val="10000"/>
              <a:buNone/>
              <a:defRPr sz="10000"/>
            </a:lvl5pPr>
            <a:lvl6pPr lvl="5" algn="ctr" rtl="0">
              <a:spcBef>
                <a:spcPts val="0"/>
              </a:spcBef>
              <a:spcAft>
                <a:spcPts val="0"/>
              </a:spcAft>
              <a:buSzPts val="10000"/>
              <a:buNone/>
              <a:defRPr sz="10000"/>
            </a:lvl6pPr>
            <a:lvl7pPr lvl="6" algn="ctr" rtl="0">
              <a:spcBef>
                <a:spcPts val="0"/>
              </a:spcBef>
              <a:spcAft>
                <a:spcPts val="0"/>
              </a:spcAft>
              <a:buSzPts val="10000"/>
              <a:buNone/>
              <a:defRPr sz="10000"/>
            </a:lvl7pPr>
            <a:lvl8pPr lvl="7" algn="ctr" rtl="0">
              <a:spcBef>
                <a:spcPts val="0"/>
              </a:spcBef>
              <a:spcAft>
                <a:spcPts val="0"/>
              </a:spcAft>
              <a:buSzPts val="10000"/>
              <a:buNone/>
              <a:defRPr sz="10000"/>
            </a:lvl8pPr>
            <a:lvl9pPr lvl="8" algn="ctr" rtl="0">
              <a:spcBef>
                <a:spcPts val="0"/>
              </a:spcBef>
              <a:spcAft>
                <a:spcPts val="0"/>
              </a:spcAft>
              <a:buSzPts val="10000"/>
              <a:buNone/>
              <a:defRPr sz="10000"/>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937"/>
        <p:cNvGrpSpPr/>
        <p:nvPr/>
      </p:nvGrpSpPr>
      <p:grpSpPr>
        <a:xfrm>
          <a:off x="0" y="0"/>
          <a:ext cx="0" cy="0"/>
          <a:chOff x="0" y="0"/>
          <a:chExt cx="0" cy="0"/>
        </a:xfrm>
      </p:grpSpPr>
      <p:grpSp>
        <p:nvGrpSpPr>
          <p:cNvPr id="4938" name="Google Shape;4938;p8"/>
          <p:cNvGrpSpPr/>
          <p:nvPr/>
        </p:nvGrpSpPr>
        <p:grpSpPr>
          <a:xfrm>
            <a:off x="-571562" y="-45"/>
            <a:ext cx="10287114" cy="5143589"/>
            <a:chOff x="-571562" y="5"/>
            <a:chExt cx="10287114" cy="5143589"/>
          </a:xfrm>
        </p:grpSpPr>
        <p:grpSp>
          <p:nvGrpSpPr>
            <p:cNvPr id="4939" name="Google Shape;4939;p8"/>
            <p:cNvGrpSpPr/>
            <p:nvPr/>
          </p:nvGrpSpPr>
          <p:grpSpPr>
            <a:xfrm>
              <a:off x="-571562" y="5"/>
              <a:ext cx="2571789" cy="2571789"/>
              <a:chOff x="-12" y="5"/>
              <a:chExt cx="2571789" cy="2571789"/>
            </a:xfrm>
          </p:grpSpPr>
          <p:sp>
            <p:nvSpPr>
              <p:cNvPr id="4940" name="Google Shape;4940;p8"/>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1" name="Google Shape;4941;p8"/>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2" name="Google Shape;4942;p8"/>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3" name="Google Shape;4943;p8"/>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4" name="Google Shape;4944;p8"/>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5" name="Google Shape;4945;p8"/>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6" name="Google Shape;4946;p8"/>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7" name="Google Shape;4947;p8"/>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8" name="Google Shape;4948;p8"/>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9" name="Google Shape;4949;p8"/>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0" name="Google Shape;4950;p8"/>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1" name="Google Shape;4951;p8"/>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2" name="Google Shape;4952;p8"/>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3" name="Google Shape;4953;p8"/>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4" name="Google Shape;4954;p8"/>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5" name="Google Shape;4955;p8"/>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6" name="Google Shape;4956;p8"/>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7" name="Google Shape;4957;p8"/>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8" name="Google Shape;4958;p8"/>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9" name="Google Shape;4959;p8"/>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0" name="Google Shape;4960;p8"/>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1" name="Google Shape;4961;p8"/>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2" name="Google Shape;4962;p8"/>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3" name="Google Shape;4963;p8"/>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4" name="Google Shape;4964;p8"/>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5" name="Google Shape;4965;p8"/>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6" name="Google Shape;4966;p8"/>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7" name="Google Shape;4967;p8"/>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8" name="Google Shape;4968;p8"/>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9" name="Google Shape;4969;p8"/>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0" name="Google Shape;4970;p8"/>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1" name="Google Shape;4971;p8"/>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2" name="Google Shape;4972;p8"/>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3" name="Google Shape;4973;p8"/>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4" name="Google Shape;4974;p8"/>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5" name="Google Shape;4975;p8"/>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6" name="Google Shape;4976;p8"/>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7" name="Google Shape;4977;p8"/>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8" name="Google Shape;4978;p8"/>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9" name="Google Shape;4979;p8"/>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0" name="Google Shape;4980;p8"/>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1" name="Google Shape;4981;p8"/>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2" name="Google Shape;4982;p8"/>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3" name="Google Shape;4983;p8"/>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4" name="Google Shape;4984;p8"/>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5" name="Google Shape;4985;p8"/>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6" name="Google Shape;4986;p8"/>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7" name="Google Shape;4987;p8"/>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8" name="Google Shape;4988;p8"/>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9" name="Google Shape;4989;p8"/>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0" name="Google Shape;4990;p8"/>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1" name="Google Shape;4991;p8"/>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2" name="Google Shape;4992;p8"/>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3" name="Google Shape;4993;p8"/>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4" name="Google Shape;4994;p8"/>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5" name="Google Shape;4995;p8"/>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6" name="Google Shape;4996;p8"/>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7" name="Google Shape;4997;p8"/>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8" name="Google Shape;4998;p8"/>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9" name="Google Shape;4999;p8"/>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0" name="Google Shape;5000;p8"/>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1" name="Google Shape;5001;p8"/>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2" name="Google Shape;5002;p8"/>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3" name="Google Shape;5003;p8"/>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4" name="Google Shape;5004;p8"/>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5" name="Google Shape;5005;p8"/>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6" name="Google Shape;5006;p8"/>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7" name="Google Shape;5007;p8"/>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8" name="Google Shape;5008;p8"/>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9" name="Google Shape;5009;p8"/>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0" name="Google Shape;5010;p8"/>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1" name="Google Shape;5011;p8"/>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2" name="Google Shape;5012;p8"/>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3" name="Google Shape;5013;p8"/>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4" name="Google Shape;5014;p8"/>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5" name="Google Shape;5015;p8"/>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6" name="Google Shape;5016;p8"/>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7" name="Google Shape;5017;p8"/>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8" name="Google Shape;5018;p8"/>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9" name="Google Shape;5019;p8"/>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0" name="Google Shape;5020;p8"/>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1" name="Google Shape;5021;p8"/>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2" name="Google Shape;5022;p8"/>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3" name="Google Shape;5023;p8"/>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4" name="Google Shape;5024;p8"/>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5" name="Google Shape;5025;p8"/>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6" name="Google Shape;5026;p8"/>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7" name="Google Shape;5027;p8"/>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8" name="Google Shape;5028;p8"/>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9" name="Google Shape;5029;p8"/>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0" name="Google Shape;5030;p8"/>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1" name="Google Shape;5031;p8"/>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2" name="Google Shape;5032;p8"/>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3" name="Google Shape;5033;p8"/>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4" name="Google Shape;5034;p8"/>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5" name="Google Shape;5035;p8"/>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6" name="Google Shape;5036;p8"/>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7" name="Google Shape;5037;p8"/>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8" name="Google Shape;5038;p8"/>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9" name="Google Shape;5039;p8"/>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0" name="Google Shape;5040;p8"/>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41" name="Google Shape;5041;p8"/>
            <p:cNvGrpSpPr/>
            <p:nvPr/>
          </p:nvGrpSpPr>
          <p:grpSpPr>
            <a:xfrm>
              <a:off x="2000213" y="5"/>
              <a:ext cx="2571789" cy="2571789"/>
              <a:chOff x="-12" y="5"/>
              <a:chExt cx="2571789" cy="2571789"/>
            </a:xfrm>
          </p:grpSpPr>
          <p:sp>
            <p:nvSpPr>
              <p:cNvPr id="5042" name="Google Shape;5042;p8"/>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3" name="Google Shape;5043;p8"/>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4" name="Google Shape;5044;p8"/>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5" name="Google Shape;5045;p8"/>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6" name="Google Shape;5046;p8"/>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7" name="Google Shape;5047;p8"/>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8" name="Google Shape;5048;p8"/>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9" name="Google Shape;5049;p8"/>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0" name="Google Shape;5050;p8"/>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1" name="Google Shape;5051;p8"/>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2" name="Google Shape;5052;p8"/>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3" name="Google Shape;5053;p8"/>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4" name="Google Shape;5054;p8"/>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5" name="Google Shape;5055;p8"/>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6" name="Google Shape;5056;p8"/>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7" name="Google Shape;5057;p8"/>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8" name="Google Shape;5058;p8"/>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9" name="Google Shape;5059;p8"/>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0" name="Google Shape;5060;p8"/>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1" name="Google Shape;5061;p8"/>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2" name="Google Shape;5062;p8"/>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3" name="Google Shape;5063;p8"/>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4" name="Google Shape;5064;p8"/>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5" name="Google Shape;5065;p8"/>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6" name="Google Shape;5066;p8"/>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7" name="Google Shape;5067;p8"/>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8" name="Google Shape;5068;p8"/>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9" name="Google Shape;5069;p8"/>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0" name="Google Shape;5070;p8"/>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1" name="Google Shape;5071;p8"/>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2" name="Google Shape;5072;p8"/>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3" name="Google Shape;5073;p8"/>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4" name="Google Shape;5074;p8"/>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5" name="Google Shape;5075;p8"/>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6" name="Google Shape;5076;p8"/>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7" name="Google Shape;5077;p8"/>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8" name="Google Shape;5078;p8"/>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9" name="Google Shape;5079;p8"/>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0" name="Google Shape;5080;p8"/>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1" name="Google Shape;5081;p8"/>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2" name="Google Shape;5082;p8"/>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3" name="Google Shape;5083;p8"/>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4" name="Google Shape;5084;p8"/>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5" name="Google Shape;5085;p8"/>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6" name="Google Shape;5086;p8"/>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7" name="Google Shape;5087;p8"/>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8" name="Google Shape;5088;p8"/>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9" name="Google Shape;5089;p8"/>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0" name="Google Shape;5090;p8"/>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1" name="Google Shape;5091;p8"/>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2" name="Google Shape;5092;p8"/>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3" name="Google Shape;5093;p8"/>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4" name="Google Shape;5094;p8"/>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5" name="Google Shape;5095;p8"/>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6" name="Google Shape;5096;p8"/>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7" name="Google Shape;5097;p8"/>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8" name="Google Shape;5098;p8"/>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9" name="Google Shape;5099;p8"/>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0" name="Google Shape;5100;p8"/>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1" name="Google Shape;5101;p8"/>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2" name="Google Shape;5102;p8"/>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3" name="Google Shape;5103;p8"/>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4" name="Google Shape;5104;p8"/>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5" name="Google Shape;5105;p8"/>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6" name="Google Shape;5106;p8"/>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7" name="Google Shape;5107;p8"/>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8" name="Google Shape;5108;p8"/>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9" name="Google Shape;5109;p8"/>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0" name="Google Shape;5110;p8"/>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1" name="Google Shape;5111;p8"/>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2" name="Google Shape;5112;p8"/>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3" name="Google Shape;5113;p8"/>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4" name="Google Shape;5114;p8"/>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5" name="Google Shape;5115;p8"/>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6" name="Google Shape;5116;p8"/>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7" name="Google Shape;5117;p8"/>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8" name="Google Shape;5118;p8"/>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9" name="Google Shape;5119;p8"/>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0" name="Google Shape;5120;p8"/>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1" name="Google Shape;5121;p8"/>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2" name="Google Shape;5122;p8"/>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3" name="Google Shape;5123;p8"/>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4" name="Google Shape;5124;p8"/>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5" name="Google Shape;5125;p8"/>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6" name="Google Shape;5126;p8"/>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7" name="Google Shape;5127;p8"/>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8" name="Google Shape;5128;p8"/>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9" name="Google Shape;5129;p8"/>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0" name="Google Shape;5130;p8"/>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1" name="Google Shape;5131;p8"/>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2" name="Google Shape;5132;p8"/>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3" name="Google Shape;5133;p8"/>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4" name="Google Shape;5134;p8"/>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5" name="Google Shape;5135;p8"/>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6" name="Google Shape;5136;p8"/>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7" name="Google Shape;5137;p8"/>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8" name="Google Shape;5138;p8"/>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9" name="Google Shape;5139;p8"/>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0" name="Google Shape;5140;p8"/>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1" name="Google Shape;5141;p8"/>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2" name="Google Shape;5142;p8"/>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43" name="Google Shape;5143;p8"/>
            <p:cNvGrpSpPr/>
            <p:nvPr/>
          </p:nvGrpSpPr>
          <p:grpSpPr>
            <a:xfrm>
              <a:off x="4571988" y="5"/>
              <a:ext cx="2571789" cy="2571789"/>
              <a:chOff x="-12" y="5"/>
              <a:chExt cx="2571789" cy="2571789"/>
            </a:xfrm>
          </p:grpSpPr>
          <p:sp>
            <p:nvSpPr>
              <p:cNvPr id="5144" name="Google Shape;5144;p8"/>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5" name="Google Shape;5145;p8"/>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6" name="Google Shape;5146;p8"/>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7" name="Google Shape;5147;p8"/>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8" name="Google Shape;5148;p8"/>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9" name="Google Shape;5149;p8"/>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0" name="Google Shape;5150;p8"/>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1" name="Google Shape;5151;p8"/>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2" name="Google Shape;5152;p8"/>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3" name="Google Shape;5153;p8"/>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4" name="Google Shape;5154;p8"/>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5" name="Google Shape;5155;p8"/>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6" name="Google Shape;5156;p8"/>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7" name="Google Shape;5157;p8"/>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8" name="Google Shape;5158;p8"/>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9" name="Google Shape;5159;p8"/>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0" name="Google Shape;5160;p8"/>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1" name="Google Shape;5161;p8"/>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2" name="Google Shape;5162;p8"/>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3" name="Google Shape;5163;p8"/>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4" name="Google Shape;5164;p8"/>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5" name="Google Shape;5165;p8"/>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6" name="Google Shape;5166;p8"/>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7" name="Google Shape;5167;p8"/>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8" name="Google Shape;5168;p8"/>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9" name="Google Shape;5169;p8"/>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0" name="Google Shape;5170;p8"/>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1" name="Google Shape;5171;p8"/>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2" name="Google Shape;5172;p8"/>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3" name="Google Shape;5173;p8"/>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4" name="Google Shape;5174;p8"/>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5" name="Google Shape;5175;p8"/>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6" name="Google Shape;5176;p8"/>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7" name="Google Shape;5177;p8"/>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8" name="Google Shape;5178;p8"/>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9" name="Google Shape;5179;p8"/>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0" name="Google Shape;5180;p8"/>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1" name="Google Shape;5181;p8"/>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2" name="Google Shape;5182;p8"/>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3" name="Google Shape;5183;p8"/>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4" name="Google Shape;5184;p8"/>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5" name="Google Shape;5185;p8"/>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6" name="Google Shape;5186;p8"/>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7" name="Google Shape;5187;p8"/>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8" name="Google Shape;5188;p8"/>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9" name="Google Shape;5189;p8"/>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0" name="Google Shape;5190;p8"/>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1" name="Google Shape;5191;p8"/>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2" name="Google Shape;5192;p8"/>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3" name="Google Shape;5193;p8"/>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4" name="Google Shape;5194;p8"/>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5" name="Google Shape;5195;p8"/>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6" name="Google Shape;5196;p8"/>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7" name="Google Shape;5197;p8"/>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8" name="Google Shape;5198;p8"/>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9" name="Google Shape;5199;p8"/>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0" name="Google Shape;5200;p8"/>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1" name="Google Shape;5201;p8"/>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2" name="Google Shape;5202;p8"/>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3" name="Google Shape;5203;p8"/>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4" name="Google Shape;5204;p8"/>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5" name="Google Shape;5205;p8"/>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6" name="Google Shape;5206;p8"/>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7" name="Google Shape;5207;p8"/>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8" name="Google Shape;5208;p8"/>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9" name="Google Shape;5209;p8"/>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0" name="Google Shape;5210;p8"/>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1" name="Google Shape;5211;p8"/>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2" name="Google Shape;5212;p8"/>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3" name="Google Shape;5213;p8"/>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4" name="Google Shape;5214;p8"/>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5" name="Google Shape;5215;p8"/>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6" name="Google Shape;5216;p8"/>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7" name="Google Shape;5217;p8"/>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8" name="Google Shape;5218;p8"/>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9" name="Google Shape;5219;p8"/>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0" name="Google Shape;5220;p8"/>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1" name="Google Shape;5221;p8"/>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2" name="Google Shape;5222;p8"/>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3" name="Google Shape;5223;p8"/>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4" name="Google Shape;5224;p8"/>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5" name="Google Shape;5225;p8"/>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6" name="Google Shape;5226;p8"/>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7" name="Google Shape;5227;p8"/>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8" name="Google Shape;5228;p8"/>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9" name="Google Shape;5229;p8"/>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0" name="Google Shape;5230;p8"/>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1" name="Google Shape;5231;p8"/>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2" name="Google Shape;5232;p8"/>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3" name="Google Shape;5233;p8"/>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4" name="Google Shape;5234;p8"/>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5" name="Google Shape;5235;p8"/>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6" name="Google Shape;5236;p8"/>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7" name="Google Shape;5237;p8"/>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8" name="Google Shape;5238;p8"/>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9" name="Google Shape;5239;p8"/>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0" name="Google Shape;5240;p8"/>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1" name="Google Shape;5241;p8"/>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2" name="Google Shape;5242;p8"/>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3" name="Google Shape;5243;p8"/>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4" name="Google Shape;5244;p8"/>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45" name="Google Shape;5245;p8"/>
            <p:cNvGrpSpPr/>
            <p:nvPr/>
          </p:nvGrpSpPr>
          <p:grpSpPr>
            <a:xfrm>
              <a:off x="7143763" y="5"/>
              <a:ext cx="2571789" cy="2571789"/>
              <a:chOff x="-12" y="5"/>
              <a:chExt cx="2571789" cy="2571789"/>
            </a:xfrm>
          </p:grpSpPr>
          <p:sp>
            <p:nvSpPr>
              <p:cNvPr id="5246" name="Google Shape;5246;p8"/>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7" name="Google Shape;5247;p8"/>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8" name="Google Shape;5248;p8"/>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9" name="Google Shape;5249;p8"/>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0" name="Google Shape;5250;p8"/>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1" name="Google Shape;5251;p8"/>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2" name="Google Shape;5252;p8"/>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3" name="Google Shape;5253;p8"/>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4" name="Google Shape;5254;p8"/>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5" name="Google Shape;5255;p8"/>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6" name="Google Shape;5256;p8"/>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7" name="Google Shape;5257;p8"/>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8" name="Google Shape;5258;p8"/>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9" name="Google Shape;5259;p8"/>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0" name="Google Shape;5260;p8"/>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1" name="Google Shape;5261;p8"/>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2" name="Google Shape;5262;p8"/>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3" name="Google Shape;5263;p8"/>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4" name="Google Shape;5264;p8"/>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5" name="Google Shape;5265;p8"/>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6" name="Google Shape;5266;p8"/>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7" name="Google Shape;5267;p8"/>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8" name="Google Shape;5268;p8"/>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9" name="Google Shape;5269;p8"/>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0" name="Google Shape;5270;p8"/>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1" name="Google Shape;5271;p8"/>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2" name="Google Shape;5272;p8"/>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3" name="Google Shape;5273;p8"/>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4" name="Google Shape;5274;p8"/>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5" name="Google Shape;5275;p8"/>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6" name="Google Shape;5276;p8"/>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7" name="Google Shape;5277;p8"/>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8" name="Google Shape;5278;p8"/>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9" name="Google Shape;5279;p8"/>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0" name="Google Shape;5280;p8"/>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1" name="Google Shape;5281;p8"/>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2" name="Google Shape;5282;p8"/>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3" name="Google Shape;5283;p8"/>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4" name="Google Shape;5284;p8"/>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5" name="Google Shape;5285;p8"/>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6" name="Google Shape;5286;p8"/>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7" name="Google Shape;5287;p8"/>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8" name="Google Shape;5288;p8"/>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9" name="Google Shape;5289;p8"/>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0" name="Google Shape;5290;p8"/>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1" name="Google Shape;5291;p8"/>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2" name="Google Shape;5292;p8"/>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3" name="Google Shape;5293;p8"/>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4" name="Google Shape;5294;p8"/>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5" name="Google Shape;5295;p8"/>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6" name="Google Shape;5296;p8"/>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7" name="Google Shape;5297;p8"/>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8" name="Google Shape;5298;p8"/>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9" name="Google Shape;5299;p8"/>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0" name="Google Shape;5300;p8"/>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1" name="Google Shape;5301;p8"/>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2" name="Google Shape;5302;p8"/>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3" name="Google Shape;5303;p8"/>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4" name="Google Shape;5304;p8"/>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5" name="Google Shape;5305;p8"/>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6" name="Google Shape;5306;p8"/>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7" name="Google Shape;5307;p8"/>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8" name="Google Shape;5308;p8"/>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9" name="Google Shape;5309;p8"/>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0" name="Google Shape;5310;p8"/>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1" name="Google Shape;5311;p8"/>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2" name="Google Shape;5312;p8"/>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3" name="Google Shape;5313;p8"/>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4" name="Google Shape;5314;p8"/>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5" name="Google Shape;5315;p8"/>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6" name="Google Shape;5316;p8"/>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7" name="Google Shape;5317;p8"/>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8" name="Google Shape;5318;p8"/>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9" name="Google Shape;5319;p8"/>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0" name="Google Shape;5320;p8"/>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1" name="Google Shape;5321;p8"/>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2" name="Google Shape;5322;p8"/>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3" name="Google Shape;5323;p8"/>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4" name="Google Shape;5324;p8"/>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5" name="Google Shape;5325;p8"/>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6" name="Google Shape;5326;p8"/>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7" name="Google Shape;5327;p8"/>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8" name="Google Shape;5328;p8"/>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9" name="Google Shape;5329;p8"/>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0" name="Google Shape;5330;p8"/>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1" name="Google Shape;5331;p8"/>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2" name="Google Shape;5332;p8"/>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3" name="Google Shape;5333;p8"/>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4" name="Google Shape;5334;p8"/>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5" name="Google Shape;5335;p8"/>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6" name="Google Shape;5336;p8"/>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7" name="Google Shape;5337;p8"/>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8" name="Google Shape;5338;p8"/>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9" name="Google Shape;5339;p8"/>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0" name="Google Shape;5340;p8"/>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1" name="Google Shape;5341;p8"/>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2" name="Google Shape;5342;p8"/>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3" name="Google Shape;5343;p8"/>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4" name="Google Shape;5344;p8"/>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5" name="Google Shape;5345;p8"/>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6" name="Google Shape;5346;p8"/>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47" name="Google Shape;5347;p8"/>
            <p:cNvGrpSpPr/>
            <p:nvPr/>
          </p:nvGrpSpPr>
          <p:grpSpPr>
            <a:xfrm>
              <a:off x="-571562" y="2571805"/>
              <a:ext cx="2571789" cy="2571789"/>
              <a:chOff x="-12" y="5"/>
              <a:chExt cx="2571789" cy="2571789"/>
            </a:xfrm>
          </p:grpSpPr>
          <p:sp>
            <p:nvSpPr>
              <p:cNvPr id="5348" name="Google Shape;5348;p8"/>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9" name="Google Shape;5349;p8"/>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0" name="Google Shape;5350;p8"/>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1" name="Google Shape;5351;p8"/>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2" name="Google Shape;5352;p8"/>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3" name="Google Shape;5353;p8"/>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4" name="Google Shape;5354;p8"/>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5" name="Google Shape;5355;p8"/>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6" name="Google Shape;5356;p8"/>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7" name="Google Shape;5357;p8"/>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8" name="Google Shape;5358;p8"/>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9" name="Google Shape;5359;p8"/>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0" name="Google Shape;5360;p8"/>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1" name="Google Shape;5361;p8"/>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2" name="Google Shape;5362;p8"/>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3" name="Google Shape;5363;p8"/>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4" name="Google Shape;5364;p8"/>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5" name="Google Shape;5365;p8"/>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6" name="Google Shape;5366;p8"/>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7" name="Google Shape;5367;p8"/>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8" name="Google Shape;5368;p8"/>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9" name="Google Shape;5369;p8"/>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0" name="Google Shape;5370;p8"/>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1" name="Google Shape;5371;p8"/>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2" name="Google Shape;5372;p8"/>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3" name="Google Shape;5373;p8"/>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4" name="Google Shape;5374;p8"/>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5" name="Google Shape;5375;p8"/>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6" name="Google Shape;5376;p8"/>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7" name="Google Shape;5377;p8"/>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8" name="Google Shape;5378;p8"/>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9" name="Google Shape;5379;p8"/>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0" name="Google Shape;5380;p8"/>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1" name="Google Shape;5381;p8"/>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2" name="Google Shape;5382;p8"/>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3" name="Google Shape;5383;p8"/>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4" name="Google Shape;5384;p8"/>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5" name="Google Shape;5385;p8"/>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6" name="Google Shape;5386;p8"/>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7" name="Google Shape;5387;p8"/>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8" name="Google Shape;5388;p8"/>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9" name="Google Shape;5389;p8"/>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0" name="Google Shape;5390;p8"/>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1" name="Google Shape;5391;p8"/>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2" name="Google Shape;5392;p8"/>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3" name="Google Shape;5393;p8"/>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4" name="Google Shape;5394;p8"/>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5" name="Google Shape;5395;p8"/>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6" name="Google Shape;5396;p8"/>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7" name="Google Shape;5397;p8"/>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8" name="Google Shape;5398;p8"/>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9" name="Google Shape;5399;p8"/>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0" name="Google Shape;5400;p8"/>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1" name="Google Shape;5401;p8"/>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2" name="Google Shape;5402;p8"/>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3" name="Google Shape;5403;p8"/>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4" name="Google Shape;5404;p8"/>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5" name="Google Shape;5405;p8"/>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6" name="Google Shape;5406;p8"/>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7" name="Google Shape;5407;p8"/>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8" name="Google Shape;5408;p8"/>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9" name="Google Shape;5409;p8"/>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0" name="Google Shape;5410;p8"/>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1" name="Google Shape;5411;p8"/>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2" name="Google Shape;5412;p8"/>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3" name="Google Shape;5413;p8"/>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4" name="Google Shape;5414;p8"/>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5" name="Google Shape;5415;p8"/>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6" name="Google Shape;5416;p8"/>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7" name="Google Shape;5417;p8"/>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8" name="Google Shape;5418;p8"/>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9" name="Google Shape;5419;p8"/>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0" name="Google Shape;5420;p8"/>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1" name="Google Shape;5421;p8"/>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2" name="Google Shape;5422;p8"/>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3" name="Google Shape;5423;p8"/>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4" name="Google Shape;5424;p8"/>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5" name="Google Shape;5425;p8"/>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6" name="Google Shape;5426;p8"/>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7" name="Google Shape;5427;p8"/>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8" name="Google Shape;5428;p8"/>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9" name="Google Shape;5429;p8"/>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0" name="Google Shape;5430;p8"/>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1" name="Google Shape;5431;p8"/>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2" name="Google Shape;5432;p8"/>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3" name="Google Shape;5433;p8"/>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4" name="Google Shape;5434;p8"/>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5" name="Google Shape;5435;p8"/>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6" name="Google Shape;5436;p8"/>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7" name="Google Shape;5437;p8"/>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8" name="Google Shape;5438;p8"/>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9" name="Google Shape;5439;p8"/>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0" name="Google Shape;5440;p8"/>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1" name="Google Shape;5441;p8"/>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2" name="Google Shape;5442;p8"/>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3" name="Google Shape;5443;p8"/>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4" name="Google Shape;5444;p8"/>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5" name="Google Shape;5445;p8"/>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6" name="Google Shape;5446;p8"/>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7" name="Google Shape;5447;p8"/>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8" name="Google Shape;5448;p8"/>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49" name="Google Shape;5449;p8"/>
            <p:cNvGrpSpPr/>
            <p:nvPr/>
          </p:nvGrpSpPr>
          <p:grpSpPr>
            <a:xfrm>
              <a:off x="2000213" y="2571805"/>
              <a:ext cx="2571789" cy="2571789"/>
              <a:chOff x="-12" y="5"/>
              <a:chExt cx="2571789" cy="2571789"/>
            </a:xfrm>
          </p:grpSpPr>
          <p:sp>
            <p:nvSpPr>
              <p:cNvPr id="5450" name="Google Shape;5450;p8"/>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1" name="Google Shape;5451;p8"/>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2" name="Google Shape;5452;p8"/>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3" name="Google Shape;5453;p8"/>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4" name="Google Shape;5454;p8"/>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5" name="Google Shape;5455;p8"/>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6" name="Google Shape;5456;p8"/>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7" name="Google Shape;5457;p8"/>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8" name="Google Shape;5458;p8"/>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9" name="Google Shape;5459;p8"/>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0" name="Google Shape;5460;p8"/>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1" name="Google Shape;5461;p8"/>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2" name="Google Shape;5462;p8"/>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3" name="Google Shape;5463;p8"/>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4" name="Google Shape;5464;p8"/>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5" name="Google Shape;5465;p8"/>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6" name="Google Shape;5466;p8"/>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7" name="Google Shape;5467;p8"/>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8" name="Google Shape;5468;p8"/>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9" name="Google Shape;5469;p8"/>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0" name="Google Shape;5470;p8"/>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1" name="Google Shape;5471;p8"/>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2" name="Google Shape;5472;p8"/>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3" name="Google Shape;5473;p8"/>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4" name="Google Shape;5474;p8"/>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5" name="Google Shape;5475;p8"/>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6" name="Google Shape;5476;p8"/>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7" name="Google Shape;5477;p8"/>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8" name="Google Shape;5478;p8"/>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9" name="Google Shape;5479;p8"/>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0" name="Google Shape;5480;p8"/>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1" name="Google Shape;5481;p8"/>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2" name="Google Shape;5482;p8"/>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3" name="Google Shape;5483;p8"/>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4" name="Google Shape;5484;p8"/>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5" name="Google Shape;5485;p8"/>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6" name="Google Shape;5486;p8"/>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7" name="Google Shape;5487;p8"/>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8" name="Google Shape;5488;p8"/>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9" name="Google Shape;5489;p8"/>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0" name="Google Shape;5490;p8"/>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1" name="Google Shape;5491;p8"/>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2" name="Google Shape;5492;p8"/>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3" name="Google Shape;5493;p8"/>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4" name="Google Shape;5494;p8"/>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5" name="Google Shape;5495;p8"/>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6" name="Google Shape;5496;p8"/>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7" name="Google Shape;5497;p8"/>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8" name="Google Shape;5498;p8"/>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9" name="Google Shape;5499;p8"/>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0" name="Google Shape;5500;p8"/>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1" name="Google Shape;5501;p8"/>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2" name="Google Shape;5502;p8"/>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3" name="Google Shape;5503;p8"/>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4" name="Google Shape;5504;p8"/>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5" name="Google Shape;5505;p8"/>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6" name="Google Shape;5506;p8"/>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7" name="Google Shape;5507;p8"/>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8" name="Google Shape;5508;p8"/>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9" name="Google Shape;5509;p8"/>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0" name="Google Shape;5510;p8"/>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1" name="Google Shape;5511;p8"/>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2" name="Google Shape;5512;p8"/>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3" name="Google Shape;5513;p8"/>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4" name="Google Shape;5514;p8"/>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5" name="Google Shape;5515;p8"/>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6" name="Google Shape;5516;p8"/>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7" name="Google Shape;5517;p8"/>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8" name="Google Shape;5518;p8"/>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9" name="Google Shape;5519;p8"/>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0" name="Google Shape;5520;p8"/>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1" name="Google Shape;5521;p8"/>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2" name="Google Shape;5522;p8"/>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3" name="Google Shape;5523;p8"/>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4" name="Google Shape;5524;p8"/>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5" name="Google Shape;5525;p8"/>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6" name="Google Shape;5526;p8"/>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7" name="Google Shape;5527;p8"/>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8" name="Google Shape;5528;p8"/>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9" name="Google Shape;5529;p8"/>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0" name="Google Shape;5530;p8"/>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1" name="Google Shape;5531;p8"/>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2" name="Google Shape;5532;p8"/>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3" name="Google Shape;5533;p8"/>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4" name="Google Shape;5534;p8"/>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5" name="Google Shape;5535;p8"/>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6" name="Google Shape;5536;p8"/>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7" name="Google Shape;5537;p8"/>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8" name="Google Shape;5538;p8"/>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9" name="Google Shape;5539;p8"/>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0" name="Google Shape;5540;p8"/>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1" name="Google Shape;5541;p8"/>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2" name="Google Shape;5542;p8"/>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3" name="Google Shape;5543;p8"/>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4" name="Google Shape;5544;p8"/>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5" name="Google Shape;5545;p8"/>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6" name="Google Shape;5546;p8"/>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7" name="Google Shape;5547;p8"/>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8" name="Google Shape;5548;p8"/>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9" name="Google Shape;5549;p8"/>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0" name="Google Shape;5550;p8"/>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51" name="Google Shape;5551;p8"/>
            <p:cNvGrpSpPr/>
            <p:nvPr/>
          </p:nvGrpSpPr>
          <p:grpSpPr>
            <a:xfrm>
              <a:off x="4571988" y="2571805"/>
              <a:ext cx="2571789" cy="2571789"/>
              <a:chOff x="-12" y="5"/>
              <a:chExt cx="2571789" cy="2571789"/>
            </a:xfrm>
          </p:grpSpPr>
          <p:sp>
            <p:nvSpPr>
              <p:cNvPr id="5552" name="Google Shape;5552;p8"/>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3" name="Google Shape;5553;p8"/>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4" name="Google Shape;5554;p8"/>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5" name="Google Shape;5555;p8"/>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6" name="Google Shape;5556;p8"/>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7" name="Google Shape;5557;p8"/>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8" name="Google Shape;5558;p8"/>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9" name="Google Shape;5559;p8"/>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0" name="Google Shape;5560;p8"/>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1" name="Google Shape;5561;p8"/>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2" name="Google Shape;5562;p8"/>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3" name="Google Shape;5563;p8"/>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4" name="Google Shape;5564;p8"/>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5" name="Google Shape;5565;p8"/>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6" name="Google Shape;5566;p8"/>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7" name="Google Shape;5567;p8"/>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8" name="Google Shape;5568;p8"/>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9" name="Google Shape;5569;p8"/>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0" name="Google Shape;5570;p8"/>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1" name="Google Shape;5571;p8"/>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2" name="Google Shape;5572;p8"/>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3" name="Google Shape;5573;p8"/>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4" name="Google Shape;5574;p8"/>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5" name="Google Shape;5575;p8"/>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6" name="Google Shape;5576;p8"/>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7" name="Google Shape;5577;p8"/>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8" name="Google Shape;5578;p8"/>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9" name="Google Shape;5579;p8"/>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0" name="Google Shape;5580;p8"/>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1" name="Google Shape;5581;p8"/>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2" name="Google Shape;5582;p8"/>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3" name="Google Shape;5583;p8"/>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4" name="Google Shape;5584;p8"/>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5" name="Google Shape;5585;p8"/>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6" name="Google Shape;5586;p8"/>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7" name="Google Shape;5587;p8"/>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8" name="Google Shape;5588;p8"/>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9" name="Google Shape;5589;p8"/>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0" name="Google Shape;5590;p8"/>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1" name="Google Shape;5591;p8"/>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2" name="Google Shape;5592;p8"/>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3" name="Google Shape;5593;p8"/>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4" name="Google Shape;5594;p8"/>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5" name="Google Shape;5595;p8"/>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6" name="Google Shape;5596;p8"/>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7" name="Google Shape;5597;p8"/>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8" name="Google Shape;5598;p8"/>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9" name="Google Shape;5599;p8"/>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0" name="Google Shape;5600;p8"/>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1" name="Google Shape;5601;p8"/>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2" name="Google Shape;5602;p8"/>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3" name="Google Shape;5603;p8"/>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4" name="Google Shape;5604;p8"/>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5" name="Google Shape;5605;p8"/>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6" name="Google Shape;5606;p8"/>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7" name="Google Shape;5607;p8"/>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8" name="Google Shape;5608;p8"/>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9" name="Google Shape;5609;p8"/>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0" name="Google Shape;5610;p8"/>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1" name="Google Shape;5611;p8"/>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2" name="Google Shape;5612;p8"/>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3" name="Google Shape;5613;p8"/>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4" name="Google Shape;5614;p8"/>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5" name="Google Shape;5615;p8"/>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6" name="Google Shape;5616;p8"/>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7" name="Google Shape;5617;p8"/>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8" name="Google Shape;5618;p8"/>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9" name="Google Shape;5619;p8"/>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0" name="Google Shape;5620;p8"/>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1" name="Google Shape;5621;p8"/>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2" name="Google Shape;5622;p8"/>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3" name="Google Shape;5623;p8"/>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4" name="Google Shape;5624;p8"/>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5" name="Google Shape;5625;p8"/>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6" name="Google Shape;5626;p8"/>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7" name="Google Shape;5627;p8"/>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8" name="Google Shape;5628;p8"/>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9" name="Google Shape;5629;p8"/>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0" name="Google Shape;5630;p8"/>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1" name="Google Shape;5631;p8"/>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2" name="Google Shape;5632;p8"/>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3" name="Google Shape;5633;p8"/>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4" name="Google Shape;5634;p8"/>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5" name="Google Shape;5635;p8"/>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6" name="Google Shape;5636;p8"/>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7" name="Google Shape;5637;p8"/>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8" name="Google Shape;5638;p8"/>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9" name="Google Shape;5639;p8"/>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0" name="Google Shape;5640;p8"/>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1" name="Google Shape;5641;p8"/>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2" name="Google Shape;5642;p8"/>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3" name="Google Shape;5643;p8"/>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4" name="Google Shape;5644;p8"/>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5" name="Google Shape;5645;p8"/>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6" name="Google Shape;5646;p8"/>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7" name="Google Shape;5647;p8"/>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8" name="Google Shape;5648;p8"/>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9" name="Google Shape;5649;p8"/>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0" name="Google Shape;5650;p8"/>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1" name="Google Shape;5651;p8"/>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2" name="Google Shape;5652;p8"/>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53" name="Google Shape;5653;p8"/>
            <p:cNvGrpSpPr/>
            <p:nvPr/>
          </p:nvGrpSpPr>
          <p:grpSpPr>
            <a:xfrm>
              <a:off x="7143763" y="2571805"/>
              <a:ext cx="2571789" cy="2571789"/>
              <a:chOff x="-12" y="5"/>
              <a:chExt cx="2571789" cy="2571789"/>
            </a:xfrm>
          </p:grpSpPr>
          <p:sp>
            <p:nvSpPr>
              <p:cNvPr id="5654" name="Google Shape;5654;p8"/>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5" name="Google Shape;5655;p8"/>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6" name="Google Shape;5656;p8"/>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7" name="Google Shape;5657;p8"/>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8" name="Google Shape;5658;p8"/>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9" name="Google Shape;5659;p8"/>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0" name="Google Shape;5660;p8"/>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1" name="Google Shape;5661;p8"/>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2" name="Google Shape;5662;p8"/>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3" name="Google Shape;5663;p8"/>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4" name="Google Shape;5664;p8"/>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5" name="Google Shape;5665;p8"/>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6" name="Google Shape;5666;p8"/>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7" name="Google Shape;5667;p8"/>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8" name="Google Shape;5668;p8"/>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9" name="Google Shape;5669;p8"/>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0" name="Google Shape;5670;p8"/>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1" name="Google Shape;5671;p8"/>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2" name="Google Shape;5672;p8"/>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3" name="Google Shape;5673;p8"/>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4" name="Google Shape;5674;p8"/>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5" name="Google Shape;5675;p8"/>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6" name="Google Shape;5676;p8"/>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7" name="Google Shape;5677;p8"/>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8" name="Google Shape;5678;p8"/>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9" name="Google Shape;5679;p8"/>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0" name="Google Shape;5680;p8"/>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1" name="Google Shape;5681;p8"/>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2" name="Google Shape;5682;p8"/>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3" name="Google Shape;5683;p8"/>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4" name="Google Shape;5684;p8"/>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5" name="Google Shape;5685;p8"/>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6" name="Google Shape;5686;p8"/>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7" name="Google Shape;5687;p8"/>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8" name="Google Shape;5688;p8"/>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9" name="Google Shape;5689;p8"/>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0" name="Google Shape;5690;p8"/>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1" name="Google Shape;5691;p8"/>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2" name="Google Shape;5692;p8"/>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3" name="Google Shape;5693;p8"/>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4" name="Google Shape;5694;p8"/>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5" name="Google Shape;5695;p8"/>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6" name="Google Shape;5696;p8"/>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7" name="Google Shape;5697;p8"/>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8" name="Google Shape;5698;p8"/>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9" name="Google Shape;5699;p8"/>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0" name="Google Shape;5700;p8"/>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1" name="Google Shape;5701;p8"/>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2" name="Google Shape;5702;p8"/>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3" name="Google Shape;5703;p8"/>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4" name="Google Shape;5704;p8"/>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5" name="Google Shape;5705;p8"/>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6" name="Google Shape;5706;p8"/>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7" name="Google Shape;5707;p8"/>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8" name="Google Shape;5708;p8"/>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9" name="Google Shape;5709;p8"/>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0" name="Google Shape;5710;p8"/>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1" name="Google Shape;5711;p8"/>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2" name="Google Shape;5712;p8"/>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3" name="Google Shape;5713;p8"/>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4" name="Google Shape;5714;p8"/>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5" name="Google Shape;5715;p8"/>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6" name="Google Shape;5716;p8"/>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7" name="Google Shape;5717;p8"/>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8" name="Google Shape;5718;p8"/>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9" name="Google Shape;5719;p8"/>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0" name="Google Shape;5720;p8"/>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1" name="Google Shape;5721;p8"/>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2" name="Google Shape;5722;p8"/>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3" name="Google Shape;5723;p8"/>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4" name="Google Shape;5724;p8"/>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5" name="Google Shape;5725;p8"/>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6" name="Google Shape;5726;p8"/>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7" name="Google Shape;5727;p8"/>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8" name="Google Shape;5728;p8"/>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9" name="Google Shape;5729;p8"/>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0" name="Google Shape;5730;p8"/>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1" name="Google Shape;5731;p8"/>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2" name="Google Shape;5732;p8"/>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3" name="Google Shape;5733;p8"/>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4" name="Google Shape;5734;p8"/>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5" name="Google Shape;5735;p8"/>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6" name="Google Shape;5736;p8"/>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7" name="Google Shape;5737;p8"/>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8" name="Google Shape;5738;p8"/>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9" name="Google Shape;5739;p8"/>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0" name="Google Shape;5740;p8"/>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1" name="Google Shape;5741;p8"/>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2" name="Google Shape;5742;p8"/>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3" name="Google Shape;5743;p8"/>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4" name="Google Shape;5744;p8"/>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5" name="Google Shape;5745;p8"/>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6" name="Google Shape;5746;p8"/>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7" name="Google Shape;5747;p8"/>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8" name="Google Shape;5748;p8"/>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9" name="Google Shape;5749;p8"/>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0" name="Google Shape;5750;p8"/>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1" name="Google Shape;5751;p8"/>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2" name="Google Shape;5752;p8"/>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3" name="Google Shape;5753;p8"/>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4" name="Google Shape;5754;p8"/>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5755" name="Google Shape;5755;p8"/>
          <p:cNvSpPr/>
          <p:nvPr/>
        </p:nvSpPr>
        <p:spPr>
          <a:xfrm>
            <a:off x="714300" y="832350"/>
            <a:ext cx="7718700" cy="34788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6" name="Google Shape;5756;p8"/>
          <p:cNvSpPr/>
          <p:nvPr/>
        </p:nvSpPr>
        <p:spPr>
          <a:xfrm>
            <a:off x="714300" y="871500"/>
            <a:ext cx="7718700" cy="3400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7" name="Google Shape;5757;p8"/>
          <p:cNvSpPr txBox="1">
            <a:spLocks noGrp="1"/>
          </p:cNvSpPr>
          <p:nvPr>
            <p:ph type="title"/>
          </p:nvPr>
        </p:nvSpPr>
        <p:spPr>
          <a:xfrm>
            <a:off x="1538250" y="1001880"/>
            <a:ext cx="6067500" cy="28338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10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579"/>
        <p:cNvGrpSpPr/>
        <p:nvPr/>
      </p:nvGrpSpPr>
      <p:grpSpPr>
        <a:xfrm>
          <a:off x="0" y="0"/>
          <a:ext cx="0" cy="0"/>
          <a:chOff x="0" y="0"/>
          <a:chExt cx="0" cy="0"/>
        </a:xfrm>
      </p:grpSpPr>
      <p:sp>
        <p:nvSpPr>
          <p:cNvPr id="6580" name="Google Shape;6580;p10"/>
          <p:cNvSpPr/>
          <p:nvPr/>
        </p:nvSpPr>
        <p:spPr>
          <a:xfrm>
            <a:off x="714300" y="549600"/>
            <a:ext cx="2889900" cy="27144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1" name="Google Shape;6581;p10"/>
          <p:cNvSpPr txBox="1">
            <a:spLocks noGrp="1"/>
          </p:cNvSpPr>
          <p:nvPr>
            <p:ph type="title"/>
          </p:nvPr>
        </p:nvSpPr>
        <p:spPr>
          <a:xfrm>
            <a:off x="876911" y="719660"/>
            <a:ext cx="2578200" cy="23829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36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7403"/>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7404"/>
        <p:cNvGrpSpPr/>
        <p:nvPr/>
      </p:nvGrpSpPr>
      <p:grpSpPr>
        <a:xfrm>
          <a:off x="0" y="0"/>
          <a:ext cx="0" cy="0"/>
          <a:chOff x="0" y="0"/>
          <a:chExt cx="0" cy="0"/>
        </a:xfrm>
      </p:grpSpPr>
      <p:grpSp>
        <p:nvGrpSpPr>
          <p:cNvPr id="7405" name="Google Shape;7405;p13"/>
          <p:cNvGrpSpPr/>
          <p:nvPr/>
        </p:nvGrpSpPr>
        <p:grpSpPr>
          <a:xfrm>
            <a:off x="-571562" y="-45"/>
            <a:ext cx="10287114" cy="5143589"/>
            <a:chOff x="-571562" y="5"/>
            <a:chExt cx="10287114" cy="5143589"/>
          </a:xfrm>
        </p:grpSpPr>
        <p:grpSp>
          <p:nvGrpSpPr>
            <p:cNvPr id="7406" name="Google Shape;7406;p13"/>
            <p:cNvGrpSpPr/>
            <p:nvPr/>
          </p:nvGrpSpPr>
          <p:grpSpPr>
            <a:xfrm>
              <a:off x="-571562" y="5"/>
              <a:ext cx="2571789" cy="2571789"/>
              <a:chOff x="-12" y="5"/>
              <a:chExt cx="2571789" cy="2571789"/>
            </a:xfrm>
          </p:grpSpPr>
          <p:sp>
            <p:nvSpPr>
              <p:cNvPr id="7407" name="Google Shape;7407;p1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8" name="Google Shape;7408;p1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9" name="Google Shape;7409;p1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0" name="Google Shape;7410;p1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1" name="Google Shape;7411;p1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2" name="Google Shape;7412;p1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3" name="Google Shape;7413;p1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4" name="Google Shape;7414;p1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5" name="Google Shape;7415;p1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6" name="Google Shape;7416;p1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7" name="Google Shape;7417;p1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8" name="Google Shape;7418;p1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9" name="Google Shape;7419;p1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0" name="Google Shape;7420;p1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1" name="Google Shape;7421;p1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2" name="Google Shape;7422;p1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3" name="Google Shape;7423;p1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4" name="Google Shape;7424;p1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5" name="Google Shape;7425;p1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6" name="Google Shape;7426;p1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7" name="Google Shape;7427;p1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8" name="Google Shape;7428;p1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9" name="Google Shape;7429;p1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0" name="Google Shape;7430;p1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1" name="Google Shape;7431;p1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2" name="Google Shape;7432;p1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3" name="Google Shape;7433;p1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4" name="Google Shape;7434;p1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5" name="Google Shape;7435;p1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6" name="Google Shape;7436;p1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7" name="Google Shape;7437;p1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8" name="Google Shape;7438;p1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9" name="Google Shape;7439;p1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0" name="Google Shape;7440;p1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1" name="Google Shape;7441;p1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2" name="Google Shape;7442;p1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3" name="Google Shape;7443;p1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4" name="Google Shape;7444;p1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5" name="Google Shape;7445;p1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6" name="Google Shape;7446;p1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7" name="Google Shape;7447;p1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8" name="Google Shape;7448;p1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9" name="Google Shape;7449;p1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0" name="Google Shape;7450;p1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1" name="Google Shape;7451;p1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2" name="Google Shape;7452;p1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3" name="Google Shape;7453;p1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4" name="Google Shape;7454;p1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5" name="Google Shape;7455;p1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6" name="Google Shape;7456;p1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7" name="Google Shape;7457;p1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8" name="Google Shape;7458;p1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9" name="Google Shape;7459;p1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0" name="Google Shape;7460;p1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1" name="Google Shape;7461;p1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2" name="Google Shape;7462;p1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3" name="Google Shape;7463;p1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4" name="Google Shape;7464;p1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5" name="Google Shape;7465;p1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6" name="Google Shape;7466;p1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7" name="Google Shape;7467;p1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8" name="Google Shape;7468;p1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9" name="Google Shape;7469;p1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0" name="Google Shape;7470;p1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1" name="Google Shape;7471;p1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2" name="Google Shape;7472;p1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3" name="Google Shape;7473;p1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4" name="Google Shape;7474;p1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5" name="Google Shape;7475;p1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6" name="Google Shape;7476;p1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7" name="Google Shape;7477;p1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8" name="Google Shape;7478;p1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9" name="Google Shape;7479;p1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0" name="Google Shape;7480;p1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1" name="Google Shape;7481;p1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2" name="Google Shape;7482;p1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3" name="Google Shape;7483;p1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4" name="Google Shape;7484;p1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5" name="Google Shape;7485;p1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6" name="Google Shape;7486;p1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7" name="Google Shape;7487;p1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8" name="Google Shape;7488;p1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9" name="Google Shape;7489;p1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0" name="Google Shape;7490;p1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1" name="Google Shape;7491;p1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2" name="Google Shape;7492;p1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3" name="Google Shape;7493;p1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4" name="Google Shape;7494;p1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5" name="Google Shape;7495;p1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6" name="Google Shape;7496;p1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7" name="Google Shape;7497;p1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8" name="Google Shape;7498;p1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9" name="Google Shape;7499;p1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0" name="Google Shape;7500;p1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1" name="Google Shape;7501;p1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2" name="Google Shape;7502;p1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3" name="Google Shape;7503;p1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4" name="Google Shape;7504;p1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5" name="Google Shape;7505;p1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6" name="Google Shape;7506;p1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7" name="Google Shape;7507;p1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08" name="Google Shape;7508;p13"/>
            <p:cNvGrpSpPr/>
            <p:nvPr/>
          </p:nvGrpSpPr>
          <p:grpSpPr>
            <a:xfrm>
              <a:off x="2000213" y="5"/>
              <a:ext cx="2571789" cy="2571789"/>
              <a:chOff x="-12" y="5"/>
              <a:chExt cx="2571789" cy="2571789"/>
            </a:xfrm>
          </p:grpSpPr>
          <p:sp>
            <p:nvSpPr>
              <p:cNvPr id="7509" name="Google Shape;7509;p1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0" name="Google Shape;7510;p1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1" name="Google Shape;7511;p1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2" name="Google Shape;7512;p1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3" name="Google Shape;7513;p1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4" name="Google Shape;7514;p1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5" name="Google Shape;7515;p1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6" name="Google Shape;7516;p1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7" name="Google Shape;7517;p1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8" name="Google Shape;7518;p1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9" name="Google Shape;7519;p1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0" name="Google Shape;7520;p1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1" name="Google Shape;7521;p1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2" name="Google Shape;7522;p1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3" name="Google Shape;7523;p1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4" name="Google Shape;7524;p1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5" name="Google Shape;7525;p1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6" name="Google Shape;7526;p1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7" name="Google Shape;7527;p1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8" name="Google Shape;7528;p1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9" name="Google Shape;7529;p1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0" name="Google Shape;7530;p1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1" name="Google Shape;7531;p1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2" name="Google Shape;7532;p1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3" name="Google Shape;7533;p1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4" name="Google Shape;7534;p1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5" name="Google Shape;7535;p1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6" name="Google Shape;7536;p1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7" name="Google Shape;7537;p1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8" name="Google Shape;7538;p1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9" name="Google Shape;7539;p1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0" name="Google Shape;7540;p1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1" name="Google Shape;7541;p1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2" name="Google Shape;7542;p1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3" name="Google Shape;7543;p1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4" name="Google Shape;7544;p1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5" name="Google Shape;7545;p1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6" name="Google Shape;7546;p1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7" name="Google Shape;7547;p1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8" name="Google Shape;7548;p1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9" name="Google Shape;7549;p1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0" name="Google Shape;7550;p1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1" name="Google Shape;7551;p1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2" name="Google Shape;7552;p1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3" name="Google Shape;7553;p1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4" name="Google Shape;7554;p1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5" name="Google Shape;7555;p1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6" name="Google Shape;7556;p1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7" name="Google Shape;7557;p1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8" name="Google Shape;7558;p1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9" name="Google Shape;7559;p1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0" name="Google Shape;7560;p1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1" name="Google Shape;7561;p1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2" name="Google Shape;7562;p1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3" name="Google Shape;7563;p1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4" name="Google Shape;7564;p1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5" name="Google Shape;7565;p1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6" name="Google Shape;7566;p1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7" name="Google Shape;7567;p1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8" name="Google Shape;7568;p1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9" name="Google Shape;7569;p1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0" name="Google Shape;7570;p1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1" name="Google Shape;7571;p1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2" name="Google Shape;7572;p1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3" name="Google Shape;7573;p1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4" name="Google Shape;7574;p1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5" name="Google Shape;7575;p1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6" name="Google Shape;7576;p1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7" name="Google Shape;7577;p1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8" name="Google Shape;7578;p1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9" name="Google Shape;7579;p1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0" name="Google Shape;7580;p1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1" name="Google Shape;7581;p1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2" name="Google Shape;7582;p1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3" name="Google Shape;7583;p1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4" name="Google Shape;7584;p1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5" name="Google Shape;7585;p1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6" name="Google Shape;7586;p1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7" name="Google Shape;7587;p1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8" name="Google Shape;7588;p1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9" name="Google Shape;7589;p1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0" name="Google Shape;7590;p1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1" name="Google Shape;7591;p1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2" name="Google Shape;7592;p1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3" name="Google Shape;7593;p1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4" name="Google Shape;7594;p1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5" name="Google Shape;7595;p1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6" name="Google Shape;7596;p1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7" name="Google Shape;7597;p1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8" name="Google Shape;7598;p1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9" name="Google Shape;7599;p1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0" name="Google Shape;7600;p1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1" name="Google Shape;7601;p1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2" name="Google Shape;7602;p1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3" name="Google Shape;7603;p1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4" name="Google Shape;7604;p1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5" name="Google Shape;7605;p1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6" name="Google Shape;7606;p1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7" name="Google Shape;7607;p1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8" name="Google Shape;7608;p1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9" name="Google Shape;7609;p1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10" name="Google Shape;7610;p13"/>
            <p:cNvGrpSpPr/>
            <p:nvPr/>
          </p:nvGrpSpPr>
          <p:grpSpPr>
            <a:xfrm>
              <a:off x="4571988" y="5"/>
              <a:ext cx="2571789" cy="2571789"/>
              <a:chOff x="-12" y="5"/>
              <a:chExt cx="2571789" cy="2571789"/>
            </a:xfrm>
          </p:grpSpPr>
          <p:sp>
            <p:nvSpPr>
              <p:cNvPr id="7611" name="Google Shape;7611;p1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2" name="Google Shape;7612;p1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3" name="Google Shape;7613;p1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4" name="Google Shape;7614;p1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5" name="Google Shape;7615;p1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6" name="Google Shape;7616;p1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7" name="Google Shape;7617;p1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8" name="Google Shape;7618;p1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9" name="Google Shape;7619;p1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0" name="Google Shape;7620;p1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1" name="Google Shape;7621;p1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2" name="Google Shape;7622;p1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3" name="Google Shape;7623;p1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4" name="Google Shape;7624;p1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5" name="Google Shape;7625;p1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6" name="Google Shape;7626;p1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7" name="Google Shape;7627;p1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8" name="Google Shape;7628;p1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9" name="Google Shape;7629;p1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0" name="Google Shape;7630;p1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1" name="Google Shape;7631;p1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2" name="Google Shape;7632;p1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3" name="Google Shape;7633;p1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4" name="Google Shape;7634;p1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5" name="Google Shape;7635;p1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6" name="Google Shape;7636;p1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7" name="Google Shape;7637;p1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8" name="Google Shape;7638;p1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9" name="Google Shape;7639;p1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0" name="Google Shape;7640;p1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1" name="Google Shape;7641;p1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2" name="Google Shape;7642;p1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3" name="Google Shape;7643;p1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4" name="Google Shape;7644;p1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5" name="Google Shape;7645;p1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6" name="Google Shape;7646;p1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7" name="Google Shape;7647;p1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8" name="Google Shape;7648;p1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9" name="Google Shape;7649;p1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0" name="Google Shape;7650;p1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1" name="Google Shape;7651;p1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2" name="Google Shape;7652;p1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3" name="Google Shape;7653;p1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4" name="Google Shape;7654;p1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5" name="Google Shape;7655;p1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6" name="Google Shape;7656;p1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7" name="Google Shape;7657;p1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8" name="Google Shape;7658;p1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9" name="Google Shape;7659;p1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0" name="Google Shape;7660;p1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1" name="Google Shape;7661;p1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2" name="Google Shape;7662;p1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3" name="Google Shape;7663;p1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4" name="Google Shape;7664;p1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5" name="Google Shape;7665;p1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6" name="Google Shape;7666;p1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7" name="Google Shape;7667;p1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8" name="Google Shape;7668;p1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9" name="Google Shape;7669;p1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0" name="Google Shape;7670;p1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1" name="Google Shape;7671;p1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2" name="Google Shape;7672;p1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3" name="Google Shape;7673;p1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4" name="Google Shape;7674;p1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5" name="Google Shape;7675;p1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6" name="Google Shape;7676;p1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7" name="Google Shape;7677;p1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8" name="Google Shape;7678;p1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9" name="Google Shape;7679;p1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0" name="Google Shape;7680;p1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1" name="Google Shape;7681;p1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2" name="Google Shape;7682;p1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3" name="Google Shape;7683;p1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4" name="Google Shape;7684;p1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5" name="Google Shape;7685;p1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6" name="Google Shape;7686;p1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7" name="Google Shape;7687;p1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8" name="Google Shape;7688;p1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9" name="Google Shape;7689;p1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0" name="Google Shape;7690;p1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1" name="Google Shape;7691;p1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2" name="Google Shape;7692;p1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3" name="Google Shape;7693;p1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4" name="Google Shape;7694;p1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5" name="Google Shape;7695;p1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6" name="Google Shape;7696;p1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7" name="Google Shape;7697;p1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8" name="Google Shape;7698;p1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9" name="Google Shape;7699;p1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0" name="Google Shape;7700;p1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1" name="Google Shape;7701;p1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2" name="Google Shape;7702;p1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3" name="Google Shape;7703;p1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4" name="Google Shape;7704;p1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5" name="Google Shape;7705;p1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6" name="Google Shape;7706;p1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7" name="Google Shape;7707;p1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8" name="Google Shape;7708;p1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9" name="Google Shape;7709;p1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0" name="Google Shape;7710;p1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1" name="Google Shape;7711;p1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12" name="Google Shape;7712;p13"/>
            <p:cNvGrpSpPr/>
            <p:nvPr/>
          </p:nvGrpSpPr>
          <p:grpSpPr>
            <a:xfrm>
              <a:off x="7143763" y="5"/>
              <a:ext cx="2571789" cy="2571789"/>
              <a:chOff x="-12" y="5"/>
              <a:chExt cx="2571789" cy="2571789"/>
            </a:xfrm>
          </p:grpSpPr>
          <p:sp>
            <p:nvSpPr>
              <p:cNvPr id="7713" name="Google Shape;7713;p1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4" name="Google Shape;7714;p1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5" name="Google Shape;7715;p1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6" name="Google Shape;7716;p1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7" name="Google Shape;7717;p1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8" name="Google Shape;7718;p1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9" name="Google Shape;7719;p1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0" name="Google Shape;7720;p1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1" name="Google Shape;7721;p1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2" name="Google Shape;7722;p1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3" name="Google Shape;7723;p1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4" name="Google Shape;7724;p1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5" name="Google Shape;7725;p1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6" name="Google Shape;7726;p1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7" name="Google Shape;7727;p1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8" name="Google Shape;7728;p1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9" name="Google Shape;7729;p1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0" name="Google Shape;7730;p1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1" name="Google Shape;7731;p1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2" name="Google Shape;7732;p1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3" name="Google Shape;7733;p1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4" name="Google Shape;7734;p1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5" name="Google Shape;7735;p1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6" name="Google Shape;7736;p1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7" name="Google Shape;7737;p1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8" name="Google Shape;7738;p1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9" name="Google Shape;7739;p1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0" name="Google Shape;7740;p1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1" name="Google Shape;7741;p1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2" name="Google Shape;7742;p1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3" name="Google Shape;7743;p1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4" name="Google Shape;7744;p1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5" name="Google Shape;7745;p1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6" name="Google Shape;7746;p1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7" name="Google Shape;7747;p1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8" name="Google Shape;7748;p1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9" name="Google Shape;7749;p1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0" name="Google Shape;7750;p1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1" name="Google Shape;7751;p1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2" name="Google Shape;7752;p1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3" name="Google Shape;7753;p1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4" name="Google Shape;7754;p1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5" name="Google Shape;7755;p1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6" name="Google Shape;7756;p1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7" name="Google Shape;7757;p1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8" name="Google Shape;7758;p1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9" name="Google Shape;7759;p1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0" name="Google Shape;7760;p1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1" name="Google Shape;7761;p1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2" name="Google Shape;7762;p1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3" name="Google Shape;7763;p1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4" name="Google Shape;7764;p1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5" name="Google Shape;7765;p1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6" name="Google Shape;7766;p1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7" name="Google Shape;7767;p1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8" name="Google Shape;7768;p1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9" name="Google Shape;7769;p1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0" name="Google Shape;7770;p1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1" name="Google Shape;7771;p1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2" name="Google Shape;7772;p1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3" name="Google Shape;7773;p1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4" name="Google Shape;7774;p1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5" name="Google Shape;7775;p1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6" name="Google Shape;7776;p1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7" name="Google Shape;7777;p1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8" name="Google Shape;7778;p1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9" name="Google Shape;7779;p1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0" name="Google Shape;7780;p1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1" name="Google Shape;7781;p1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2" name="Google Shape;7782;p1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3" name="Google Shape;7783;p1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4" name="Google Shape;7784;p1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5" name="Google Shape;7785;p1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6" name="Google Shape;7786;p1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7" name="Google Shape;7787;p1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8" name="Google Shape;7788;p1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9" name="Google Shape;7789;p1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0" name="Google Shape;7790;p1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1" name="Google Shape;7791;p1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2" name="Google Shape;7792;p1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3" name="Google Shape;7793;p1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4" name="Google Shape;7794;p1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5" name="Google Shape;7795;p1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6" name="Google Shape;7796;p1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7" name="Google Shape;7797;p1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8" name="Google Shape;7798;p1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9" name="Google Shape;7799;p1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0" name="Google Shape;7800;p1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1" name="Google Shape;7801;p1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2" name="Google Shape;7802;p1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3" name="Google Shape;7803;p1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4" name="Google Shape;7804;p1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5" name="Google Shape;7805;p1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6" name="Google Shape;7806;p1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7" name="Google Shape;7807;p1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8" name="Google Shape;7808;p1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9" name="Google Shape;7809;p1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0" name="Google Shape;7810;p1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1" name="Google Shape;7811;p1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2" name="Google Shape;7812;p1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3" name="Google Shape;7813;p1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14" name="Google Shape;7814;p13"/>
            <p:cNvGrpSpPr/>
            <p:nvPr/>
          </p:nvGrpSpPr>
          <p:grpSpPr>
            <a:xfrm>
              <a:off x="-571562" y="2571805"/>
              <a:ext cx="2571789" cy="2571789"/>
              <a:chOff x="-12" y="5"/>
              <a:chExt cx="2571789" cy="2571789"/>
            </a:xfrm>
          </p:grpSpPr>
          <p:sp>
            <p:nvSpPr>
              <p:cNvPr id="7815" name="Google Shape;7815;p1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6" name="Google Shape;7816;p1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7" name="Google Shape;7817;p1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8" name="Google Shape;7818;p1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9" name="Google Shape;7819;p1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0" name="Google Shape;7820;p1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1" name="Google Shape;7821;p1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2" name="Google Shape;7822;p1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3" name="Google Shape;7823;p1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4" name="Google Shape;7824;p1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5" name="Google Shape;7825;p1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6" name="Google Shape;7826;p1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7" name="Google Shape;7827;p1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8" name="Google Shape;7828;p1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9" name="Google Shape;7829;p1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0" name="Google Shape;7830;p1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1" name="Google Shape;7831;p1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2" name="Google Shape;7832;p1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3" name="Google Shape;7833;p1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4" name="Google Shape;7834;p1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5" name="Google Shape;7835;p1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6" name="Google Shape;7836;p1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7" name="Google Shape;7837;p1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8" name="Google Shape;7838;p1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9" name="Google Shape;7839;p1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0" name="Google Shape;7840;p1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1" name="Google Shape;7841;p1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2" name="Google Shape;7842;p1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3" name="Google Shape;7843;p1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4" name="Google Shape;7844;p1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5" name="Google Shape;7845;p1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6" name="Google Shape;7846;p1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7" name="Google Shape;7847;p1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8" name="Google Shape;7848;p1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9" name="Google Shape;7849;p1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0" name="Google Shape;7850;p1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1" name="Google Shape;7851;p1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2" name="Google Shape;7852;p1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3" name="Google Shape;7853;p1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4" name="Google Shape;7854;p1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5" name="Google Shape;7855;p1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6" name="Google Shape;7856;p1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7" name="Google Shape;7857;p1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8" name="Google Shape;7858;p1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9" name="Google Shape;7859;p1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0" name="Google Shape;7860;p1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1" name="Google Shape;7861;p1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2" name="Google Shape;7862;p1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3" name="Google Shape;7863;p1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4" name="Google Shape;7864;p1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5" name="Google Shape;7865;p1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6" name="Google Shape;7866;p1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7" name="Google Shape;7867;p1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8" name="Google Shape;7868;p1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9" name="Google Shape;7869;p1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0" name="Google Shape;7870;p1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1" name="Google Shape;7871;p1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2" name="Google Shape;7872;p1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3" name="Google Shape;7873;p1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4" name="Google Shape;7874;p1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5" name="Google Shape;7875;p1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6" name="Google Shape;7876;p1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7" name="Google Shape;7877;p1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8" name="Google Shape;7878;p1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9" name="Google Shape;7879;p1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0" name="Google Shape;7880;p1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1" name="Google Shape;7881;p1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2" name="Google Shape;7882;p1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3" name="Google Shape;7883;p1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4" name="Google Shape;7884;p1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5" name="Google Shape;7885;p1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6" name="Google Shape;7886;p1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7" name="Google Shape;7887;p1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8" name="Google Shape;7888;p1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9" name="Google Shape;7889;p1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0" name="Google Shape;7890;p1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1" name="Google Shape;7891;p1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2" name="Google Shape;7892;p1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3" name="Google Shape;7893;p1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4" name="Google Shape;7894;p1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5" name="Google Shape;7895;p1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6" name="Google Shape;7896;p1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7" name="Google Shape;7897;p1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8" name="Google Shape;7898;p1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9" name="Google Shape;7899;p1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0" name="Google Shape;7900;p1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1" name="Google Shape;7901;p1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2" name="Google Shape;7902;p1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3" name="Google Shape;7903;p1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4" name="Google Shape;7904;p1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5" name="Google Shape;7905;p1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6" name="Google Shape;7906;p1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7" name="Google Shape;7907;p1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8" name="Google Shape;7908;p1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9" name="Google Shape;7909;p1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0" name="Google Shape;7910;p1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1" name="Google Shape;7911;p1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2" name="Google Shape;7912;p1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3" name="Google Shape;7913;p1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4" name="Google Shape;7914;p1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5" name="Google Shape;7915;p1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16" name="Google Shape;7916;p13"/>
            <p:cNvGrpSpPr/>
            <p:nvPr/>
          </p:nvGrpSpPr>
          <p:grpSpPr>
            <a:xfrm>
              <a:off x="2000213" y="2571805"/>
              <a:ext cx="2571789" cy="2571789"/>
              <a:chOff x="-12" y="5"/>
              <a:chExt cx="2571789" cy="2571789"/>
            </a:xfrm>
          </p:grpSpPr>
          <p:sp>
            <p:nvSpPr>
              <p:cNvPr id="7917" name="Google Shape;7917;p1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8" name="Google Shape;7918;p1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9" name="Google Shape;7919;p1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0" name="Google Shape;7920;p1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1" name="Google Shape;7921;p1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2" name="Google Shape;7922;p1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3" name="Google Shape;7923;p1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4" name="Google Shape;7924;p1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5" name="Google Shape;7925;p1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6" name="Google Shape;7926;p1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7" name="Google Shape;7927;p1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8" name="Google Shape;7928;p1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9" name="Google Shape;7929;p1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0" name="Google Shape;7930;p1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1" name="Google Shape;7931;p1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2" name="Google Shape;7932;p1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3" name="Google Shape;7933;p1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4" name="Google Shape;7934;p1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5" name="Google Shape;7935;p1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6" name="Google Shape;7936;p1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7" name="Google Shape;7937;p1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8" name="Google Shape;7938;p1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9" name="Google Shape;7939;p1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0" name="Google Shape;7940;p1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1" name="Google Shape;7941;p1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2" name="Google Shape;7942;p1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3" name="Google Shape;7943;p1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4" name="Google Shape;7944;p1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5" name="Google Shape;7945;p1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6" name="Google Shape;7946;p1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7" name="Google Shape;7947;p1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8" name="Google Shape;7948;p1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9" name="Google Shape;7949;p1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0" name="Google Shape;7950;p1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1" name="Google Shape;7951;p1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2" name="Google Shape;7952;p1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3" name="Google Shape;7953;p1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4" name="Google Shape;7954;p1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5" name="Google Shape;7955;p1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6" name="Google Shape;7956;p1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7" name="Google Shape;7957;p1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8" name="Google Shape;7958;p1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9" name="Google Shape;7959;p1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0" name="Google Shape;7960;p1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1" name="Google Shape;7961;p1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2" name="Google Shape;7962;p1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3" name="Google Shape;7963;p1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4" name="Google Shape;7964;p1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5" name="Google Shape;7965;p1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6" name="Google Shape;7966;p1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7" name="Google Shape;7967;p1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8" name="Google Shape;7968;p1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9" name="Google Shape;7969;p1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0" name="Google Shape;7970;p1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1" name="Google Shape;7971;p1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2" name="Google Shape;7972;p1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3" name="Google Shape;7973;p1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4" name="Google Shape;7974;p1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5" name="Google Shape;7975;p1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6" name="Google Shape;7976;p1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7" name="Google Shape;7977;p1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8" name="Google Shape;7978;p1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9" name="Google Shape;7979;p1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0" name="Google Shape;7980;p1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1" name="Google Shape;7981;p1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2" name="Google Shape;7982;p1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3" name="Google Shape;7983;p1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4" name="Google Shape;7984;p1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5" name="Google Shape;7985;p1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6" name="Google Shape;7986;p1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7" name="Google Shape;7987;p1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8" name="Google Shape;7988;p1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9" name="Google Shape;7989;p1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0" name="Google Shape;7990;p1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1" name="Google Shape;7991;p1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2" name="Google Shape;7992;p1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3" name="Google Shape;7993;p1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4" name="Google Shape;7994;p1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5" name="Google Shape;7995;p1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6" name="Google Shape;7996;p1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7" name="Google Shape;7997;p1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8" name="Google Shape;7998;p1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9" name="Google Shape;7999;p1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0" name="Google Shape;8000;p1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1" name="Google Shape;8001;p1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2" name="Google Shape;8002;p1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3" name="Google Shape;8003;p1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4" name="Google Shape;8004;p1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5" name="Google Shape;8005;p1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6" name="Google Shape;8006;p1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7" name="Google Shape;8007;p1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8" name="Google Shape;8008;p1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9" name="Google Shape;8009;p1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0" name="Google Shape;8010;p1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1" name="Google Shape;8011;p1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2" name="Google Shape;8012;p1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3" name="Google Shape;8013;p1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4" name="Google Shape;8014;p1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5" name="Google Shape;8015;p1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6" name="Google Shape;8016;p1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7" name="Google Shape;8017;p1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18" name="Google Shape;8018;p13"/>
            <p:cNvGrpSpPr/>
            <p:nvPr/>
          </p:nvGrpSpPr>
          <p:grpSpPr>
            <a:xfrm>
              <a:off x="4571988" y="2571805"/>
              <a:ext cx="2571789" cy="2571789"/>
              <a:chOff x="-12" y="5"/>
              <a:chExt cx="2571789" cy="2571789"/>
            </a:xfrm>
          </p:grpSpPr>
          <p:sp>
            <p:nvSpPr>
              <p:cNvPr id="8019" name="Google Shape;8019;p1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0" name="Google Shape;8020;p1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1" name="Google Shape;8021;p1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2" name="Google Shape;8022;p1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3" name="Google Shape;8023;p1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4" name="Google Shape;8024;p1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5" name="Google Shape;8025;p1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6" name="Google Shape;8026;p1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7" name="Google Shape;8027;p1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8" name="Google Shape;8028;p1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9" name="Google Shape;8029;p1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0" name="Google Shape;8030;p1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1" name="Google Shape;8031;p1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2" name="Google Shape;8032;p1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3" name="Google Shape;8033;p1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4" name="Google Shape;8034;p1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5" name="Google Shape;8035;p1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6" name="Google Shape;8036;p1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7" name="Google Shape;8037;p1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8" name="Google Shape;8038;p1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9" name="Google Shape;8039;p1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0" name="Google Shape;8040;p1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1" name="Google Shape;8041;p1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2" name="Google Shape;8042;p1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3" name="Google Shape;8043;p1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4" name="Google Shape;8044;p1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5" name="Google Shape;8045;p1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6" name="Google Shape;8046;p1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7" name="Google Shape;8047;p1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8" name="Google Shape;8048;p1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9" name="Google Shape;8049;p1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0" name="Google Shape;8050;p1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1" name="Google Shape;8051;p1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2" name="Google Shape;8052;p1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3" name="Google Shape;8053;p1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4" name="Google Shape;8054;p1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5" name="Google Shape;8055;p1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6" name="Google Shape;8056;p1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7" name="Google Shape;8057;p1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8" name="Google Shape;8058;p1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9" name="Google Shape;8059;p1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0" name="Google Shape;8060;p1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1" name="Google Shape;8061;p1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2" name="Google Shape;8062;p1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3" name="Google Shape;8063;p1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4" name="Google Shape;8064;p1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5" name="Google Shape;8065;p1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6" name="Google Shape;8066;p1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7" name="Google Shape;8067;p1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8" name="Google Shape;8068;p1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9" name="Google Shape;8069;p1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0" name="Google Shape;8070;p1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1" name="Google Shape;8071;p1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2" name="Google Shape;8072;p1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3" name="Google Shape;8073;p1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4" name="Google Shape;8074;p1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5" name="Google Shape;8075;p1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6" name="Google Shape;8076;p1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7" name="Google Shape;8077;p1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8" name="Google Shape;8078;p1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9" name="Google Shape;8079;p1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0" name="Google Shape;8080;p1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1" name="Google Shape;8081;p1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2" name="Google Shape;8082;p1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3" name="Google Shape;8083;p1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4" name="Google Shape;8084;p1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5" name="Google Shape;8085;p1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6" name="Google Shape;8086;p1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7" name="Google Shape;8087;p1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8" name="Google Shape;8088;p1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9" name="Google Shape;8089;p1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0" name="Google Shape;8090;p1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1" name="Google Shape;8091;p1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2" name="Google Shape;8092;p1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3" name="Google Shape;8093;p1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4" name="Google Shape;8094;p1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5" name="Google Shape;8095;p1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6" name="Google Shape;8096;p1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7" name="Google Shape;8097;p1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8" name="Google Shape;8098;p1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9" name="Google Shape;8099;p1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0" name="Google Shape;8100;p1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1" name="Google Shape;8101;p1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2" name="Google Shape;8102;p1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3" name="Google Shape;8103;p1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4" name="Google Shape;8104;p1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5" name="Google Shape;8105;p1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6" name="Google Shape;8106;p1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7" name="Google Shape;8107;p1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8" name="Google Shape;8108;p1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9" name="Google Shape;8109;p1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0" name="Google Shape;8110;p1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1" name="Google Shape;8111;p1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2" name="Google Shape;8112;p1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3" name="Google Shape;8113;p1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4" name="Google Shape;8114;p1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5" name="Google Shape;8115;p1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6" name="Google Shape;8116;p1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7" name="Google Shape;8117;p1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8" name="Google Shape;8118;p1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9" name="Google Shape;8119;p1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20" name="Google Shape;8120;p13"/>
            <p:cNvGrpSpPr/>
            <p:nvPr/>
          </p:nvGrpSpPr>
          <p:grpSpPr>
            <a:xfrm>
              <a:off x="7143763" y="2571805"/>
              <a:ext cx="2571789" cy="2571789"/>
              <a:chOff x="-12" y="5"/>
              <a:chExt cx="2571789" cy="2571789"/>
            </a:xfrm>
          </p:grpSpPr>
          <p:sp>
            <p:nvSpPr>
              <p:cNvPr id="8121" name="Google Shape;8121;p13"/>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2" name="Google Shape;8122;p13"/>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3" name="Google Shape;8123;p13"/>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4" name="Google Shape;8124;p13"/>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5" name="Google Shape;8125;p13"/>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6" name="Google Shape;8126;p13"/>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7" name="Google Shape;8127;p13"/>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8" name="Google Shape;8128;p13"/>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9" name="Google Shape;8129;p13"/>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0" name="Google Shape;8130;p13"/>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1" name="Google Shape;8131;p13"/>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2" name="Google Shape;8132;p13"/>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3" name="Google Shape;8133;p13"/>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4" name="Google Shape;8134;p13"/>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5" name="Google Shape;8135;p13"/>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6" name="Google Shape;8136;p13"/>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7" name="Google Shape;8137;p13"/>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8" name="Google Shape;8138;p13"/>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9" name="Google Shape;8139;p13"/>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0" name="Google Shape;8140;p13"/>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1" name="Google Shape;8141;p13"/>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2" name="Google Shape;8142;p13"/>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3" name="Google Shape;8143;p13"/>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4" name="Google Shape;8144;p13"/>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5" name="Google Shape;8145;p13"/>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6" name="Google Shape;8146;p13"/>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7" name="Google Shape;8147;p13"/>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8" name="Google Shape;8148;p13"/>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9" name="Google Shape;8149;p13"/>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0" name="Google Shape;8150;p13"/>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1" name="Google Shape;8151;p13"/>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2" name="Google Shape;8152;p13"/>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3" name="Google Shape;8153;p13"/>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4" name="Google Shape;8154;p13"/>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5" name="Google Shape;8155;p13"/>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6" name="Google Shape;8156;p13"/>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7" name="Google Shape;8157;p13"/>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8" name="Google Shape;8158;p13"/>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9" name="Google Shape;8159;p13"/>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0" name="Google Shape;8160;p13"/>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1" name="Google Shape;8161;p13"/>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2" name="Google Shape;8162;p13"/>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3" name="Google Shape;8163;p13"/>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4" name="Google Shape;8164;p13"/>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5" name="Google Shape;8165;p13"/>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6" name="Google Shape;8166;p13"/>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7" name="Google Shape;8167;p13"/>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8" name="Google Shape;8168;p13"/>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9" name="Google Shape;8169;p13"/>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0" name="Google Shape;8170;p13"/>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1" name="Google Shape;8171;p13"/>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2" name="Google Shape;8172;p13"/>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3" name="Google Shape;8173;p13"/>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4" name="Google Shape;8174;p13"/>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5" name="Google Shape;8175;p13"/>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6" name="Google Shape;8176;p13"/>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7" name="Google Shape;8177;p13"/>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8" name="Google Shape;8178;p13"/>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9" name="Google Shape;8179;p13"/>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0" name="Google Shape;8180;p13"/>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1" name="Google Shape;8181;p13"/>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2" name="Google Shape;8182;p13"/>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3" name="Google Shape;8183;p13"/>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4" name="Google Shape;8184;p13"/>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5" name="Google Shape;8185;p13"/>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6" name="Google Shape;8186;p13"/>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7" name="Google Shape;8187;p13"/>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8" name="Google Shape;8188;p13"/>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9" name="Google Shape;8189;p13"/>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0" name="Google Shape;8190;p13"/>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1" name="Google Shape;8191;p13"/>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2" name="Google Shape;8192;p13"/>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3" name="Google Shape;8193;p13"/>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4" name="Google Shape;8194;p13"/>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5" name="Google Shape;8195;p13"/>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6" name="Google Shape;8196;p13"/>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7" name="Google Shape;8197;p13"/>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8" name="Google Shape;8198;p13"/>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9" name="Google Shape;8199;p13"/>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0" name="Google Shape;8200;p13"/>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1" name="Google Shape;8201;p13"/>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2" name="Google Shape;8202;p13"/>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3" name="Google Shape;8203;p13"/>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4" name="Google Shape;8204;p13"/>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5" name="Google Shape;8205;p13"/>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6" name="Google Shape;8206;p13"/>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7" name="Google Shape;8207;p13"/>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8" name="Google Shape;8208;p13"/>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9" name="Google Shape;8209;p13"/>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0" name="Google Shape;8210;p13"/>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1" name="Google Shape;8211;p13"/>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2" name="Google Shape;8212;p13"/>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3" name="Google Shape;8213;p13"/>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4" name="Google Shape;8214;p13"/>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5" name="Google Shape;8215;p13"/>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6" name="Google Shape;8216;p13"/>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7" name="Google Shape;8217;p13"/>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8" name="Google Shape;8218;p13"/>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9" name="Google Shape;8219;p13"/>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0" name="Google Shape;8220;p13"/>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1" name="Google Shape;8221;p13"/>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222" name="Google Shape;8222;p13"/>
          <p:cNvSpPr/>
          <p:nvPr/>
        </p:nvSpPr>
        <p:spPr>
          <a:xfrm>
            <a:off x="714300" y="549600"/>
            <a:ext cx="7715400" cy="4055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3" name="Google Shape;8223;p13"/>
          <p:cNvSpPr txBox="1">
            <a:spLocks noGrp="1"/>
          </p:cNvSpPr>
          <p:nvPr>
            <p:ph type="title"/>
          </p:nvPr>
        </p:nvSpPr>
        <p:spPr>
          <a:xfrm>
            <a:off x="2194725" y="1435425"/>
            <a:ext cx="2172000" cy="4680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2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8224" name="Google Shape;8224;p13"/>
          <p:cNvSpPr txBox="1">
            <a:spLocks noGrp="1"/>
          </p:cNvSpPr>
          <p:nvPr>
            <p:ph type="subTitle" idx="1"/>
          </p:nvPr>
        </p:nvSpPr>
        <p:spPr>
          <a:xfrm>
            <a:off x="2194713" y="1781175"/>
            <a:ext cx="2172000" cy="6192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sz="14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8225" name="Google Shape;8225;p13"/>
          <p:cNvSpPr txBox="1">
            <a:spLocks noGrp="1"/>
          </p:cNvSpPr>
          <p:nvPr>
            <p:ph type="title" idx="2" hasCustomPrompt="1"/>
          </p:nvPr>
        </p:nvSpPr>
        <p:spPr>
          <a:xfrm>
            <a:off x="1181800" y="1436000"/>
            <a:ext cx="1012800" cy="964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sz="6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8226" name="Google Shape;8226;p13"/>
          <p:cNvSpPr txBox="1">
            <a:spLocks noGrp="1"/>
          </p:cNvSpPr>
          <p:nvPr>
            <p:ph type="title" idx="3"/>
          </p:nvPr>
        </p:nvSpPr>
        <p:spPr>
          <a:xfrm>
            <a:off x="861300" y="549600"/>
            <a:ext cx="7421400" cy="468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227" name="Google Shape;8227;p13"/>
          <p:cNvSpPr txBox="1">
            <a:spLocks noGrp="1"/>
          </p:cNvSpPr>
          <p:nvPr>
            <p:ph type="title" idx="4"/>
          </p:nvPr>
        </p:nvSpPr>
        <p:spPr>
          <a:xfrm>
            <a:off x="5790200" y="1435425"/>
            <a:ext cx="2172000" cy="4680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2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8228" name="Google Shape;8228;p13"/>
          <p:cNvSpPr txBox="1">
            <a:spLocks noGrp="1"/>
          </p:cNvSpPr>
          <p:nvPr>
            <p:ph type="subTitle" idx="5"/>
          </p:nvPr>
        </p:nvSpPr>
        <p:spPr>
          <a:xfrm>
            <a:off x="5790188" y="1781175"/>
            <a:ext cx="2172000" cy="619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229" name="Google Shape;8229;p13"/>
          <p:cNvSpPr txBox="1">
            <a:spLocks noGrp="1"/>
          </p:cNvSpPr>
          <p:nvPr>
            <p:ph type="title" idx="6" hasCustomPrompt="1"/>
          </p:nvPr>
        </p:nvSpPr>
        <p:spPr>
          <a:xfrm>
            <a:off x="4777275" y="1436000"/>
            <a:ext cx="1012800" cy="964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sz="6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8230" name="Google Shape;8230;p13"/>
          <p:cNvSpPr txBox="1">
            <a:spLocks noGrp="1"/>
          </p:cNvSpPr>
          <p:nvPr>
            <p:ph type="title" idx="7"/>
          </p:nvPr>
        </p:nvSpPr>
        <p:spPr>
          <a:xfrm>
            <a:off x="2194725" y="3086175"/>
            <a:ext cx="2172000" cy="4680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2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8231" name="Google Shape;8231;p13"/>
          <p:cNvSpPr txBox="1">
            <a:spLocks noGrp="1"/>
          </p:cNvSpPr>
          <p:nvPr>
            <p:ph type="subTitle" idx="8"/>
          </p:nvPr>
        </p:nvSpPr>
        <p:spPr>
          <a:xfrm>
            <a:off x="2194713" y="3431925"/>
            <a:ext cx="2172000" cy="619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232" name="Google Shape;8232;p13"/>
          <p:cNvSpPr txBox="1">
            <a:spLocks noGrp="1"/>
          </p:cNvSpPr>
          <p:nvPr>
            <p:ph type="title" idx="9" hasCustomPrompt="1"/>
          </p:nvPr>
        </p:nvSpPr>
        <p:spPr>
          <a:xfrm>
            <a:off x="1181800" y="3086750"/>
            <a:ext cx="1012800" cy="964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sz="6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8233" name="Google Shape;8233;p13"/>
          <p:cNvSpPr txBox="1">
            <a:spLocks noGrp="1"/>
          </p:cNvSpPr>
          <p:nvPr>
            <p:ph type="title" idx="13"/>
          </p:nvPr>
        </p:nvSpPr>
        <p:spPr>
          <a:xfrm>
            <a:off x="5790200" y="3086175"/>
            <a:ext cx="2172000" cy="4680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22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8234" name="Google Shape;8234;p13"/>
          <p:cNvSpPr txBox="1">
            <a:spLocks noGrp="1"/>
          </p:cNvSpPr>
          <p:nvPr>
            <p:ph type="subTitle" idx="14"/>
          </p:nvPr>
        </p:nvSpPr>
        <p:spPr>
          <a:xfrm>
            <a:off x="5790200" y="3431925"/>
            <a:ext cx="2172000" cy="6192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235" name="Google Shape;8235;p13"/>
          <p:cNvSpPr txBox="1">
            <a:spLocks noGrp="1"/>
          </p:cNvSpPr>
          <p:nvPr>
            <p:ph type="title" idx="15" hasCustomPrompt="1"/>
          </p:nvPr>
        </p:nvSpPr>
        <p:spPr>
          <a:xfrm>
            <a:off x="4777275" y="3086750"/>
            <a:ext cx="1012800" cy="964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sz="6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
  <p:cSld name="CUSTOM_1_1_1_1_1">
    <p:spTree>
      <p:nvGrpSpPr>
        <p:cNvPr id="1" name="Shape 18156"/>
        <p:cNvGrpSpPr/>
        <p:nvPr/>
      </p:nvGrpSpPr>
      <p:grpSpPr>
        <a:xfrm>
          <a:off x="0" y="0"/>
          <a:ext cx="0" cy="0"/>
          <a:chOff x="0" y="0"/>
          <a:chExt cx="0" cy="0"/>
        </a:xfrm>
      </p:grpSpPr>
      <p:grpSp>
        <p:nvGrpSpPr>
          <p:cNvPr id="18157" name="Google Shape;18157;p26"/>
          <p:cNvGrpSpPr/>
          <p:nvPr/>
        </p:nvGrpSpPr>
        <p:grpSpPr>
          <a:xfrm>
            <a:off x="-571562" y="-45"/>
            <a:ext cx="10287114" cy="5143589"/>
            <a:chOff x="-571562" y="5"/>
            <a:chExt cx="10287114" cy="5143589"/>
          </a:xfrm>
        </p:grpSpPr>
        <p:grpSp>
          <p:nvGrpSpPr>
            <p:cNvPr id="18158" name="Google Shape;18158;p26"/>
            <p:cNvGrpSpPr/>
            <p:nvPr/>
          </p:nvGrpSpPr>
          <p:grpSpPr>
            <a:xfrm>
              <a:off x="-571562" y="5"/>
              <a:ext cx="2571789" cy="2571789"/>
              <a:chOff x="-12" y="5"/>
              <a:chExt cx="2571789" cy="2571789"/>
            </a:xfrm>
          </p:grpSpPr>
          <p:sp>
            <p:nvSpPr>
              <p:cNvPr id="18159" name="Google Shape;18159;p26"/>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0" name="Google Shape;18160;p26"/>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1" name="Google Shape;18161;p26"/>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2" name="Google Shape;18162;p26"/>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3" name="Google Shape;18163;p26"/>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4" name="Google Shape;18164;p26"/>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5" name="Google Shape;18165;p26"/>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6" name="Google Shape;18166;p26"/>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7" name="Google Shape;18167;p26"/>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8" name="Google Shape;18168;p26"/>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9" name="Google Shape;18169;p26"/>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0" name="Google Shape;18170;p26"/>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1" name="Google Shape;18171;p26"/>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2" name="Google Shape;18172;p26"/>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3" name="Google Shape;18173;p26"/>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4" name="Google Shape;18174;p26"/>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5" name="Google Shape;18175;p26"/>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6" name="Google Shape;18176;p26"/>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7" name="Google Shape;18177;p26"/>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8" name="Google Shape;18178;p26"/>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9" name="Google Shape;18179;p26"/>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0" name="Google Shape;18180;p26"/>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1" name="Google Shape;18181;p26"/>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2" name="Google Shape;18182;p26"/>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3" name="Google Shape;18183;p26"/>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4" name="Google Shape;18184;p26"/>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5" name="Google Shape;18185;p26"/>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6" name="Google Shape;18186;p26"/>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7" name="Google Shape;18187;p26"/>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8" name="Google Shape;18188;p26"/>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9" name="Google Shape;18189;p26"/>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0" name="Google Shape;18190;p26"/>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1" name="Google Shape;18191;p26"/>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2" name="Google Shape;18192;p26"/>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3" name="Google Shape;18193;p26"/>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4" name="Google Shape;18194;p26"/>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5" name="Google Shape;18195;p26"/>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6" name="Google Shape;18196;p26"/>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7" name="Google Shape;18197;p26"/>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8" name="Google Shape;18198;p26"/>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9" name="Google Shape;18199;p26"/>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0" name="Google Shape;18200;p26"/>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1" name="Google Shape;18201;p26"/>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2" name="Google Shape;18202;p26"/>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3" name="Google Shape;18203;p26"/>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4" name="Google Shape;18204;p26"/>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5" name="Google Shape;18205;p26"/>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6" name="Google Shape;18206;p26"/>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7" name="Google Shape;18207;p26"/>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8" name="Google Shape;18208;p26"/>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9" name="Google Shape;18209;p26"/>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0" name="Google Shape;18210;p26"/>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1" name="Google Shape;18211;p26"/>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2" name="Google Shape;18212;p26"/>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3" name="Google Shape;18213;p26"/>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4" name="Google Shape;18214;p26"/>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5" name="Google Shape;18215;p26"/>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6" name="Google Shape;18216;p26"/>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7" name="Google Shape;18217;p26"/>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8" name="Google Shape;18218;p26"/>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9" name="Google Shape;18219;p26"/>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0" name="Google Shape;18220;p26"/>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1" name="Google Shape;18221;p26"/>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2" name="Google Shape;18222;p26"/>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3" name="Google Shape;18223;p26"/>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4" name="Google Shape;18224;p26"/>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5" name="Google Shape;18225;p26"/>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6" name="Google Shape;18226;p26"/>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7" name="Google Shape;18227;p26"/>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8" name="Google Shape;18228;p26"/>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9" name="Google Shape;18229;p26"/>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0" name="Google Shape;18230;p26"/>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1" name="Google Shape;18231;p26"/>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2" name="Google Shape;18232;p26"/>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3" name="Google Shape;18233;p26"/>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4" name="Google Shape;18234;p26"/>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5" name="Google Shape;18235;p26"/>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6" name="Google Shape;18236;p26"/>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7" name="Google Shape;18237;p26"/>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8" name="Google Shape;18238;p26"/>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9" name="Google Shape;18239;p26"/>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0" name="Google Shape;18240;p26"/>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1" name="Google Shape;18241;p26"/>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2" name="Google Shape;18242;p26"/>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3" name="Google Shape;18243;p26"/>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4" name="Google Shape;18244;p26"/>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5" name="Google Shape;18245;p26"/>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6" name="Google Shape;18246;p26"/>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7" name="Google Shape;18247;p26"/>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8" name="Google Shape;18248;p26"/>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9" name="Google Shape;18249;p26"/>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0" name="Google Shape;18250;p26"/>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1" name="Google Shape;18251;p26"/>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2" name="Google Shape;18252;p26"/>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3" name="Google Shape;18253;p26"/>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4" name="Google Shape;18254;p26"/>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5" name="Google Shape;18255;p26"/>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6" name="Google Shape;18256;p26"/>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7" name="Google Shape;18257;p26"/>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8" name="Google Shape;18258;p26"/>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9" name="Google Shape;18259;p26"/>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60" name="Google Shape;18260;p26"/>
            <p:cNvGrpSpPr/>
            <p:nvPr/>
          </p:nvGrpSpPr>
          <p:grpSpPr>
            <a:xfrm>
              <a:off x="2000213" y="5"/>
              <a:ext cx="2571789" cy="2571789"/>
              <a:chOff x="-12" y="5"/>
              <a:chExt cx="2571789" cy="2571789"/>
            </a:xfrm>
          </p:grpSpPr>
          <p:sp>
            <p:nvSpPr>
              <p:cNvPr id="18261" name="Google Shape;18261;p26"/>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2" name="Google Shape;18262;p26"/>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3" name="Google Shape;18263;p26"/>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4" name="Google Shape;18264;p26"/>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5" name="Google Shape;18265;p26"/>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6" name="Google Shape;18266;p26"/>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7" name="Google Shape;18267;p26"/>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8" name="Google Shape;18268;p26"/>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9" name="Google Shape;18269;p26"/>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0" name="Google Shape;18270;p26"/>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1" name="Google Shape;18271;p26"/>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2" name="Google Shape;18272;p26"/>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3" name="Google Shape;18273;p26"/>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4" name="Google Shape;18274;p26"/>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5" name="Google Shape;18275;p26"/>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6" name="Google Shape;18276;p26"/>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7" name="Google Shape;18277;p26"/>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8" name="Google Shape;18278;p26"/>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9" name="Google Shape;18279;p26"/>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0" name="Google Shape;18280;p26"/>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1" name="Google Shape;18281;p26"/>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2" name="Google Shape;18282;p26"/>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3" name="Google Shape;18283;p26"/>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4" name="Google Shape;18284;p26"/>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5" name="Google Shape;18285;p26"/>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6" name="Google Shape;18286;p26"/>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7" name="Google Shape;18287;p26"/>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8" name="Google Shape;18288;p26"/>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9" name="Google Shape;18289;p26"/>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0" name="Google Shape;18290;p26"/>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1" name="Google Shape;18291;p26"/>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2" name="Google Shape;18292;p26"/>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3" name="Google Shape;18293;p26"/>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4" name="Google Shape;18294;p26"/>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5" name="Google Shape;18295;p26"/>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6" name="Google Shape;18296;p26"/>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7" name="Google Shape;18297;p26"/>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8" name="Google Shape;18298;p26"/>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9" name="Google Shape;18299;p26"/>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0" name="Google Shape;18300;p26"/>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1" name="Google Shape;18301;p26"/>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2" name="Google Shape;18302;p26"/>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3" name="Google Shape;18303;p26"/>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4" name="Google Shape;18304;p26"/>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5" name="Google Shape;18305;p26"/>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6" name="Google Shape;18306;p26"/>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7" name="Google Shape;18307;p26"/>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8" name="Google Shape;18308;p26"/>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9" name="Google Shape;18309;p26"/>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0" name="Google Shape;18310;p26"/>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1" name="Google Shape;18311;p26"/>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2" name="Google Shape;18312;p26"/>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3" name="Google Shape;18313;p26"/>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4" name="Google Shape;18314;p26"/>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5" name="Google Shape;18315;p26"/>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6" name="Google Shape;18316;p26"/>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7" name="Google Shape;18317;p26"/>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8" name="Google Shape;18318;p26"/>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9" name="Google Shape;18319;p26"/>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0" name="Google Shape;18320;p26"/>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1" name="Google Shape;18321;p26"/>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2" name="Google Shape;18322;p26"/>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3" name="Google Shape;18323;p26"/>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4" name="Google Shape;18324;p26"/>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5" name="Google Shape;18325;p26"/>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6" name="Google Shape;18326;p26"/>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7" name="Google Shape;18327;p26"/>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8" name="Google Shape;18328;p26"/>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9" name="Google Shape;18329;p26"/>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0" name="Google Shape;18330;p26"/>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1" name="Google Shape;18331;p26"/>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2" name="Google Shape;18332;p26"/>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3" name="Google Shape;18333;p26"/>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4" name="Google Shape;18334;p26"/>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5" name="Google Shape;18335;p26"/>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6" name="Google Shape;18336;p26"/>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7" name="Google Shape;18337;p26"/>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8" name="Google Shape;18338;p26"/>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9" name="Google Shape;18339;p26"/>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0" name="Google Shape;18340;p26"/>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1" name="Google Shape;18341;p26"/>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2" name="Google Shape;18342;p26"/>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3" name="Google Shape;18343;p26"/>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4" name="Google Shape;18344;p26"/>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5" name="Google Shape;18345;p26"/>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6" name="Google Shape;18346;p26"/>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7" name="Google Shape;18347;p26"/>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8" name="Google Shape;18348;p26"/>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9" name="Google Shape;18349;p26"/>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0" name="Google Shape;18350;p26"/>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1" name="Google Shape;18351;p26"/>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2" name="Google Shape;18352;p26"/>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3" name="Google Shape;18353;p26"/>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4" name="Google Shape;18354;p26"/>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5" name="Google Shape;18355;p26"/>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6" name="Google Shape;18356;p26"/>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7" name="Google Shape;18357;p26"/>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8" name="Google Shape;18358;p26"/>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9" name="Google Shape;18359;p26"/>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0" name="Google Shape;18360;p26"/>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1" name="Google Shape;18361;p26"/>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362" name="Google Shape;18362;p26"/>
            <p:cNvGrpSpPr/>
            <p:nvPr/>
          </p:nvGrpSpPr>
          <p:grpSpPr>
            <a:xfrm>
              <a:off x="4571988" y="5"/>
              <a:ext cx="2571789" cy="2571789"/>
              <a:chOff x="-12" y="5"/>
              <a:chExt cx="2571789" cy="2571789"/>
            </a:xfrm>
          </p:grpSpPr>
          <p:sp>
            <p:nvSpPr>
              <p:cNvPr id="18363" name="Google Shape;18363;p26"/>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4" name="Google Shape;18364;p26"/>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5" name="Google Shape;18365;p26"/>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6" name="Google Shape;18366;p26"/>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7" name="Google Shape;18367;p26"/>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8" name="Google Shape;18368;p26"/>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9" name="Google Shape;18369;p26"/>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0" name="Google Shape;18370;p26"/>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1" name="Google Shape;18371;p26"/>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2" name="Google Shape;18372;p26"/>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3" name="Google Shape;18373;p26"/>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4" name="Google Shape;18374;p26"/>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5" name="Google Shape;18375;p26"/>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6" name="Google Shape;18376;p26"/>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7" name="Google Shape;18377;p26"/>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8" name="Google Shape;18378;p26"/>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9" name="Google Shape;18379;p26"/>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0" name="Google Shape;18380;p26"/>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1" name="Google Shape;18381;p26"/>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2" name="Google Shape;18382;p26"/>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3" name="Google Shape;18383;p26"/>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4" name="Google Shape;18384;p26"/>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5" name="Google Shape;18385;p26"/>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6" name="Google Shape;18386;p26"/>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7" name="Google Shape;18387;p26"/>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8" name="Google Shape;18388;p26"/>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9" name="Google Shape;18389;p26"/>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0" name="Google Shape;18390;p26"/>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1" name="Google Shape;18391;p26"/>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2" name="Google Shape;18392;p26"/>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3" name="Google Shape;18393;p26"/>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4" name="Google Shape;18394;p26"/>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5" name="Google Shape;18395;p26"/>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6" name="Google Shape;18396;p26"/>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7" name="Google Shape;18397;p26"/>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8" name="Google Shape;18398;p26"/>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9" name="Google Shape;18399;p26"/>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0" name="Google Shape;18400;p26"/>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1" name="Google Shape;18401;p26"/>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2" name="Google Shape;18402;p26"/>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3" name="Google Shape;18403;p26"/>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4" name="Google Shape;18404;p26"/>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5" name="Google Shape;18405;p26"/>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6" name="Google Shape;18406;p26"/>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7" name="Google Shape;18407;p26"/>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8" name="Google Shape;18408;p26"/>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9" name="Google Shape;18409;p26"/>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0" name="Google Shape;18410;p26"/>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1" name="Google Shape;18411;p26"/>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2" name="Google Shape;18412;p26"/>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3" name="Google Shape;18413;p26"/>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4" name="Google Shape;18414;p26"/>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5" name="Google Shape;18415;p26"/>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6" name="Google Shape;18416;p26"/>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7" name="Google Shape;18417;p26"/>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8" name="Google Shape;18418;p26"/>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9" name="Google Shape;18419;p26"/>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0" name="Google Shape;18420;p26"/>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1" name="Google Shape;18421;p26"/>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2" name="Google Shape;18422;p26"/>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3" name="Google Shape;18423;p26"/>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4" name="Google Shape;18424;p26"/>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5" name="Google Shape;18425;p26"/>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6" name="Google Shape;18426;p26"/>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7" name="Google Shape;18427;p26"/>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8" name="Google Shape;18428;p26"/>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9" name="Google Shape;18429;p26"/>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0" name="Google Shape;18430;p26"/>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1" name="Google Shape;18431;p26"/>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2" name="Google Shape;18432;p26"/>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3" name="Google Shape;18433;p26"/>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4" name="Google Shape;18434;p26"/>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5" name="Google Shape;18435;p26"/>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6" name="Google Shape;18436;p26"/>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7" name="Google Shape;18437;p26"/>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8" name="Google Shape;18438;p26"/>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9" name="Google Shape;18439;p26"/>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0" name="Google Shape;18440;p26"/>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1" name="Google Shape;18441;p26"/>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2" name="Google Shape;18442;p26"/>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3" name="Google Shape;18443;p26"/>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4" name="Google Shape;18444;p26"/>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5" name="Google Shape;18445;p26"/>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6" name="Google Shape;18446;p26"/>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7" name="Google Shape;18447;p26"/>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8" name="Google Shape;18448;p26"/>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9" name="Google Shape;18449;p26"/>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0" name="Google Shape;18450;p26"/>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1" name="Google Shape;18451;p26"/>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2" name="Google Shape;18452;p26"/>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3" name="Google Shape;18453;p26"/>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4" name="Google Shape;18454;p26"/>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5" name="Google Shape;18455;p26"/>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6" name="Google Shape;18456;p26"/>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7" name="Google Shape;18457;p26"/>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8" name="Google Shape;18458;p26"/>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9" name="Google Shape;18459;p26"/>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0" name="Google Shape;18460;p26"/>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1" name="Google Shape;18461;p26"/>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2" name="Google Shape;18462;p26"/>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3" name="Google Shape;18463;p26"/>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64" name="Google Shape;18464;p26"/>
            <p:cNvGrpSpPr/>
            <p:nvPr/>
          </p:nvGrpSpPr>
          <p:grpSpPr>
            <a:xfrm>
              <a:off x="7143763" y="5"/>
              <a:ext cx="2571789" cy="2571789"/>
              <a:chOff x="-12" y="5"/>
              <a:chExt cx="2571789" cy="2571789"/>
            </a:xfrm>
          </p:grpSpPr>
          <p:sp>
            <p:nvSpPr>
              <p:cNvPr id="18465" name="Google Shape;18465;p26"/>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6" name="Google Shape;18466;p26"/>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7" name="Google Shape;18467;p26"/>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8" name="Google Shape;18468;p26"/>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9" name="Google Shape;18469;p26"/>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0" name="Google Shape;18470;p26"/>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1" name="Google Shape;18471;p26"/>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2" name="Google Shape;18472;p26"/>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3" name="Google Shape;18473;p26"/>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4" name="Google Shape;18474;p26"/>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5" name="Google Shape;18475;p26"/>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6" name="Google Shape;18476;p26"/>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7" name="Google Shape;18477;p26"/>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8" name="Google Shape;18478;p26"/>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9" name="Google Shape;18479;p26"/>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0" name="Google Shape;18480;p26"/>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1" name="Google Shape;18481;p26"/>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2" name="Google Shape;18482;p26"/>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3" name="Google Shape;18483;p26"/>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4" name="Google Shape;18484;p26"/>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5" name="Google Shape;18485;p26"/>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6" name="Google Shape;18486;p26"/>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7" name="Google Shape;18487;p26"/>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8" name="Google Shape;18488;p26"/>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9" name="Google Shape;18489;p26"/>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0" name="Google Shape;18490;p26"/>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1" name="Google Shape;18491;p26"/>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2" name="Google Shape;18492;p26"/>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3" name="Google Shape;18493;p26"/>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4" name="Google Shape;18494;p26"/>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5" name="Google Shape;18495;p26"/>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6" name="Google Shape;18496;p26"/>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7" name="Google Shape;18497;p26"/>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8" name="Google Shape;18498;p26"/>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9" name="Google Shape;18499;p26"/>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0" name="Google Shape;18500;p26"/>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1" name="Google Shape;18501;p26"/>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2" name="Google Shape;18502;p26"/>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3" name="Google Shape;18503;p26"/>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4" name="Google Shape;18504;p26"/>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5" name="Google Shape;18505;p26"/>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6" name="Google Shape;18506;p26"/>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7" name="Google Shape;18507;p26"/>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8" name="Google Shape;18508;p26"/>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9" name="Google Shape;18509;p26"/>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0" name="Google Shape;18510;p26"/>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1" name="Google Shape;18511;p26"/>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2" name="Google Shape;18512;p26"/>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3" name="Google Shape;18513;p26"/>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4" name="Google Shape;18514;p26"/>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5" name="Google Shape;18515;p26"/>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6" name="Google Shape;18516;p26"/>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7" name="Google Shape;18517;p26"/>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8" name="Google Shape;18518;p26"/>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9" name="Google Shape;18519;p26"/>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0" name="Google Shape;18520;p26"/>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1" name="Google Shape;18521;p26"/>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2" name="Google Shape;18522;p26"/>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3" name="Google Shape;18523;p26"/>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4" name="Google Shape;18524;p26"/>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5" name="Google Shape;18525;p26"/>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6" name="Google Shape;18526;p26"/>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7" name="Google Shape;18527;p26"/>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8" name="Google Shape;18528;p26"/>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9" name="Google Shape;18529;p26"/>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0" name="Google Shape;18530;p26"/>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1" name="Google Shape;18531;p26"/>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2" name="Google Shape;18532;p26"/>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3" name="Google Shape;18533;p26"/>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4" name="Google Shape;18534;p26"/>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5" name="Google Shape;18535;p26"/>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6" name="Google Shape;18536;p26"/>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7" name="Google Shape;18537;p26"/>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8" name="Google Shape;18538;p26"/>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9" name="Google Shape;18539;p26"/>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0" name="Google Shape;18540;p26"/>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1" name="Google Shape;18541;p26"/>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2" name="Google Shape;18542;p26"/>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3" name="Google Shape;18543;p26"/>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4" name="Google Shape;18544;p26"/>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5" name="Google Shape;18545;p26"/>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6" name="Google Shape;18546;p26"/>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7" name="Google Shape;18547;p26"/>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8" name="Google Shape;18548;p26"/>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9" name="Google Shape;18549;p26"/>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0" name="Google Shape;18550;p26"/>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1" name="Google Shape;18551;p26"/>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2" name="Google Shape;18552;p26"/>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3" name="Google Shape;18553;p26"/>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4" name="Google Shape;18554;p26"/>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5" name="Google Shape;18555;p26"/>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6" name="Google Shape;18556;p26"/>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7" name="Google Shape;18557;p26"/>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8" name="Google Shape;18558;p26"/>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9" name="Google Shape;18559;p26"/>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0" name="Google Shape;18560;p26"/>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1" name="Google Shape;18561;p26"/>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2" name="Google Shape;18562;p26"/>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3" name="Google Shape;18563;p26"/>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4" name="Google Shape;18564;p26"/>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5" name="Google Shape;18565;p26"/>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566" name="Google Shape;18566;p26"/>
            <p:cNvGrpSpPr/>
            <p:nvPr/>
          </p:nvGrpSpPr>
          <p:grpSpPr>
            <a:xfrm>
              <a:off x="-571562" y="2571805"/>
              <a:ext cx="2571789" cy="2571789"/>
              <a:chOff x="-12" y="5"/>
              <a:chExt cx="2571789" cy="2571789"/>
            </a:xfrm>
          </p:grpSpPr>
          <p:sp>
            <p:nvSpPr>
              <p:cNvPr id="18567" name="Google Shape;18567;p26"/>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8" name="Google Shape;18568;p26"/>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9" name="Google Shape;18569;p26"/>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0" name="Google Shape;18570;p26"/>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1" name="Google Shape;18571;p26"/>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2" name="Google Shape;18572;p26"/>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3" name="Google Shape;18573;p26"/>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4" name="Google Shape;18574;p26"/>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5" name="Google Shape;18575;p26"/>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6" name="Google Shape;18576;p26"/>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7" name="Google Shape;18577;p26"/>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8" name="Google Shape;18578;p26"/>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9" name="Google Shape;18579;p26"/>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0" name="Google Shape;18580;p26"/>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1" name="Google Shape;18581;p26"/>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2" name="Google Shape;18582;p26"/>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3" name="Google Shape;18583;p26"/>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4" name="Google Shape;18584;p26"/>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5" name="Google Shape;18585;p26"/>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6" name="Google Shape;18586;p26"/>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7" name="Google Shape;18587;p26"/>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8" name="Google Shape;18588;p26"/>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9" name="Google Shape;18589;p26"/>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0" name="Google Shape;18590;p26"/>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1" name="Google Shape;18591;p26"/>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2" name="Google Shape;18592;p26"/>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3" name="Google Shape;18593;p26"/>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4" name="Google Shape;18594;p26"/>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5" name="Google Shape;18595;p26"/>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6" name="Google Shape;18596;p26"/>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7" name="Google Shape;18597;p26"/>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8" name="Google Shape;18598;p26"/>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9" name="Google Shape;18599;p26"/>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0" name="Google Shape;18600;p26"/>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1" name="Google Shape;18601;p26"/>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2" name="Google Shape;18602;p26"/>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3" name="Google Shape;18603;p26"/>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4" name="Google Shape;18604;p26"/>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5" name="Google Shape;18605;p26"/>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6" name="Google Shape;18606;p26"/>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7" name="Google Shape;18607;p26"/>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8" name="Google Shape;18608;p26"/>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9" name="Google Shape;18609;p26"/>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0" name="Google Shape;18610;p26"/>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1" name="Google Shape;18611;p26"/>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2" name="Google Shape;18612;p26"/>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3" name="Google Shape;18613;p26"/>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4" name="Google Shape;18614;p26"/>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5" name="Google Shape;18615;p26"/>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6" name="Google Shape;18616;p26"/>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7" name="Google Shape;18617;p26"/>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8" name="Google Shape;18618;p26"/>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9" name="Google Shape;18619;p26"/>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0" name="Google Shape;18620;p26"/>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1" name="Google Shape;18621;p26"/>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2" name="Google Shape;18622;p26"/>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3" name="Google Shape;18623;p26"/>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4" name="Google Shape;18624;p26"/>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5" name="Google Shape;18625;p26"/>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6" name="Google Shape;18626;p26"/>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7" name="Google Shape;18627;p26"/>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8" name="Google Shape;18628;p26"/>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9" name="Google Shape;18629;p26"/>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0" name="Google Shape;18630;p26"/>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1" name="Google Shape;18631;p26"/>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2" name="Google Shape;18632;p26"/>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3" name="Google Shape;18633;p26"/>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4" name="Google Shape;18634;p26"/>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5" name="Google Shape;18635;p26"/>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6" name="Google Shape;18636;p26"/>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7" name="Google Shape;18637;p26"/>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8" name="Google Shape;18638;p26"/>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9" name="Google Shape;18639;p26"/>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0" name="Google Shape;18640;p26"/>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1" name="Google Shape;18641;p26"/>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2" name="Google Shape;18642;p26"/>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3" name="Google Shape;18643;p26"/>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4" name="Google Shape;18644;p26"/>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5" name="Google Shape;18645;p26"/>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6" name="Google Shape;18646;p26"/>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7" name="Google Shape;18647;p26"/>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8" name="Google Shape;18648;p26"/>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9" name="Google Shape;18649;p26"/>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0" name="Google Shape;18650;p26"/>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1" name="Google Shape;18651;p26"/>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2" name="Google Shape;18652;p26"/>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3" name="Google Shape;18653;p26"/>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4" name="Google Shape;18654;p26"/>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5" name="Google Shape;18655;p26"/>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6" name="Google Shape;18656;p26"/>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7" name="Google Shape;18657;p26"/>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8" name="Google Shape;18658;p26"/>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9" name="Google Shape;18659;p26"/>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0" name="Google Shape;18660;p26"/>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1" name="Google Shape;18661;p26"/>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2" name="Google Shape;18662;p26"/>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3" name="Google Shape;18663;p26"/>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4" name="Google Shape;18664;p26"/>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5" name="Google Shape;18665;p26"/>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6" name="Google Shape;18666;p26"/>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7" name="Google Shape;18667;p26"/>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668" name="Google Shape;18668;p26"/>
            <p:cNvGrpSpPr/>
            <p:nvPr/>
          </p:nvGrpSpPr>
          <p:grpSpPr>
            <a:xfrm>
              <a:off x="2000213" y="2571805"/>
              <a:ext cx="2571789" cy="2571789"/>
              <a:chOff x="-12" y="5"/>
              <a:chExt cx="2571789" cy="2571789"/>
            </a:xfrm>
          </p:grpSpPr>
          <p:sp>
            <p:nvSpPr>
              <p:cNvPr id="18669" name="Google Shape;18669;p26"/>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0" name="Google Shape;18670;p26"/>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1" name="Google Shape;18671;p26"/>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2" name="Google Shape;18672;p26"/>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3" name="Google Shape;18673;p26"/>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4" name="Google Shape;18674;p26"/>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5" name="Google Shape;18675;p26"/>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6" name="Google Shape;18676;p26"/>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7" name="Google Shape;18677;p26"/>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8" name="Google Shape;18678;p26"/>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9" name="Google Shape;18679;p26"/>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0" name="Google Shape;18680;p26"/>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1" name="Google Shape;18681;p26"/>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2" name="Google Shape;18682;p26"/>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3" name="Google Shape;18683;p26"/>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4" name="Google Shape;18684;p26"/>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5" name="Google Shape;18685;p26"/>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6" name="Google Shape;18686;p26"/>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7" name="Google Shape;18687;p26"/>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8" name="Google Shape;18688;p26"/>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9" name="Google Shape;18689;p26"/>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0" name="Google Shape;18690;p26"/>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1" name="Google Shape;18691;p26"/>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2" name="Google Shape;18692;p26"/>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3" name="Google Shape;18693;p26"/>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4" name="Google Shape;18694;p26"/>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5" name="Google Shape;18695;p26"/>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6" name="Google Shape;18696;p26"/>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7" name="Google Shape;18697;p26"/>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8" name="Google Shape;18698;p26"/>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9" name="Google Shape;18699;p26"/>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0" name="Google Shape;18700;p26"/>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1" name="Google Shape;18701;p26"/>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2" name="Google Shape;18702;p26"/>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3" name="Google Shape;18703;p26"/>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4" name="Google Shape;18704;p26"/>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5" name="Google Shape;18705;p26"/>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6" name="Google Shape;18706;p26"/>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7" name="Google Shape;18707;p26"/>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8" name="Google Shape;18708;p26"/>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9" name="Google Shape;18709;p26"/>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0" name="Google Shape;18710;p26"/>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1" name="Google Shape;18711;p26"/>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2" name="Google Shape;18712;p26"/>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3" name="Google Shape;18713;p26"/>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4" name="Google Shape;18714;p26"/>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5" name="Google Shape;18715;p26"/>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6" name="Google Shape;18716;p26"/>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7" name="Google Shape;18717;p26"/>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8" name="Google Shape;18718;p26"/>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9" name="Google Shape;18719;p26"/>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0" name="Google Shape;18720;p26"/>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1" name="Google Shape;18721;p26"/>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2" name="Google Shape;18722;p26"/>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3" name="Google Shape;18723;p26"/>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4" name="Google Shape;18724;p26"/>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5" name="Google Shape;18725;p26"/>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6" name="Google Shape;18726;p26"/>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7" name="Google Shape;18727;p26"/>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8" name="Google Shape;18728;p26"/>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9" name="Google Shape;18729;p26"/>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0" name="Google Shape;18730;p26"/>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1" name="Google Shape;18731;p26"/>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2" name="Google Shape;18732;p26"/>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3" name="Google Shape;18733;p26"/>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4" name="Google Shape;18734;p26"/>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5" name="Google Shape;18735;p26"/>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6" name="Google Shape;18736;p26"/>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7" name="Google Shape;18737;p26"/>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8" name="Google Shape;18738;p26"/>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9" name="Google Shape;18739;p26"/>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0" name="Google Shape;18740;p26"/>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1" name="Google Shape;18741;p26"/>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2" name="Google Shape;18742;p26"/>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3" name="Google Shape;18743;p26"/>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4" name="Google Shape;18744;p26"/>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5" name="Google Shape;18745;p26"/>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6" name="Google Shape;18746;p26"/>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7" name="Google Shape;18747;p26"/>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8" name="Google Shape;18748;p26"/>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9" name="Google Shape;18749;p26"/>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0" name="Google Shape;18750;p26"/>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1" name="Google Shape;18751;p26"/>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2" name="Google Shape;18752;p26"/>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3" name="Google Shape;18753;p26"/>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4" name="Google Shape;18754;p26"/>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5" name="Google Shape;18755;p26"/>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6" name="Google Shape;18756;p26"/>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7" name="Google Shape;18757;p26"/>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8" name="Google Shape;18758;p26"/>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9" name="Google Shape;18759;p26"/>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0" name="Google Shape;18760;p26"/>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1" name="Google Shape;18761;p26"/>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2" name="Google Shape;18762;p26"/>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3" name="Google Shape;18763;p26"/>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4" name="Google Shape;18764;p26"/>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5" name="Google Shape;18765;p26"/>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6" name="Google Shape;18766;p26"/>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7" name="Google Shape;18767;p26"/>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8" name="Google Shape;18768;p26"/>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9" name="Google Shape;18769;p26"/>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770" name="Google Shape;18770;p26"/>
            <p:cNvGrpSpPr/>
            <p:nvPr/>
          </p:nvGrpSpPr>
          <p:grpSpPr>
            <a:xfrm>
              <a:off x="4571988" y="2571805"/>
              <a:ext cx="2571789" cy="2571789"/>
              <a:chOff x="-12" y="5"/>
              <a:chExt cx="2571789" cy="2571789"/>
            </a:xfrm>
          </p:grpSpPr>
          <p:sp>
            <p:nvSpPr>
              <p:cNvPr id="18771" name="Google Shape;18771;p26"/>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2" name="Google Shape;18772;p26"/>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3" name="Google Shape;18773;p26"/>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4" name="Google Shape;18774;p26"/>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5" name="Google Shape;18775;p26"/>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6" name="Google Shape;18776;p26"/>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7" name="Google Shape;18777;p26"/>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8" name="Google Shape;18778;p26"/>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9" name="Google Shape;18779;p26"/>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0" name="Google Shape;18780;p26"/>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1" name="Google Shape;18781;p26"/>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2" name="Google Shape;18782;p26"/>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3" name="Google Shape;18783;p26"/>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4" name="Google Shape;18784;p26"/>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5" name="Google Shape;18785;p26"/>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6" name="Google Shape;18786;p26"/>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7" name="Google Shape;18787;p26"/>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8" name="Google Shape;18788;p26"/>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9" name="Google Shape;18789;p26"/>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0" name="Google Shape;18790;p26"/>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1" name="Google Shape;18791;p26"/>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2" name="Google Shape;18792;p26"/>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3" name="Google Shape;18793;p26"/>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4" name="Google Shape;18794;p26"/>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5" name="Google Shape;18795;p26"/>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6" name="Google Shape;18796;p26"/>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7" name="Google Shape;18797;p26"/>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8" name="Google Shape;18798;p26"/>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9" name="Google Shape;18799;p26"/>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0" name="Google Shape;18800;p26"/>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1" name="Google Shape;18801;p26"/>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2" name="Google Shape;18802;p26"/>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3" name="Google Shape;18803;p26"/>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4" name="Google Shape;18804;p26"/>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5" name="Google Shape;18805;p26"/>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6" name="Google Shape;18806;p26"/>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7" name="Google Shape;18807;p26"/>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8" name="Google Shape;18808;p26"/>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9" name="Google Shape;18809;p26"/>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0" name="Google Shape;18810;p26"/>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1" name="Google Shape;18811;p26"/>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2" name="Google Shape;18812;p26"/>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3" name="Google Shape;18813;p26"/>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4" name="Google Shape;18814;p26"/>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5" name="Google Shape;18815;p26"/>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6" name="Google Shape;18816;p26"/>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7" name="Google Shape;18817;p26"/>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8" name="Google Shape;18818;p26"/>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9" name="Google Shape;18819;p26"/>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0" name="Google Shape;18820;p26"/>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1" name="Google Shape;18821;p26"/>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2" name="Google Shape;18822;p26"/>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3" name="Google Shape;18823;p26"/>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4" name="Google Shape;18824;p26"/>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5" name="Google Shape;18825;p26"/>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6" name="Google Shape;18826;p26"/>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7" name="Google Shape;18827;p26"/>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8" name="Google Shape;18828;p26"/>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9" name="Google Shape;18829;p26"/>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0" name="Google Shape;18830;p26"/>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1" name="Google Shape;18831;p26"/>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2" name="Google Shape;18832;p26"/>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3" name="Google Shape;18833;p26"/>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4" name="Google Shape;18834;p26"/>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5" name="Google Shape;18835;p26"/>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6" name="Google Shape;18836;p26"/>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7" name="Google Shape;18837;p26"/>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8" name="Google Shape;18838;p26"/>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9" name="Google Shape;18839;p26"/>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0" name="Google Shape;18840;p26"/>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1" name="Google Shape;18841;p26"/>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2" name="Google Shape;18842;p26"/>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3" name="Google Shape;18843;p26"/>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4" name="Google Shape;18844;p26"/>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5" name="Google Shape;18845;p26"/>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6" name="Google Shape;18846;p26"/>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7" name="Google Shape;18847;p26"/>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8" name="Google Shape;18848;p26"/>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9" name="Google Shape;18849;p26"/>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0" name="Google Shape;18850;p26"/>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1" name="Google Shape;18851;p26"/>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2" name="Google Shape;18852;p26"/>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3" name="Google Shape;18853;p26"/>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4" name="Google Shape;18854;p26"/>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5" name="Google Shape;18855;p26"/>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6" name="Google Shape;18856;p26"/>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7" name="Google Shape;18857;p26"/>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8" name="Google Shape;18858;p26"/>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9" name="Google Shape;18859;p26"/>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0" name="Google Shape;18860;p26"/>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1" name="Google Shape;18861;p26"/>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2" name="Google Shape;18862;p26"/>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3" name="Google Shape;18863;p26"/>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4" name="Google Shape;18864;p26"/>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5" name="Google Shape;18865;p26"/>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6" name="Google Shape;18866;p26"/>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7" name="Google Shape;18867;p26"/>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8" name="Google Shape;18868;p26"/>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9" name="Google Shape;18869;p26"/>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0" name="Google Shape;18870;p26"/>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1" name="Google Shape;18871;p26"/>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72" name="Google Shape;18872;p26"/>
            <p:cNvGrpSpPr/>
            <p:nvPr/>
          </p:nvGrpSpPr>
          <p:grpSpPr>
            <a:xfrm>
              <a:off x="7143763" y="2571805"/>
              <a:ext cx="2571789" cy="2571789"/>
              <a:chOff x="-12" y="5"/>
              <a:chExt cx="2571789" cy="2571789"/>
            </a:xfrm>
          </p:grpSpPr>
          <p:sp>
            <p:nvSpPr>
              <p:cNvPr id="18873" name="Google Shape;18873;p26"/>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4" name="Google Shape;18874;p26"/>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5" name="Google Shape;18875;p26"/>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6" name="Google Shape;18876;p26"/>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7" name="Google Shape;18877;p26"/>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8" name="Google Shape;18878;p26"/>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9" name="Google Shape;18879;p26"/>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0" name="Google Shape;18880;p26"/>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1" name="Google Shape;18881;p26"/>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2" name="Google Shape;18882;p26"/>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3" name="Google Shape;18883;p26"/>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4" name="Google Shape;18884;p26"/>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5" name="Google Shape;18885;p26"/>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6" name="Google Shape;18886;p26"/>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7" name="Google Shape;18887;p26"/>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8" name="Google Shape;18888;p26"/>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9" name="Google Shape;18889;p26"/>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0" name="Google Shape;18890;p26"/>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1" name="Google Shape;18891;p26"/>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2" name="Google Shape;18892;p26"/>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3" name="Google Shape;18893;p26"/>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4" name="Google Shape;18894;p26"/>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5" name="Google Shape;18895;p26"/>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6" name="Google Shape;18896;p26"/>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7" name="Google Shape;18897;p26"/>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8" name="Google Shape;18898;p26"/>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9" name="Google Shape;18899;p26"/>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0" name="Google Shape;18900;p26"/>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1" name="Google Shape;18901;p26"/>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2" name="Google Shape;18902;p26"/>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3" name="Google Shape;18903;p26"/>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4" name="Google Shape;18904;p26"/>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5" name="Google Shape;18905;p26"/>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6" name="Google Shape;18906;p26"/>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7" name="Google Shape;18907;p26"/>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8" name="Google Shape;18908;p26"/>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9" name="Google Shape;18909;p26"/>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0" name="Google Shape;18910;p26"/>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1" name="Google Shape;18911;p26"/>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2" name="Google Shape;18912;p26"/>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3" name="Google Shape;18913;p26"/>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4" name="Google Shape;18914;p26"/>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5" name="Google Shape;18915;p26"/>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6" name="Google Shape;18916;p26"/>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7" name="Google Shape;18917;p26"/>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8" name="Google Shape;18918;p26"/>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9" name="Google Shape;18919;p26"/>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0" name="Google Shape;18920;p26"/>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1" name="Google Shape;18921;p26"/>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2" name="Google Shape;18922;p26"/>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3" name="Google Shape;18923;p26"/>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4" name="Google Shape;18924;p26"/>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5" name="Google Shape;18925;p26"/>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6" name="Google Shape;18926;p26"/>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7" name="Google Shape;18927;p26"/>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8" name="Google Shape;18928;p26"/>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9" name="Google Shape;18929;p26"/>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0" name="Google Shape;18930;p26"/>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1" name="Google Shape;18931;p26"/>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2" name="Google Shape;18932;p26"/>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3" name="Google Shape;18933;p26"/>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4" name="Google Shape;18934;p26"/>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5" name="Google Shape;18935;p26"/>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6" name="Google Shape;18936;p26"/>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7" name="Google Shape;18937;p26"/>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8" name="Google Shape;18938;p26"/>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9" name="Google Shape;18939;p26"/>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0" name="Google Shape;18940;p26"/>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1" name="Google Shape;18941;p26"/>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2" name="Google Shape;18942;p26"/>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3" name="Google Shape;18943;p26"/>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4" name="Google Shape;18944;p26"/>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5" name="Google Shape;18945;p26"/>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6" name="Google Shape;18946;p26"/>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7" name="Google Shape;18947;p26"/>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8" name="Google Shape;18948;p26"/>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9" name="Google Shape;18949;p26"/>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0" name="Google Shape;18950;p26"/>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1" name="Google Shape;18951;p26"/>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2" name="Google Shape;18952;p26"/>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3" name="Google Shape;18953;p26"/>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4" name="Google Shape;18954;p26"/>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5" name="Google Shape;18955;p26"/>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6" name="Google Shape;18956;p26"/>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7" name="Google Shape;18957;p26"/>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8" name="Google Shape;18958;p26"/>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9" name="Google Shape;18959;p26"/>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0" name="Google Shape;18960;p26"/>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1" name="Google Shape;18961;p26"/>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2" name="Google Shape;18962;p26"/>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3" name="Google Shape;18963;p26"/>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4" name="Google Shape;18964;p26"/>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5" name="Google Shape;18965;p26"/>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6" name="Google Shape;18966;p26"/>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7" name="Google Shape;18967;p26"/>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8" name="Google Shape;18968;p26"/>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9" name="Google Shape;18969;p26"/>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0" name="Google Shape;18970;p26"/>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1" name="Google Shape;18971;p26"/>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2" name="Google Shape;18972;p26"/>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3" name="Google Shape;18973;p26"/>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8974" name="Google Shape;18974;p26"/>
          <p:cNvSpPr/>
          <p:nvPr/>
        </p:nvSpPr>
        <p:spPr>
          <a:xfrm>
            <a:off x="1099350" y="664650"/>
            <a:ext cx="6945300" cy="3814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5" name="Google Shape;18975;p26"/>
          <p:cNvSpPr txBox="1">
            <a:spLocks noGrp="1"/>
          </p:cNvSpPr>
          <p:nvPr>
            <p:ph type="title"/>
          </p:nvPr>
        </p:nvSpPr>
        <p:spPr>
          <a:xfrm>
            <a:off x="2195225" y="1208096"/>
            <a:ext cx="4753500" cy="1359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0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8976" name="Google Shape;18976;p26"/>
          <p:cNvSpPr txBox="1">
            <a:spLocks noGrp="1"/>
          </p:cNvSpPr>
          <p:nvPr>
            <p:ph type="subTitle" idx="1"/>
          </p:nvPr>
        </p:nvSpPr>
        <p:spPr>
          <a:xfrm>
            <a:off x="2195300" y="2567983"/>
            <a:ext cx="4753500" cy="952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400"/>
              <a:buNone/>
              <a:defRPr sz="16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3">
  <p:cSld name="CUSTOM_6_1">
    <p:spTree>
      <p:nvGrpSpPr>
        <p:cNvPr id="1" name="Shape 21440"/>
        <p:cNvGrpSpPr/>
        <p:nvPr/>
      </p:nvGrpSpPr>
      <p:grpSpPr>
        <a:xfrm>
          <a:off x="0" y="0"/>
          <a:ext cx="0" cy="0"/>
          <a:chOff x="0" y="0"/>
          <a:chExt cx="0" cy="0"/>
        </a:xfrm>
      </p:grpSpPr>
      <p:grpSp>
        <p:nvGrpSpPr>
          <p:cNvPr id="21441" name="Google Shape;21441;p30"/>
          <p:cNvGrpSpPr/>
          <p:nvPr/>
        </p:nvGrpSpPr>
        <p:grpSpPr>
          <a:xfrm>
            <a:off x="-571562" y="-45"/>
            <a:ext cx="10287114" cy="5143589"/>
            <a:chOff x="-571562" y="5"/>
            <a:chExt cx="10287114" cy="5143589"/>
          </a:xfrm>
        </p:grpSpPr>
        <p:grpSp>
          <p:nvGrpSpPr>
            <p:cNvPr id="21442" name="Google Shape;21442;p30"/>
            <p:cNvGrpSpPr/>
            <p:nvPr/>
          </p:nvGrpSpPr>
          <p:grpSpPr>
            <a:xfrm>
              <a:off x="-571562" y="5"/>
              <a:ext cx="2571789" cy="2571789"/>
              <a:chOff x="-12" y="5"/>
              <a:chExt cx="2571789" cy="2571789"/>
            </a:xfrm>
          </p:grpSpPr>
          <p:sp>
            <p:nvSpPr>
              <p:cNvPr id="21443" name="Google Shape;21443;p30"/>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4" name="Google Shape;21444;p30"/>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5" name="Google Shape;21445;p30"/>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6" name="Google Shape;21446;p30"/>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7" name="Google Shape;21447;p30"/>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8" name="Google Shape;21448;p30"/>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9" name="Google Shape;21449;p30"/>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0" name="Google Shape;21450;p30"/>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1" name="Google Shape;21451;p30"/>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2" name="Google Shape;21452;p30"/>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3" name="Google Shape;21453;p30"/>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4" name="Google Shape;21454;p30"/>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5" name="Google Shape;21455;p30"/>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6" name="Google Shape;21456;p30"/>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7" name="Google Shape;21457;p30"/>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8" name="Google Shape;21458;p30"/>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9" name="Google Shape;21459;p30"/>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0" name="Google Shape;21460;p30"/>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1" name="Google Shape;21461;p30"/>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2" name="Google Shape;21462;p30"/>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3" name="Google Shape;21463;p30"/>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4" name="Google Shape;21464;p30"/>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5" name="Google Shape;21465;p30"/>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6" name="Google Shape;21466;p30"/>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7" name="Google Shape;21467;p30"/>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8" name="Google Shape;21468;p30"/>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9" name="Google Shape;21469;p30"/>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0" name="Google Shape;21470;p30"/>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1" name="Google Shape;21471;p30"/>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2" name="Google Shape;21472;p30"/>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3" name="Google Shape;21473;p30"/>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4" name="Google Shape;21474;p30"/>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5" name="Google Shape;21475;p30"/>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6" name="Google Shape;21476;p30"/>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7" name="Google Shape;21477;p30"/>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8" name="Google Shape;21478;p30"/>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9" name="Google Shape;21479;p30"/>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0" name="Google Shape;21480;p30"/>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1" name="Google Shape;21481;p30"/>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2" name="Google Shape;21482;p30"/>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3" name="Google Shape;21483;p30"/>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4" name="Google Shape;21484;p30"/>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5" name="Google Shape;21485;p30"/>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6" name="Google Shape;21486;p30"/>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7" name="Google Shape;21487;p30"/>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8" name="Google Shape;21488;p30"/>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9" name="Google Shape;21489;p30"/>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0" name="Google Shape;21490;p30"/>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1" name="Google Shape;21491;p30"/>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2" name="Google Shape;21492;p30"/>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3" name="Google Shape;21493;p30"/>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4" name="Google Shape;21494;p30"/>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5" name="Google Shape;21495;p30"/>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6" name="Google Shape;21496;p30"/>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7" name="Google Shape;21497;p30"/>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8" name="Google Shape;21498;p30"/>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9" name="Google Shape;21499;p30"/>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0" name="Google Shape;21500;p30"/>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1" name="Google Shape;21501;p30"/>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2" name="Google Shape;21502;p30"/>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3" name="Google Shape;21503;p30"/>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4" name="Google Shape;21504;p30"/>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5" name="Google Shape;21505;p30"/>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6" name="Google Shape;21506;p30"/>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7" name="Google Shape;21507;p30"/>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8" name="Google Shape;21508;p30"/>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9" name="Google Shape;21509;p30"/>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0" name="Google Shape;21510;p30"/>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1" name="Google Shape;21511;p30"/>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2" name="Google Shape;21512;p30"/>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3" name="Google Shape;21513;p30"/>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4" name="Google Shape;21514;p30"/>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5" name="Google Shape;21515;p30"/>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6" name="Google Shape;21516;p30"/>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7" name="Google Shape;21517;p30"/>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8" name="Google Shape;21518;p30"/>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9" name="Google Shape;21519;p30"/>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0" name="Google Shape;21520;p30"/>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1" name="Google Shape;21521;p30"/>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2" name="Google Shape;21522;p30"/>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3" name="Google Shape;21523;p30"/>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4" name="Google Shape;21524;p30"/>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5" name="Google Shape;21525;p30"/>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6" name="Google Shape;21526;p30"/>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7" name="Google Shape;21527;p30"/>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8" name="Google Shape;21528;p30"/>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9" name="Google Shape;21529;p30"/>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0" name="Google Shape;21530;p30"/>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1" name="Google Shape;21531;p30"/>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2" name="Google Shape;21532;p30"/>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3" name="Google Shape;21533;p30"/>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4" name="Google Shape;21534;p30"/>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5" name="Google Shape;21535;p30"/>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6" name="Google Shape;21536;p30"/>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7" name="Google Shape;21537;p30"/>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8" name="Google Shape;21538;p30"/>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9" name="Google Shape;21539;p30"/>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0" name="Google Shape;21540;p30"/>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1" name="Google Shape;21541;p30"/>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2" name="Google Shape;21542;p30"/>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3" name="Google Shape;21543;p30"/>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544" name="Google Shape;21544;p30"/>
            <p:cNvGrpSpPr/>
            <p:nvPr/>
          </p:nvGrpSpPr>
          <p:grpSpPr>
            <a:xfrm>
              <a:off x="2000213" y="5"/>
              <a:ext cx="2571789" cy="2571789"/>
              <a:chOff x="-12" y="5"/>
              <a:chExt cx="2571789" cy="2571789"/>
            </a:xfrm>
          </p:grpSpPr>
          <p:sp>
            <p:nvSpPr>
              <p:cNvPr id="21545" name="Google Shape;21545;p30"/>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6" name="Google Shape;21546;p30"/>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7" name="Google Shape;21547;p30"/>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8" name="Google Shape;21548;p30"/>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9" name="Google Shape;21549;p30"/>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0" name="Google Shape;21550;p30"/>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1" name="Google Shape;21551;p30"/>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2" name="Google Shape;21552;p30"/>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3" name="Google Shape;21553;p30"/>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4" name="Google Shape;21554;p30"/>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5" name="Google Shape;21555;p30"/>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6" name="Google Shape;21556;p30"/>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7" name="Google Shape;21557;p30"/>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8" name="Google Shape;21558;p30"/>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9" name="Google Shape;21559;p30"/>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0" name="Google Shape;21560;p30"/>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1" name="Google Shape;21561;p30"/>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2" name="Google Shape;21562;p30"/>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3" name="Google Shape;21563;p30"/>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4" name="Google Shape;21564;p30"/>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5" name="Google Shape;21565;p30"/>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6" name="Google Shape;21566;p30"/>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7" name="Google Shape;21567;p30"/>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8" name="Google Shape;21568;p30"/>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9" name="Google Shape;21569;p30"/>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0" name="Google Shape;21570;p30"/>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1" name="Google Shape;21571;p30"/>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2" name="Google Shape;21572;p30"/>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3" name="Google Shape;21573;p30"/>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4" name="Google Shape;21574;p30"/>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5" name="Google Shape;21575;p30"/>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6" name="Google Shape;21576;p30"/>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7" name="Google Shape;21577;p30"/>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8" name="Google Shape;21578;p30"/>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9" name="Google Shape;21579;p30"/>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0" name="Google Shape;21580;p30"/>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1" name="Google Shape;21581;p30"/>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2" name="Google Shape;21582;p30"/>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3" name="Google Shape;21583;p30"/>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4" name="Google Shape;21584;p30"/>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5" name="Google Shape;21585;p30"/>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6" name="Google Shape;21586;p30"/>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7" name="Google Shape;21587;p30"/>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8" name="Google Shape;21588;p30"/>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9" name="Google Shape;21589;p30"/>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0" name="Google Shape;21590;p30"/>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1" name="Google Shape;21591;p30"/>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2" name="Google Shape;21592;p30"/>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3" name="Google Shape;21593;p30"/>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4" name="Google Shape;21594;p30"/>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5" name="Google Shape;21595;p30"/>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6" name="Google Shape;21596;p30"/>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7" name="Google Shape;21597;p30"/>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8" name="Google Shape;21598;p30"/>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9" name="Google Shape;21599;p30"/>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0" name="Google Shape;21600;p30"/>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1" name="Google Shape;21601;p30"/>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2" name="Google Shape;21602;p30"/>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3" name="Google Shape;21603;p30"/>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4" name="Google Shape;21604;p30"/>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5" name="Google Shape;21605;p30"/>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6" name="Google Shape;21606;p30"/>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7" name="Google Shape;21607;p30"/>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8" name="Google Shape;21608;p30"/>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9" name="Google Shape;21609;p30"/>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0" name="Google Shape;21610;p30"/>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1" name="Google Shape;21611;p30"/>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2" name="Google Shape;21612;p30"/>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3" name="Google Shape;21613;p30"/>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4" name="Google Shape;21614;p30"/>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5" name="Google Shape;21615;p30"/>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6" name="Google Shape;21616;p30"/>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7" name="Google Shape;21617;p30"/>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8" name="Google Shape;21618;p30"/>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9" name="Google Shape;21619;p30"/>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0" name="Google Shape;21620;p30"/>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1" name="Google Shape;21621;p30"/>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2" name="Google Shape;21622;p30"/>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3" name="Google Shape;21623;p30"/>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4" name="Google Shape;21624;p30"/>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5" name="Google Shape;21625;p30"/>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6" name="Google Shape;21626;p30"/>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7" name="Google Shape;21627;p30"/>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8" name="Google Shape;21628;p30"/>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9" name="Google Shape;21629;p30"/>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0" name="Google Shape;21630;p30"/>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1" name="Google Shape;21631;p30"/>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2" name="Google Shape;21632;p30"/>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3" name="Google Shape;21633;p30"/>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4" name="Google Shape;21634;p30"/>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5" name="Google Shape;21635;p30"/>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6" name="Google Shape;21636;p30"/>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7" name="Google Shape;21637;p30"/>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8" name="Google Shape;21638;p30"/>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9" name="Google Shape;21639;p30"/>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0" name="Google Shape;21640;p30"/>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1" name="Google Shape;21641;p30"/>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2" name="Google Shape;21642;p30"/>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3" name="Google Shape;21643;p30"/>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4" name="Google Shape;21644;p30"/>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5" name="Google Shape;21645;p30"/>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46" name="Google Shape;21646;p30"/>
            <p:cNvGrpSpPr/>
            <p:nvPr/>
          </p:nvGrpSpPr>
          <p:grpSpPr>
            <a:xfrm>
              <a:off x="4571988" y="5"/>
              <a:ext cx="2571789" cy="2571789"/>
              <a:chOff x="-12" y="5"/>
              <a:chExt cx="2571789" cy="2571789"/>
            </a:xfrm>
          </p:grpSpPr>
          <p:sp>
            <p:nvSpPr>
              <p:cNvPr id="21647" name="Google Shape;21647;p30"/>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8" name="Google Shape;21648;p30"/>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9" name="Google Shape;21649;p30"/>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0" name="Google Shape;21650;p30"/>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1" name="Google Shape;21651;p30"/>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2" name="Google Shape;21652;p30"/>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3" name="Google Shape;21653;p30"/>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4" name="Google Shape;21654;p30"/>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5" name="Google Shape;21655;p30"/>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6" name="Google Shape;21656;p30"/>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7" name="Google Shape;21657;p30"/>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8" name="Google Shape;21658;p30"/>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9" name="Google Shape;21659;p30"/>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0" name="Google Shape;21660;p30"/>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1" name="Google Shape;21661;p30"/>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2" name="Google Shape;21662;p30"/>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3" name="Google Shape;21663;p30"/>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4" name="Google Shape;21664;p30"/>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5" name="Google Shape;21665;p30"/>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6" name="Google Shape;21666;p30"/>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7" name="Google Shape;21667;p30"/>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8" name="Google Shape;21668;p30"/>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9" name="Google Shape;21669;p30"/>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0" name="Google Shape;21670;p30"/>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1" name="Google Shape;21671;p30"/>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2" name="Google Shape;21672;p30"/>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3" name="Google Shape;21673;p30"/>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4" name="Google Shape;21674;p30"/>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5" name="Google Shape;21675;p30"/>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6" name="Google Shape;21676;p30"/>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7" name="Google Shape;21677;p30"/>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8" name="Google Shape;21678;p30"/>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9" name="Google Shape;21679;p30"/>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0" name="Google Shape;21680;p30"/>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1" name="Google Shape;21681;p30"/>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2" name="Google Shape;21682;p30"/>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3" name="Google Shape;21683;p30"/>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4" name="Google Shape;21684;p30"/>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5" name="Google Shape;21685;p30"/>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6" name="Google Shape;21686;p30"/>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7" name="Google Shape;21687;p30"/>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8" name="Google Shape;21688;p30"/>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9" name="Google Shape;21689;p30"/>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0" name="Google Shape;21690;p30"/>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1" name="Google Shape;21691;p30"/>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2" name="Google Shape;21692;p30"/>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3" name="Google Shape;21693;p30"/>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4" name="Google Shape;21694;p30"/>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5" name="Google Shape;21695;p30"/>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6" name="Google Shape;21696;p30"/>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7" name="Google Shape;21697;p30"/>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8" name="Google Shape;21698;p30"/>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9" name="Google Shape;21699;p30"/>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0" name="Google Shape;21700;p30"/>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1" name="Google Shape;21701;p30"/>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2" name="Google Shape;21702;p30"/>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3" name="Google Shape;21703;p30"/>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4" name="Google Shape;21704;p30"/>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5" name="Google Shape;21705;p30"/>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6" name="Google Shape;21706;p30"/>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7" name="Google Shape;21707;p30"/>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8" name="Google Shape;21708;p30"/>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9" name="Google Shape;21709;p30"/>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0" name="Google Shape;21710;p30"/>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1" name="Google Shape;21711;p30"/>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2" name="Google Shape;21712;p30"/>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3" name="Google Shape;21713;p30"/>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4" name="Google Shape;21714;p30"/>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5" name="Google Shape;21715;p30"/>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6" name="Google Shape;21716;p30"/>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7" name="Google Shape;21717;p30"/>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8" name="Google Shape;21718;p30"/>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9" name="Google Shape;21719;p30"/>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0" name="Google Shape;21720;p30"/>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1" name="Google Shape;21721;p30"/>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2" name="Google Shape;21722;p30"/>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3" name="Google Shape;21723;p30"/>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4" name="Google Shape;21724;p30"/>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5" name="Google Shape;21725;p30"/>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6" name="Google Shape;21726;p30"/>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7" name="Google Shape;21727;p30"/>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8" name="Google Shape;21728;p30"/>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9" name="Google Shape;21729;p30"/>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0" name="Google Shape;21730;p30"/>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1" name="Google Shape;21731;p30"/>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2" name="Google Shape;21732;p30"/>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3" name="Google Shape;21733;p30"/>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4" name="Google Shape;21734;p30"/>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5" name="Google Shape;21735;p30"/>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6" name="Google Shape;21736;p30"/>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7" name="Google Shape;21737;p30"/>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8" name="Google Shape;21738;p30"/>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9" name="Google Shape;21739;p30"/>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0" name="Google Shape;21740;p30"/>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1" name="Google Shape;21741;p30"/>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2" name="Google Shape;21742;p30"/>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3" name="Google Shape;21743;p30"/>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4" name="Google Shape;21744;p30"/>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5" name="Google Shape;21745;p30"/>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6" name="Google Shape;21746;p30"/>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7" name="Google Shape;21747;p30"/>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748" name="Google Shape;21748;p30"/>
            <p:cNvGrpSpPr/>
            <p:nvPr/>
          </p:nvGrpSpPr>
          <p:grpSpPr>
            <a:xfrm>
              <a:off x="7143763" y="5"/>
              <a:ext cx="2571789" cy="2571789"/>
              <a:chOff x="-12" y="5"/>
              <a:chExt cx="2571789" cy="2571789"/>
            </a:xfrm>
          </p:grpSpPr>
          <p:sp>
            <p:nvSpPr>
              <p:cNvPr id="21749" name="Google Shape;21749;p30"/>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0" name="Google Shape;21750;p30"/>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1" name="Google Shape;21751;p30"/>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2" name="Google Shape;21752;p30"/>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3" name="Google Shape;21753;p30"/>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4" name="Google Shape;21754;p30"/>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5" name="Google Shape;21755;p30"/>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6" name="Google Shape;21756;p30"/>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7" name="Google Shape;21757;p30"/>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8" name="Google Shape;21758;p30"/>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9" name="Google Shape;21759;p30"/>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0" name="Google Shape;21760;p30"/>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1" name="Google Shape;21761;p30"/>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2" name="Google Shape;21762;p30"/>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3" name="Google Shape;21763;p30"/>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4" name="Google Shape;21764;p30"/>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5" name="Google Shape;21765;p30"/>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6" name="Google Shape;21766;p30"/>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7" name="Google Shape;21767;p30"/>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8" name="Google Shape;21768;p30"/>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9" name="Google Shape;21769;p30"/>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0" name="Google Shape;21770;p30"/>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1" name="Google Shape;21771;p30"/>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2" name="Google Shape;21772;p30"/>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3" name="Google Shape;21773;p30"/>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4" name="Google Shape;21774;p30"/>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5" name="Google Shape;21775;p30"/>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6" name="Google Shape;21776;p30"/>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7" name="Google Shape;21777;p30"/>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8" name="Google Shape;21778;p30"/>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9" name="Google Shape;21779;p30"/>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0" name="Google Shape;21780;p30"/>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1" name="Google Shape;21781;p30"/>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2" name="Google Shape;21782;p30"/>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3" name="Google Shape;21783;p30"/>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4" name="Google Shape;21784;p30"/>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5" name="Google Shape;21785;p30"/>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6" name="Google Shape;21786;p30"/>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7" name="Google Shape;21787;p30"/>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8" name="Google Shape;21788;p30"/>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9" name="Google Shape;21789;p30"/>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0" name="Google Shape;21790;p30"/>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1" name="Google Shape;21791;p30"/>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2" name="Google Shape;21792;p30"/>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3" name="Google Shape;21793;p30"/>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4" name="Google Shape;21794;p30"/>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5" name="Google Shape;21795;p30"/>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6" name="Google Shape;21796;p30"/>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7" name="Google Shape;21797;p30"/>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8" name="Google Shape;21798;p30"/>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9" name="Google Shape;21799;p30"/>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0" name="Google Shape;21800;p30"/>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1" name="Google Shape;21801;p30"/>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2" name="Google Shape;21802;p30"/>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3" name="Google Shape;21803;p30"/>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4" name="Google Shape;21804;p30"/>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5" name="Google Shape;21805;p30"/>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6" name="Google Shape;21806;p30"/>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7" name="Google Shape;21807;p30"/>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8" name="Google Shape;21808;p30"/>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9" name="Google Shape;21809;p30"/>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0" name="Google Shape;21810;p30"/>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1" name="Google Shape;21811;p30"/>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2" name="Google Shape;21812;p30"/>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3" name="Google Shape;21813;p30"/>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4" name="Google Shape;21814;p30"/>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5" name="Google Shape;21815;p30"/>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6" name="Google Shape;21816;p30"/>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7" name="Google Shape;21817;p30"/>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8" name="Google Shape;21818;p30"/>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9" name="Google Shape;21819;p30"/>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0" name="Google Shape;21820;p30"/>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1" name="Google Shape;21821;p30"/>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2" name="Google Shape;21822;p30"/>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3" name="Google Shape;21823;p30"/>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4" name="Google Shape;21824;p30"/>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5" name="Google Shape;21825;p30"/>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6" name="Google Shape;21826;p30"/>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7" name="Google Shape;21827;p30"/>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8" name="Google Shape;21828;p30"/>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9" name="Google Shape;21829;p30"/>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0" name="Google Shape;21830;p30"/>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1" name="Google Shape;21831;p30"/>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2" name="Google Shape;21832;p30"/>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3" name="Google Shape;21833;p30"/>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4" name="Google Shape;21834;p30"/>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5" name="Google Shape;21835;p30"/>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6" name="Google Shape;21836;p30"/>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7" name="Google Shape;21837;p30"/>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8" name="Google Shape;21838;p30"/>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9" name="Google Shape;21839;p30"/>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0" name="Google Shape;21840;p30"/>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1" name="Google Shape;21841;p30"/>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2" name="Google Shape;21842;p30"/>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3" name="Google Shape;21843;p30"/>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4" name="Google Shape;21844;p30"/>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5" name="Google Shape;21845;p30"/>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6" name="Google Shape;21846;p30"/>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7" name="Google Shape;21847;p30"/>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8" name="Google Shape;21848;p30"/>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9" name="Google Shape;21849;p30"/>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850" name="Google Shape;21850;p30"/>
            <p:cNvGrpSpPr/>
            <p:nvPr/>
          </p:nvGrpSpPr>
          <p:grpSpPr>
            <a:xfrm>
              <a:off x="-571562" y="2571805"/>
              <a:ext cx="2571789" cy="2571789"/>
              <a:chOff x="-12" y="5"/>
              <a:chExt cx="2571789" cy="2571789"/>
            </a:xfrm>
          </p:grpSpPr>
          <p:sp>
            <p:nvSpPr>
              <p:cNvPr id="21851" name="Google Shape;21851;p30"/>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2" name="Google Shape;21852;p30"/>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3" name="Google Shape;21853;p30"/>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4" name="Google Shape;21854;p30"/>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5" name="Google Shape;21855;p30"/>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6" name="Google Shape;21856;p30"/>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7" name="Google Shape;21857;p30"/>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8" name="Google Shape;21858;p30"/>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9" name="Google Shape;21859;p30"/>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0" name="Google Shape;21860;p30"/>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1" name="Google Shape;21861;p30"/>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2" name="Google Shape;21862;p30"/>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3" name="Google Shape;21863;p30"/>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4" name="Google Shape;21864;p30"/>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5" name="Google Shape;21865;p30"/>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6" name="Google Shape;21866;p30"/>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7" name="Google Shape;21867;p30"/>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8" name="Google Shape;21868;p30"/>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9" name="Google Shape;21869;p30"/>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0" name="Google Shape;21870;p30"/>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1" name="Google Shape;21871;p30"/>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2" name="Google Shape;21872;p30"/>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3" name="Google Shape;21873;p30"/>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4" name="Google Shape;21874;p30"/>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5" name="Google Shape;21875;p30"/>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6" name="Google Shape;21876;p30"/>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7" name="Google Shape;21877;p30"/>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8" name="Google Shape;21878;p30"/>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9" name="Google Shape;21879;p30"/>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0" name="Google Shape;21880;p30"/>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1" name="Google Shape;21881;p30"/>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2" name="Google Shape;21882;p30"/>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3" name="Google Shape;21883;p30"/>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4" name="Google Shape;21884;p30"/>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5" name="Google Shape;21885;p30"/>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6" name="Google Shape;21886;p30"/>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7" name="Google Shape;21887;p30"/>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8" name="Google Shape;21888;p30"/>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9" name="Google Shape;21889;p30"/>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0" name="Google Shape;21890;p30"/>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1" name="Google Shape;21891;p30"/>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2" name="Google Shape;21892;p30"/>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3" name="Google Shape;21893;p30"/>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4" name="Google Shape;21894;p30"/>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5" name="Google Shape;21895;p30"/>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6" name="Google Shape;21896;p30"/>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7" name="Google Shape;21897;p30"/>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8" name="Google Shape;21898;p30"/>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9" name="Google Shape;21899;p30"/>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0" name="Google Shape;21900;p30"/>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1" name="Google Shape;21901;p30"/>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2" name="Google Shape;21902;p30"/>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3" name="Google Shape;21903;p30"/>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4" name="Google Shape;21904;p30"/>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5" name="Google Shape;21905;p30"/>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6" name="Google Shape;21906;p30"/>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7" name="Google Shape;21907;p30"/>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8" name="Google Shape;21908;p30"/>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9" name="Google Shape;21909;p30"/>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0" name="Google Shape;21910;p30"/>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1" name="Google Shape;21911;p30"/>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2" name="Google Shape;21912;p30"/>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3" name="Google Shape;21913;p30"/>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4" name="Google Shape;21914;p30"/>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5" name="Google Shape;21915;p30"/>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6" name="Google Shape;21916;p30"/>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7" name="Google Shape;21917;p30"/>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8" name="Google Shape;21918;p30"/>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9" name="Google Shape;21919;p30"/>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0" name="Google Shape;21920;p30"/>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1" name="Google Shape;21921;p30"/>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2" name="Google Shape;21922;p30"/>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3" name="Google Shape;21923;p30"/>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4" name="Google Shape;21924;p30"/>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5" name="Google Shape;21925;p30"/>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6" name="Google Shape;21926;p30"/>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7" name="Google Shape;21927;p30"/>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8" name="Google Shape;21928;p30"/>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9" name="Google Shape;21929;p30"/>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0" name="Google Shape;21930;p30"/>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1" name="Google Shape;21931;p30"/>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2" name="Google Shape;21932;p30"/>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3" name="Google Shape;21933;p30"/>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4" name="Google Shape;21934;p30"/>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5" name="Google Shape;21935;p30"/>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6" name="Google Shape;21936;p30"/>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7" name="Google Shape;21937;p30"/>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8" name="Google Shape;21938;p30"/>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9" name="Google Shape;21939;p30"/>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0" name="Google Shape;21940;p30"/>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1" name="Google Shape;21941;p30"/>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2" name="Google Shape;21942;p30"/>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3" name="Google Shape;21943;p30"/>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4" name="Google Shape;21944;p30"/>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5" name="Google Shape;21945;p30"/>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6" name="Google Shape;21946;p30"/>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7" name="Google Shape;21947;p30"/>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8" name="Google Shape;21948;p30"/>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9" name="Google Shape;21949;p30"/>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0" name="Google Shape;21950;p30"/>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1" name="Google Shape;21951;p30"/>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52" name="Google Shape;21952;p30"/>
            <p:cNvGrpSpPr/>
            <p:nvPr/>
          </p:nvGrpSpPr>
          <p:grpSpPr>
            <a:xfrm>
              <a:off x="2000213" y="2571805"/>
              <a:ext cx="2571789" cy="2571789"/>
              <a:chOff x="-12" y="5"/>
              <a:chExt cx="2571789" cy="2571789"/>
            </a:xfrm>
          </p:grpSpPr>
          <p:sp>
            <p:nvSpPr>
              <p:cNvPr id="21953" name="Google Shape;21953;p30"/>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4" name="Google Shape;21954;p30"/>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5" name="Google Shape;21955;p30"/>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6" name="Google Shape;21956;p30"/>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7" name="Google Shape;21957;p30"/>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8" name="Google Shape;21958;p30"/>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9" name="Google Shape;21959;p30"/>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0" name="Google Shape;21960;p30"/>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1" name="Google Shape;21961;p30"/>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2" name="Google Shape;21962;p30"/>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3" name="Google Shape;21963;p30"/>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4" name="Google Shape;21964;p30"/>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5" name="Google Shape;21965;p30"/>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6" name="Google Shape;21966;p30"/>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7" name="Google Shape;21967;p30"/>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8" name="Google Shape;21968;p30"/>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9" name="Google Shape;21969;p30"/>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0" name="Google Shape;21970;p30"/>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1" name="Google Shape;21971;p30"/>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2" name="Google Shape;21972;p30"/>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3" name="Google Shape;21973;p30"/>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4" name="Google Shape;21974;p30"/>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5" name="Google Shape;21975;p30"/>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6" name="Google Shape;21976;p30"/>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7" name="Google Shape;21977;p30"/>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8" name="Google Shape;21978;p30"/>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9" name="Google Shape;21979;p30"/>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0" name="Google Shape;21980;p30"/>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1" name="Google Shape;21981;p30"/>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2" name="Google Shape;21982;p30"/>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3" name="Google Shape;21983;p30"/>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4" name="Google Shape;21984;p30"/>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5" name="Google Shape;21985;p30"/>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6" name="Google Shape;21986;p30"/>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7" name="Google Shape;21987;p30"/>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8" name="Google Shape;21988;p30"/>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9" name="Google Shape;21989;p30"/>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0" name="Google Shape;21990;p30"/>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1" name="Google Shape;21991;p30"/>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2" name="Google Shape;21992;p30"/>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3" name="Google Shape;21993;p30"/>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4" name="Google Shape;21994;p30"/>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5" name="Google Shape;21995;p30"/>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6" name="Google Shape;21996;p30"/>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7" name="Google Shape;21997;p30"/>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8" name="Google Shape;21998;p30"/>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9" name="Google Shape;21999;p30"/>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0" name="Google Shape;22000;p30"/>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1" name="Google Shape;22001;p30"/>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2" name="Google Shape;22002;p30"/>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3" name="Google Shape;22003;p30"/>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4" name="Google Shape;22004;p30"/>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5" name="Google Shape;22005;p30"/>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6" name="Google Shape;22006;p30"/>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7" name="Google Shape;22007;p30"/>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8" name="Google Shape;22008;p30"/>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9" name="Google Shape;22009;p30"/>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0" name="Google Shape;22010;p30"/>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1" name="Google Shape;22011;p30"/>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2" name="Google Shape;22012;p30"/>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3" name="Google Shape;22013;p30"/>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4" name="Google Shape;22014;p30"/>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5" name="Google Shape;22015;p30"/>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6" name="Google Shape;22016;p30"/>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7" name="Google Shape;22017;p30"/>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8" name="Google Shape;22018;p30"/>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9" name="Google Shape;22019;p30"/>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0" name="Google Shape;22020;p30"/>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1" name="Google Shape;22021;p30"/>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2" name="Google Shape;22022;p30"/>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3" name="Google Shape;22023;p30"/>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4" name="Google Shape;22024;p30"/>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5" name="Google Shape;22025;p30"/>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6" name="Google Shape;22026;p30"/>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7" name="Google Shape;22027;p30"/>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8" name="Google Shape;22028;p30"/>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9" name="Google Shape;22029;p30"/>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0" name="Google Shape;22030;p30"/>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1" name="Google Shape;22031;p30"/>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2" name="Google Shape;22032;p30"/>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3" name="Google Shape;22033;p30"/>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4" name="Google Shape;22034;p30"/>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5" name="Google Shape;22035;p30"/>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6" name="Google Shape;22036;p30"/>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7" name="Google Shape;22037;p30"/>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8" name="Google Shape;22038;p30"/>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9" name="Google Shape;22039;p30"/>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0" name="Google Shape;22040;p30"/>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1" name="Google Shape;22041;p30"/>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2" name="Google Shape;22042;p30"/>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3" name="Google Shape;22043;p30"/>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4" name="Google Shape;22044;p30"/>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5" name="Google Shape;22045;p30"/>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6" name="Google Shape;22046;p30"/>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7" name="Google Shape;22047;p30"/>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8" name="Google Shape;22048;p30"/>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9" name="Google Shape;22049;p30"/>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0" name="Google Shape;22050;p30"/>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1" name="Google Shape;22051;p30"/>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2" name="Google Shape;22052;p30"/>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3" name="Google Shape;22053;p30"/>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054" name="Google Shape;22054;p30"/>
            <p:cNvGrpSpPr/>
            <p:nvPr/>
          </p:nvGrpSpPr>
          <p:grpSpPr>
            <a:xfrm>
              <a:off x="4571988" y="2571805"/>
              <a:ext cx="2571789" cy="2571789"/>
              <a:chOff x="-12" y="5"/>
              <a:chExt cx="2571789" cy="2571789"/>
            </a:xfrm>
          </p:grpSpPr>
          <p:sp>
            <p:nvSpPr>
              <p:cNvPr id="22055" name="Google Shape;22055;p30"/>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6" name="Google Shape;22056;p30"/>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7" name="Google Shape;22057;p30"/>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8" name="Google Shape;22058;p30"/>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9" name="Google Shape;22059;p30"/>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0" name="Google Shape;22060;p30"/>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1" name="Google Shape;22061;p30"/>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2" name="Google Shape;22062;p30"/>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3" name="Google Shape;22063;p30"/>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4" name="Google Shape;22064;p30"/>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5" name="Google Shape;22065;p30"/>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6" name="Google Shape;22066;p30"/>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7" name="Google Shape;22067;p30"/>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8" name="Google Shape;22068;p30"/>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9" name="Google Shape;22069;p30"/>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0" name="Google Shape;22070;p30"/>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1" name="Google Shape;22071;p30"/>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2" name="Google Shape;22072;p30"/>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3" name="Google Shape;22073;p30"/>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4" name="Google Shape;22074;p30"/>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5" name="Google Shape;22075;p30"/>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6" name="Google Shape;22076;p30"/>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7" name="Google Shape;22077;p30"/>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8" name="Google Shape;22078;p30"/>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9" name="Google Shape;22079;p30"/>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0" name="Google Shape;22080;p30"/>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1" name="Google Shape;22081;p30"/>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2" name="Google Shape;22082;p30"/>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3" name="Google Shape;22083;p30"/>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4" name="Google Shape;22084;p30"/>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5" name="Google Shape;22085;p30"/>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6" name="Google Shape;22086;p30"/>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7" name="Google Shape;22087;p30"/>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8" name="Google Shape;22088;p30"/>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9" name="Google Shape;22089;p30"/>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0" name="Google Shape;22090;p30"/>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1" name="Google Shape;22091;p30"/>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2" name="Google Shape;22092;p30"/>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3" name="Google Shape;22093;p30"/>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4" name="Google Shape;22094;p30"/>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5" name="Google Shape;22095;p30"/>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6" name="Google Shape;22096;p30"/>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7" name="Google Shape;22097;p30"/>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8" name="Google Shape;22098;p30"/>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9" name="Google Shape;22099;p30"/>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0" name="Google Shape;22100;p30"/>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1" name="Google Shape;22101;p30"/>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2" name="Google Shape;22102;p30"/>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3" name="Google Shape;22103;p30"/>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4" name="Google Shape;22104;p30"/>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5" name="Google Shape;22105;p30"/>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6" name="Google Shape;22106;p30"/>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7" name="Google Shape;22107;p30"/>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8" name="Google Shape;22108;p30"/>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9" name="Google Shape;22109;p30"/>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0" name="Google Shape;22110;p30"/>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1" name="Google Shape;22111;p30"/>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2" name="Google Shape;22112;p30"/>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3" name="Google Shape;22113;p30"/>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4" name="Google Shape;22114;p30"/>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5" name="Google Shape;22115;p30"/>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6" name="Google Shape;22116;p30"/>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7" name="Google Shape;22117;p30"/>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8" name="Google Shape;22118;p30"/>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9" name="Google Shape;22119;p30"/>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0" name="Google Shape;22120;p30"/>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1" name="Google Shape;22121;p30"/>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2" name="Google Shape;22122;p30"/>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3" name="Google Shape;22123;p30"/>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4" name="Google Shape;22124;p30"/>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5" name="Google Shape;22125;p30"/>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6" name="Google Shape;22126;p30"/>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7" name="Google Shape;22127;p30"/>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8" name="Google Shape;22128;p30"/>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9" name="Google Shape;22129;p30"/>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0" name="Google Shape;22130;p30"/>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1" name="Google Shape;22131;p30"/>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2" name="Google Shape;22132;p30"/>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3" name="Google Shape;22133;p30"/>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4" name="Google Shape;22134;p30"/>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5" name="Google Shape;22135;p30"/>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6" name="Google Shape;22136;p30"/>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7" name="Google Shape;22137;p30"/>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8" name="Google Shape;22138;p30"/>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9" name="Google Shape;22139;p30"/>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0" name="Google Shape;22140;p30"/>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1" name="Google Shape;22141;p30"/>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2" name="Google Shape;22142;p30"/>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3" name="Google Shape;22143;p30"/>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4" name="Google Shape;22144;p30"/>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5" name="Google Shape;22145;p30"/>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6" name="Google Shape;22146;p30"/>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7" name="Google Shape;22147;p30"/>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8" name="Google Shape;22148;p30"/>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9" name="Google Shape;22149;p30"/>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0" name="Google Shape;22150;p30"/>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1" name="Google Shape;22151;p30"/>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2" name="Google Shape;22152;p30"/>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3" name="Google Shape;22153;p30"/>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4" name="Google Shape;22154;p30"/>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5" name="Google Shape;22155;p30"/>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156" name="Google Shape;22156;p30"/>
            <p:cNvGrpSpPr/>
            <p:nvPr/>
          </p:nvGrpSpPr>
          <p:grpSpPr>
            <a:xfrm>
              <a:off x="7143763" y="2571805"/>
              <a:ext cx="2571789" cy="2571789"/>
              <a:chOff x="-12" y="5"/>
              <a:chExt cx="2571789" cy="2571789"/>
            </a:xfrm>
          </p:grpSpPr>
          <p:sp>
            <p:nvSpPr>
              <p:cNvPr id="22157" name="Google Shape;22157;p30"/>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8" name="Google Shape;22158;p30"/>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9" name="Google Shape;22159;p30"/>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0" name="Google Shape;22160;p30"/>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1" name="Google Shape;22161;p30"/>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2" name="Google Shape;22162;p30"/>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3" name="Google Shape;22163;p30"/>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4" name="Google Shape;22164;p30"/>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5" name="Google Shape;22165;p30"/>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6" name="Google Shape;22166;p30"/>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7" name="Google Shape;22167;p30"/>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8" name="Google Shape;22168;p30"/>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9" name="Google Shape;22169;p30"/>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0" name="Google Shape;22170;p30"/>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1" name="Google Shape;22171;p30"/>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2" name="Google Shape;22172;p30"/>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3" name="Google Shape;22173;p30"/>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4" name="Google Shape;22174;p30"/>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5" name="Google Shape;22175;p30"/>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6" name="Google Shape;22176;p30"/>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7" name="Google Shape;22177;p30"/>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8" name="Google Shape;22178;p30"/>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9" name="Google Shape;22179;p30"/>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0" name="Google Shape;22180;p30"/>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1" name="Google Shape;22181;p30"/>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2" name="Google Shape;22182;p30"/>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3" name="Google Shape;22183;p30"/>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4" name="Google Shape;22184;p30"/>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5" name="Google Shape;22185;p30"/>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6" name="Google Shape;22186;p30"/>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7" name="Google Shape;22187;p30"/>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8" name="Google Shape;22188;p30"/>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9" name="Google Shape;22189;p30"/>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0" name="Google Shape;22190;p30"/>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1" name="Google Shape;22191;p30"/>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2" name="Google Shape;22192;p30"/>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3" name="Google Shape;22193;p30"/>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4" name="Google Shape;22194;p30"/>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5" name="Google Shape;22195;p30"/>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6" name="Google Shape;22196;p30"/>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7" name="Google Shape;22197;p30"/>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8" name="Google Shape;22198;p30"/>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9" name="Google Shape;22199;p30"/>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0" name="Google Shape;22200;p30"/>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1" name="Google Shape;22201;p30"/>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2" name="Google Shape;22202;p30"/>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3" name="Google Shape;22203;p30"/>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4" name="Google Shape;22204;p30"/>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5" name="Google Shape;22205;p30"/>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6" name="Google Shape;22206;p30"/>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7" name="Google Shape;22207;p30"/>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8" name="Google Shape;22208;p30"/>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9" name="Google Shape;22209;p30"/>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0" name="Google Shape;22210;p30"/>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1" name="Google Shape;22211;p30"/>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2" name="Google Shape;22212;p30"/>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3" name="Google Shape;22213;p30"/>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4" name="Google Shape;22214;p30"/>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5" name="Google Shape;22215;p30"/>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6" name="Google Shape;22216;p30"/>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7" name="Google Shape;22217;p30"/>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8" name="Google Shape;22218;p30"/>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9" name="Google Shape;22219;p30"/>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0" name="Google Shape;22220;p30"/>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1" name="Google Shape;22221;p30"/>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2" name="Google Shape;22222;p30"/>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3" name="Google Shape;22223;p30"/>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4" name="Google Shape;22224;p30"/>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5" name="Google Shape;22225;p30"/>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6" name="Google Shape;22226;p30"/>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7" name="Google Shape;22227;p30"/>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8" name="Google Shape;22228;p30"/>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9" name="Google Shape;22229;p30"/>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0" name="Google Shape;22230;p30"/>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1" name="Google Shape;22231;p30"/>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2" name="Google Shape;22232;p30"/>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3" name="Google Shape;22233;p30"/>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4" name="Google Shape;22234;p30"/>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5" name="Google Shape;22235;p30"/>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6" name="Google Shape;22236;p30"/>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7" name="Google Shape;22237;p30"/>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8" name="Google Shape;22238;p30"/>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9" name="Google Shape;22239;p30"/>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0" name="Google Shape;22240;p30"/>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1" name="Google Shape;22241;p30"/>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2" name="Google Shape;22242;p30"/>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3" name="Google Shape;22243;p30"/>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4" name="Google Shape;22244;p30"/>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5" name="Google Shape;22245;p30"/>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6" name="Google Shape;22246;p30"/>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7" name="Google Shape;22247;p30"/>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8" name="Google Shape;22248;p30"/>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9" name="Google Shape;22249;p30"/>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0" name="Google Shape;22250;p30"/>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1" name="Google Shape;22251;p30"/>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2" name="Google Shape;22252;p30"/>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3" name="Google Shape;22253;p30"/>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4" name="Google Shape;22254;p30"/>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5" name="Google Shape;22255;p30"/>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6" name="Google Shape;22256;p30"/>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7" name="Google Shape;22257;p30"/>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2258" name="Google Shape;22258;p30"/>
          <p:cNvSpPr/>
          <p:nvPr/>
        </p:nvSpPr>
        <p:spPr>
          <a:xfrm>
            <a:off x="4572000" y="549600"/>
            <a:ext cx="3857700" cy="4055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9" name="Google Shape;22259;p30"/>
          <p:cNvSpPr txBox="1">
            <a:spLocks noGrp="1"/>
          </p:cNvSpPr>
          <p:nvPr>
            <p:ph type="title"/>
          </p:nvPr>
        </p:nvSpPr>
        <p:spPr>
          <a:xfrm>
            <a:off x="5199601" y="1648300"/>
            <a:ext cx="2791200" cy="648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4200"/>
              <a:buNone/>
              <a:defRPr sz="36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22260" name="Google Shape;22260;p30"/>
          <p:cNvSpPr txBox="1">
            <a:spLocks noGrp="1"/>
          </p:cNvSpPr>
          <p:nvPr>
            <p:ph type="subTitle" idx="1"/>
          </p:nvPr>
        </p:nvSpPr>
        <p:spPr>
          <a:xfrm>
            <a:off x="5199900" y="2429350"/>
            <a:ext cx="2791200" cy="107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7">
    <p:spTree>
      <p:nvGrpSpPr>
        <p:cNvPr id="1" name="Shape 23083"/>
        <p:cNvGrpSpPr/>
        <p:nvPr/>
      </p:nvGrpSpPr>
      <p:grpSpPr>
        <a:xfrm>
          <a:off x="0" y="0"/>
          <a:ext cx="0" cy="0"/>
          <a:chOff x="0" y="0"/>
          <a:chExt cx="0" cy="0"/>
        </a:xfrm>
      </p:grpSpPr>
      <p:grpSp>
        <p:nvGrpSpPr>
          <p:cNvPr id="23084" name="Google Shape;23084;p32"/>
          <p:cNvGrpSpPr/>
          <p:nvPr/>
        </p:nvGrpSpPr>
        <p:grpSpPr>
          <a:xfrm>
            <a:off x="-571562" y="-45"/>
            <a:ext cx="10287114" cy="5143589"/>
            <a:chOff x="-571562" y="5"/>
            <a:chExt cx="10287114" cy="5143589"/>
          </a:xfrm>
        </p:grpSpPr>
        <p:grpSp>
          <p:nvGrpSpPr>
            <p:cNvPr id="23085" name="Google Shape;23085;p32"/>
            <p:cNvGrpSpPr/>
            <p:nvPr/>
          </p:nvGrpSpPr>
          <p:grpSpPr>
            <a:xfrm>
              <a:off x="-571562" y="5"/>
              <a:ext cx="2571789" cy="2571789"/>
              <a:chOff x="-12" y="5"/>
              <a:chExt cx="2571789" cy="2571789"/>
            </a:xfrm>
          </p:grpSpPr>
          <p:sp>
            <p:nvSpPr>
              <p:cNvPr id="23086" name="Google Shape;23086;p3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7" name="Google Shape;23087;p3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8" name="Google Shape;23088;p3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9" name="Google Shape;23089;p3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0" name="Google Shape;23090;p3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1" name="Google Shape;23091;p3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2" name="Google Shape;23092;p3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3" name="Google Shape;23093;p3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4" name="Google Shape;23094;p3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5" name="Google Shape;23095;p3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6" name="Google Shape;23096;p3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7" name="Google Shape;23097;p3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8" name="Google Shape;23098;p3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9" name="Google Shape;23099;p3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0" name="Google Shape;23100;p3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1" name="Google Shape;23101;p3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2" name="Google Shape;23102;p3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3" name="Google Shape;23103;p3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4" name="Google Shape;23104;p3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5" name="Google Shape;23105;p3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6" name="Google Shape;23106;p3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7" name="Google Shape;23107;p3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8" name="Google Shape;23108;p3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9" name="Google Shape;23109;p3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0" name="Google Shape;23110;p3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1" name="Google Shape;23111;p3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2" name="Google Shape;23112;p3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3" name="Google Shape;23113;p3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4" name="Google Shape;23114;p3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5" name="Google Shape;23115;p3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6" name="Google Shape;23116;p3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7" name="Google Shape;23117;p3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8" name="Google Shape;23118;p3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9" name="Google Shape;23119;p3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0" name="Google Shape;23120;p3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1" name="Google Shape;23121;p3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2" name="Google Shape;23122;p3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3" name="Google Shape;23123;p3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4" name="Google Shape;23124;p3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5" name="Google Shape;23125;p3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6" name="Google Shape;23126;p3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7" name="Google Shape;23127;p3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8" name="Google Shape;23128;p3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9" name="Google Shape;23129;p3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0" name="Google Shape;23130;p3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1" name="Google Shape;23131;p3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2" name="Google Shape;23132;p3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3" name="Google Shape;23133;p3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4" name="Google Shape;23134;p3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5" name="Google Shape;23135;p3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6" name="Google Shape;23136;p3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7" name="Google Shape;23137;p3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8" name="Google Shape;23138;p3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9" name="Google Shape;23139;p3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0" name="Google Shape;23140;p3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1" name="Google Shape;23141;p3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2" name="Google Shape;23142;p3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3" name="Google Shape;23143;p3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4" name="Google Shape;23144;p3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5" name="Google Shape;23145;p3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6" name="Google Shape;23146;p3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7" name="Google Shape;23147;p3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8" name="Google Shape;23148;p3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9" name="Google Shape;23149;p3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0" name="Google Shape;23150;p3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1" name="Google Shape;23151;p3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2" name="Google Shape;23152;p3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3" name="Google Shape;23153;p3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4" name="Google Shape;23154;p3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5" name="Google Shape;23155;p3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6" name="Google Shape;23156;p3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7" name="Google Shape;23157;p3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8" name="Google Shape;23158;p3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9" name="Google Shape;23159;p3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0" name="Google Shape;23160;p3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1" name="Google Shape;23161;p3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2" name="Google Shape;23162;p3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3" name="Google Shape;23163;p3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4" name="Google Shape;23164;p3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5" name="Google Shape;23165;p3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6" name="Google Shape;23166;p3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7" name="Google Shape;23167;p3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8" name="Google Shape;23168;p3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9" name="Google Shape;23169;p3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0" name="Google Shape;23170;p3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1" name="Google Shape;23171;p3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2" name="Google Shape;23172;p3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3" name="Google Shape;23173;p3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4" name="Google Shape;23174;p3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5" name="Google Shape;23175;p3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6" name="Google Shape;23176;p3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7" name="Google Shape;23177;p3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8" name="Google Shape;23178;p3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9" name="Google Shape;23179;p3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0" name="Google Shape;23180;p3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1" name="Google Shape;23181;p3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2" name="Google Shape;23182;p3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3" name="Google Shape;23183;p3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4" name="Google Shape;23184;p3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5" name="Google Shape;23185;p3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6" name="Google Shape;23186;p3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187" name="Google Shape;23187;p32"/>
            <p:cNvGrpSpPr/>
            <p:nvPr/>
          </p:nvGrpSpPr>
          <p:grpSpPr>
            <a:xfrm>
              <a:off x="2000213" y="5"/>
              <a:ext cx="2571789" cy="2571789"/>
              <a:chOff x="-12" y="5"/>
              <a:chExt cx="2571789" cy="2571789"/>
            </a:xfrm>
          </p:grpSpPr>
          <p:sp>
            <p:nvSpPr>
              <p:cNvPr id="23188" name="Google Shape;23188;p3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9" name="Google Shape;23189;p3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0" name="Google Shape;23190;p3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1" name="Google Shape;23191;p3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2" name="Google Shape;23192;p3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3" name="Google Shape;23193;p3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4" name="Google Shape;23194;p3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5" name="Google Shape;23195;p3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6" name="Google Shape;23196;p3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7" name="Google Shape;23197;p3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8" name="Google Shape;23198;p3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9" name="Google Shape;23199;p3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0" name="Google Shape;23200;p3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1" name="Google Shape;23201;p3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2" name="Google Shape;23202;p3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3" name="Google Shape;23203;p3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4" name="Google Shape;23204;p3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5" name="Google Shape;23205;p3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6" name="Google Shape;23206;p3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7" name="Google Shape;23207;p3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8" name="Google Shape;23208;p3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9" name="Google Shape;23209;p3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0" name="Google Shape;23210;p3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1" name="Google Shape;23211;p3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2" name="Google Shape;23212;p3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3" name="Google Shape;23213;p3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4" name="Google Shape;23214;p3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5" name="Google Shape;23215;p3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6" name="Google Shape;23216;p3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7" name="Google Shape;23217;p3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8" name="Google Shape;23218;p3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9" name="Google Shape;23219;p3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0" name="Google Shape;23220;p3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1" name="Google Shape;23221;p3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2" name="Google Shape;23222;p3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3" name="Google Shape;23223;p3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4" name="Google Shape;23224;p3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5" name="Google Shape;23225;p3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6" name="Google Shape;23226;p3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7" name="Google Shape;23227;p3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8" name="Google Shape;23228;p3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9" name="Google Shape;23229;p3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0" name="Google Shape;23230;p3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1" name="Google Shape;23231;p3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2" name="Google Shape;23232;p3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3" name="Google Shape;23233;p3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4" name="Google Shape;23234;p3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5" name="Google Shape;23235;p3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6" name="Google Shape;23236;p3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7" name="Google Shape;23237;p3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8" name="Google Shape;23238;p3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9" name="Google Shape;23239;p3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0" name="Google Shape;23240;p3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1" name="Google Shape;23241;p3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2" name="Google Shape;23242;p3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3" name="Google Shape;23243;p3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4" name="Google Shape;23244;p3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5" name="Google Shape;23245;p3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6" name="Google Shape;23246;p3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7" name="Google Shape;23247;p3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8" name="Google Shape;23248;p3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9" name="Google Shape;23249;p3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0" name="Google Shape;23250;p3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1" name="Google Shape;23251;p3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2" name="Google Shape;23252;p3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3" name="Google Shape;23253;p3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4" name="Google Shape;23254;p3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5" name="Google Shape;23255;p3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6" name="Google Shape;23256;p3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7" name="Google Shape;23257;p3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8" name="Google Shape;23258;p3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9" name="Google Shape;23259;p3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0" name="Google Shape;23260;p3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1" name="Google Shape;23261;p3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2" name="Google Shape;23262;p3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3" name="Google Shape;23263;p3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4" name="Google Shape;23264;p3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5" name="Google Shape;23265;p3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6" name="Google Shape;23266;p3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7" name="Google Shape;23267;p3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8" name="Google Shape;23268;p3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9" name="Google Shape;23269;p3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0" name="Google Shape;23270;p3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1" name="Google Shape;23271;p3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2" name="Google Shape;23272;p3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3" name="Google Shape;23273;p3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4" name="Google Shape;23274;p3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5" name="Google Shape;23275;p3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6" name="Google Shape;23276;p3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7" name="Google Shape;23277;p3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8" name="Google Shape;23278;p3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9" name="Google Shape;23279;p3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0" name="Google Shape;23280;p3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1" name="Google Shape;23281;p3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2" name="Google Shape;23282;p3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3" name="Google Shape;23283;p3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4" name="Google Shape;23284;p3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5" name="Google Shape;23285;p3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6" name="Google Shape;23286;p3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7" name="Google Shape;23287;p3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8" name="Google Shape;23288;p3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289" name="Google Shape;23289;p32"/>
            <p:cNvGrpSpPr/>
            <p:nvPr/>
          </p:nvGrpSpPr>
          <p:grpSpPr>
            <a:xfrm>
              <a:off x="4571988" y="5"/>
              <a:ext cx="2571789" cy="2571789"/>
              <a:chOff x="-12" y="5"/>
              <a:chExt cx="2571789" cy="2571789"/>
            </a:xfrm>
          </p:grpSpPr>
          <p:sp>
            <p:nvSpPr>
              <p:cNvPr id="23290" name="Google Shape;23290;p3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1" name="Google Shape;23291;p3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2" name="Google Shape;23292;p3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3" name="Google Shape;23293;p3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4" name="Google Shape;23294;p3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5" name="Google Shape;23295;p3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6" name="Google Shape;23296;p3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7" name="Google Shape;23297;p3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8" name="Google Shape;23298;p3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9" name="Google Shape;23299;p3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0" name="Google Shape;23300;p3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1" name="Google Shape;23301;p3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2" name="Google Shape;23302;p3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3" name="Google Shape;23303;p3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4" name="Google Shape;23304;p3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5" name="Google Shape;23305;p3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6" name="Google Shape;23306;p3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7" name="Google Shape;23307;p3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8" name="Google Shape;23308;p3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9" name="Google Shape;23309;p3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0" name="Google Shape;23310;p3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1" name="Google Shape;23311;p3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2" name="Google Shape;23312;p3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3" name="Google Shape;23313;p3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4" name="Google Shape;23314;p3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5" name="Google Shape;23315;p3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6" name="Google Shape;23316;p3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7" name="Google Shape;23317;p3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8" name="Google Shape;23318;p3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9" name="Google Shape;23319;p3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0" name="Google Shape;23320;p3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1" name="Google Shape;23321;p3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2" name="Google Shape;23322;p3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3" name="Google Shape;23323;p3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4" name="Google Shape;23324;p3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5" name="Google Shape;23325;p3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6" name="Google Shape;23326;p3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7" name="Google Shape;23327;p3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8" name="Google Shape;23328;p3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9" name="Google Shape;23329;p3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0" name="Google Shape;23330;p3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1" name="Google Shape;23331;p3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2" name="Google Shape;23332;p3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3" name="Google Shape;23333;p3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4" name="Google Shape;23334;p3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5" name="Google Shape;23335;p3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6" name="Google Shape;23336;p3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7" name="Google Shape;23337;p3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8" name="Google Shape;23338;p3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9" name="Google Shape;23339;p3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0" name="Google Shape;23340;p3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1" name="Google Shape;23341;p3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2" name="Google Shape;23342;p3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3" name="Google Shape;23343;p3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4" name="Google Shape;23344;p3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5" name="Google Shape;23345;p3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6" name="Google Shape;23346;p3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7" name="Google Shape;23347;p3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8" name="Google Shape;23348;p3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9" name="Google Shape;23349;p3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0" name="Google Shape;23350;p3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1" name="Google Shape;23351;p3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2" name="Google Shape;23352;p3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3" name="Google Shape;23353;p3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4" name="Google Shape;23354;p3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5" name="Google Shape;23355;p3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6" name="Google Shape;23356;p3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7" name="Google Shape;23357;p3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8" name="Google Shape;23358;p3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9" name="Google Shape;23359;p3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0" name="Google Shape;23360;p3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1" name="Google Shape;23361;p3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2" name="Google Shape;23362;p3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3" name="Google Shape;23363;p3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4" name="Google Shape;23364;p3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5" name="Google Shape;23365;p3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6" name="Google Shape;23366;p3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7" name="Google Shape;23367;p3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8" name="Google Shape;23368;p3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9" name="Google Shape;23369;p3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0" name="Google Shape;23370;p3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1" name="Google Shape;23371;p3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2" name="Google Shape;23372;p3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3" name="Google Shape;23373;p3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4" name="Google Shape;23374;p3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5" name="Google Shape;23375;p3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6" name="Google Shape;23376;p3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7" name="Google Shape;23377;p3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8" name="Google Shape;23378;p3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9" name="Google Shape;23379;p3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0" name="Google Shape;23380;p3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1" name="Google Shape;23381;p3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2" name="Google Shape;23382;p3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3" name="Google Shape;23383;p3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4" name="Google Shape;23384;p3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5" name="Google Shape;23385;p3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6" name="Google Shape;23386;p3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7" name="Google Shape;23387;p3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8" name="Google Shape;23388;p3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9" name="Google Shape;23389;p3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0" name="Google Shape;23390;p3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391" name="Google Shape;23391;p32"/>
            <p:cNvGrpSpPr/>
            <p:nvPr/>
          </p:nvGrpSpPr>
          <p:grpSpPr>
            <a:xfrm>
              <a:off x="7143763" y="5"/>
              <a:ext cx="2571789" cy="2571789"/>
              <a:chOff x="-12" y="5"/>
              <a:chExt cx="2571789" cy="2571789"/>
            </a:xfrm>
          </p:grpSpPr>
          <p:sp>
            <p:nvSpPr>
              <p:cNvPr id="23392" name="Google Shape;23392;p3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3" name="Google Shape;23393;p3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4" name="Google Shape;23394;p3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5" name="Google Shape;23395;p3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6" name="Google Shape;23396;p3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7" name="Google Shape;23397;p3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8" name="Google Shape;23398;p3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9" name="Google Shape;23399;p3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0" name="Google Shape;23400;p3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1" name="Google Shape;23401;p3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2" name="Google Shape;23402;p3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3" name="Google Shape;23403;p3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4" name="Google Shape;23404;p3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5" name="Google Shape;23405;p3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6" name="Google Shape;23406;p3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7" name="Google Shape;23407;p3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8" name="Google Shape;23408;p3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9" name="Google Shape;23409;p3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0" name="Google Shape;23410;p3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1" name="Google Shape;23411;p3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2" name="Google Shape;23412;p3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3" name="Google Shape;23413;p3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4" name="Google Shape;23414;p3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5" name="Google Shape;23415;p3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6" name="Google Shape;23416;p3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7" name="Google Shape;23417;p3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8" name="Google Shape;23418;p3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9" name="Google Shape;23419;p3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0" name="Google Shape;23420;p3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1" name="Google Shape;23421;p3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2" name="Google Shape;23422;p3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3" name="Google Shape;23423;p3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4" name="Google Shape;23424;p3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5" name="Google Shape;23425;p3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6" name="Google Shape;23426;p3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7" name="Google Shape;23427;p3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8" name="Google Shape;23428;p3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9" name="Google Shape;23429;p3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0" name="Google Shape;23430;p3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1" name="Google Shape;23431;p3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2" name="Google Shape;23432;p3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3" name="Google Shape;23433;p3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4" name="Google Shape;23434;p3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5" name="Google Shape;23435;p3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6" name="Google Shape;23436;p3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7" name="Google Shape;23437;p3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8" name="Google Shape;23438;p3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9" name="Google Shape;23439;p3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0" name="Google Shape;23440;p3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1" name="Google Shape;23441;p3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2" name="Google Shape;23442;p3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3" name="Google Shape;23443;p3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4" name="Google Shape;23444;p3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5" name="Google Shape;23445;p3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6" name="Google Shape;23446;p3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7" name="Google Shape;23447;p3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8" name="Google Shape;23448;p3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9" name="Google Shape;23449;p3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0" name="Google Shape;23450;p3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1" name="Google Shape;23451;p3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2" name="Google Shape;23452;p3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3" name="Google Shape;23453;p3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4" name="Google Shape;23454;p3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5" name="Google Shape;23455;p3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6" name="Google Shape;23456;p3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7" name="Google Shape;23457;p3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8" name="Google Shape;23458;p3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9" name="Google Shape;23459;p3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0" name="Google Shape;23460;p3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1" name="Google Shape;23461;p3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2" name="Google Shape;23462;p3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3" name="Google Shape;23463;p3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4" name="Google Shape;23464;p3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5" name="Google Shape;23465;p3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6" name="Google Shape;23466;p3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7" name="Google Shape;23467;p3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8" name="Google Shape;23468;p3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9" name="Google Shape;23469;p3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0" name="Google Shape;23470;p3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1" name="Google Shape;23471;p3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2" name="Google Shape;23472;p3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3" name="Google Shape;23473;p3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4" name="Google Shape;23474;p3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5" name="Google Shape;23475;p3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6" name="Google Shape;23476;p3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7" name="Google Shape;23477;p3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8" name="Google Shape;23478;p3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9" name="Google Shape;23479;p3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0" name="Google Shape;23480;p3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1" name="Google Shape;23481;p3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2" name="Google Shape;23482;p3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3" name="Google Shape;23483;p3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4" name="Google Shape;23484;p3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5" name="Google Shape;23485;p3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6" name="Google Shape;23486;p3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7" name="Google Shape;23487;p3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8" name="Google Shape;23488;p3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9" name="Google Shape;23489;p3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0" name="Google Shape;23490;p3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1" name="Google Shape;23491;p3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2" name="Google Shape;23492;p3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93" name="Google Shape;23493;p32"/>
            <p:cNvGrpSpPr/>
            <p:nvPr/>
          </p:nvGrpSpPr>
          <p:grpSpPr>
            <a:xfrm>
              <a:off x="-571562" y="2571805"/>
              <a:ext cx="2571789" cy="2571789"/>
              <a:chOff x="-12" y="5"/>
              <a:chExt cx="2571789" cy="2571789"/>
            </a:xfrm>
          </p:grpSpPr>
          <p:sp>
            <p:nvSpPr>
              <p:cNvPr id="23494" name="Google Shape;23494;p3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5" name="Google Shape;23495;p3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6" name="Google Shape;23496;p3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7" name="Google Shape;23497;p3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8" name="Google Shape;23498;p3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9" name="Google Shape;23499;p3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0" name="Google Shape;23500;p3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1" name="Google Shape;23501;p3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2" name="Google Shape;23502;p3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3" name="Google Shape;23503;p3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4" name="Google Shape;23504;p3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5" name="Google Shape;23505;p3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6" name="Google Shape;23506;p3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7" name="Google Shape;23507;p3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8" name="Google Shape;23508;p3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9" name="Google Shape;23509;p3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0" name="Google Shape;23510;p3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1" name="Google Shape;23511;p3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2" name="Google Shape;23512;p3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3" name="Google Shape;23513;p3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4" name="Google Shape;23514;p3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5" name="Google Shape;23515;p3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6" name="Google Shape;23516;p3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7" name="Google Shape;23517;p3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8" name="Google Shape;23518;p3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9" name="Google Shape;23519;p3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0" name="Google Shape;23520;p3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1" name="Google Shape;23521;p3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2" name="Google Shape;23522;p3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3" name="Google Shape;23523;p3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4" name="Google Shape;23524;p3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5" name="Google Shape;23525;p3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6" name="Google Shape;23526;p3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7" name="Google Shape;23527;p3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8" name="Google Shape;23528;p3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9" name="Google Shape;23529;p3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0" name="Google Shape;23530;p3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1" name="Google Shape;23531;p3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2" name="Google Shape;23532;p3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3" name="Google Shape;23533;p3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4" name="Google Shape;23534;p3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5" name="Google Shape;23535;p3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6" name="Google Shape;23536;p3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7" name="Google Shape;23537;p3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8" name="Google Shape;23538;p3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9" name="Google Shape;23539;p3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0" name="Google Shape;23540;p3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1" name="Google Shape;23541;p3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2" name="Google Shape;23542;p3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3" name="Google Shape;23543;p3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4" name="Google Shape;23544;p3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5" name="Google Shape;23545;p3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6" name="Google Shape;23546;p3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7" name="Google Shape;23547;p3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8" name="Google Shape;23548;p3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9" name="Google Shape;23549;p3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0" name="Google Shape;23550;p3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1" name="Google Shape;23551;p3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2" name="Google Shape;23552;p3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3" name="Google Shape;23553;p3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4" name="Google Shape;23554;p3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5" name="Google Shape;23555;p3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6" name="Google Shape;23556;p3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7" name="Google Shape;23557;p3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8" name="Google Shape;23558;p3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9" name="Google Shape;23559;p3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0" name="Google Shape;23560;p3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1" name="Google Shape;23561;p3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2" name="Google Shape;23562;p3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3" name="Google Shape;23563;p3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4" name="Google Shape;23564;p3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5" name="Google Shape;23565;p3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6" name="Google Shape;23566;p3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7" name="Google Shape;23567;p3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8" name="Google Shape;23568;p3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9" name="Google Shape;23569;p3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0" name="Google Shape;23570;p3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1" name="Google Shape;23571;p3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2" name="Google Shape;23572;p3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3" name="Google Shape;23573;p3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4" name="Google Shape;23574;p3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5" name="Google Shape;23575;p3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6" name="Google Shape;23576;p3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7" name="Google Shape;23577;p3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8" name="Google Shape;23578;p3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9" name="Google Shape;23579;p3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0" name="Google Shape;23580;p3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1" name="Google Shape;23581;p3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2" name="Google Shape;23582;p3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3" name="Google Shape;23583;p3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4" name="Google Shape;23584;p3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5" name="Google Shape;23585;p3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6" name="Google Shape;23586;p3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7" name="Google Shape;23587;p3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8" name="Google Shape;23588;p3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9" name="Google Shape;23589;p3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0" name="Google Shape;23590;p3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1" name="Google Shape;23591;p3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2" name="Google Shape;23592;p3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3" name="Google Shape;23593;p3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4" name="Google Shape;23594;p3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595" name="Google Shape;23595;p32"/>
            <p:cNvGrpSpPr/>
            <p:nvPr/>
          </p:nvGrpSpPr>
          <p:grpSpPr>
            <a:xfrm>
              <a:off x="2000213" y="2571805"/>
              <a:ext cx="2571789" cy="2571789"/>
              <a:chOff x="-12" y="5"/>
              <a:chExt cx="2571789" cy="2571789"/>
            </a:xfrm>
          </p:grpSpPr>
          <p:sp>
            <p:nvSpPr>
              <p:cNvPr id="23596" name="Google Shape;23596;p3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7" name="Google Shape;23597;p3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8" name="Google Shape;23598;p3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9" name="Google Shape;23599;p3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0" name="Google Shape;23600;p3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1" name="Google Shape;23601;p3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2" name="Google Shape;23602;p3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3" name="Google Shape;23603;p3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4" name="Google Shape;23604;p3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5" name="Google Shape;23605;p3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6" name="Google Shape;23606;p3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7" name="Google Shape;23607;p3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8" name="Google Shape;23608;p3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9" name="Google Shape;23609;p3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0" name="Google Shape;23610;p3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1" name="Google Shape;23611;p3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2" name="Google Shape;23612;p3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3" name="Google Shape;23613;p3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4" name="Google Shape;23614;p3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5" name="Google Shape;23615;p3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6" name="Google Shape;23616;p3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7" name="Google Shape;23617;p3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8" name="Google Shape;23618;p3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9" name="Google Shape;23619;p3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0" name="Google Shape;23620;p3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1" name="Google Shape;23621;p3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2" name="Google Shape;23622;p3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3" name="Google Shape;23623;p3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4" name="Google Shape;23624;p3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5" name="Google Shape;23625;p3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6" name="Google Shape;23626;p3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7" name="Google Shape;23627;p3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8" name="Google Shape;23628;p3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9" name="Google Shape;23629;p3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0" name="Google Shape;23630;p3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1" name="Google Shape;23631;p3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2" name="Google Shape;23632;p3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3" name="Google Shape;23633;p3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4" name="Google Shape;23634;p3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5" name="Google Shape;23635;p3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6" name="Google Shape;23636;p3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7" name="Google Shape;23637;p3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8" name="Google Shape;23638;p3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9" name="Google Shape;23639;p3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0" name="Google Shape;23640;p3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1" name="Google Shape;23641;p3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2" name="Google Shape;23642;p3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3" name="Google Shape;23643;p3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4" name="Google Shape;23644;p3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5" name="Google Shape;23645;p3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6" name="Google Shape;23646;p3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7" name="Google Shape;23647;p3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8" name="Google Shape;23648;p3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9" name="Google Shape;23649;p3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0" name="Google Shape;23650;p3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1" name="Google Shape;23651;p3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2" name="Google Shape;23652;p3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3" name="Google Shape;23653;p3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4" name="Google Shape;23654;p3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5" name="Google Shape;23655;p3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6" name="Google Shape;23656;p3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7" name="Google Shape;23657;p3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8" name="Google Shape;23658;p3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9" name="Google Shape;23659;p3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0" name="Google Shape;23660;p3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1" name="Google Shape;23661;p3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2" name="Google Shape;23662;p3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3" name="Google Shape;23663;p3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4" name="Google Shape;23664;p3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5" name="Google Shape;23665;p3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6" name="Google Shape;23666;p3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7" name="Google Shape;23667;p3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8" name="Google Shape;23668;p3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9" name="Google Shape;23669;p3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0" name="Google Shape;23670;p3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1" name="Google Shape;23671;p3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2" name="Google Shape;23672;p3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3" name="Google Shape;23673;p3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4" name="Google Shape;23674;p3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5" name="Google Shape;23675;p3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6" name="Google Shape;23676;p3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7" name="Google Shape;23677;p3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8" name="Google Shape;23678;p3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9" name="Google Shape;23679;p3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0" name="Google Shape;23680;p3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1" name="Google Shape;23681;p3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2" name="Google Shape;23682;p3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3" name="Google Shape;23683;p3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4" name="Google Shape;23684;p3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5" name="Google Shape;23685;p3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6" name="Google Shape;23686;p3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7" name="Google Shape;23687;p3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8" name="Google Shape;23688;p3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9" name="Google Shape;23689;p3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0" name="Google Shape;23690;p3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1" name="Google Shape;23691;p3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2" name="Google Shape;23692;p3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3" name="Google Shape;23693;p3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4" name="Google Shape;23694;p3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5" name="Google Shape;23695;p3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6" name="Google Shape;23696;p3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697" name="Google Shape;23697;p32"/>
            <p:cNvGrpSpPr/>
            <p:nvPr/>
          </p:nvGrpSpPr>
          <p:grpSpPr>
            <a:xfrm>
              <a:off x="4571988" y="2571805"/>
              <a:ext cx="2571789" cy="2571789"/>
              <a:chOff x="-12" y="5"/>
              <a:chExt cx="2571789" cy="2571789"/>
            </a:xfrm>
          </p:grpSpPr>
          <p:sp>
            <p:nvSpPr>
              <p:cNvPr id="23698" name="Google Shape;23698;p3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9" name="Google Shape;23699;p3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0" name="Google Shape;23700;p3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1" name="Google Shape;23701;p3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2" name="Google Shape;23702;p3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3" name="Google Shape;23703;p3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4" name="Google Shape;23704;p3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5" name="Google Shape;23705;p3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6" name="Google Shape;23706;p3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7" name="Google Shape;23707;p3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8" name="Google Shape;23708;p3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9" name="Google Shape;23709;p3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0" name="Google Shape;23710;p3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1" name="Google Shape;23711;p3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2" name="Google Shape;23712;p3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3" name="Google Shape;23713;p3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4" name="Google Shape;23714;p3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5" name="Google Shape;23715;p3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6" name="Google Shape;23716;p3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7" name="Google Shape;23717;p3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8" name="Google Shape;23718;p3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9" name="Google Shape;23719;p3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0" name="Google Shape;23720;p3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1" name="Google Shape;23721;p3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2" name="Google Shape;23722;p3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3" name="Google Shape;23723;p3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4" name="Google Shape;23724;p3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5" name="Google Shape;23725;p3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6" name="Google Shape;23726;p3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7" name="Google Shape;23727;p3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8" name="Google Shape;23728;p3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9" name="Google Shape;23729;p3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0" name="Google Shape;23730;p3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1" name="Google Shape;23731;p3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2" name="Google Shape;23732;p3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3" name="Google Shape;23733;p3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4" name="Google Shape;23734;p3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5" name="Google Shape;23735;p3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6" name="Google Shape;23736;p3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7" name="Google Shape;23737;p3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8" name="Google Shape;23738;p3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9" name="Google Shape;23739;p3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0" name="Google Shape;23740;p3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1" name="Google Shape;23741;p3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2" name="Google Shape;23742;p3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3" name="Google Shape;23743;p3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4" name="Google Shape;23744;p3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5" name="Google Shape;23745;p3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6" name="Google Shape;23746;p3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7" name="Google Shape;23747;p3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8" name="Google Shape;23748;p3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9" name="Google Shape;23749;p3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0" name="Google Shape;23750;p3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1" name="Google Shape;23751;p3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2" name="Google Shape;23752;p3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3" name="Google Shape;23753;p3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4" name="Google Shape;23754;p3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5" name="Google Shape;23755;p3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6" name="Google Shape;23756;p3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7" name="Google Shape;23757;p3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8" name="Google Shape;23758;p3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9" name="Google Shape;23759;p3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0" name="Google Shape;23760;p3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1" name="Google Shape;23761;p3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2" name="Google Shape;23762;p3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3" name="Google Shape;23763;p3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4" name="Google Shape;23764;p3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5" name="Google Shape;23765;p3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6" name="Google Shape;23766;p3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7" name="Google Shape;23767;p3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8" name="Google Shape;23768;p3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9" name="Google Shape;23769;p3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0" name="Google Shape;23770;p3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1" name="Google Shape;23771;p3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2" name="Google Shape;23772;p3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3" name="Google Shape;23773;p3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4" name="Google Shape;23774;p3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5" name="Google Shape;23775;p3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6" name="Google Shape;23776;p3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7" name="Google Shape;23777;p3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8" name="Google Shape;23778;p3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9" name="Google Shape;23779;p3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0" name="Google Shape;23780;p3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1" name="Google Shape;23781;p3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2" name="Google Shape;23782;p3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3" name="Google Shape;23783;p3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4" name="Google Shape;23784;p3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5" name="Google Shape;23785;p3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6" name="Google Shape;23786;p3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7" name="Google Shape;23787;p3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8" name="Google Shape;23788;p3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9" name="Google Shape;23789;p3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0" name="Google Shape;23790;p3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1" name="Google Shape;23791;p3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2" name="Google Shape;23792;p3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3" name="Google Shape;23793;p3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4" name="Google Shape;23794;p3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5" name="Google Shape;23795;p3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6" name="Google Shape;23796;p3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7" name="Google Shape;23797;p3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8" name="Google Shape;23798;p3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799" name="Google Shape;23799;p32"/>
            <p:cNvGrpSpPr/>
            <p:nvPr/>
          </p:nvGrpSpPr>
          <p:grpSpPr>
            <a:xfrm>
              <a:off x="7143763" y="2571805"/>
              <a:ext cx="2571789" cy="2571789"/>
              <a:chOff x="-12" y="5"/>
              <a:chExt cx="2571789" cy="2571789"/>
            </a:xfrm>
          </p:grpSpPr>
          <p:sp>
            <p:nvSpPr>
              <p:cNvPr id="23800" name="Google Shape;23800;p32"/>
              <p:cNvSpPr/>
              <p:nvPr/>
            </p:nvSpPr>
            <p:spPr>
              <a:xfrm>
                <a:off x="-12"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1" name="Google Shape;23801;p32"/>
              <p:cNvSpPr/>
              <p:nvPr/>
            </p:nvSpPr>
            <p:spPr>
              <a:xfrm>
                <a:off x="255911" y="289256"/>
                <a:ext cx="111946" cy="95823"/>
              </a:xfrm>
              <a:custGeom>
                <a:avLst/>
                <a:gdLst/>
                <a:ahLst/>
                <a:cxnLst/>
                <a:rect l="l" t="t" r="r" b="b"/>
                <a:pathLst>
                  <a:path w="4145" h="3548" extrusionOk="0">
                    <a:moveTo>
                      <a:pt x="2370" y="514"/>
                    </a:moveTo>
                    <a:cubicBezTo>
                      <a:pt x="3013" y="514"/>
                      <a:pt x="3627" y="1015"/>
                      <a:pt x="3627" y="1768"/>
                    </a:cubicBezTo>
                    <a:cubicBezTo>
                      <a:pt x="3627" y="2454"/>
                      <a:pt x="3063" y="3018"/>
                      <a:pt x="2378" y="3018"/>
                    </a:cubicBezTo>
                    <a:cubicBezTo>
                      <a:pt x="1265" y="3018"/>
                      <a:pt x="702" y="1677"/>
                      <a:pt x="1494" y="885"/>
                    </a:cubicBezTo>
                    <a:cubicBezTo>
                      <a:pt x="1750" y="628"/>
                      <a:pt x="2063" y="514"/>
                      <a:pt x="2370" y="514"/>
                    </a:cubicBezTo>
                    <a:close/>
                    <a:moveTo>
                      <a:pt x="2378" y="1"/>
                    </a:moveTo>
                    <a:cubicBezTo>
                      <a:pt x="793" y="1"/>
                      <a:pt x="1" y="1905"/>
                      <a:pt x="1128" y="3018"/>
                    </a:cubicBezTo>
                    <a:cubicBezTo>
                      <a:pt x="1489" y="3383"/>
                      <a:pt x="1934" y="3547"/>
                      <a:pt x="2369" y="3547"/>
                    </a:cubicBezTo>
                    <a:cubicBezTo>
                      <a:pt x="3276" y="3547"/>
                      <a:pt x="4145" y="2838"/>
                      <a:pt x="4145" y="1768"/>
                    </a:cubicBezTo>
                    <a:cubicBezTo>
                      <a:pt x="4145" y="793"/>
                      <a:pt x="3353" y="1"/>
                      <a:pt x="237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2" name="Google Shape;23802;p32"/>
              <p:cNvSpPr/>
              <p:nvPr/>
            </p:nvSpPr>
            <p:spPr>
              <a:xfrm>
                <a:off x="304066" y="193379"/>
                <a:ext cx="111946" cy="95823"/>
              </a:xfrm>
              <a:custGeom>
                <a:avLst/>
                <a:gdLst/>
                <a:ahLst/>
                <a:cxnLst/>
                <a:rect l="l" t="t" r="r" b="b"/>
                <a:pathLst>
                  <a:path w="4145" h="3548" extrusionOk="0">
                    <a:moveTo>
                      <a:pt x="2358" y="514"/>
                    </a:moveTo>
                    <a:cubicBezTo>
                      <a:pt x="3005" y="514"/>
                      <a:pt x="3627" y="1016"/>
                      <a:pt x="3627" y="1768"/>
                    </a:cubicBezTo>
                    <a:cubicBezTo>
                      <a:pt x="3627" y="2454"/>
                      <a:pt x="3063" y="3018"/>
                      <a:pt x="2362" y="3018"/>
                    </a:cubicBezTo>
                    <a:cubicBezTo>
                      <a:pt x="1250" y="3018"/>
                      <a:pt x="686" y="1662"/>
                      <a:pt x="1478" y="885"/>
                    </a:cubicBezTo>
                    <a:cubicBezTo>
                      <a:pt x="1734" y="628"/>
                      <a:pt x="2049" y="514"/>
                      <a:pt x="2358" y="514"/>
                    </a:cubicBezTo>
                    <a:close/>
                    <a:moveTo>
                      <a:pt x="2362" y="1"/>
                    </a:moveTo>
                    <a:cubicBezTo>
                      <a:pt x="793" y="1"/>
                      <a:pt x="0" y="1905"/>
                      <a:pt x="1113" y="3018"/>
                    </a:cubicBezTo>
                    <a:cubicBezTo>
                      <a:pt x="1474" y="3384"/>
                      <a:pt x="1920" y="3547"/>
                      <a:pt x="2358" y="3547"/>
                    </a:cubicBezTo>
                    <a:cubicBezTo>
                      <a:pt x="3269" y="3547"/>
                      <a:pt x="4145" y="2838"/>
                      <a:pt x="4145" y="1768"/>
                    </a:cubicBezTo>
                    <a:cubicBezTo>
                      <a:pt x="4145" y="793"/>
                      <a:pt x="3352" y="1"/>
                      <a:pt x="236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3" name="Google Shape;23803;p32"/>
              <p:cNvSpPr/>
              <p:nvPr/>
            </p:nvSpPr>
            <p:spPr>
              <a:xfrm>
                <a:off x="255911" y="230433"/>
                <a:ext cx="111946" cy="95931"/>
              </a:xfrm>
              <a:custGeom>
                <a:avLst/>
                <a:gdLst/>
                <a:ahLst/>
                <a:cxnLst/>
                <a:rect l="l" t="t" r="r" b="b"/>
                <a:pathLst>
                  <a:path w="4145" h="3552" extrusionOk="0">
                    <a:moveTo>
                      <a:pt x="2364" y="513"/>
                    </a:moveTo>
                    <a:cubicBezTo>
                      <a:pt x="3006" y="513"/>
                      <a:pt x="3627" y="1015"/>
                      <a:pt x="3627" y="1767"/>
                    </a:cubicBezTo>
                    <a:cubicBezTo>
                      <a:pt x="3627" y="2468"/>
                      <a:pt x="3063" y="3017"/>
                      <a:pt x="2378" y="3032"/>
                    </a:cubicBezTo>
                    <a:cubicBezTo>
                      <a:pt x="1265" y="3032"/>
                      <a:pt x="702" y="1676"/>
                      <a:pt x="1494" y="884"/>
                    </a:cubicBezTo>
                    <a:cubicBezTo>
                      <a:pt x="1745" y="628"/>
                      <a:pt x="2057" y="513"/>
                      <a:pt x="2364" y="513"/>
                    </a:cubicBezTo>
                    <a:close/>
                    <a:moveTo>
                      <a:pt x="2378" y="0"/>
                    </a:moveTo>
                    <a:cubicBezTo>
                      <a:pt x="793" y="0"/>
                      <a:pt x="1" y="1905"/>
                      <a:pt x="1128" y="3032"/>
                    </a:cubicBezTo>
                    <a:cubicBezTo>
                      <a:pt x="1487" y="3391"/>
                      <a:pt x="1928" y="3551"/>
                      <a:pt x="2360" y="3551"/>
                    </a:cubicBezTo>
                    <a:cubicBezTo>
                      <a:pt x="3270" y="3551"/>
                      <a:pt x="4145" y="2841"/>
                      <a:pt x="4145" y="1767"/>
                    </a:cubicBezTo>
                    <a:cubicBezTo>
                      <a:pt x="4145" y="792"/>
                      <a:pt x="3353" y="0"/>
                      <a:pt x="23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4" name="Google Shape;23804;p32"/>
              <p:cNvSpPr/>
              <p:nvPr/>
            </p:nvSpPr>
            <p:spPr>
              <a:xfrm>
                <a:off x="270333" y="371980"/>
                <a:ext cx="44454" cy="63198"/>
              </a:xfrm>
              <a:custGeom>
                <a:avLst/>
                <a:gdLst/>
                <a:ahLst/>
                <a:cxnLst/>
                <a:rect l="l" t="t" r="r" b="b"/>
                <a:pathLst>
                  <a:path w="1646" h="2340" extrusionOk="0">
                    <a:moveTo>
                      <a:pt x="1113" y="0"/>
                    </a:moveTo>
                    <a:cubicBezTo>
                      <a:pt x="921" y="0"/>
                      <a:pt x="738" y="116"/>
                      <a:pt x="655" y="305"/>
                    </a:cubicBezTo>
                    <a:lnTo>
                      <a:pt x="107" y="1676"/>
                    </a:lnTo>
                    <a:cubicBezTo>
                      <a:pt x="0" y="1920"/>
                      <a:pt x="122" y="2194"/>
                      <a:pt x="381" y="2301"/>
                    </a:cubicBezTo>
                    <a:cubicBezTo>
                      <a:pt x="441" y="2327"/>
                      <a:pt x="504" y="2340"/>
                      <a:pt x="565" y="2340"/>
                    </a:cubicBezTo>
                    <a:cubicBezTo>
                      <a:pt x="750" y="2340"/>
                      <a:pt x="925" y="2225"/>
                      <a:pt x="1006" y="2042"/>
                    </a:cubicBezTo>
                    <a:lnTo>
                      <a:pt x="1554" y="671"/>
                    </a:lnTo>
                    <a:cubicBezTo>
                      <a:pt x="1645" y="412"/>
                      <a:pt x="1524" y="137"/>
                      <a:pt x="1280" y="31"/>
                    </a:cubicBezTo>
                    <a:cubicBezTo>
                      <a:pt x="1225" y="10"/>
                      <a:pt x="1169" y="0"/>
                      <a:pt x="11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5" name="Google Shape;23805;p32"/>
              <p:cNvSpPr/>
              <p:nvPr/>
            </p:nvSpPr>
            <p:spPr>
              <a:xfrm>
                <a:off x="24808" y="443766"/>
                <a:ext cx="364871" cy="311315"/>
              </a:xfrm>
              <a:custGeom>
                <a:avLst/>
                <a:gdLst/>
                <a:ahLst/>
                <a:cxnLst/>
                <a:rect l="l" t="t" r="r" b="b"/>
                <a:pathLst>
                  <a:path w="13510" h="11527" extrusionOk="0">
                    <a:moveTo>
                      <a:pt x="6996" y="1690"/>
                    </a:moveTo>
                    <a:cubicBezTo>
                      <a:pt x="9693" y="1690"/>
                      <a:pt x="11889" y="4480"/>
                      <a:pt x="10752" y="7291"/>
                    </a:cubicBezTo>
                    <a:cubicBezTo>
                      <a:pt x="10116" y="8874"/>
                      <a:pt x="8605" y="9835"/>
                      <a:pt x="7001" y="9835"/>
                    </a:cubicBezTo>
                    <a:cubicBezTo>
                      <a:pt x="6490" y="9835"/>
                      <a:pt x="5969" y="9737"/>
                      <a:pt x="5465" y="9531"/>
                    </a:cubicBezTo>
                    <a:cubicBezTo>
                      <a:pt x="2113" y="8175"/>
                      <a:pt x="2067" y="3437"/>
                      <a:pt x="5404" y="2020"/>
                    </a:cubicBezTo>
                    <a:cubicBezTo>
                      <a:pt x="5940" y="1794"/>
                      <a:pt x="6477" y="1690"/>
                      <a:pt x="6996" y="1690"/>
                    </a:cubicBezTo>
                    <a:close/>
                    <a:moveTo>
                      <a:pt x="6950" y="0"/>
                    </a:moveTo>
                    <a:cubicBezTo>
                      <a:pt x="3086" y="0"/>
                      <a:pt x="1" y="4033"/>
                      <a:pt x="1686" y="8023"/>
                    </a:cubicBezTo>
                    <a:cubicBezTo>
                      <a:pt x="2596" y="10144"/>
                      <a:pt x="4695" y="11527"/>
                      <a:pt x="6996" y="11527"/>
                    </a:cubicBezTo>
                    <a:cubicBezTo>
                      <a:pt x="7009" y="11527"/>
                      <a:pt x="7022" y="11527"/>
                      <a:pt x="7034" y="11527"/>
                    </a:cubicBezTo>
                    <a:cubicBezTo>
                      <a:pt x="9365" y="11496"/>
                      <a:pt x="11453" y="10079"/>
                      <a:pt x="12321" y="7916"/>
                    </a:cubicBezTo>
                    <a:cubicBezTo>
                      <a:pt x="13509" y="4975"/>
                      <a:pt x="12092" y="1624"/>
                      <a:pt x="9137" y="435"/>
                    </a:cubicBezTo>
                    <a:cubicBezTo>
                      <a:pt x="8398" y="137"/>
                      <a:pt x="7661" y="0"/>
                      <a:pt x="69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6" name="Google Shape;23806;p32"/>
              <p:cNvSpPr/>
              <p:nvPr/>
            </p:nvSpPr>
            <p:spPr>
              <a:xfrm>
                <a:off x="178157" y="399149"/>
                <a:ext cx="185596" cy="109056"/>
              </a:xfrm>
              <a:custGeom>
                <a:avLst/>
                <a:gdLst/>
                <a:ahLst/>
                <a:cxnLst/>
                <a:rect l="l" t="t" r="r" b="b"/>
                <a:pathLst>
                  <a:path w="6872" h="4038" extrusionOk="0">
                    <a:moveTo>
                      <a:pt x="1546" y="1"/>
                    </a:moveTo>
                    <a:cubicBezTo>
                      <a:pt x="783" y="1"/>
                      <a:pt x="427" y="396"/>
                      <a:pt x="427" y="396"/>
                    </a:cubicBezTo>
                    <a:lnTo>
                      <a:pt x="0" y="1447"/>
                    </a:lnTo>
                    <a:cubicBezTo>
                      <a:pt x="479" y="1320"/>
                      <a:pt x="970" y="1258"/>
                      <a:pt x="1459" y="1258"/>
                    </a:cubicBezTo>
                    <a:cubicBezTo>
                      <a:pt x="2200" y="1258"/>
                      <a:pt x="2938" y="1400"/>
                      <a:pt x="3626" y="1676"/>
                    </a:cubicBezTo>
                    <a:cubicBezTo>
                      <a:pt x="4784" y="2148"/>
                      <a:pt x="5744" y="2971"/>
                      <a:pt x="6399" y="4037"/>
                    </a:cubicBezTo>
                    <a:lnTo>
                      <a:pt x="6826" y="2971"/>
                    </a:lnTo>
                    <a:cubicBezTo>
                      <a:pt x="6826" y="2971"/>
                      <a:pt x="6872" y="1935"/>
                      <a:pt x="5318" y="1310"/>
                    </a:cubicBezTo>
                    <a:cubicBezTo>
                      <a:pt x="4954" y="444"/>
                      <a:pt x="4410" y="6"/>
                      <a:pt x="3686" y="6"/>
                    </a:cubicBezTo>
                    <a:cubicBezTo>
                      <a:pt x="3379" y="6"/>
                      <a:pt x="3039" y="85"/>
                      <a:pt x="2666" y="244"/>
                    </a:cubicBezTo>
                    <a:cubicBezTo>
                      <a:pt x="2225" y="64"/>
                      <a:pt x="1853" y="1"/>
                      <a:pt x="154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7" name="Google Shape;23807;p32"/>
              <p:cNvSpPr/>
              <p:nvPr/>
            </p:nvSpPr>
            <p:spPr>
              <a:xfrm>
                <a:off x="406100" y="237185"/>
                <a:ext cx="66276" cy="41213"/>
              </a:xfrm>
              <a:custGeom>
                <a:avLst/>
                <a:gdLst/>
                <a:ahLst/>
                <a:cxnLst/>
                <a:rect l="l" t="t" r="r" b="b"/>
                <a:pathLst>
                  <a:path w="2454" h="1526" extrusionOk="0">
                    <a:moveTo>
                      <a:pt x="540" y="1"/>
                    </a:moveTo>
                    <a:cubicBezTo>
                      <a:pt x="348" y="1"/>
                      <a:pt x="173" y="115"/>
                      <a:pt x="92" y="299"/>
                    </a:cubicBezTo>
                    <a:cubicBezTo>
                      <a:pt x="1" y="558"/>
                      <a:pt x="123" y="832"/>
                      <a:pt x="367" y="938"/>
                    </a:cubicBezTo>
                    <a:lnTo>
                      <a:pt x="1723" y="1487"/>
                    </a:lnTo>
                    <a:cubicBezTo>
                      <a:pt x="1782" y="1513"/>
                      <a:pt x="1845" y="1526"/>
                      <a:pt x="1907" y="1526"/>
                    </a:cubicBezTo>
                    <a:cubicBezTo>
                      <a:pt x="2097" y="1526"/>
                      <a:pt x="2282" y="1408"/>
                      <a:pt x="2362" y="1213"/>
                    </a:cubicBezTo>
                    <a:cubicBezTo>
                      <a:pt x="2454" y="969"/>
                      <a:pt x="2332" y="695"/>
                      <a:pt x="2088" y="588"/>
                    </a:cubicBezTo>
                    <a:lnTo>
                      <a:pt x="732" y="40"/>
                    </a:lnTo>
                    <a:cubicBezTo>
                      <a:pt x="668" y="13"/>
                      <a:pt x="603" y="1"/>
                      <a:pt x="5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8" name="Google Shape;23808;p32"/>
              <p:cNvSpPr/>
              <p:nvPr/>
            </p:nvSpPr>
            <p:spPr>
              <a:xfrm>
                <a:off x="447854" y="181631"/>
                <a:ext cx="343427" cy="311315"/>
              </a:xfrm>
              <a:custGeom>
                <a:avLst/>
                <a:gdLst/>
                <a:ahLst/>
                <a:cxnLst/>
                <a:rect l="l" t="t" r="r" b="b"/>
                <a:pathLst>
                  <a:path w="12716" h="11527" extrusionOk="0">
                    <a:moveTo>
                      <a:pt x="6919" y="1682"/>
                    </a:moveTo>
                    <a:cubicBezTo>
                      <a:pt x="7421" y="1682"/>
                      <a:pt x="7943" y="1779"/>
                      <a:pt x="8465" y="1990"/>
                    </a:cubicBezTo>
                    <a:cubicBezTo>
                      <a:pt x="10552" y="2828"/>
                      <a:pt x="11558" y="5189"/>
                      <a:pt x="10720" y="7277"/>
                    </a:cubicBezTo>
                    <a:cubicBezTo>
                      <a:pt x="10036" y="8966"/>
                      <a:pt x="8490" y="9816"/>
                      <a:pt x="6945" y="9816"/>
                    </a:cubicBezTo>
                    <a:cubicBezTo>
                      <a:pt x="5424" y="9816"/>
                      <a:pt x="3904" y="8993"/>
                      <a:pt x="3208" y="7338"/>
                    </a:cubicBezTo>
                    <a:cubicBezTo>
                      <a:pt x="2012" y="4521"/>
                      <a:pt x="4193" y="1682"/>
                      <a:pt x="6919" y="1682"/>
                    </a:cubicBezTo>
                    <a:close/>
                    <a:moveTo>
                      <a:pt x="6945" y="0"/>
                    </a:moveTo>
                    <a:cubicBezTo>
                      <a:pt x="4666" y="0"/>
                      <a:pt x="2512" y="1358"/>
                      <a:pt x="1609" y="3605"/>
                    </a:cubicBezTo>
                    <a:cubicBezTo>
                      <a:pt x="0" y="7587"/>
                      <a:pt x="3097" y="11527"/>
                      <a:pt x="6921" y="11527"/>
                    </a:cubicBezTo>
                    <a:cubicBezTo>
                      <a:pt x="7662" y="11527"/>
                      <a:pt x="8430" y="11379"/>
                      <a:pt x="9196" y="11055"/>
                    </a:cubicBezTo>
                    <a:cubicBezTo>
                      <a:pt x="11329" y="10141"/>
                      <a:pt x="12716" y="8023"/>
                      <a:pt x="12700" y="5707"/>
                    </a:cubicBezTo>
                    <a:cubicBezTo>
                      <a:pt x="12670" y="3376"/>
                      <a:pt x="11253" y="1289"/>
                      <a:pt x="9105" y="421"/>
                    </a:cubicBezTo>
                    <a:cubicBezTo>
                      <a:pt x="8396" y="136"/>
                      <a:pt x="7664" y="0"/>
                      <a:pt x="69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9" name="Google Shape;23809;p32"/>
              <p:cNvSpPr/>
              <p:nvPr/>
            </p:nvSpPr>
            <p:spPr>
              <a:xfrm>
                <a:off x="424627" y="188032"/>
                <a:ext cx="119346" cy="184380"/>
              </a:xfrm>
              <a:custGeom>
                <a:avLst/>
                <a:gdLst/>
                <a:ahLst/>
                <a:cxnLst/>
                <a:rect l="l" t="t" r="r" b="b"/>
                <a:pathLst>
                  <a:path w="4419" h="6827" extrusionOk="0">
                    <a:moveTo>
                      <a:pt x="3343" y="1"/>
                    </a:moveTo>
                    <a:cubicBezTo>
                      <a:pt x="3239" y="1"/>
                      <a:pt x="2282" y="41"/>
                      <a:pt x="1692" y="1509"/>
                    </a:cubicBezTo>
                    <a:cubicBezTo>
                      <a:pt x="458" y="2027"/>
                      <a:pt x="92" y="2926"/>
                      <a:pt x="625" y="4160"/>
                    </a:cubicBezTo>
                    <a:cubicBezTo>
                      <a:pt x="0" y="5699"/>
                      <a:pt x="778" y="6385"/>
                      <a:pt x="778" y="6385"/>
                    </a:cubicBezTo>
                    <a:lnTo>
                      <a:pt x="1829" y="6826"/>
                    </a:lnTo>
                    <a:cubicBezTo>
                      <a:pt x="1509" y="5623"/>
                      <a:pt x="1600" y="4343"/>
                      <a:pt x="2057" y="3200"/>
                    </a:cubicBezTo>
                    <a:cubicBezTo>
                      <a:pt x="2530" y="2042"/>
                      <a:pt x="3352" y="1067"/>
                      <a:pt x="4419" y="427"/>
                    </a:cubicBezTo>
                    <a:lnTo>
                      <a:pt x="3352" y="1"/>
                    </a:lnTo>
                    <a:cubicBezTo>
                      <a:pt x="3352" y="1"/>
                      <a:pt x="3349" y="1"/>
                      <a:pt x="33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0" name="Google Shape;23810;p32"/>
              <p:cNvSpPr/>
              <p:nvPr/>
            </p:nvSpPr>
            <p:spPr>
              <a:xfrm>
                <a:off x="856693" y="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1" name="Google Shape;23811;p32"/>
              <p:cNvSpPr/>
              <p:nvPr/>
            </p:nvSpPr>
            <p:spPr>
              <a:xfrm>
                <a:off x="1713398" y="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2" name="Google Shape;23812;p32"/>
              <p:cNvSpPr/>
              <p:nvPr/>
            </p:nvSpPr>
            <p:spPr>
              <a:xfrm>
                <a:off x="1713398" y="856710"/>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3" name="Google Shape;23813;p32"/>
              <p:cNvSpPr/>
              <p:nvPr/>
            </p:nvSpPr>
            <p:spPr>
              <a:xfrm>
                <a:off x="856693"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4" name="Google Shape;23814;p32"/>
              <p:cNvSpPr/>
              <p:nvPr/>
            </p:nvSpPr>
            <p:spPr>
              <a:xfrm>
                <a:off x="-12" y="856710"/>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5" name="Google Shape;23815;p32"/>
              <p:cNvSpPr/>
              <p:nvPr/>
            </p:nvSpPr>
            <p:spPr>
              <a:xfrm>
                <a:off x="1713398" y="1713415"/>
                <a:ext cx="858379" cy="858379"/>
              </a:xfrm>
              <a:custGeom>
                <a:avLst/>
                <a:gdLst/>
                <a:ahLst/>
                <a:cxnLst/>
                <a:rect l="l" t="t" r="r" b="b"/>
                <a:pathLst>
                  <a:path w="31783" h="31783" extrusionOk="0">
                    <a:moveTo>
                      <a:pt x="0" y="0"/>
                    </a:moveTo>
                    <a:lnTo>
                      <a:pt x="0" y="31782"/>
                    </a:lnTo>
                    <a:lnTo>
                      <a:pt x="31783" y="31782"/>
                    </a:lnTo>
                    <a:lnTo>
                      <a:pt x="31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6" name="Google Shape;23816;p32"/>
              <p:cNvSpPr/>
              <p:nvPr/>
            </p:nvSpPr>
            <p:spPr>
              <a:xfrm>
                <a:off x="856693"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7" name="Google Shape;23817;p32"/>
              <p:cNvSpPr/>
              <p:nvPr/>
            </p:nvSpPr>
            <p:spPr>
              <a:xfrm>
                <a:off x="-12" y="1713415"/>
                <a:ext cx="858379" cy="858379"/>
              </a:xfrm>
              <a:custGeom>
                <a:avLst/>
                <a:gdLst/>
                <a:ahLst/>
                <a:cxnLst/>
                <a:rect l="l" t="t" r="r" b="b"/>
                <a:pathLst>
                  <a:path w="31783" h="31783" extrusionOk="0">
                    <a:moveTo>
                      <a:pt x="0" y="0"/>
                    </a:moveTo>
                    <a:lnTo>
                      <a:pt x="0" y="31782"/>
                    </a:lnTo>
                    <a:lnTo>
                      <a:pt x="31782" y="31782"/>
                    </a:lnTo>
                    <a:lnTo>
                      <a:pt x="3178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8" name="Google Shape;23818;p32"/>
              <p:cNvSpPr/>
              <p:nvPr/>
            </p:nvSpPr>
            <p:spPr>
              <a:xfrm>
                <a:off x="1095764" y="669899"/>
                <a:ext cx="380239" cy="62981"/>
              </a:xfrm>
              <a:custGeom>
                <a:avLst/>
                <a:gdLst/>
                <a:ahLst/>
                <a:cxnLst/>
                <a:rect l="l" t="t" r="r" b="b"/>
                <a:pathLst>
                  <a:path w="14079" h="2332" extrusionOk="0">
                    <a:moveTo>
                      <a:pt x="0" y="0"/>
                    </a:moveTo>
                    <a:lnTo>
                      <a:pt x="0" y="2331"/>
                    </a:lnTo>
                    <a:lnTo>
                      <a:pt x="14078" y="2331"/>
                    </a:lnTo>
                    <a:lnTo>
                      <a:pt x="140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9" name="Google Shape;23819;p32"/>
              <p:cNvSpPr/>
              <p:nvPr/>
            </p:nvSpPr>
            <p:spPr>
              <a:xfrm>
                <a:off x="1074374" y="741901"/>
                <a:ext cx="423018" cy="18959"/>
              </a:xfrm>
              <a:custGeom>
                <a:avLst/>
                <a:gdLst/>
                <a:ahLst/>
                <a:cxnLst/>
                <a:rect l="l" t="t" r="r" b="b"/>
                <a:pathLst>
                  <a:path w="15663" h="702" extrusionOk="0">
                    <a:moveTo>
                      <a:pt x="0" y="0"/>
                    </a:moveTo>
                    <a:lnTo>
                      <a:pt x="0" y="701"/>
                    </a:lnTo>
                    <a:lnTo>
                      <a:pt x="15663" y="701"/>
                    </a:lnTo>
                    <a:lnTo>
                      <a:pt x="156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0" name="Google Shape;23820;p32"/>
              <p:cNvSpPr/>
              <p:nvPr/>
            </p:nvSpPr>
            <p:spPr>
              <a:xfrm>
                <a:off x="1142676" y="617640"/>
                <a:ext cx="286415" cy="43644"/>
              </a:xfrm>
              <a:custGeom>
                <a:avLst/>
                <a:gdLst/>
                <a:ahLst/>
                <a:cxnLst/>
                <a:rect l="l" t="t" r="r" b="b"/>
                <a:pathLst>
                  <a:path w="10605" h="1616" extrusionOk="0">
                    <a:moveTo>
                      <a:pt x="1615" y="0"/>
                    </a:moveTo>
                    <a:cubicBezTo>
                      <a:pt x="716" y="0"/>
                      <a:pt x="0" y="731"/>
                      <a:pt x="0" y="1615"/>
                    </a:cubicBezTo>
                    <a:lnTo>
                      <a:pt x="10604" y="1615"/>
                    </a:lnTo>
                    <a:cubicBezTo>
                      <a:pt x="10604" y="731"/>
                      <a:pt x="9888" y="0"/>
                      <a:pt x="89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1" name="Google Shape;23821;p32"/>
              <p:cNvSpPr/>
              <p:nvPr/>
            </p:nvSpPr>
            <p:spPr>
              <a:xfrm>
                <a:off x="1263237" y="412707"/>
                <a:ext cx="45292" cy="221407"/>
              </a:xfrm>
              <a:custGeom>
                <a:avLst/>
                <a:gdLst/>
                <a:ahLst/>
                <a:cxnLst/>
                <a:rect l="l" t="t" r="r" b="b"/>
                <a:pathLst>
                  <a:path w="1677" h="8198" extrusionOk="0">
                    <a:moveTo>
                      <a:pt x="0" y="1"/>
                    </a:moveTo>
                    <a:lnTo>
                      <a:pt x="0" y="8197"/>
                    </a:lnTo>
                    <a:lnTo>
                      <a:pt x="1676" y="8197"/>
                    </a:lnTo>
                    <a:lnTo>
                      <a:pt x="16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2" name="Google Shape;23822;p32"/>
              <p:cNvSpPr/>
              <p:nvPr/>
            </p:nvSpPr>
            <p:spPr>
              <a:xfrm>
                <a:off x="1263237" y="337005"/>
                <a:ext cx="45292" cy="27170"/>
              </a:xfrm>
              <a:custGeom>
                <a:avLst/>
                <a:gdLst/>
                <a:ahLst/>
                <a:cxnLst/>
                <a:rect l="l" t="t" r="r" b="b"/>
                <a:pathLst>
                  <a:path w="1677" h="1006" extrusionOk="0">
                    <a:moveTo>
                      <a:pt x="0" y="0"/>
                    </a:moveTo>
                    <a:lnTo>
                      <a:pt x="0" y="1006"/>
                    </a:lnTo>
                    <a:lnTo>
                      <a:pt x="1676" y="1006"/>
                    </a:lnTo>
                    <a:lnTo>
                      <a:pt x="16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3" name="Google Shape;23823;p32"/>
              <p:cNvSpPr/>
              <p:nvPr/>
            </p:nvSpPr>
            <p:spPr>
              <a:xfrm>
                <a:off x="1253757" y="376085"/>
                <a:ext cx="64224" cy="27197"/>
              </a:xfrm>
              <a:custGeom>
                <a:avLst/>
                <a:gdLst/>
                <a:ahLst/>
                <a:cxnLst/>
                <a:rect l="l" t="t" r="r" b="b"/>
                <a:pathLst>
                  <a:path w="2378" h="1007" extrusionOk="0">
                    <a:moveTo>
                      <a:pt x="504" y="1"/>
                    </a:moveTo>
                    <a:cubicBezTo>
                      <a:pt x="229" y="1"/>
                      <a:pt x="1" y="214"/>
                      <a:pt x="1" y="503"/>
                    </a:cubicBezTo>
                    <a:cubicBezTo>
                      <a:pt x="1" y="778"/>
                      <a:pt x="229" y="1006"/>
                      <a:pt x="504" y="1006"/>
                    </a:cubicBezTo>
                    <a:lnTo>
                      <a:pt x="1875" y="1006"/>
                    </a:lnTo>
                    <a:cubicBezTo>
                      <a:pt x="2149" y="1006"/>
                      <a:pt x="2378" y="778"/>
                      <a:pt x="2378" y="503"/>
                    </a:cubicBezTo>
                    <a:cubicBezTo>
                      <a:pt x="2378" y="214"/>
                      <a:pt x="2149" y="1"/>
                      <a:pt x="18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4" name="Google Shape;23824;p32"/>
              <p:cNvSpPr/>
              <p:nvPr/>
            </p:nvSpPr>
            <p:spPr>
              <a:xfrm>
                <a:off x="1025382" y="260061"/>
                <a:ext cx="28439" cy="24442"/>
              </a:xfrm>
              <a:custGeom>
                <a:avLst/>
                <a:gdLst/>
                <a:ahLst/>
                <a:cxnLst/>
                <a:rect l="l" t="t" r="r" b="b"/>
                <a:pathLst>
                  <a:path w="1053" h="905" extrusionOk="0">
                    <a:moveTo>
                      <a:pt x="595" y="0"/>
                    </a:moveTo>
                    <a:cubicBezTo>
                      <a:pt x="199" y="0"/>
                      <a:pt x="1" y="488"/>
                      <a:pt x="275" y="777"/>
                    </a:cubicBezTo>
                    <a:cubicBezTo>
                      <a:pt x="368" y="865"/>
                      <a:pt x="481" y="904"/>
                      <a:pt x="592" y="904"/>
                    </a:cubicBezTo>
                    <a:cubicBezTo>
                      <a:pt x="827" y="904"/>
                      <a:pt x="1052" y="726"/>
                      <a:pt x="1052" y="457"/>
                    </a:cubicBezTo>
                    <a:cubicBezTo>
                      <a:pt x="1052" y="198"/>
                      <a:pt x="854"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5" name="Google Shape;23825;p32"/>
              <p:cNvSpPr/>
              <p:nvPr/>
            </p:nvSpPr>
            <p:spPr>
              <a:xfrm>
                <a:off x="965317" y="265408"/>
                <a:ext cx="152700" cy="187243"/>
              </a:xfrm>
              <a:custGeom>
                <a:avLst/>
                <a:gdLst/>
                <a:ahLst/>
                <a:cxnLst/>
                <a:rect l="l" t="t" r="r" b="b"/>
                <a:pathLst>
                  <a:path w="5654" h="6933" extrusionOk="0">
                    <a:moveTo>
                      <a:pt x="2819" y="503"/>
                    </a:moveTo>
                    <a:lnTo>
                      <a:pt x="5364" y="6750"/>
                    </a:lnTo>
                    <a:lnTo>
                      <a:pt x="290" y="6750"/>
                    </a:lnTo>
                    <a:lnTo>
                      <a:pt x="2819" y="503"/>
                    </a:lnTo>
                    <a:close/>
                    <a:moveTo>
                      <a:pt x="2819" y="0"/>
                    </a:moveTo>
                    <a:lnTo>
                      <a:pt x="1" y="6932"/>
                    </a:lnTo>
                    <a:lnTo>
                      <a:pt x="5653"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6" name="Google Shape;23826;p32"/>
              <p:cNvSpPr/>
              <p:nvPr/>
            </p:nvSpPr>
            <p:spPr>
              <a:xfrm>
                <a:off x="955028" y="443982"/>
                <a:ext cx="172848" cy="74514"/>
              </a:xfrm>
              <a:custGeom>
                <a:avLst/>
                <a:gdLst/>
                <a:ahLst/>
                <a:cxnLst/>
                <a:rect l="l" t="t" r="r" b="b"/>
                <a:pathLst>
                  <a:path w="6400" h="2759" extrusionOk="0">
                    <a:moveTo>
                      <a:pt x="1" y="1"/>
                    </a:moveTo>
                    <a:cubicBezTo>
                      <a:pt x="1" y="1"/>
                      <a:pt x="442" y="2758"/>
                      <a:pt x="3200" y="2758"/>
                    </a:cubicBezTo>
                    <a:cubicBezTo>
                      <a:pt x="5973"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7" name="Google Shape;23827;p32"/>
              <p:cNvSpPr/>
              <p:nvPr/>
            </p:nvSpPr>
            <p:spPr>
              <a:xfrm>
                <a:off x="1033214" y="233296"/>
                <a:ext cx="505337" cy="95904"/>
              </a:xfrm>
              <a:custGeom>
                <a:avLst/>
                <a:gdLst/>
                <a:ahLst/>
                <a:cxnLst/>
                <a:rect l="l" t="t" r="r" b="b"/>
                <a:pathLst>
                  <a:path w="18711" h="3551" extrusionOk="0">
                    <a:moveTo>
                      <a:pt x="6857" y="1"/>
                    </a:moveTo>
                    <a:cubicBezTo>
                      <a:pt x="4715" y="1"/>
                      <a:pt x="2458" y="1813"/>
                      <a:pt x="511" y="1813"/>
                    </a:cubicBezTo>
                    <a:cubicBezTo>
                      <a:pt x="338" y="1813"/>
                      <a:pt x="168" y="1799"/>
                      <a:pt x="0" y="1768"/>
                    </a:cubicBezTo>
                    <a:lnTo>
                      <a:pt x="0" y="1768"/>
                    </a:lnTo>
                    <a:cubicBezTo>
                      <a:pt x="484" y="2290"/>
                      <a:pt x="1340" y="2545"/>
                      <a:pt x="2431" y="2545"/>
                    </a:cubicBezTo>
                    <a:cubicBezTo>
                      <a:pt x="3538" y="2545"/>
                      <a:pt x="4888" y="2282"/>
                      <a:pt x="6339" y="1768"/>
                    </a:cubicBezTo>
                    <a:cubicBezTo>
                      <a:pt x="6618" y="1669"/>
                      <a:pt x="6862" y="1626"/>
                      <a:pt x="7075" y="1626"/>
                    </a:cubicBezTo>
                    <a:cubicBezTo>
                      <a:pt x="8498" y="1626"/>
                      <a:pt x="8533" y="3551"/>
                      <a:pt x="8533" y="3551"/>
                    </a:cubicBezTo>
                    <a:lnTo>
                      <a:pt x="10193" y="3551"/>
                    </a:lnTo>
                    <a:cubicBezTo>
                      <a:pt x="10193" y="3551"/>
                      <a:pt x="10216" y="1630"/>
                      <a:pt x="11654" y="1630"/>
                    </a:cubicBezTo>
                    <a:cubicBezTo>
                      <a:pt x="11866" y="1630"/>
                      <a:pt x="12109" y="1672"/>
                      <a:pt x="12387" y="1768"/>
                    </a:cubicBezTo>
                    <a:cubicBezTo>
                      <a:pt x="13838" y="2282"/>
                      <a:pt x="15184" y="2545"/>
                      <a:pt x="16287" y="2545"/>
                    </a:cubicBezTo>
                    <a:cubicBezTo>
                      <a:pt x="17374" y="2545"/>
                      <a:pt x="18226" y="2290"/>
                      <a:pt x="18710" y="1768"/>
                    </a:cubicBezTo>
                    <a:lnTo>
                      <a:pt x="18710" y="1768"/>
                    </a:lnTo>
                    <a:cubicBezTo>
                      <a:pt x="18543" y="1799"/>
                      <a:pt x="18372" y="1813"/>
                      <a:pt x="18200" y="1813"/>
                    </a:cubicBezTo>
                    <a:cubicBezTo>
                      <a:pt x="16252" y="1813"/>
                      <a:pt x="13995" y="1"/>
                      <a:pt x="11854" y="1"/>
                    </a:cubicBezTo>
                    <a:cubicBezTo>
                      <a:pt x="9873" y="1"/>
                      <a:pt x="9355" y="1494"/>
                      <a:pt x="9355" y="1494"/>
                    </a:cubicBezTo>
                    <a:cubicBezTo>
                      <a:pt x="9355" y="1494"/>
                      <a:pt x="8837" y="1"/>
                      <a:pt x="68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8" name="Google Shape;23828;p32"/>
              <p:cNvSpPr/>
              <p:nvPr/>
            </p:nvSpPr>
            <p:spPr>
              <a:xfrm>
                <a:off x="1517945" y="260061"/>
                <a:ext cx="28412" cy="24442"/>
              </a:xfrm>
              <a:custGeom>
                <a:avLst/>
                <a:gdLst/>
                <a:ahLst/>
                <a:cxnLst/>
                <a:rect l="l" t="t" r="r" b="b"/>
                <a:pathLst>
                  <a:path w="1052" h="905" extrusionOk="0">
                    <a:moveTo>
                      <a:pt x="457" y="0"/>
                    </a:moveTo>
                    <a:cubicBezTo>
                      <a:pt x="198" y="0"/>
                      <a:pt x="0" y="198"/>
                      <a:pt x="0" y="457"/>
                    </a:cubicBezTo>
                    <a:cubicBezTo>
                      <a:pt x="0" y="726"/>
                      <a:pt x="226" y="904"/>
                      <a:pt x="461" y="904"/>
                    </a:cubicBezTo>
                    <a:cubicBezTo>
                      <a:pt x="572" y="904"/>
                      <a:pt x="685" y="865"/>
                      <a:pt x="777" y="777"/>
                    </a:cubicBezTo>
                    <a:cubicBezTo>
                      <a:pt x="1052" y="488"/>
                      <a:pt x="854" y="0"/>
                      <a:pt x="4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9" name="Google Shape;23829;p32"/>
              <p:cNvSpPr/>
              <p:nvPr/>
            </p:nvSpPr>
            <p:spPr>
              <a:xfrm>
                <a:off x="1454153" y="265408"/>
                <a:ext cx="152295" cy="187243"/>
              </a:xfrm>
              <a:custGeom>
                <a:avLst/>
                <a:gdLst/>
                <a:ahLst/>
                <a:cxnLst/>
                <a:rect l="l" t="t" r="r" b="b"/>
                <a:pathLst>
                  <a:path w="5639" h="6933" extrusionOk="0">
                    <a:moveTo>
                      <a:pt x="2819" y="503"/>
                    </a:moveTo>
                    <a:lnTo>
                      <a:pt x="5349" y="6750"/>
                    </a:lnTo>
                    <a:lnTo>
                      <a:pt x="275" y="6750"/>
                    </a:lnTo>
                    <a:lnTo>
                      <a:pt x="2819" y="503"/>
                    </a:lnTo>
                    <a:close/>
                    <a:moveTo>
                      <a:pt x="2819" y="0"/>
                    </a:moveTo>
                    <a:lnTo>
                      <a:pt x="1" y="6932"/>
                    </a:lnTo>
                    <a:lnTo>
                      <a:pt x="5638" y="6932"/>
                    </a:lnTo>
                    <a:lnTo>
                      <a:pt x="28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0" name="Google Shape;23830;p32"/>
              <p:cNvSpPr/>
              <p:nvPr/>
            </p:nvSpPr>
            <p:spPr>
              <a:xfrm>
                <a:off x="1443863" y="443982"/>
                <a:ext cx="172848" cy="74514"/>
              </a:xfrm>
              <a:custGeom>
                <a:avLst/>
                <a:gdLst/>
                <a:ahLst/>
                <a:cxnLst/>
                <a:rect l="l" t="t" r="r" b="b"/>
                <a:pathLst>
                  <a:path w="6400" h="2759" extrusionOk="0">
                    <a:moveTo>
                      <a:pt x="1" y="1"/>
                    </a:moveTo>
                    <a:cubicBezTo>
                      <a:pt x="1" y="1"/>
                      <a:pt x="428" y="2758"/>
                      <a:pt x="3200" y="2758"/>
                    </a:cubicBezTo>
                    <a:cubicBezTo>
                      <a:pt x="5958" y="2758"/>
                      <a:pt x="6400" y="1"/>
                      <a:pt x="6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1" name="Google Shape;23831;p32"/>
              <p:cNvSpPr/>
              <p:nvPr/>
            </p:nvSpPr>
            <p:spPr>
              <a:xfrm>
                <a:off x="1275580" y="241128"/>
                <a:ext cx="20607" cy="55987"/>
              </a:xfrm>
              <a:custGeom>
                <a:avLst/>
                <a:gdLst/>
                <a:ahLst/>
                <a:cxnLst/>
                <a:rect l="l" t="t" r="r" b="b"/>
                <a:pathLst>
                  <a:path w="763" h="2073" extrusionOk="0">
                    <a:moveTo>
                      <a:pt x="0" y="0"/>
                    </a:moveTo>
                    <a:lnTo>
                      <a:pt x="0" y="2072"/>
                    </a:lnTo>
                    <a:lnTo>
                      <a:pt x="762" y="2072"/>
                    </a:lnTo>
                    <a:lnTo>
                      <a:pt x="76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2" name="Google Shape;23832;p32"/>
              <p:cNvSpPr/>
              <p:nvPr/>
            </p:nvSpPr>
            <p:spPr>
              <a:xfrm>
                <a:off x="1249247" y="173231"/>
                <a:ext cx="68734" cy="62144"/>
              </a:xfrm>
              <a:custGeom>
                <a:avLst/>
                <a:gdLst/>
                <a:ahLst/>
                <a:cxnLst/>
                <a:rect l="l" t="t" r="r" b="b"/>
                <a:pathLst>
                  <a:path w="2545" h="2301" extrusionOk="0">
                    <a:moveTo>
                      <a:pt x="0" y="0"/>
                    </a:moveTo>
                    <a:lnTo>
                      <a:pt x="975" y="2301"/>
                    </a:lnTo>
                    <a:lnTo>
                      <a:pt x="1737" y="2301"/>
                    </a:lnTo>
                    <a:lnTo>
                      <a:pt x="254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3" name="Google Shape;23833;p32"/>
              <p:cNvSpPr/>
              <p:nvPr/>
            </p:nvSpPr>
            <p:spPr>
              <a:xfrm>
                <a:off x="1249247" y="137014"/>
                <a:ext cx="68734" cy="55987"/>
              </a:xfrm>
              <a:custGeom>
                <a:avLst/>
                <a:gdLst/>
                <a:ahLst/>
                <a:cxnLst/>
                <a:rect l="l" t="t" r="r" b="b"/>
                <a:pathLst>
                  <a:path w="2545" h="2073" extrusionOk="0">
                    <a:moveTo>
                      <a:pt x="1280" y="1"/>
                    </a:moveTo>
                    <a:cubicBezTo>
                      <a:pt x="92" y="1"/>
                      <a:pt x="0" y="1341"/>
                      <a:pt x="0" y="1341"/>
                    </a:cubicBezTo>
                    <a:lnTo>
                      <a:pt x="1402" y="2073"/>
                    </a:lnTo>
                    <a:lnTo>
                      <a:pt x="2545" y="1341"/>
                    </a:lnTo>
                    <a:cubicBezTo>
                      <a:pt x="2545" y="1341"/>
                      <a:pt x="2453" y="1"/>
                      <a:pt x="12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4" name="Google Shape;23834;p32"/>
              <p:cNvSpPr/>
              <p:nvPr/>
            </p:nvSpPr>
            <p:spPr>
              <a:xfrm>
                <a:off x="1906394" y="130425"/>
                <a:ext cx="69544" cy="542770"/>
              </a:xfrm>
              <a:custGeom>
                <a:avLst/>
                <a:gdLst/>
                <a:ahLst/>
                <a:cxnLst/>
                <a:rect l="l" t="t" r="r" b="b"/>
                <a:pathLst>
                  <a:path w="2575" h="20097" extrusionOk="0">
                    <a:moveTo>
                      <a:pt x="2529" y="1"/>
                    </a:moveTo>
                    <a:lnTo>
                      <a:pt x="0" y="3246"/>
                    </a:lnTo>
                    <a:lnTo>
                      <a:pt x="0" y="20097"/>
                    </a:lnTo>
                    <a:cubicBezTo>
                      <a:pt x="0" y="19289"/>
                      <a:pt x="640" y="18649"/>
                      <a:pt x="1448" y="18649"/>
                    </a:cubicBezTo>
                    <a:lnTo>
                      <a:pt x="2575" y="18649"/>
                    </a:lnTo>
                    <a:lnTo>
                      <a:pt x="257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5" name="Google Shape;23835;p32"/>
              <p:cNvSpPr/>
              <p:nvPr/>
            </p:nvSpPr>
            <p:spPr>
              <a:xfrm>
                <a:off x="1906394" y="455514"/>
                <a:ext cx="78619" cy="97956"/>
              </a:xfrm>
              <a:custGeom>
                <a:avLst/>
                <a:gdLst/>
                <a:ahLst/>
                <a:cxnLst/>
                <a:rect l="l" t="t" r="r" b="b"/>
                <a:pathLst>
                  <a:path w="2911" h="3627" extrusionOk="0">
                    <a:moveTo>
                      <a:pt x="2910" y="0"/>
                    </a:moveTo>
                    <a:lnTo>
                      <a:pt x="0" y="1920"/>
                    </a:lnTo>
                    <a:lnTo>
                      <a:pt x="0" y="3626"/>
                    </a:lnTo>
                    <a:lnTo>
                      <a:pt x="2910" y="1722"/>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6" name="Google Shape;23836;p32"/>
              <p:cNvSpPr/>
              <p:nvPr/>
            </p:nvSpPr>
            <p:spPr>
              <a:xfrm>
                <a:off x="1906394" y="406549"/>
                <a:ext cx="78619" cy="74892"/>
              </a:xfrm>
              <a:custGeom>
                <a:avLst/>
                <a:gdLst/>
                <a:ahLst/>
                <a:cxnLst/>
                <a:rect l="l" t="t" r="r" b="b"/>
                <a:pathLst>
                  <a:path w="2911" h="2773" extrusionOk="0">
                    <a:moveTo>
                      <a:pt x="2910" y="0"/>
                    </a:moveTo>
                    <a:lnTo>
                      <a:pt x="0" y="1920"/>
                    </a:lnTo>
                    <a:lnTo>
                      <a:pt x="0" y="2773"/>
                    </a:lnTo>
                    <a:lnTo>
                      <a:pt x="2910" y="853"/>
                    </a:lnTo>
                    <a:lnTo>
                      <a:pt x="29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7" name="Google Shape;23837;p32"/>
              <p:cNvSpPr/>
              <p:nvPr/>
            </p:nvSpPr>
            <p:spPr>
              <a:xfrm>
                <a:off x="1922436" y="650535"/>
                <a:ext cx="457183" cy="78619"/>
              </a:xfrm>
              <a:custGeom>
                <a:avLst/>
                <a:gdLst/>
                <a:ahLst/>
                <a:cxnLst/>
                <a:rect l="l" t="t" r="r" b="b"/>
                <a:pathLst>
                  <a:path w="16928" h="2911" extrusionOk="0">
                    <a:moveTo>
                      <a:pt x="1402" y="1"/>
                    </a:moveTo>
                    <a:cubicBezTo>
                      <a:pt x="610" y="31"/>
                      <a:pt x="0" y="671"/>
                      <a:pt x="0" y="1464"/>
                    </a:cubicBezTo>
                    <a:cubicBezTo>
                      <a:pt x="0" y="2241"/>
                      <a:pt x="610" y="2881"/>
                      <a:pt x="1402" y="2911"/>
                    </a:cubicBezTo>
                    <a:lnTo>
                      <a:pt x="15114" y="2911"/>
                    </a:lnTo>
                    <a:lnTo>
                      <a:pt x="16272" y="1052"/>
                    </a:lnTo>
                    <a:lnTo>
                      <a:pt x="7725" y="1052"/>
                    </a:lnTo>
                    <a:cubicBezTo>
                      <a:pt x="7715" y="1053"/>
                      <a:pt x="7706" y="1053"/>
                      <a:pt x="7697" y="1053"/>
                    </a:cubicBezTo>
                    <a:cubicBezTo>
                      <a:pt x="7358" y="1053"/>
                      <a:pt x="7353" y="532"/>
                      <a:pt x="7684" y="532"/>
                    </a:cubicBezTo>
                    <a:cubicBezTo>
                      <a:pt x="7697" y="532"/>
                      <a:pt x="7711" y="532"/>
                      <a:pt x="7725" y="534"/>
                    </a:cubicBezTo>
                    <a:lnTo>
                      <a:pt x="16607" y="534"/>
                    </a:lnTo>
                    <a:lnTo>
                      <a:pt x="169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8" name="Google Shape;23838;p32"/>
              <p:cNvSpPr/>
              <p:nvPr/>
            </p:nvSpPr>
            <p:spPr>
              <a:xfrm>
                <a:off x="2251198" y="664525"/>
                <a:ext cx="58471" cy="92636"/>
              </a:xfrm>
              <a:custGeom>
                <a:avLst/>
                <a:gdLst/>
                <a:ahLst/>
                <a:cxnLst/>
                <a:rect l="l" t="t" r="r" b="b"/>
                <a:pathLst>
                  <a:path w="2165" h="3430" extrusionOk="0">
                    <a:moveTo>
                      <a:pt x="1" y="1"/>
                    </a:moveTo>
                    <a:lnTo>
                      <a:pt x="1" y="3429"/>
                    </a:lnTo>
                    <a:lnTo>
                      <a:pt x="1083" y="2865"/>
                    </a:lnTo>
                    <a:lnTo>
                      <a:pt x="2164" y="3429"/>
                    </a:lnTo>
                    <a:lnTo>
                      <a:pt x="216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9" name="Google Shape;23839;p32"/>
              <p:cNvSpPr/>
              <p:nvPr/>
            </p:nvSpPr>
            <p:spPr>
              <a:xfrm>
                <a:off x="1994033" y="130425"/>
                <a:ext cx="385586" cy="503690"/>
              </a:xfrm>
              <a:custGeom>
                <a:avLst/>
                <a:gdLst/>
                <a:ahLst/>
                <a:cxnLst/>
                <a:rect l="l" t="t" r="r" b="b"/>
                <a:pathLst>
                  <a:path w="14277" h="18650" extrusionOk="0">
                    <a:moveTo>
                      <a:pt x="0" y="1"/>
                    </a:moveTo>
                    <a:lnTo>
                      <a:pt x="0" y="18649"/>
                    </a:lnTo>
                    <a:lnTo>
                      <a:pt x="14276" y="18649"/>
                    </a:lnTo>
                    <a:lnTo>
                      <a:pt x="1427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0" name="Google Shape;23840;p32"/>
              <p:cNvSpPr/>
              <p:nvPr/>
            </p:nvSpPr>
            <p:spPr>
              <a:xfrm>
                <a:off x="267309" y="410465"/>
                <a:ext cx="33084" cy="28196"/>
              </a:xfrm>
              <a:custGeom>
                <a:avLst/>
                <a:gdLst/>
                <a:ahLst/>
                <a:cxnLst/>
                <a:rect l="l" t="t" r="r" b="b"/>
                <a:pathLst>
                  <a:path w="1225" h="1044" extrusionOk="0">
                    <a:moveTo>
                      <a:pt x="621" y="1"/>
                    </a:moveTo>
                    <a:cubicBezTo>
                      <a:pt x="274" y="1"/>
                      <a:pt x="0" y="362"/>
                      <a:pt x="142" y="723"/>
                    </a:cubicBezTo>
                    <a:cubicBezTo>
                      <a:pt x="234" y="937"/>
                      <a:pt x="432" y="1043"/>
                      <a:pt x="628" y="1043"/>
                    </a:cubicBezTo>
                    <a:cubicBezTo>
                      <a:pt x="824" y="1043"/>
                      <a:pt x="1019" y="937"/>
                      <a:pt x="1102" y="723"/>
                    </a:cubicBezTo>
                    <a:cubicBezTo>
                      <a:pt x="1224" y="449"/>
                      <a:pt x="1087" y="145"/>
                      <a:pt x="813" y="38"/>
                    </a:cubicBezTo>
                    <a:cubicBezTo>
                      <a:pt x="748" y="12"/>
                      <a:pt x="683" y="1"/>
                      <a:pt x="6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1" name="Google Shape;23841;p32"/>
              <p:cNvSpPr/>
              <p:nvPr/>
            </p:nvSpPr>
            <p:spPr>
              <a:xfrm>
                <a:off x="267849" y="413544"/>
                <a:ext cx="25117" cy="35407"/>
              </a:xfrm>
              <a:custGeom>
                <a:avLst/>
                <a:gdLst/>
                <a:ahLst/>
                <a:cxnLst/>
                <a:rect l="l" t="t" r="r" b="b"/>
                <a:pathLst>
                  <a:path w="930" h="1311" extrusionOk="0">
                    <a:moveTo>
                      <a:pt x="442" y="0"/>
                    </a:moveTo>
                    <a:lnTo>
                      <a:pt x="1" y="1112"/>
                    </a:lnTo>
                    <a:lnTo>
                      <a:pt x="488" y="1310"/>
                    </a:lnTo>
                    <a:lnTo>
                      <a:pt x="930" y="198"/>
                    </a:lnTo>
                    <a:lnTo>
                      <a:pt x="4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2" name="Google Shape;23842;p32"/>
              <p:cNvSpPr/>
              <p:nvPr/>
            </p:nvSpPr>
            <p:spPr>
              <a:xfrm>
                <a:off x="443532" y="252417"/>
                <a:ext cx="33786" cy="28169"/>
              </a:xfrm>
              <a:custGeom>
                <a:avLst/>
                <a:gdLst/>
                <a:ahLst/>
                <a:cxnLst/>
                <a:rect l="l" t="t" r="r" b="b"/>
                <a:pathLst>
                  <a:path w="1251" h="1043" extrusionOk="0">
                    <a:moveTo>
                      <a:pt x="624" y="1"/>
                    </a:moveTo>
                    <a:cubicBezTo>
                      <a:pt x="420" y="1"/>
                      <a:pt x="234" y="121"/>
                      <a:pt x="154" y="329"/>
                    </a:cubicBezTo>
                    <a:cubicBezTo>
                      <a:pt x="1" y="686"/>
                      <a:pt x="285" y="1043"/>
                      <a:pt x="623" y="1043"/>
                    </a:cubicBezTo>
                    <a:cubicBezTo>
                      <a:pt x="689" y="1043"/>
                      <a:pt x="757" y="1029"/>
                      <a:pt x="824" y="999"/>
                    </a:cubicBezTo>
                    <a:cubicBezTo>
                      <a:pt x="1251" y="816"/>
                      <a:pt x="1251" y="207"/>
                      <a:pt x="824" y="39"/>
                    </a:cubicBezTo>
                    <a:cubicBezTo>
                      <a:pt x="757" y="13"/>
                      <a:pt x="690" y="1"/>
                      <a:pt x="6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3" name="Google Shape;23843;p32"/>
              <p:cNvSpPr/>
              <p:nvPr/>
            </p:nvSpPr>
            <p:spPr>
              <a:xfrm>
                <a:off x="452202" y="257576"/>
                <a:ext cx="35002" cy="25144"/>
              </a:xfrm>
              <a:custGeom>
                <a:avLst/>
                <a:gdLst/>
                <a:ahLst/>
                <a:cxnLst/>
                <a:rect l="l" t="t" r="r" b="b"/>
                <a:pathLst>
                  <a:path w="1296" h="931" extrusionOk="0">
                    <a:moveTo>
                      <a:pt x="198" y="1"/>
                    </a:moveTo>
                    <a:lnTo>
                      <a:pt x="0" y="488"/>
                    </a:lnTo>
                    <a:lnTo>
                      <a:pt x="1097" y="930"/>
                    </a:lnTo>
                    <a:lnTo>
                      <a:pt x="1295" y="443"/>
                    </a:lnTo>
                    <a:lnTo>
                      <a:pt x="1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4" name="Google Shape;23844;p32"/>
              <p:cNvSpPr/>
              <p:nvPr/>
            </p:nvSpPr>
            <p:spPr>
              <a:xfrm>
                <a:off x="1898156" y="1008951"/>
                <a:ext cx="395039" cy="556760"/>
              </a:xfrm>
              <a:custGeom>
                <a:avLst/>
                <a:gdLst/>
                <a:ahLst/>
                <a:cxnLst/>
                <a:rect l="l" t="t" r="r" b="b"/>
                <a:pathLst>
                  <a:path w="14627" h="20615" extrusionOk="0">
                    <a:moveTo>
                      <a:pt x="0" y="0"/>
                    </a:moveTo>
                    <a:lnTo>
                      <a:pt x="0" y="20615"/>
                    </a:lnTo>
                    <a:lnTo>
                      <a:pt x="14627" y="20615"/>
                    </a:lnTo>
                    <a:lnTo>
                      <a:pt x="146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5" name="Google Shape;23845;p32"/>
              <p:cNvSpPr/>
              <p:nvPr/>
            </p:nvSpPr>
            <p:spPr>
              <a:xfrm>
                <a:off x="2152027" y="1432780"/>
                <a:ext cx="104141" cy="99199"/>
              </a:xfrm>
              <a:custGeom>
                <a:avLst/>
                <a:gdLst/>
                <a:ahLst/>
                <a:cxnLst/>
                <a:rect l="l" t="t" r="r" b="b"/>
                <a:pathLst>
                  <a:path w="3856" h="3673" extrusionOk="0">
                    <a:moveTo>
                      <a:pt x="1326" y="0"/>
                    </a:moveTo>
                    <a:lnTo>
                      <a:pt x="1022" y="595"/>
                    </a:lnTo>
                    <a:lnTo>
                      <a:pt x="367" y="701"/>
                    </a:lnTo>
                    <a:lnTo>
                      <a:pt x="458" y="1356"/>
                    </a:lnTo>
                    <a:lnTo>
                      <a:pt x="1" y="1844"/>
                    </a:lnTo>
                    <a:lnTo>
                      <a:pt x="458" y="2316"/>
                    </a:lnTo>
                    <a:lnTo>
                      <a:pt x="367" y="2971"/>
                    </a:lnTo>
                    <a:lnTo>
                      <a:pt x="1022" y="3093"/>
                    </a:lnTo>
                    <a:lnTo>
                      <a:pt x="1326" y="3672"/>
                    </a:lnTo>
                    <a:lnTo>
                      <a:pt x="1921" y="3383"/>
                    </a:lnTo>
                    <a:lnTo>
                      <a:pt x="2515" y="3672"/>
                    </a:lnTo>
                    <a:lnTo>
                      <a:pt x="2835" y="3093"/>
                    </a:lnTo>
                    <a:lnTo>
                      <a:pt x="3490" y="2971"/>
                    </a:lnTo>
                    <a:lnTo>
                      <a:pt x="3399" y="2316"/>
                    </a:lnTo>
                    <a:lnTo>
                      <a:pt x="3856" y="1844"/>
                    </a:lnTo>
                    <a:lnTo>
                      <a:pt x="3399" y="1356"/>
                    </a:lnTo>
                    <a:lnTo>
                      <a:pt x="3490" y="701"/>
                    </a:lnTo>
                    <a:lnTo>
                      <a:pt x="2835" y="595"/>
                    </a:lnTo>
                    <a:lnTo>
                      <a:pt x="2515" y="0"/>
                    </a:lnTo>
                    <a:lnTo>
                      <a:pt x="1921" y="290"/>
                    </a:lnTo>
                    <a:lnTo>
                      <a:pt x="132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6" name="Google Shape;23846;p32"/>
              <p:cNvSpPr/>
              <p:nvPr/>
            </p:nvSpPr>
            <p:spPr>
              <a:xfrm>
                <a:off x="2008023" y="1111823"/>
                <a:ext cx="174901" cy="17312"/>
              </a:xfrm>
              <a:custGeom>
                <a:avLst/>
                <a:gdLst/>
                <a:ahLst/>
                <a:cxnLst/>
                <a:rect l="l" t="t" r="r" b="b"/>
                <a:pathLst>
                  <a:path w="6476" h="641" extrusionOk="0">
                    <a:moveTo>
                      <a:pt x="320" y="0"/>
                    </a:moveTo>
                    <a:cubicBezTo>
                      <a:pt x="153" y="0"/>
                      <a:pt x="0" y="137"/>
                      <a:pt x="0" y="320"/>
                    </a:cubicBezTo>
                    <a:cubicBezTo>
                      <a:pt x="0" y="488"/>
                      <a:pt x="153" y="640"/>
                      <a:pt x="320" y="640"/>
                    </a:cubicBezTo>
                    <a:lnTo>
                      <a:pt x="6171" y="640"/>
                    </a:lnTo>
                    <a:cubicBezTo>
                      <a:pt x="6339" y="640"/>
                      <a:pt x="6476" y="488"/>
                      <a:pt x="6476" y="320"/>
                    </a:cubicBezTo>
                    <a:cubicBezTo>
                      <a:pt x="6476" y="137"/>
                      <a:pt x="6339" y="0"/>
                      <a:pt x="617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7" name="Google Shape;23847;p32"/>
              <p:cNvSpPr/>
              <p:nvPr/>
            </p:nvSpPr>
            <p:spPr>
              <a:xfrm>
                <a:off x="1977991" y="1211400"/>
                <a:ext cx="235397" cy="16907"/>
              </a:xfrm>
              <a:custGeom>
                <a:avLst/>
                <a:gdLst/>
                <a:ahLst/>
                <a:cxnLst/>
                <a:rect l="l" t="t" r="r" b="b"/>
                <a:pathLst>
                  <a:path w="8716" h="626" extrusionOk="0">
                    <a:moveTo>
                      <a:pt x="305" y="0"/>
                    </a:moveTo>
                    <a:cubicBezTo>
                      <a:pt x="137" y="0"/>
                      <a:pt x="0" y="138"/>
                      <a:pt x="0" y="320"/>
                    </a:cubicBezTo>
                    <a:cubicBezTo>
                      <a:pt x="0" y="488"/>
                      <a:pt x="137" y="625"/>
                      <a:pt x="305" y="625"/>
                    </a:cubicBezTo>
                    <a:lnTo>
                      <a:pt x="8395" y="625"/>
                    </a:lnTo>
                    <a:cubicBezTo>
                      <a:pt x="8578" y="625"/>
                      <a:pt x="8715" y="488"/>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8" name="Google Shape;23848;p32"/>
              <p:cNvSpPr/>
              <p:nvPr/>
            </p:nvSpPr>
            <p:spPr>
              <a:xfrm>
                <a:off x="1977991" y="1246374"/>
                <a:ext cx="235397" cy="17312"/>
              </a:xfrm>
              <a:custGeom>
                <a:avLst/>
                <a:gdLst/>
                <a:ahLst/>
                <a:cxnLst/>
                <a:rect l="l" t="t" r="r" b="b"/>
                <a:pathLst>
                  <a:path w="8716" h="641" extrusionOk="0">
                    <a:moveTo>
                      <a:pt x="305" y="0"/>
                    </a:moveTo>
                    <a:cubicBezTo>
                      <a:pt x="137" y="0"/>
                      <a:pt x="0" y="138"/>
                      <a:pt x="0" y="320"/>
                    </a:cubicBezTo>
                    <a:cubicBezTo>
                      <a:pt x="0" y="488"/>
                      <a:pt x="137" y="640"/>
                      <a:pt x="305" y="640"/>
                    </a:cubicBezTo>
                    <a:lnTo>
                      <a:pt x="8395" y="640"/>
                    </a:lnTo>
                    <a:cubicBezTo>
                      <a:pt x="8578" y="640"/>
                      <a:pt x="8715" y="503"/>
                      <a:pt x="8715" y="320"/>
                    </a:cubicBezTo>
                    <a:cubicBezTo>
                      <a:pt x="8715" y="138"/>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9" name="Google Shape;23849;p32"/>
              <p:cNvSpPr/>
              <p:nvPr/>
            </p:nvSpPr>
            <p:spPr>
              <a:xfrm>
                <a:off x="1977991" y="1282132"/>
                <a:ext cx="235397" cy="16934"/>
              </a:xfrm>
              <a:custGeom>
                <a:avLst/>
                <a:gdLst/>
                <a:ahLst/>
                <a:cxnLst/>
                <a:rect l="l" t="t" r="r" b="b"/>
                <a:pathLst>
                  <a:path w="8716" h="627" extrusionOk="0">
                    <a:moveTo>
                      <a:pt x="8420" y="1"/>
                    </a:moveTo>
                    <a:cubicBezTo>
                      <a:pt x="8412" y="1"/>
                      <a:pt x="8404" y="1"/>
                      <a:pt x="8395" y="2"/>
                    </a:cubicBezTo>
                    <a:lnTo>
                      <a:pt x="305" y="2"/>
                    </a:lnTo>
                    <a:cubicBezTo>
                      <a:pt x="137" y="2"/>
                      <a:pt x="0" y="139"/>
                      <a:pt x="0" y="307"/>
                    </a:cubicBezTo>
                    <a:cubicBezTo>
                      <a:pt x="0" y="490"/>
                      <a:pt x="137" y="627"/>
                      <a:pt x="305" y="627"/>
                    </a:cubicBezTo>
                    <a:lnTo>
                      <a:pt x="8395" y="627"/>
                    </a:lnTo>
                    <a:cubicBezTo>
                      <a:pt x="8578" y="627"/>
                      <a:pt x="8715" y="490"/>
                      <a:pt x="8715" y="307"/>
                    </a:cubicBezTo>
                    <a:cubicBezTo>
                      <a:pt x="8715" y="147"/>
                      <a:pt x="8590" y="1"/>
                      <a:pt x="84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0" name="Google Shape;23850;p32"/>
              <p:cNvSpPr/>
              <p:nvPr/>
            </p:nvSpPr>
            <p:spPr>
              <a:xfrm>
                <a:off x="1977991" y="1317161"/>
                <a:ext cx="235397" cy="17285"/>
              </a:xfrm>
              <a:custGeom>
                <a:avLst/>
                <a:gdLst/>
                <a:ahLst/>
                <a:cxnLst/>
                <a:rect l="l" t="t" r="r" b="b"/>
                <a:pathLst>
                  <a:path w="8716" h="640" extrusionOk="0">
                    <a:moveTo>
                      <a:pt x="305" y="0"/>
                    </a:moveTo>
                    <a:cubicBezTo>
                      <a:pt x="137" y="0"/>
                      <a:pt x="0" y="152"/>
                      <a:pt x="0" y="320"/>
                    </a:cubicBezTo>
                    <a:cubicBezTo>
                      <a:pt x="0" y="503"/>
                      <a:pt x="137" y="640"/>
                      <a:pt x="305" y="640"/>
                    </a:cubicBezTo>
                    <a:lnTo>
                      <a:pt x="8395" y="640"/>
                    </a:lnTo>
                    <a:cubicBezTo>
                      <a:pt x="8578" y="640"/>
                      <a:pt x="8715" y="503"/>
                      <a:pt x="8715" y="320"/>
                    </a:cubicBezTo>
                    <a:cubicBezTo>
                      <a:pt x="8715" y="152"/>
                      <a:pt x="8578" y="0"/>
                      <a:pt x="839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1" name="Google Shape;23851;p32"/>
              <p:cNvSpPr/>
              <p:nvPr/>
            </p:nvSpPr>
            <p:spPr>
              <a:xfrm>
                <a:off x="2353260" y="1062021"/>
                <a:ext cx="39512" cy="58471"/>
              </a:xfrm>
              <a:custGeom>
                <a:avLst/>
                <a:gdLst/>
                <a:ahLst/>
                <a:cxnLst/>
                <a:rect l="l" t="t" r="r" b="b"/>
                <a:pathLst>
                  <a:path w="1463" h="2165" extrusionOk="0">
                    <a:moveTo>
                      <a:pt x="732" y="1"/>
                    </a:moveTo>
                    <a:cubicBezTo>
                      <a:pt x="442" y="1"/>
                      <a:pt x="0" y="2164"/>
                      <a:pt x="0" y="2164"/>
                    </a:cubicBezTo>
                    <a:lnTo>
                      <a:pt x="1463" y="2164"/>
                    </a:lnTo>
                    <a:cubicBezTo>
                      <a:pt x="1463" y="2164"/>
                      <a:pt x="1006" y="1"/>
                      <a:pt x="7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2" name="Google Shape;23852;p32"/>
              <p:cNvSpPr/>
              <p:nvPr/>
            </p:nvSpPr>
            <p:spPr>
              <a:xfrm>
                <a:off x="2353260" y="1131160"/>
                <a:ext cx="39512" cy="194670"/>
              </a:xfrm>
              <a:custGeom>
                <a:avLst/>
                <a:gdLst/>
                <a:ahLst/>
                <a:cxnLst/>
                <a:rect l="l" t="t" r="r" b="b"/>
                <a:pathLst>
                  <a:path w="1463" h="7208" extrusionOk="0">
                    <a:moveTo>
                      <a:pt x="0" y="0"/>
                    </a:moveTo>
                    <a:lnTo>
                      <a:pt x="0" y="7207"/>
                    </a:lnTo>
                    <a:lnTo>
                      <a:pt x="1463" y="7207"/>
                    </a:lnTo>
                    <a:lnTo>
                      <a:pt x="14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3" name="Google Shape;23853;p32"/>
              <p:cNvSpPr/>
              <p:nvPr/>
            </p:nvSpPr>
            <p:spPr>
              <a:xfrm>
                <a:off x="2321580" y="1339793"/>
                <a:ext cx="102466" cy="171606"/>
              </a:xfrm>
              <a:custGeom>
                <a:avLst/>
                <a:gdLst/>
                <a:ahLst/>
                <a:cxnLst/>
                <a:rect l="l" t="t" r="r" b="b"/>
                <a:pathLst>
                  <a:path w="3794" h="6354" extrusionOk="0">
                    <a:moveTo>
                      <a:pt x="1173" y="0"/>
                    </a:moveTo>
                    <a:cubicBezTo>
                      <a:pt x="0" y="3550"/>
                      <a:pt x="1173" y="6353"/>
                      <a:pt x="1173" y="6353"/>
                    </a:cubicBezTo>
                    <a:lnTo>
                      <a:pt x="2636" y="6353"/>
                    </a:lnTo>
                    <a:cubicBezTo>
                      <a:pt x="3794" y="2803"/>
                      <a:pt x="2636" y="0"/>
                      <a:pt x="2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4" name="Google Shape;23854;p32"/>
              <p:cNvSpPr/>
              <p:nvPr/>
            </p:nvSpPr>
            <p:spPr>
              <a:xfrm>
                <a:off x="2351612" y="1523309"/>
                <a:ext cx="42807" cy="33759"/>
              </a:xfrm>
              <a:custGeom>
                <a:avLst/>
                <a:gdLst/>
                <a:ahLst/>
                <a:cxnLst/>
                <a:rect l="l" t="t" r="r" b="b"/>
                <a:pathLst>
                  <a:path w="1585" h="1250" extrusionOk="0">
                    <a:moveTo>
                      <a:pt x="61" y="0"/>
                    </a:moveTo>
                    <a:cubicBezTo>
                      <a:pt x="61" y="0"/>
                      <a:pt x="0" y="1250"/>
                      <a:pt x="793" y="1250"/>
                    </a:cubicBezTo>
                    <a:cubicBezTo>
                      <a:pt x="1585" y="1250"/>
                      <a:pt x="1524" y="0"/>
                      <a:pt x="15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5" name="Google Shape;23855;p32"/>
              <p:cNvSpPr/>
              <p:nvPr/>
            </p:nvSpPr>
            <p:spPr>
              <a:xfrm>
                <a:off x="2383292" y="1374768"/>
                <a:ext cx="58876" cy="136631"/>
              </a:xfrm>
              <a:custGeom>
                <a:avLst/>
                <a:gdLst/>
                <a:ahLst/>
                <a:cxnLst/>
                <a:rect l="l" t="t" r="r" b="b"/>
                <a:pathLst>
                  <a:path w="2180" h="5059" extrusionOk="0">
                    <a:moveTo>
                      <a:pt x="1021" y="0"/>
                    </a:moveTo>
                    <a:lnTo>
                      <a:pt x="1433" y="290"/>
                    </a:lnTo>
                    <a:cubicBezTo>
                      <a:pt x="1433" y="290"/>
                      <a:pt x="1677" y="3154"/>
                      <a:pt x="1250" y="4738"/>
                    </a:cubicBezTo>
                    <a:lnTo>
                      <a:pt x="1" y="4738"/>
                    </a:lnTo>
                    <a:lnTo>
                      <a:pt x="138" y="5058"/>
                    </a:lnTo>
                    <a:lnTo>
                      <a:pt x="1539" y="5058"/>
                    </a:lnTo>
                    <a:cubicBezTo>
                      <a:pt x="1539" y="5058"/>
                      <a:pt x="2179" y="2301"/>
                      <a:pt x="16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6" name="Google Shape;23856;p32"/>
              <p:cNvSpPr/>
              <p:nvPr/>
            </p:nvSpPr>
            <p:spPr>
              <a:xfrm>
                <a:off x="145235" y="1138966"/>
                <a:ext cx="562512" cy="449378"/>
              </a:xfrm>
              <a:custGeom>
                <a:avLst/>
                <a:gdLst/>
                <a:ahLst/>
                <a:cxnLst/>
                <a:rect l="l" t="t" r="r" b="b"/>
                <a:pathLst>
                  <a:path w="20828" h="16639" extrusionOk="0">
                    <a:moveTo>
                      <a:pt x="0" y="1"/>
                    </a:moveTo>
                    <a:lnTo>
                      <a:pt x="0" y="16639"/>
                    </a:lnTo>
                    <a:lnTo>
                      <a:pt x="20828" y="16639"/>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7" name="Google Shape;23857;p32"/>
              <p:cNvSpPr/>
              <p:nvPr/>
            </p:nvSpPr>
            <p:spPr>
              <a:xfrm>
                <a:off x="145235" y="1173130"/>
                <a:ext cx="562512" cy="236640"/>
              </a:xfrm>
              <a:custGeom>
                <a:avLst/>
                <a:gdLst/>
                <a:ahLst/>
                <a:cxnLst/>
                <a:rect l="l" t="t" r="r" b="b"/>
                <a:pathLst>
                  <a:path w="20828" h="8762" extrusionOk="0">
                    <a:moveTo>
                      <a:pt x="0" y="0"/>
                    </a:moveTo>
                    <a:lnTo>
                      <a:pt x="0" y="5897"/>
                    </a:lnTo>
                    <a:lnTo>
                      <a:pt x="10422" y="8761"/>
                    </a:lnTo>
                    <a:lnTo>
                      <a:pt x="20828" y="5897"/>
                    </a:lnTo>
                    <a:lnTo>
                      <a:pt x="2082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8" name="Google Shape;23858;p32"/>
              <p:cNvSpPr/>
              <p:nvPr/>
            </p:nvSpPr>
            <p:spPr>
              <a:xfrm>
                <a:off x="145235" y="1138966"/>
                <a:ext cx="562512" cy="236640"/>
              </a:xfrm>
              <a:custGeom>
                <a:avLst/>
                <a:gdLst/>
                <a:ahLst/>
                <a:cxnLst/>
                <a:rect l="l" t="t" r="r" b="b"/>
                <a:pathLst>
                  <a:path w="20828" h="8762" extrusionOk="0">
                    <a:moveTo>
                      <a:pt x="0" y="1"/>
                    </a:moveTo>
                    <a:lnTo>
                      <a:pt x="0" y="5882"/>
                    </a:lnTo>
                    <a:lnTo>
                      <a:pt x="10422" y="8762"/>
                    </a:lnTo>
                    <a:lnTo>
                      <a:pt x="20828" y="5882"/>
                    </a:lnTo>
                    <a:lnTo>
                      <a:pt x="2082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9" name="Google Shape;23859;p32"/>
              <p:cNvSpPr/>
              <p:nvPr/>
            </p:nvSpPr>
            <p:spPr>
              <a:xfrm>
                <a:off x="310656" y="1004414"/>
                <a:ext cx="231670" cy="115673"/>
              </a:xfrm>
              <a:custGeom>
                <a:avLst/>
                <a:gdLst/>
                <a:ahLst/>
                <a:cxnLst/>
                <a:rect l="l" t="t" r="r" b="b"/>
                <a:pathLst>
                  <a:path w="8578" h="4283" extrusionOk="0">
                    <a:moveTo>
                      <a:pt x="4297" y="1"/>
                    </a:moveTo>
                    <a:cubicBezTo>
                      <a:pt x="1920" y="1"/>
                      <a:pt x="0" y="1905"/>
                      <a:pt x="0" y="4282"/>
                    </a:cubicBezTo>
                    <a:lnTo>
                      <a:pt x="1310" y="4282"/>
                    </a:lnTo>
                    <a:cubicBezTo>
                      <a:pt x="1310" y="2637"/>
                      <a:pt x="2636" y="1296"/>
                      <a:pt x="4297" y="1296"/>
                    </a:cubicBezTo>
                    <a:cubicBezTo>
                      <a:pt x="5942" y="1296"/>
                      <a:pt x="7268" y="2637"/>
                      <a:pt x="7268" y="4282"/>
                    </a:cubicBezTo>
                    <a:lnTo>
                      <a:pt x="8578" y="4282"/>
                    </a:lnTo>
                    <a:cubicBezTo>
                      <a:pt x="8578" y="1905"/>
                      <a:pt x="6658" y="1"/>
                      <a:pt x="42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0" name="Google Shape;23860;p32"/>
              <p:cNvSpPr/>
              <p:nvPr/>
            </p:nvSpPr>
            <p:spPr>
              <a:xfrm>
                <a:off x="392542" y="1334419"/>
                <a:ext cx="67924" cy="68356"/>
              </a:xfrm>
              <a:custGeom>
                <a:avLst/>
                <a:gdLst/>
                <a:ahLst/>
                <a:cxnLst/>
                <a:rect l="l" t="t" r="r" b="b"/>
                <a:pathLst>
                  <a:path w="2515" h="2531" extrusionOk="0">
                    <a:moveTo>
                      <a:pt x="1249" y="1"/>
                    </a:moveTo>
                    <a:cubicBezTo>
                      <a:pt x="564" y="1"/>
                      <a:pt x="0" y="565"/>
                      <a:pt x="0" y="1266"/>
                    </a:cubicBezTo>
                    <a:cubicBezTo>
                      <a:pt x="0" y="1966"/>
                      <a:pt x="564" y="2530"/>
                      <a:pt x="1249" y="2530"/>
                    </a:cubicBezTo>
                    <a:cubicBezTo>
                      <a:pt x="1950" y="2530"/>
                      <a:pt x="2514" y="1966"/>
                      <a:pt x="2514" y="1266"/>
                    </a:cubicBezTo>
                    <a:cubicBezTo>
                      <a:pt x="2514" y="565"/>
                      <a:pt x="1950" y="1"/>
                      <a:pt x="12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1" name="Google Shape;23861;p32"/>
              <p:cNvSpPr/>
              <p:nvPr/>
            </p:nvSpPr>
            <p:spPr>
              <a:xfrm>
                <a:off x="410232" y="1352136"/>
                <a:ext cx="32517" cy="32922"/>
              </a:xfrm>
              <a:custGeom>
                <a:avLst/>
                <a:gdLst/>
                <a:ahLst/>
                <a:cxnLst/>
                <a:rect l="l" t="t" r="r" b="b"/>
                <a:pathLst>
                  <a:path w="1204" h="1219" extrusionOk="0">
                    <a:moveTo>
                      <a:pt x="594" y="0"/>
                    </a:moveTo>
                    <a:cubicBezTo>
                      <a:pt x="259" y="0"/>
                      <a:pt x="0" y="274"/>
                      <a:pt x="0" y="610"/>
                    </a:cubicBezTo>
                    <a:cubicBezTo>
                      <a:pt x="0" y="945"/>
                      <a:pt x="259" y="1219"/>
                      <a:pt x="594" y="1219"/>
                    </a:cubicBezTo>
                    <a:cubicBezTo>
                      <a:pt x="945" y="1219"/>
                      <a:pt x="1204" y="945"/>
                      <a:pt x="1204" y="610"/>
                    </a:cubicBezTo>
                    <a:cubicBezTo>
                      <a:pt x="1204" y="274"/>
                      <a:pt x="945" y="0"/>
                      <a:pt x="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2" name="Google Shape;23862;p32"/>
              <p:cNvSpPr/>
              <p:nvPr/>
            </p:nvSpPr>
            <p:spPr>
              <a:xfrm>
                <a:off x="415580" y="1340198"/>
                <a:ext cx="21822" cy="31707"/>
              </a:xfrm>
              <a:custGeom>
                <a:avLst/>
                <a:gdLst/>
                <a:ahLst/>
                <a:cxnLst/>
                <a:rect l="l" t="t" r="r" b="b"/>
                <a:pathLst>
                  <a:path w="808" h="1174" extrusionOk="0">
                    <a:moveTo>
                      <a:pt x="396" y="0"/>
                    </a:moveTo>
                    <a:cubicBezTo>
                      <a:pt x="183" y="0"/>
                      <a:pt x="0" y="168"/>
                      <a:pt x="0" y="396"/>
                    </a:cubicBezTo>
                    <a:lnTo>
                      <a:pt x="0" y="777"/>
                    </a:lnTo>
                    <a:cubicBezTo>
                      <a:pt x="0" y="991"/>
                      <a:pt x="183" y="1173"/>
                      <a:pt x="396" y="1173"/>
                    </a:cubicBezTo>
                    <a:cubicBezTo>
                      <a:pt x="625" y="1173"/>
                      <a:pt x="793" y="991"/>
                      <a:pt x="808" y="777"/>
                    </a:cubicBezTo>
                    <a:lnTo>
                      <a:pt x="808" y="396"/>
                    </a:lnTo>
                    <a:cubicBezTo>
                      <a:pt x="793" y="168"/>
                      <a:pt x="625" y="0"/>
                      <a:pt x="3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3" name="Google Shape;23863;p32"/>
              <p:cNvSpPr/>
              <p:nvPr/>
            </p:nvSpPr>
            <p:spPr>
              <a:xfrm>
                <a:off x="1059141" y="2002260"/>
                <a:ext cx="453483" cy="39539"/>
              </a:xfrm>
              <a:custGeom>
                <a:avLst/>
                <a:gdLst/>
                <a:ahLst/>
                <a:cxnLst/>
                <a:rect l="l" t="t" r="r" b="b"/>
                <a:pathLst>
                  <a:path w="16791" h="1464" extrusionOk="0">
                    <a:moveTo>
                      <a:pt x="732" y="1"/>
                    </a:moveTo>
                    <a:cubicBezTo>
                      <a:pt x="335" y="1"/>
                      <a:pt x="0" y="321"/>
                      <a:pt x="0" y="732"/>
                    </a:cubicBezTo>
                    <a:cubicBezTo>
                      <a:pt x="0" y="1128"/>
                      <a:pt x="335" y="1463"/>
                      <a:pt x="732" y="1463"/>
                    </a:cubicBezTo>
                    <a:lnTo>
                      <a:pt x="16059" y="1463"/>
                    </a:lnTo>
                    <a:cubicBezTo>
                      <a:pt x="16455" y="1463"/>
                      <a:pt x="16790" y="1128"/>
                      <a:pt x="16790" y="732"/>
                    </a:cubicBezTo>
                    <a:cubicBezTo>
                      <a:pt x="16790" y="321"/>
                      <a:pt x="16455" y="1"/>
                      <a:pt x="160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4" name="Google Shape;23864;p32"/>
              <p:cNvSpPr/>
              <p:nvPr/>
            </p:nvSpPr>
            <p:spPr>
              <a:xfrm>
                <a:off x="1059141" y="2290295"/>
                <a:ext cx="453483" cy="39134"/>
              </a:xfrm>
              <a:custGeom>
                <a:avLst/>
                <a:gdLst/>
                <a:ahLst/>
                <a:cxnLst/>
                <a:rect l="l" t="t" r="r" b="b"/>
                <a:pathLst>
                  <a:path w="16791" h="1449" extrusionOk="0">
                    <a:moveTo>
                      <a:pt x="706" y="0"/>
                    </a:moveTo>
                    <a:cubicBezTo>
                      <a:pt x="321" y="0"/>
                      <a:pt x="0" y="330"/>
                      <a:pt x="0" y="717"/>
                    </a:cubicBezTo>
                    <a:cubicBezTo>
                      <a:pt x="0" y="1128"/>
                      <a:pt x="335" y="1448"/>
                      <a:pt x="732" y="1448"/>
                    </a:cubicBezTo>
                    <a:lnTo>
                      <a:pt x="16059" y="1448"/>
                    </a:lnTo>
                    <a:cubicBezTo>
                      <a:pt x="16455" y="1448"/>
                      <a:pt x="16790" y="1128"/>
                      <a:pt x="16790" y="717"/>
                    </a:cubicBezTo>
                    <a:cubicBezTo>
                      <a:pt x="16790" y="321"/>
                      <a:pt x="16455" y="1"/>
                      <a:pt x="16059" y="1"/>
                    </a:cubicBezTo>
                    <a:lnTo>
                      <a:pt x="732" y="1"/>
                    </a:lnTo>
                    <a:cubicBezTo>
                      <a:pt x="723" y="1"/>
                      <a:pt x="714" y="0"/>
                      <a:pt x="7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5" name="Google Shape;23865;p32"/>
              <p:cNvSpPr/>
              <p:nvPr/>
            </p:nvSpPr>
            <p:spPr>
              <a:xfrm>
                <a:off x="1092874"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6" name="Google Shape;23866;p32"/>
              <p:cNvSpPr/>
              <p:nvPr/>
            </p:nvSpPr>
            <p:spPr>
              <a:xfrm>
                <a:off x="1092874"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7" name="Google Shape;23867;p32"/>
              <p:cNvSpPr/>
              <p:nvPr/>
            </p:nvSpPr>
            <p:spPr>
              <a:xfrm>
                <a:off x="1101516" y="2065647"/>
                <a:ext cx="42402" cy="197533"/>
              </a:xfrm>
              <a:custGeom>
                <a:avLst/>
                <a:gdLst/>
                <a:ahLst/>
                <a:cxnLst/>
                <a:rect l="l" t="t" r="r" b="b"/>
                <a:pathLst>
                  <a:path w="1570"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8" name="Google Shape;23868;p32"/>
              <p:cNvSpPr/>
              <p:nvPr/>
            </p:nvSpPr>
            <p:spPr>
              <a:xfrm>
                <a:off x="1174355"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9" name="Google Shape;23869;p32"/>
              <p:cNvSpPr/>
              <p:nvPr/>
            </p:nvSpPr>
            <p:spPr>
              <a:xfrm>
                <a:off x="1174355"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0" name="Google Shape;23870;p32"/>
              <p:cNvSpPr/>
              <p:nvPr/>
            </p:nvSpPr>
            <p:spPr>
              <a:xfrm>
                <a:off x="1182998"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1" name="Google Shape;23871;p32"/>
              <p:cNvSpPr/>
              <p:nvPr/>
            </p:nvSpPr>
            <p:spPr>
              <a:xfrm>
                <a:off x="1255837" y="2053305"/>
                <a:ext cx="60092" cy="29222"/>
              </a:xfrm>
              <a:custGeom>
                <a:avLst/>
                <a:gdLst/>
                <a:ahLst/>
                <a:cxnLst/>
                <a:rect l="l" t="t" r="r" b="b"/>
                <a:pathLst>
                  <a:path w="2225" h="1082" extrusionOk="0">
                    <a:moveTo>
                      <a:pt x="0" y="0"/>
                    </a:moveTo>
                    <a:lnTo>
                      <a:pt x="0"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2" name="Google Shape;23872;p32"/>
              <p:cNvSpPr/>
              <p:nvPr/>
            </p:nvSpPr>
            <p:spPr>
              <a:xfrm>
                <a:off x="1255837" y="2246678"/>
                <a:ext cx="60092" cy="28844"/>
              </a:xfrm>
              <a:custGeom>
                <a:avLst/>
                <a:gdLst/>
                <a:ahLst/>
                <a:cxnLst/>
                <a:rect l="l" t="t" r="r" b="b"/>
                <a:pathLst>
                  <a:path w="2225" h="1068" extrusionOk="0">
                    <a:moveTo>
                      <a:pt x="0" y="1"/>
                    </a:moveTo>
                    <a:lnTo>
                      <a:pt x="0"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3" name="Google Shape;23873;p32"/>
              <p:cNvSpPr/>
              <p:nvPr/>
            </p:nvSpPr>
            <p:spPr>
              <a:xfrm>
                <a:off x="1264479" y="2065647"/>
                <a:ext cx="42807" cy="197533"/>
              </a:xfrm>
              <a:custGeom>
                <a:avLst/>
                <a:gdLst/>
                <a:ahLst/>
                <a:cxnLst/>
                <a:rect l="l" t="t" r="r" b="b"/>
                <a:pathLst>
                  <a:path w="1585" h="7314" extrusionOk="0">
                    <a:moveTo>
                      <a:pt x="0" y="0"/>
                    </a:moveTo>
                    <a:lnTo>
                      <a:pt x="0" y="7313"/>
                    </a:lnTo>
                    <a:lnTo>
                      <a:pt x="1585" y="7313"/>
                    </a:lnTo>
                    <a:lnTo>
                      <a:pt x="158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4" name="Google Shape;23874;p32"/>
              <p:cNvSpPr/>
              <p:nvPr/>
            </p:nvSpPr>
            <p:spPr>
              <a:xfrm>
                <a:off x="1337292" y="2053305"/>
                <a:ext cx="60119" cy="29222"/>
              </a:xfrm>
              <a:custGeom>
                <a:avLst/>
                <a:gdLst/>
                <a:ahLst/>
                <a:cxnLst/>
                <a:rect l="l" t="t" r="r" b="b"/>
                <a:pathLst>
                  <a:path w="2226"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5" name="Google Shape;23875;p32"/>
              <p:cNvSpPr/>
              <p:nvPr/>
            </p:nvSpPr>
            <p:spPr>
              <a:xfrm>
                <a:off x="1337292" y="2246678"/>
                <a:ext cx="60119" cy="28844"/>
              </a:xfrm>
              <a:custGeom>
                <a:avLst/>
                <a:gdLst/>
                <a:ahLst/>
                <a:cxnLst/>
                <a:rect l="l" t="t" r="r" b="b"/>
                <a:pathLst>
                  <a:path w="2226"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6" name="Google Shape;23876;p32"/>
              <p:cNvSpPr/>
              <p:nvPr/>
            </p:nvSpPr>
            <p:spPr>
              <a:xfrm>
                <a:off x="1346339"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7" name="Google Shape;23877;p32"/>
              <p:cNvSpPr/>
              <p:nvPr/>
            </p:nvSpPr>
            <p:spPr>
              <a:xfrm>
                <a:off x="1418773" y="2053305"/>
                <a:ext cx="60092" cy="29222"/>
              </a:xfrm>
              <a:custGeom>
                <a:avLst/>
                <a:gdLst/>
                <a:ahLst/>
                <a:cxnLst/>
                <a:rect l="l" t="t" r="r" b="b"/>
                <a:pathLst>
                  <a:path w="2225" h="1082" extrusionOk="0">
                    <a:moveTo>
                      <a:pt x="1" y="0"/>
                    </a:moveTo>
                    <a:lnTo>
                      <a:pt x="1" y="1082"/>
                    </a:lnTo>
                    <a:lnTo>
                      <a:pt x="2225" y="1082"/>
                    </a:lnTo>
                    <a:lnTo>
                      <a:pt x="22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8" name="Google Shape;23878;p32"/>
              <p:cNvSpPr/>
              <p:nvPr/>
            </p:nvSpPr>
            <p:spPr>
              <a:xfrm>
                <a:off x="1418773" y="2246678"/>
                <a:ext cx="60092" cy="28844"/>
              </a:xfrm>
              <a:custGeom>
                <a:avLst/>
                <a:gdLst/>
                <a:ahLst/>
                <a:cxnLst/>
                <a:rect l="l" t="t" r="r" b="b"/>
                <a:pathLst>
                  <a:path w="2225" h="1068" extrusionOk="0">
                    <a:moveTo>
                      <a:pt x="1" y="1"/>
                    </a:moveTo>
                    <a:lnTo>
                      <a:pt x="1" y="1067"/>
                    </a:lnTo>
                    <a:lnTo>
                      <a:pt x="2225" y="1067"/>
                    </a:lnTo>
                    <a:lnTo>
                      <a:pt x="222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9" name="Google Shape;23879;p32"/>
              <p:cNvSpPr/>
              <p:nvPr/>
            </p:nvSpPr>
            <p:spPr>
              <a:xfrm>
                <a:off x="1427821" y="2065647"/>
                <a:ext cx="42429" cy="197533"/>
              </a:xfrm>
              <a:custGeom>
                <a:avLst/>
                <a:gdLst/>
                <a:ahLst/>
                <a:cxnLst/>
                <a:rect l="l" t="t" r="r" b="b"/>
                <a:pathLst>
                  <a:path w="1571" h="7314" extrusionOk="0">
                    <a:moveTo>
                      <a:pt x="1" y="0"/>
                    </a:moveTo>
                    <a:lnTo>
                      <a:pt x="1" y="7313"/>
                    </a:lnTo>
                    <a:lnTo>
                      <a:pt x="1570" y="7313"/>
                    </a:lnTo>
                    <a:lnTo>
                      <a:pt x="15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0" name="Google Shape;23880;p32"/>
              <p:cNvSpPr/>
              <p:nvPr/>
            </p:nvSpPr>
            <p:spPr>
              <a:xfrm>
                <a:off x="1035267" y="2342150"/>
                <a:ext cx="501637" cy="19769"/>
              </a:xfrm>
              <a:custGeom>
                <a:avLst/>
                <a:gdLst/>
                <a:ahLst/>
                <a:cxnLst/>
                <a:rect l="l" t="t" r="r" b="b"/>
                <a:pathLst>
                  <a:path w="18574" h="732" extrusionOk="0">
                    <a:moveTo>
                      <a:pt x="732" y="1"/>
                    </a:moveTo>
                    <a:cubicBezTo>
                      <a:pt x="321" y="1"/>
                      <a:pt x="1" y="321"/>
                      <a:pt x="1" y="732"/>
                    </a:cubicBezTo>
                    <a:lnTo>
                      <a:pt x="18573" y="732"/>
                    </a:lnTo>
                    <a:cubicBezTo>
                      <a:pt x="18573" y="321"/>
                      <a:pt x="18253" y="1"/>
                      <a:pt x="1785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1" name="Google Shape;23881;p32"/>
              <p:cNvSpPr/>
              <p:nvPr/>
            </p:nvSpPr>
            <p:spPr>
              <a:xfrm>
                <a:off x="1034862" y="1969338"/>
                <a:ext cx="502042" cy="19796"/>
              </a:xfrm>
              <a:custGeom>
                <a:avLst/>
                <a:gdLst/>
                <a:ahLst/>
                <a:cxnLst/>
                <a:rect l="l" t="t" r="r" b="b"/>
                <a:pathLst>
                  <a:path w="18589" h="733" extrusionOk="0">
                    <a:moveTo>
                      <a:pt x="0" y="1"/>
                    </a:moveTo>
                    <a:cubicBezTo>
                      <a:pt x="0" y="397"/>
                      <a:pt x="336" y="732"/>
                      <a:pt x="732" y="732"/>
                    </a:cubicBezTo>
                    <a:lnTo>
                      <a:pt x="17872" y="732"/>
                    </a:lnTo>
                    <a:cubicBezTo>
                      <a:pt x="18268" y="732"/>
                      <a:pt x="18588" y="397"/>
                      <a:pt x="18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2" name="Google Shape;23882;p32"/>
              <p:cNvSpPr/>
              <p:nvPr/>
            </p:nvSpPr>
            <p:spPr>
              <a:xfrm>
                <a:off x="1014687" y="2373424"/>
                <a:ext cx="542365" cy="26764"/>
              </a:xfrm>
              <a:custGeom>
                <a:avLst/>
                <a:gdLst/>
                <a:ahLst/>
                <a:cxnLst/>
                <a:rect l="l" t="t" r="r" b="b"/>
                <a:pathLst>
                  <a:path w="20082" h="991" extrusionOk="0">
                    <a:moveTo>
                      <a:pt x="1" y="1"/>
                    </a:moveTo>
                    <a:lnTo>
                      <a:pt x="1" y="991"/>
                    </a:lnTo>
                    <a:lnTo>
                      <a:pt x="20082" y="991"/>
                    </a:lnTo>
                    <a:lnTo>
                      <a:pt x="2008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3" name="Google Shape;23883;p32"/>
              <p:cNvSpPr/>
              <p:nvPr/>
            </p:nvSpPr>
            <p:spPr>
              <a:xfrm>
                <a:off x="1066947" y="1833571"/>
                <a:ext cx="437846" cy="121804"/>
              </a:xfrm>
              <a:custGeom>
                <a:avLst/>
                <a:gdLst/>
                <a:ahLst/>
                <a:cxnLst/>
                <a:rect l="l" t="t" r="r" b="b"/>
                <a:pathLst>
                  <a:path w="16212" h="4510" extrusionOk="0">
                    <a:moveTo>
                      <a:pt x="8106" y="0"/>
                    </a:moveTo>
                    <a:lnTo>
                      <a:pt x="1" y="4510"/>
                    </a:lnTo>
                    <a:lnTo>
                      <a:pt x="16212" y="4510"/>
                    </a:lnTo>
                    <a:lnTo>
                      <a:pt x="81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4" name="Google Shape;23884;p32"/>
              <p:cNvSpPr/>
              <p:nvPr/>
            </p:nvSpPr>
            <p:spPr>
              <a:xfrm>
                <a:off x="171162" y="1930258"/>
                <a:ext cx="490510" cy="495858"/>
              </a:xfrm>
              <a:custGeom>
                <a:avLst/>
                <a:gdLst/>
                <a:ahLst/>
                <a:cxnLst/>
                <a:rect l="l" t="t" r="r" b="b"/>
                <a:pathLst>
                  <a:path w="18162" h="18360" extrusionOk="0">
                    <a:moveTo>
                      <a:pt x="4937" y="1"/>
                    </a:moveTo>
                    <a:lnTo>
                      <a:pt x="2072" y="1585"/>
                    </a:lnTo>
                    <a:lnTo>
                      <a:pt x="2453" y="2179"/>
                    </a:lnTo>
                    <a:cubicBezTo>
                      <a:pt x="2453" y="2210"/>
                      <a:pt x="3687" y="4160"/>
                      <a:pt x="2834" y="5684"/>
                    </a:cubicBezTo>
                    <a:cubicBezTo>
                      <a:pt x="2743" y="5851"/>
                      <a:pt x="2651" y="6019"/>
                      <a:pt x="2545" y="6202"/>
                    </a:cubicBezTo>
                    <a:cubicBezTo>
                      <a:pt x="1463" y="8076"/>
                      <a:pt x="0" y="10650"/>
                      <a:pt x="2499" y="13743"/>
                    </a:cubicBezTo>
                    <a:cubicBezTo>
                      <a:pt x="3870" y="15419"/>
                      <a:pt x="5577" y="16455"/>
                      <a:pt x="6826" y="17202"/>
                    </a:cubicBezTo>
                    <a:cubicBezTo>
                      <a:pt x="7466" y="17598"/>
                      <a:pt x="8349" y="18131"/>
                      <a:pt x="8410" y="18360"/>
                    </a:cubicBezTo>
                    <a:lnTo>
                      <a:pt x="9736" y="18360"/>
                    </a:lnTo>
                    <a:cubicBezTo>
                      <a:pt x="9797" y="18131"/>
                      <a:pt x="10681" y="17598"/>
                      <a:pt x="11336" y="17202"/>
                    </a:cubicBezTo>
                    <a:cubicBezTo>
                      <a:pt x="12585" y="16455"/>
                      <a:pt x="14291" y="15419"/>
                      <a:pt x="15647" y="13743"/>
                    </a:cubicBezTo>
                    <a:cubicBezTo>
                      <a:pt x="18161" y="10650"/>
                      <a:pt x="16684" y="8076"/>
                      <a:pt x="15602" y="6202"/>
                    </a:cubicBezTo>
                    <a:cubicBezTo>
                      <a:pt x="15495" y="6034"/>
                      <a:pt x="15404" y="5851"/>
                      <a:pt x="15312" y="5684"/>
                    </a:cubicBezTo>
                    <a:cubicBezTo>
                      <a:pt x="14459" y="4160"/>
                      <a:pt x="15678" y="2210"/>
                      <a:pt x="15693" y="2179"/>
                    </a:cubicBezTo>
                    <a:lnTo>
                      <a:pt x="16074" y="1585"/>
                    </a:lnTo>
                    <a:lnTo>
                      <a:pt x="13210" y="1"/>
                    </a:lnTo>
                    <a:lnTo>
                      <a:pt x="12951" y="747"/>
                    </a:lnTo>
                    <a:cubicBezTo>
                      <a:pt x="12951" y="762"/>
                      <a:pt x="12646" y="1570"/>
                      <a:pt x="11915" y="1570"/>
                    </a:cubicBezTo>
                    <a:cubicBezTo>
                      <a:pt x="11183" y="1570"/>
                      <a:pt x="10711" y="458"/>
                      <a:pt x="10711" y="442"/>
                    </a:cubicBezTo>
                    <a:lnTo>
                      <a:pt x="10543" y="16"/>
                    </a:lnTo>
                    <a:lnTo>
                      <a:pt x="7618" y="16"/>
                    </a:lnTo>
                    <a:lnTo>
                      <a:pt x="7451" y="442"/>
                    </a:lnTo>
                    <a:cubicBezTo>
                      <a:pt x="7435" y="458"/>
                      <a:pt x="6963" y="1570"/>
                      <a:pt x="6232" y="1570"/>
                    </a:cubicBezTo>
                    <a:cubicBezTo>
                      <a:pt x="5516" y="1570"/>
                      <a:pt x="5211" y="778"/>
                      <a:pt x="5196" y="747"/>
                    </a:cubicBezTo>
                    <a:lnTo>
                      <a:pt x="49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5" name="Google Shape;23885;p32"/>
              <p:cNvSpPr/>
              <p:nvPr/>
            </p:nvSpPr>
            <p:spPr>
              <a:xfrm>
                <a:off x="187204" y="1948785"/>
                <a:ext cx="458425" cy="477331"/>
              </a:xfrm>
              <a:custGeom>
                <a:avLst/>
                <a:gdLst/>
                <a:ahLst/>
                <a:cxnLst/>
                <a:rect l="l" t="t" r="r" b="b"/>
                <a:pathLst>
                  <a:path w="16974" h="17674" extrusionOk="0">
                    <a:moveTo>
                      <a:pt x="7466" y="0"/>
                    </a:moveTo>
                    <a:cubicBezTo>
                      <a:pt x="7466" y="0"/>
                      <a:pt x="6857" y="1554"/>
                      <a:pt x="5638" y="1554"/>
                    </a:cubicBezTo>
                    <a:cubicBezTo>
                      <a:pt x="4419" y="1554"/>
                      <a:pt x="3977" y="290"/>
                      <a:pt x="3977" y="290"/>
                    </a:cubicBezTo>
                    <a:lnTo>
                      <a:pt x="2423" y="1143"/>
                    </a:lnTo>
                    <a:cubicBezTo>
                      <a:pt x="2423" y="1143"/>
                      <a:pt x="3886" y="3413"/>
                      <a:pt x="2834" y="5333"/>
                    </a:cubicBezTo>
                    <a:cubicBezTo>
                      <a:pt x="1783" y="7237"/>
                      <a:pt x="0" y="9629"/>
                      <a:pt x="2423" y="12646"/>
                    </a:cubicBezTo>
                    <a:cubicBezTo>
                      <a:pt x="4861" y="15647"/>
                      <a:pt x="8487" y="16455"/>
                      <a:pt x="8487" y="17674"/>
                    </a:cubicBezTo>
                    <a:cubicBezTo>
                      <a:pt x="8487" y="16455"/>
                      <a:pt x="12098" y="15647"/>
                      <a:pt x="14535" y="12646"/>
                    </a:cubicBezTo>
                    <a:cubicBezTo>
                      <a:pt x="16973" y="9644"/>
                      <a:pt x="15175" y="7237"/>
                      <a:pt x="14124" y="5317"/>
                    </a:cubicBezTo>
                    <a:cubicBezTo>
                      <a:pt x="13073" y="3413"/>
                      <a:pt x="14535" y="1128"/>
                      <a:pt x="14535" y="1128"/>
                    </a:cubicBezTo>
                    <a:lnTo>
                      <a:pt x="12981" y="274"/>
                    </a:lnTo>
                    <a:cubicBezTo>
                      <a:pt x="12981" y="274"/>
                      <a:pt x="12540" y="1554"/>
                      <a:pt x="11321" y="1554"/>
                    </a:cubicBezTo>
                    <a:cubicBezTo>
                      <a:pt x="10102" y="1554"/>
                      <a:pt x="9492" y="0"/>
                      <a:pt x="94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6" name="Google Shape;23886;p32"/>
              <p:cNvSpPr/>
              <p:nvPr/>
            </p:nvSpPr>
            <p:spPr>
              <a:xfrm>
                <a:off x="269091" y="2047930"/>
                <a:ext cx="294220" cy="294247"/>
              </a:xfrm>
              <a:custGeom>
                <a:avLst/>
                <a:gdLst/>
                <a:ahLst/>
                <a:cxnLst/>
                <a:rect l="l" t="t" r="r" b="b"/>
                <a:pathLst>
                  <a:path w="10894" h="10895" extrusionOk="0">
                    <a:moveTo>
                      <a:pt x="5440" y="1"/>
                    </a:moveTo>
                    <a:cubicBezTo>
                      <a:pt x="2438" y="1"/>
                      <a:pt x="0" y="2439"/>
                      <a:pt x="0" y="5455"/>
                    </a:cubicBezTo>
                    <a:cubicBezTo>
                      <a:pt x="0" y="8457"/>
                      <a:pt x="2438" y="10895"/>
                      <a:pt x="5440" y="10895"/>
                    </a:cubicBezTo>
                    <a:cubicBezTo>
                      <a:pt x="8456" y="10895"/>
                      <a:pt x="10894" y="8457"/>
                      <a:pt x="10894" y="5455"/>
                    </a:cubicBezTo>
                    <a:cubicBezTo>
                      <a:pt x="10894" y="2439"/>
                      <a:pt x="8456" y="1"/>
                      <a:pt x="54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7" name="Google Shape;23887;p32"/>
              <p:cNvSpPr/>
              <p:nvPr/>
            </p:nvSpPr>
            <p:spPr>
              <a:xfrm>
                <a:off x="299528" y="2076342"/>
                <a:ext cx="233345" cy="222218"/>
              </a:xfrm>
              <a:custGeom>
                <a:avLst/>
                <a:gdLst/>
                <a:ahLst/>
                <a:cxnLst/>
                <a:rect l="l" t="t" r="r" b="b"/>
                <a:pathLst>
                  <a:path w="8640" h="8228" extrusionOk="0">
                    <a:moveTo>
                      <a:pt x="4328" y="0"/>
                    </a:moveTo>
                    <a:lnTo>
                      <a:pt x="2987" y="2712"/>
                    </a:lnTo>
                    <a:lnTo>
                      <a:pt x="1" y="3139"/>
                    </a:lnTo>
                    <a:lnTo>
                      <a:pt x="2164" y="5257"/>
                    </a:lnTo>
                    <a:lnTo>
                      <a:pt x="1646" y="8228"/>
                    </a:lnTo>
                    <a:lnTo>
                      <a:pt x="4328" y="6826"/>
                    </a:lnTo>
                    <a:lnTo>
                      <a:pt x="6994" y="8228"/>
                    </a:lnTo>
                    <a:lnTo>
                      <a:pt x="6476" y="5257"/>
                    </a:lnTo>
                    <a:lnTo>
                      <a:pt x="8640" y="3139"/>
                    </a:lnTo>
                    <a:lnTo>
                      <a:pt x="5653" y="2712"/>
                    </a:lnTo>
                    <a:lnTo>
                      <a:pt x="43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8" name="Google Shape;23888;p32"/>
              <p:cNvSpPr/>
              <p:nvPr/>
            </p:nvSpPr>
            <p:spPr>
              <a:xfrm>
                <a:off x="1885409" y="2326917"/>
                <a:ext cx="270372" cy="19796"/>
              </a:xfrm>
              <a:custGeom>
                <a:avLst/>
                <a:gdLst/>
                <a:ahLst/>
                <a:cxnLst/>
                <a:rect l="l" t="t" r="r" b="b"/>
                <a:pathLst>
                  <a:path w="10011" h="733" extrusionOk="0">
                    <a:moveTo>
                      <a:pt x="0" y="1"/>
                    </a:moveTo>
                    <a:cubicBezTo>
                      <a:pt x="0" y="397"/>
                      <a:pt x="320" y="732"/>
                      <a:pt x="731" y="732"/>
                    </a:cubicBezTo>
                    <a:lnTo>
                      <a:pt x="9294" y="732"/>
                    </a:lnTo>
                    <a:cubicBezTo>
                      <a:pt x="9690" y="732"/>
                      <a:pt x="10010" y="397"/>
                      <a:pt x="100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9" name="Google Shape;23889;p32"/>
              <p:cNvSpPr/>
              <p:nvPr/>
            </p:nvSpPr>
            <p:spPr>
              <a:xfrm>
                <a:off x="1885409" y="2441321"/>
                <a:ext cx="270372" cy="19769"/>
              </a:xfrm>
              <a:custGeom>
                <a:avLst/>
                <a:gdLst/>
                <a:ahLst/>
                <a:cxnLst/>
                <a:rect l="l" t="t" r="r" b="b"/>
                <a:pathLst>
                  <a:path w="10011" h="732" extrusionOk="0">
                    <a:moveTo>
                      <a:pt x="731" y="0"/>
                    </a:moveTo>
                    <a:cubicBezTo>
                      <a:pt x="320" y="0"/>
                      <a:pt x="0" y="336"/>
                      <a:pt x="0" y="732"/>
                    </a:cubicBezTo>
                    <a:lnTo>
                      <a:pt x="10010" y="732"/>
                    </a:lnTo>
                    <a:cubicBezTo>
                      <a:pt x="10010" y="336"/>
                      <a:pt x="9690" y="0"/>
                      <a:pt x="92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0" name="Google Shape;23890;p32"/>
              <p:cNvSpPr/>
              <p:nvPr/>
            </p:nvSpPr>
            <p:spPr>
              <a:xfrm>
                <a:off x="1896104" y="2355734"/>
                <a:ext cx="248955" cy="76566"/>
              </a:xfrm>
              <a:custGeom>
                <a:avLst/>
                <a:gdLst/>
                <a:ahLst/>
                <a:cxnLst/>
                <a:rect l="l" t="t" r="r" b="b"/>
                <a:pathLst>
                  <a:path w="9218" h="2835" extrusionOk="0">
                    <a:moveTo>
                      <a:pt x="0" y="0"/>
                    </a:moveTo>
                    <a:lnTo>
                      <a:pt x="0" y="2834"/>
                    </a:lnTo>
                    <a:lnTo>
                      <a:pt x="9218" y="2834"/>
                    </a:lnTo>
                    <a:lnTo>
                      <a:pt x="921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1" name="Google Shape;23891;p32"/>
              <p:cNvSpPr/>
              <p:nvPr/>
            </p:nvSpPr>
            <p:spPr>
              <a:xfrm>
                <a:off x="2202234" y="2127764"/>
                <a:ext cx="213602" cy="309209"/>
              </a:xfrm>
              <a:custGeom>
                <a:avLst/>
                <a:gdLst/>
                <a:ahLst/>
                <a:cxnLst/>
                <a:rect l="l" t="t" r="r" b="b"/>
                <a:pathLst>
                  <a:path w="7909" h="11449" extrusionOk="0">
                    <a:moveTo>
                      <a:pt x="717" y="1"/>
                    </a:moveTo>
                    <a:lnTo>
                      <a:pt x="1" y="366"/>
                    </a:lnTo>
                    <a:cubicBezTo>
                      <a:pt x="1" y="366"/>
                      <a:pt x="4024" y="11449"/>
                      <a:pt x="5915" y="11449"/>
                    </a:cubicBezTo>
                    <a:cubicBezTo>
                      <a:pt x="5989" y="11449"/>
                      <a:pt x="6059" y="11432"/>
                      <a:pt x="6126" y="11397"/>
                    </a:cubicBezTo>
                    <a:cubicBezTo>
                      <a:pt x="7908" y="10483"/>
                      <a:pt x="717" y="1"/>
                      <a:pt x="7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2" name="Google Shape;23892;p32"/>
              <p:cNvSpPr/>
              <p:nvPr/>
            </p:nvSpPr>
            <p:spPr>
              <a:xfrm>
                <a:off x="2185786" y="2096490"/>
                <a:ext cx="40754" cy="50639"/>
              </a:xfrm>
              <a:custGeom>
                <a:avLst/>
                <a:gdLst/>
                <a:ahLst/>
                <a:cxnLst/>
                <a:rect l="l" t="t" r="r" b="b"/>
                <a:pathLst>
                  <a:path w="1509" h="1875" extrusionOk="0">
                    <a:moveTo>
                      <a:pt x="732" y="1"/>
                    </a:moveTo>
                    <a:lnTo>
                      <a:pt x="0" y="366"/>
                    </a:lnTo>
                    <a:lnTo>
                      <a:pt x="777" y="1875"/>
                    </a:lnTo>
                    <a:lnTo>
                      <a:pt x="1509" y="1494"/>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3" name="Google Shape;23893;p32"/>
              <p:cNvSpPr/>
              <p:nvPr/>
            </p:nvSpPr>
            <p:spPr>
              <a:xfrm>
                <a:off x="2178791" y="2082932"/>
                <a:ext cx="23470" cy="16880"/>
              </a:xfrm>
              <a:custGeom>
                <a:avLst/>
                <a:gdLst/>
                <a:ahLst/>
                <a:cxnLst/>
                <a:rect l="l" t="t" r="r" b="b"/>
                <a:pathLst>
                  <a:path w="869" h="625" extrusionOk="0">
                    <a:moveTo>
                      <a:pt x="732" y="0"/>
                    </a:moveTo>
                    <a:lnTo>
                      <a:pt x="0" y="366"/>
                    </a:lnTo>
                    <a:lnTo>
                      <a:pt x="137" y="625"/>
                    </a:lnTo>
                    <a:lnTo>
                      <a:pt x="869" y="259"/>
                    </a:lnTo>
                    <a:lnTo>
                      <a:pt x="7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4" name="Google Shape;23894;p32"/>
              <p:cNvSpPr/>
              <p:nvPr/>
            </p:nvSpPr>
            <p:spPr>
              <a:xfrm>
                <a:off x="2133122" y="2033940"/>
                <a:ext cx="76539" cy="52719"/>
              </a:xfrm>
              <a:custGeom>
                <a:avLst/>
                <a:gdLst/>
                <a:ahLst/>
                <a:cxnLst/>
                <a:rect l="l" t="t" r="r" b="b"/>
                <a:pathLst>
                  <a:path w="2834" h="1952" extrusionOk="0">
                    <a:moveTo>
                      <a:pt x="2834" y="1"/>
                    </a:moveTo>
                    <a:lnTo>
                      <a:pt x="0" y="1464"/>
                    </a:lnTo>
                    <a:lnTo>
                      <a:pt x="1585" y="1951"/>
                    </a:lnTo>
                    <a:lnTo>
                      <a:pt x="2316" y="1570"/>
                    </a:lnTo>
                    <a:lnTo>
                      <a:pt x="2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5" name="Google Shape;23895;p32"/>
              <p:cNvSpPr/>
              <p:nvPr/>
            </p:nvSpPr>
            <p:spPr>
              <a:xfrm>
                <a:off x="2057393" y="1933742"/>
                <a:ext cx="182733" cy="152430"/>
              </a:xfrm>
              <a:custGeom>
                <a:avLst/>
                <a:gdLst/>
                <a:ahLst/>
                <a:cxnLst/>
                <a:rect l="l" t="t" r="r" b="b"/>
                <a:pathLst>
                  <a:path w="6766" h="5644" extrusionOk="0">
                    <a:moveTo>
                      <a:pt x="4711" y="1"/>
                    </a:moveTo>
                    <a:cubicBezTo>
                      <a:pt x="4561" y="1"/>
                      <a:pt x="4409" y="37"/>
                      <a:pt x="4267" y="115"/>
                    </a:cubicBezTo>
                    <a:lnTo>
                      <a:pt x="671" y="1959"/>
                    </a:lnTo>
                    <a:cubicBezTo>
                      <a:pt x="184" y="2203"/>
                      <a:pt x="1" y="2797"/>
                      <a:pt x="244" y="3269"/>
                    </a:cubicBezTo>
                    <a:lnTo>
                      <a:pt x="1204" y="5113"/>
                    </a:lnTo>
                    <a:cubicBezTo>
                      <a:pt x="1377" y="5447"/>
                      <a:pt x="1717" y="5644"/>
                      <a:pt x="2075" y="5644"/>
                    </a:cubicBezTo>
                    <a:cubicBezTo>
                      <a:pt x="2222" y="5644"/>
                      <a:pt x="2372" y="5610"/>
                      <a:pt x="2515" y="5539"/>
                    </a:cubicBezTo>
                    <a:lnTo>
                      <a:pt x="6110" y="3680"/>
                    </a:lnTo>
                    <a:cubicBezTo>
                      <a:pt x="6583" y="3421"/>
                      <a:pt x="6765" y="2843"/>
                      <a:pt x="6522" y="2370"/>
                    </a:cubicBezTo>
                    <a:lnTo>
                      <a:pt x="5577" y="527"/>
                    </a:lnTo>
                    <a:cubicBezTo>
                      <a:pt x="5396" y="197"/>
                      <a:pt x="5059" y="1"/>
                      <a:pt x="47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6" name="Google Shape;23896;p32"/>
              <p:cNvSpPr/>
              <p:nvPr/>
            </p:nvSpPr>
            <p:spPr>
              <a:xfrm>
                <a:off x="2029008" y="1995373"/>
                <a:ext cx="68734" cy="116699"/>
              </a:xfrm>
              <a:custGeom>
                <a:avLst/>
                <a:gdLst/>
                <a:ahLst/>
                <a:cxnLst/>
                <a:rect l="l" t="t" r="r" b="b"/>
                <a:pathLst>
                  <a:path w="2545" h="4321" extrusionOk="0">
                    <a:moveTo>
                      <a:pt x="289" y="1"/>
                    </a:moveTo>
                    <a:cubicBezTo>
                      <a:pt x="249" y="1"/>
                      <a:pt x="208" y="9"/>
                      <a:pt x="168" y="27"/>
                    </a:cubicBezTo>
                    <a:cubicBezTo>
                      <a:pt x="46" y="88"/>
                      <a:pt x="0" y="256"/>
                      <a:pt x="61" y="378"/>
                    </a:cubicBezTo>
                    <a:lnTo>
                      <a:pt x="2027" y="4187"/>
                    </a:lnTo>
                    <a:cubicBezTo>
                      <a:pt x="2070" y="4272"/>
                      <a:pt x="2157" y="4320"/>
                      <a:pt x="2253" y="4320"/>
                    </a:cubicBezTo>
                    <a:cubicBezTo>
                      <a:pt x="2294" y="4320"/>
                      <a:pt x="2336" y="4311"/>
                      <a:pt x="2377" y="4293"/>
                    </a:cubicBezTo>
                    <a:cubicBezTo>
                      <a:pt x="2499" y="4232"/>
                      <a:pt x="2545" y="4080"/>
                      <a:pt x="2484" y="3943"/>
                    </a:cubicBezTo>
                    <a:lnTo>
                      <a:pt x="518" y="149"/>
                    </a:lnTo>
                    <a:cubicBezTo>
                      <a:pt x="475" y="52"/>
                      <a:pt x="386"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7" name="Google Shape;23897;p32"/>
              <p:cNvSpPr/>
              <p:nvPr/>
            </p:nvSpPr>
            <p:spPr>
              <a:xfrm>
                <a:off x="2199371" y="1907734"/>
                <a:ext cx="68734" cy="116672"/>
              </a:xfrm>
              <a:custGeom>
                <a:avLst/>
                <a:gdLst/>
                <a:ahLst/>
                <a:cxnLst/>
                <a:rect l="l" t="t" r="r" b="b"/>
                <a:pathLst>
                  <a:path w="2545" h="4320" extrusionOk="0">
                    <a:moveTo>
                      <a:pt x="285" y="0"/>
                    </a:moveTo>
                    <a:cubicBezTo>
                      <a:pt x="245" y="0"/>
                      <a:pt x="204" y="9"/>
                      <a:pt x="168" y="27"/>
                    </a:cubicBezTo>
                    <a:cubicBezTo>
                      <a:pt x="46" y="88"/>
                      <a:pt x="0" y="256"/>
                      <a:pt x="61" y="377"/>
                    </a:cubicBezTo>
                    <a:lnTo>
                      <a:pt x="2026" y="4186"/>
                    </a:lnTo>
                    <a:cubicBezTo>
                      <a:pt x="2069" y="4272"/>
                      <a:pt x="2157" y="4320"/>
                      <a:pt x="2248" y="4320"/>
                    </a:cubicBezTo>
                    <a:cubicBezTo>
                      <a:pt x="2286" y="4320"/>
                      <a:pt x="2325" y="4311"/>
                      <a:pt x="2362" y="4293"/>
                    </a:cubicBezTo>
                    <a:cubicBezTo>
                      <a:pt x="2499" y="4232"/>
                      <a:pt x="2544" y="4080"/>
                      <a:pt x="2484" y="3943"/>
                    </a:cubicBezTo>
                    <a:lnTo>
                      <a:pt x="518" y="134"/>
                    </a:lnTo>
                    <a:cubicBezTo>
                      <a:pt x="475" y="48"/>
                      <a:pt x="380" y="0"/>
                      <a:pt x="28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8" name="Google Shape;23898;p32"/>
              <p:cNvSpPr/>
              <p:nvPr/>
            </p:nvSpPr>
            <p:spPr>
              <a:xfrm>
                <a:off x="1952469" y="1995671"/>
                <a:ext cx="121831" cy="179438"/>
              </a:xfrm>
              <a:custGeom>
                <a:avLst/>
                <a:gdLst/>
                <a:ahLst/>
                <a:cxnLst/>
                <a:rect l="l" t="t" r="r" b="b"/>
                <a:pathLst>
                  <a:path w="4511" h="6644" extrusionOk="0">
                    <a:moveTo>
                      <a:pt x="755" y="1"/>
                    </a:moveTo>
                    <a:cubicBezTo>
                      <a:pt x="496" y="1"/>
                      <a:pt x="238" y="48"/>
                      <a:pt x="1" y="169"/>
                    </a:cubicBezTo>
                    <a:lnTo>
                      <a:pt x="1661" y="3414"/>
                    </a:lnTo>
                    <a:lnTo>
                      <a:pt x="3322" y="6644"/>
                    </a:lnTo>
                    <a:cubicBezTo>
                      <a:pt x="4434" y="6080"/>
                      <a:pt x="4510" y="4206"/>
                      <a:pt x="4510" y="4206"/>
                    </a:cubicBezTo>
                    <a:lnTo>
                      <a:pt x="3581" y="2424"/>
                    </a:lnTo>
                    <a:lnTo>
                      <a:pt x="2667" y="641"/>
                    </a:lnTo>
                    <a:cubicBezTo>
                      <a:pt x="2667" y="641"/>
                      <a:pt x="1706" y="1"/>
                      <a:pt x="7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9" name="Google Shape;23899;p32"/>
              <p:cNvSpPr/>
              <p:nvPr/>
            </p:nvSpPr>
            <p:spPr>
              <a:xfrm>
                <a:off x="2222814" y="1844672"/>
                <a:ext cx="121831" cy="179438"/>
              </a:xfrm>
              <a:custGeom>
                <a:avLst/>
                <a:gdLst/>
                <a:ahLst/>
                <a:cxnLst/>
                <a:rect l="l" t="t" r="r" b="b"/>
                <a:pathLst>
                  <a:path w="4511" h="6644" extrusionOk="0">
                    <a:moveTo>
                      <a:pt x="1189" y="0"/>
                    </a:moveTo>
                    <a:cubicBezTo>
                      <a:pt x="77" y="564"/>
                      <a:pt x="1" y="2438"/>
                      <a:pt x="1" y="2438"/>
                    </a:cubicBezTo>
                    <a:lnTo>
                      <a:pt x="930" y="4221"/>
                    </a:lnTo>
                    <a:lnTo>
                      <a:pt x="1844" y="6003"/>
                    </a:lnTo>
                    <a:cubicBezTo>
                      <a:pt x="1844" y="6003"/>
                      <a:pt x="2804" y="6644"/>
                      <a:pt x="3756" y="6644"/>
                    </a:cubicBezTo>
                    <a:cubicBezTo>
                      <a:pt x="4014" y="6644"/>
                      <a:pt x="4272" y="6596"/>
                      <a:pt x="4510" y="6476"/>
                    </a:cubicBezTo>
                    <a:cubicBezTo>
                      <a:pt x="3931" y="5318"/>
                      <a:pt x="2850" y="3230"/>
                      <a:pt x="2850" y="3230"/>
                    </a:cubicBezTo>
                    <a:lnTo>
                      <a:pt x="11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0" name="Google Shape;23900;p32"/>
              <p:cNvSpPr/>
              <p:nvPr/>
            </p:nvSpPr>
            <p:spPr>
              <a:xfrm>
                <a:off x="2352855" y="2428142"/>
                <a:ext cx="41565" cy="38297"/>
              </a:xfrm>
              <a:custGeom>
                <a:avLst/>
                <a:gdLst/>
                <a:ahLst/>
                <a:cxnLst/>
                <a:rect l="l" t="t" r="r" b="b"/>
                <a:pathLst>
                  <a:path w="1539" h="1418" extrusionOk="0">
                    <a:moveTo>
                      <a:pt x="1128" y="1"/>
                    </a:moveTo>
                    <a:cubicBezTo>
                      <a:pt x="1021" y="214"/>
                      <a:pt x="869" y="397"/>
                      <a:pt x="686" y="519"/>
                    </a:cubicBezTo>
                    <a:cubicBezTo>
                      <a:pt x="549" y="574"/>
                      <a:pt x="411" y="601"/>
                      <a:pt x="274" y="601"/>
                    </a:cubicBezTo>
                    <a:cubicBezTo>
                      <a:pt x="183" y="601"/>
                      <a:pt x="92" y="589"/>
                      <a:pt x="0" y="565"/>
                    </a:cubicBezTo>
                    <a:lnTo>
                      <a:pt x="0" y="565"/>
                    </a:lnTo>
                    <a:cubicBezTo>
                      <a:pt x="518" y="1314"/>
                      <a:pt x="885" y="1418"/>
                      <a:pt x="1048" y="1418"/>
                    </a:cubicBezTo>
                    <a:cubicBezTo>
                      <a:pt x="1110" y="1418"/>
                      <a:pt x="1143" y="1403"/>
                      <a:pt x="1143" y="1403"/>
                    </a:cubicBezTo>
                    <a:cubicBezTo>
                      <a:pt x="1143" y="1403"/>
                      <a:pt x="1539" y="1174"/>
                      <a:pt x="11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3901" name="Google Shape;23901;p32"/>
          <p:cNvSpPr/>
          <p:nvPr/>
        </p:nvSpPr>
        <p:spPr>
          <a:xfrm>
            <a:off x="712650" y="544350"/>
            <a:ext cx="7718700" cy="40548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4300" y="549600"/>
            <a:ext cx="7715400" cy="468000"/>
          </a:xfrm>
          <a:prstGeom prst="rect">
            <a:avLst/>
          </a:prstGeom>
          <a:noFill/>
          <a:ln>
            <a:noFill/>
          </a:ln>
        </p:spPr>
        <p:txBody>
          <a:bodyPr spcFirstLastPara="1" wrap="square" lIns="91425" tIns="91425" rIns="91425" bIns="91425" anchor="t" anchorCtr="0">
            <a:noAutofit/>
          </a:bodyPr>
          <a:lstStyle>
            <a:lvl1pPr lvl="0">
              <a:lnSpc>
                <a:spcPct val="100000"/>
              </a:lnSpc>
              <a:spcBef>
                <a:spcPts val="0"/>
              </a:spcBef>
              <a:spcAft>
                <a:spcPts val="0"/>
              </a:spcAft>
              <a:buClr>
                <a:schemeClr val="accent1"/>
              </a:buClr>
              <a:buSzPts val="2800"/>
              <a:buFont typeface="DM Serif Text"/>
              <a:buNone/>
              <a:defRPr sz="2800">
                <a:solidFill>
                  <a:schemeClr val="accent1"/>
                </a:solidFill>
                <a:latin typeface="DM Serif Text"/>
                <a:ea typeface="DM Serif Text"/>
                <a:cs typeface="DM Serif Text"/>
                <a:sym typeface="DM Serif Text"/>
              </a:defRPr>
            </a:lvl1pPr>
            <a:lvl2pPr lvl="1">
              <a:lnSpc>
                <a:spcPct val="100000"/>
              </a:lnSpc>
              <a:spcBef>
                <a:spcPts val="0"/>
              </a:spcBef>
              <a:spcAft>
                <a:spcPts val="0"/>
              </a:spcAft>
              <a:buClr>
                <a:schemeClr val="accent1"/>
              </a:buClr>
              <a:buSzPts val="2800"/>
              <a:buFont typeface="DM Serif Text"/>
              <a:buNone/>
              <a:defRPr sz="2800">
                <a:solidFill>
                  <a:schemeClr val="accent1"/>
                </a:solidFill>
                <a:latin typeface="DM Serif Text"/>
                <a:ea typeface="DM Serif Text"/>
                <a:cs typeface="DM Serif Text"/>
                <a:sym typeface="DM Serif Text"/>
              </a:defRPr>
            </a:lvl2pPr>
            <a:lvl3pPr lvl="2">
              <a:lnSpc>
                <a:spcPct val="100000"/>
              </a:lnSpc>
              <a:spcBef>
                <a:spcPts val="0"/>
              </a:spcBef>
              <a:spcAft>
                <a:spcPts val="0"/>
              </a:spcAft>
              <a:buClr>
                <a:schemeClr val="accent1"/>
              </a:buClr>
              <a:buSzPts val="2800"/>
              <a:buFont typeface="DM Serif Text"/>
              <a:buNone/>
              <a:defRPr sz="2800">
                <a:solidFill>
                  <a:schemeClr val="accent1"/>
                </a:solidFill>
                <a:latin typeface="DM Serif Text"/>
                <a:ea typeface="DM Serif Text"/>
                <a:cs typeface="DM Serif Text"/>
                <a:sym typeface="DM Serif Text"/>
              </a:defRPr>
            </a:lvl3pPr>
            <a:lvl4pPr lvl="3">
              <a:lnSpc>
                <a:spcPct val="100000"/>
              </a:lnSpc>
              <a:spcBef>
                <a:spcPts val="0"/>
              </a:spcBef>
              <a:spcAft>
                <a:spcPts val="0"/>
              </a:spcAft>
              <a:buClr>
                <a:schemeClr val="accent1"/>
              </a:buClr>
              <a:buSzPts val="2800"/>
              <a:buFont typeface="DM Serif Text"/>
              <a:buNone/>
              <a:defRPr sz="2800">
                <a:solidFill>
                  <a:schemeClr val="accent1"/>
                </a:solidFill>
                <a:latin typeface="DM Serif Text"/>
                <a:ea typeface="DM Serif Text"/>
                <a:cs typeface="DM Serif Text"/>
                <a:sym typeface="DM Serif Text"/>
              </a:defRPr>
            </a:lvl4pPr>
            <a:lvl5pPr lvl="4">
              <a:lnSpc>
                <a:spcPct val="100000"/>
              </a:lnSpc>
              <a:spcBef>
                <a:spcPts val="0"/>
              </a:spcBef>
              <a:spcAft>
                <a:spcPts val="0"/>
              </a:spcAft>
              <a:buClr>
                <a:schemeClr val="accent1"/>
              </a:buClr>
              <a:buSzPts val="2800"/>
              <a:buFont typeface="DM Serif Text"/>
              <a:buNone/>
              <a:defRPr sz="2800">
                <a:solidFill>
                  <a:schemeClr val="accent1"/>
                </a:solidFill>
                <a:latin typeface="DM Serif Text"/>
                <a:ea typeface="DM Serif Text"/>
                <a:cs typeface="DM Serif Text"/>
                <a:sym typeface="DM Serif Text"/>
              </a:defRPr>
            </a:lvl5pPr>
            <a:lvl6pPr lvl="5">
              <a:lnSpc>
                <a:spcPct val="100000"/>
              </a:lnSpc>
              <a:spcBef>
                <a:spcPts val="0"/>
              </a:spcBef>
              <a:spcAft>
                <a:spcPts val="0"/>
              </a:spcAft>
              <a:buClr>
                <a:schemeClr val="accent1"/>
              </a:buClr>
              <a:buSzPts val="2800"/>
              <a:buFont typeface="DM Serif Text"/>
              <a:buNone/>
              <a:defRPr sz="2800">
                <a:solidFill>
                  <a:schemeClr val="accent1"/>
                </a:solidFill>
                <a:latin typeface="DM Serif Text"/>
                <a:ea typeface="DM Serif Text"/>
                <a:cs typeface="DM Serif Text"/>
                <a:sym typeface="DM Serif Text"/>
              </a:defRPr>
            </a:lvl6pPr>
            <a:lvl7pPr lvl="6">
              <a:lnSpc>
                <a:spcPct val="100000"/>
              </a:lnSpc>
              <a:spcBef>
                <a:spcPts val="0"/>
              </a:spcBef>
              <a:spcAft>
                <a:spcPts val="0"/>
              </a:spcAft>
              <a:buClr>
                <a:schemeClr val="accent1"/>
              </a:buClr>
              <a:buSzPts val="2800"/>
              <a:buFont typeface="DM Serif Text"/>
              <a:buNone/>
              <a:defRPr sz="2800">
                <a:solidFill>
                  <a:schemeClr val="accent1"/>
                </a:solidFill>
                <a:latin typeface="DM Serif Text"/>
                <a:ea typeface="DM Serif Text"/>
                <a:cs typeface="DM Serif Text"/>
                <a:sym typeface="DM Serif Text"/>
              </a:defRPr>
            </a:lvl7pPr>
            <a:lvl8pPr lvl="7">
              <a:lnSpc>
                <a:spcPct val="100000"/>
              </a:lnSpc>
              <a:spcBef>
                <a:spcPts val="0"/>
              </a:spcBef>
              <a:spcAft>
                <a:spcPts val="0"/>
              </a:spcAft>
              <a:buClr>
                <a:schemeClr val="accent1"/>
              </a:buClr>
              <a:buSzPts val="2800"/>
              <a:buFont typeface="DM Serif Text"/>
              <a:buNone/>
              <a:defRPr sz="2800">
                <a:solidFill>
                  <a:schemeClr val="accent1"/>
                </a:solidFill>
                <a:latin typeface="DM Serif Text"/>
                <a:ea typeface="DM Serif Text"/>
                <a:cs typeface="DM Serif Text"/>
                <a:sym typeface="DM Serif Text"/>
              </a:defRPr>
            </a:lvl8pPr>
            <a:lvl9pPr lvl="8">
              <a:lnSpc>
                <a:spcPct val="100000"/>
              </a:lnSpc>
              <a:spcBef>
                <a:spcPts val="0"/>
              </a:spcBef>
              <a:spcAft>
                <a:spcPts val="0"/>
              </a:spcAft>
              <a:buClr>
                <a:schemeClr val="accent1"/>
              </a:buClr>
              <a:buSzPts val="2800"/>
              <a:buFont typeface="DM Serif Text"/>
              <a:buNone/>
              <a:defRPr sz="2800">
                <a:solidFill>
                  <a:schemeClr val="accent1"/>
                </a:solidFill>
                <a:latin typeface="DM Serif Text"/>
                <a:ea typeface="DM Serif Text"/>
                <a:cs typeface="DM Serif Text"/>
                <a:sym typeface="DM Serif Text"/>
              </a:defRPr>
            </a:lvl9pPr>
          </a:lstStyle>
          <a:p>
            <a:endParaRPr/>
          </a:p>
        </p:txBody>
      </p:sp>
      <p:sp>
        <p:nvSpPr>
          <p:cNvPr id="7" name="Google Shape;7;p1"/>
          <p:cNvSpPr txBox="1">
            <a:spLocks noGrp="1"/>
          </p:cNvSpPr>
          <p:nvPr>
            <p:ph type="body" idx="1"/>
          </p:nvPr>
        </p:nvSpPr>
        <p:spPr>
          <a:xfrm>
            <a:off x="714300" y="1152475"/>
            <a:ext cx="77154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1"/>
              </a:buClr>
              <a:buSzPts val="1800"/>
              <a:buFont typeface="Barlow"/>
              <a:buChar char="●"/>
              <a:defRPr sz="1800">
                <a:solidFill>
                  <a:schemeClr val="accent1"/>
                </a:solidFill>
                <a:latin typeface="Barlow"/>
                <a:ea typeface="Barlow"/>
                <a:cs typeface="Barlow"/>
                <a:sym typeface="Barlow"/>
              </a:defRPr>
            </a:lvl1pPr>
            <a:lvl2pPr marL="914400" lvl="1" indent="-317500">
              <a:lnSpc>
                <a:spcPct val="100000"/>
              </a:lnSpc>
              <a:spcBef>
                <a:spcPts val="0"/>
              </a:spcBef>
              <a:spcAft>
                <a:spcPts val="0"/>
              </a:spcAft>
              <a:buClr>
                <a:schemeClr val="accent1"/>
              </a:buClr>
              <a:buSzPts val="1400"/>
              <a:buFont typeface="Barlow"/>
              <a:buChar char="○"/>
              <a:defRPr>
                <a:solidFill>
                  <a:schemeClr val="accent1"/>
                </a:solidFill>
                <a:latin typeface="Barlow"/>
                <a:ea typeface="Barlow"/>
                <a:cs typeface="Barlow"/>
                <a:sym typeface="Barlow"/>
              </a:defRPr>
            </a:lvl2pPr>
            <a:lvl3pPr marL="1371600" lvl="2" indent="-317500">
              <a:lnSpc>
                <a:spcPct val="100000"/>
              </a:lnSpc>
              <a:spcBef>
                <a:spcPts val="0"/>
              </a:spcBef>
              <a:spcAft>
                <a:spcPts val="0"/>
              </a:spcAft>
              <a:buClr>
                <a:schemeClr val="accent1"/>
              </a:buClr>
              <a:buSzPts val="1400"/>
              <a:buFont typeface="Barlow"/>
              <a:buChar char="■"/>
              <a:defRPr>
                <a:solidFill>
                  <a:schemeClr val="accent1"/>
                </a:solidFill>
                <a:latin typeface="Barlow"/>
                <a:ea typeface="Barlow"/>
                <a:cs typeface="Barlow"/>
                <a:sym typeface="Barlow"/>
              </a:defRPr>
            </a:lvl3pPr>
            <a:lvl4pPr marL="1828800" lvl="3" indent="-317500">
              <a:lnSpc>
                <a:spcPct val="100000"/>
              </a:lnSpc>
              <a:spcBef>
                <a:spcPts val="0"/>
              </a:spcBef>
              <a:spcAft>
                <a:spcPts val="0"/>
              </a:spcAft>
              <a:buClr>
                <a:schemeClr val="accent1"/>
              </a:buClr>
              <a:buSzPts val="1400"/>
              <a:buFont typeface="Barlow"/>
              <a:buChar char="●"/>
              <a:defRPr>
                <a:solidFill>
                  <a:schemeClr val="accent1"/>
                </a:solidFill>
                <a:latin typeface="Barlow"/>
                <a:ea typeface="Barlow"/>
                <a:cs typeface="Barlow"/>
                <a:sym typeface="Barlow"/>
              </a:defRPr>
            </a:lvl4pPr>
            <a:lvl5pPr marL="2286000" lvl="4" indent="-317500">
              <a:lnSpc>
                <a:spcPct val="100000"/>
              </a:lnSpc>
              <a:spcBef>
                <a:spcPts val="0"/>
              </a:spcBef>
              <a:spcAft>
                <a:spcPts val="0"/>
              </a:spcAft>
              <a:buClr>
                <a:schemeClr val="accent1"/>
              </a:buClr>
              <a:buSzPts val="1400"/>
              <a:buFont typeface="Barlow"/>
              <a:buChar char="○"/>
              <a:defRPr>
                <a:solidFill>
                  <a:schemeClr val="accent1"/>
                </a:solidFill>
                <a:latin typeface="Barlow"/>
                <a:ea typeface="Barlow"/>
                <a:cs typeface="Barlow"/>
                <a:sym typeface="Barlow"/>
              </a:defRPr>
            </a:lvl5pPr>
            <a:lvl6pPr marL="2743200" lvl="5" indent="-317500">
              <a:lnSpc>
                <a:spcPct val="100000"/>
              </a:lnSpc>
              <a:spcBef>
                <a:spcPts val="0"/>
              </a:spcBef>
              <a:spcAft>
                <a:spcPts val="0"/>
              </a:spcAft>
              <a:buClr>
                <a:schemeClr val="accent1"/>
              </a:buClr>
              <a:buSzPts val="1400"/>
              <a:buFont typeface="Barlow"/>
              <a:buChar char="■"/>
              <a:defRPr>
                <a:solidFill>
                  <a:schemeClr val="accent1"/>
                </a:solidFill>
                <a:latin typeface="Barlow"/>
                <a:ea typeface="Barlow"/>
                <a:cs typeface="Barlow"/>
                <a:sym typeface="Barlow"/>
              </a:defRPr>
            </a:lvl6pPr>
            <a:lvl7pPr marL="3200400" lvl="6" indent="-317500">
              <a:lnSpc>
                <a:spcPct val="100000"/>
              </a:lnSpc>
              <a:spcBef>
                <a:spcPts val="0"/>
              </a:spcBef>
              <a:spcAft>
                <a:spcPts val="0"/>
              </a:spcAft>
              <a:buClr>
                <a:schemeClr val="accent1"/>
              </a:buClr>
              <a:buSzPts val="1400"/>
              <a:buFont typeface="Barlow"/>
              <a:buChar char="●"/>
              <a:defRPr>
                <a:solidFill>
                  <a:schemeClr val="accent1"/>
                </a:solidFill>
                <a:latin typeface="Barlow"/>
                <a:ea typeface="Barlow"/>
                <a:cs typeface="Barlow"/>
                <a:sym typeface="Barlow"/>
              </a:defRPr>
            </a:lvl7pPr>
            <a:lvl8pPr marL="3657600" lvl="7" indent="-317500">
              <a:lnSpc>
                <a:spcPct val="100000"/>
              </a:lnSpc>
              <a:spcBef>
                <a:spcPts val="0"/>
              </a:spcBef>
              <a:spcAft>
                <a:spcPts val="0"/>
              </a:spcAft>
              <a:buClr>
                <a:schemeClr val="accent1"/>
              </a:buClr>
              <a:buSzPts val="1400"/>
              <a:buFont typeface="Barlow"/>
              <a:buChar char="○"/>
              <a:defRPr>
                <a:solidFill>
                  <a:schemeClr val="accent1"/>
                </a:solidFill>
                <a:latin typeface="Barlow"/>
                <a:ea typeface="Barlow"/>
                <a:cs typeface="Barlow"/>
                <a:sym typeface="Barlow"/>
              </a:defRPr>
            </a:lvl8pPr>
            <a:lvl9pPr marL="4114800" lvl="8" indent="-317500">
              <a:lnSpc>
                <a:spcPct val="100000"/>
              </a:lnSpc>
              <a:spcBef>
                <a:spcPts val="0"/>
              </a:spcBef>
              <a:spcAft>
                <a:spcPts val="0"/>
              </a:spcAft>
              <a:buClr>
                <a:schemeClr val="accent1"/>
              </a:buClr>
              <a:buSzPts val="1400"/>
              <a:buFont typeface="Barlow"/>
              <a:buChar char="■"/>
              <a:defRPr>
                <a:solidFill>
                  <a:schemeClr val="accent1"/>
                </a:solidFill>
                <a:latin typeface="Barlow"/>
                <a:ea typeface="Barlow"/>
                <a:cs typeface="Barlow"/>
                <a:sym typeface="Barlow"/>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4" r:id="rId3"/>
    <p:sldLayoutId id="2147483656" r:id="rId4"/>
    <p:sldLayoutId id="2147483658" r:id="rId5"/>
    <p:sldLayoutId id="2147483659" r:id="rId6"/>
    <p:sldLayoutId id="2147483672" r:id="rId7"/>
    <p:sldLayoutId id="2147483676" r:id="rId8"/>
    <p:sldLayoutId id="2147483678" r:id="rId9"/>
    <p:sldLayoutId id="214748367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727"/>
        <p:cNvGrpSpPr/>
        <p:nvPr/>
      </p:nvGrpSpPr>
      <p:grpSpPr>
        <a:xfrm>
          <a:off x="0" y="0"/>
          <a:ext cx="0" cy="0"/>
          <a:chOff x="0" y="0"/>
          <a:chExt cx="0" cy="0"/>
        </a:xfrm>
      </p:grpSpPr>
      <p:sp>
        <p:nvSpPr>
          <p:cNvPr id="24729" name="Google Shape;24729;p36"/>
          <p:cNvSpPr txBox="1">
            <a:spLocks noGrp="1"/>
          </p:cNvSpPr>
          <p:nvPr>
            <p:ph type="subTitle" idx="1"/>
          </p:nvPr>
        </p:nvSpPr>
        <p:spPr>
          <a:xfrm>
            <a:off x="2209800" y="2343150"/>
            <a:ext cx="4896600" cy="480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b="1" dirty="0" smtClean="0"/>
              <a:t>Executive &amp; Legislative relations</a:t>
            </a:r>
            <a:endParaRPr sz="2000" b="1" dirty="0"/>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1400" y="666750"/>
            <a:ext cx="742950" cy="666750"/>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6801" y="819151"/>
            <a:ext cx="816158" cy="609600"/>
          </a:xfrm>
          <a:prstGeom prst="rect">
            <a:avLst/>
          </a:prstGeom>
        </p:spPr>
      </p:pic>
      <p:sp>
        <p:nvSpPr>
          <p:cNvPr id="4" name="مربع نص 3"/>
          <p:cNvSpPr txBox="1"/>
          <p:nvPr/>
        </p:nvSpPr>
        <p:spPr>
          <a:xfrm>
            <a:off x="3200400" y="692348"/>
            <a:ext cx="3249608" cy="307777"/>
          </a:xfrm>
          <a:prstGeom prst="rect">
            <a:avLst/>
          </a:prstGeom>
          <a:noFill/>
        </p:spPr>
        <p:txBody>
          <a:bodyPr wrap="none" rtlCol="0">
            <a:spAutoFit/>
          </a:bodyPr>
          <a:lstStyle/>
          <a:p>
            <a:r>
              <a:rPr lang="en-US" dirty="0" smtClean="0"/>
              <a:t>Libyan International Medical University</a:t>
            </a:r>
            <a:endParaRPr lang="en-US" dirty="0"/>
          </a:p>
        </p:txBody>
      </p:sp>
      <p:sp>
        <p:nvSpPr>
          <p:cNvPr id="5" name="مربع نص 4"/>
          <p:cNvSpPr txBox="1"/>
          <p:nvPr/>
        </p:nvSpPr>
        <p:spPr>
          <a:xfrm>
            <a:off x="3343868" y="1000125"/>
            <a:ext cx="2962671" cy="307777"/>
          </a:xfrm>
          <a:prstGeom prst="rect">
            <a:avLst/>
          </a:prstGeom>
          <a:noFill/>
        </p:spPr>
        <p:txBody>
          <a:bodyPr wrap="none" rtlCol="0">
            <a:spAutoFit/>
          </a:bodyPr>
          <a:lstStyle/>
          <a:p>
            <a:r>
              <a:rPr lang="en-US" dirty="0" smtClean="0"/>
              <a:t>Faculty Of Business Administration</a:t>
            </a:r>
            <a:endParaRPr lang="en-US" dirty="0"/>
          </a:p>
        </p:txBody>
      </p:sp>
      <p:sp>
        <p:nvSpPr>
          <p:cNvPr id="6" name="مربع نص 5"/>
          <p:cNvSpPr txBox="1"/>
          <p:nvPr/>
        </p:nvSpPr>
        <p:spPr>
          <a:xfrm>
            <a:off x="1066801" y="3939851"/>
            <a:ext cx="2032929" cy="461665"/>
          </a:xfrm>
          <a:prstGeom prst="rect">
            <a:avLst/>
          </a:prstGeom>
          <a:noFill/>
        </p:spPr>
        <p:txBody>
          <a:bodyPr wrap="none" rtlCol="0">
            <a:spAutoFit/>
          </a:bodyPr>
          <a:lstStyle/>
          <a:p>
            <a:r>
              <a:rPr lang="en-US" sz="1200" dirty="0" smtClean="0"/>
              <a:t>Rudena_2886</a:t>
            </a:r>
          </a:p>
          <a:p>
            <a:r>
              <a:rPr lang="en-US" sz="1200" dirty="0" smtClean="0"/>
              <a:t>Rudena_2886@limu.edu.ly</a:t>
            </a:r>
            <a:endParaRPr lang="en-US"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745"/>
        <p:cNvGrpSpPr/>
        <p:nvPr/>
      </p:nvGrpSpPr>
      <p:grpSpPr>
        <a:xfrm>
          <a:off x="0" y="0"/>
          <a:ext cx="0" cy="0"/>
          <a:chOff x="0" y="0"/>
          <a:chExt cx="0" cy="0"/>
        </a:xfrm>
      </p:grpSpPr>
      <p:sp>
        <p:nvSpPr>
          <p:cNvPr id="24746" name="Google Shape;24746;p39"/>
          <p:cNvSpPr txBox="1">
            <a:spLocks noGrp="1"/>
          </p:cNvSpPr>
          <p:nvPr>
            <p:ph type="title" idx="3"/>
          </p:nvPr>
        </p:nvSpPr>
        <p:spPr>
          <a:xfrm>
            <a:off x="861300" y="549600"/>
            <a:ext cx="7421400"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24747" name="Google Shape;24747;p39"/>
          <p:cNvSpPr txBox="1">
            <a:spLocks noGrp="1"/>
          </p:cNvSpPr>
          <p:nvPr>
            <p:ph type="title"/>
          </p:nvPr>
        </p:nvSpPr>
        <p:spPr>
          <a:xfrm>
            <a:off x="2133600" y="1581150"/>
            <a:ext cx="2172000"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Introduction</a:t>
            </a:r>
            <a:endParaRPr dirty="0"/>
          </a:p>
        </p:txBody>
      </p:sp>
      <p:sp>
        <p:nvSpPr>
          <p:cNvPr id="24749" name="Google Shape;24749;p39"/>
          <p:cNvSpPr txBox="1">
            <a:spLocks noGrp="1"/>
          </p:cNvSpPr>
          <p:nvPr>
            <p:ph type="title" idx="2"/>
          </p:nvPr>
        </p:nvSpPr>
        <p:spPr>
          <a:xfrm>
            <a:off x="1181800" y="1436000"/>
            <a:ext cx="1012800" cy="964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01</a:t>
            </a:r>
            <a:endParaRPr/>
          </a:p>
        </p:txBody>
      </p:sp>
      <p:sp>
        <p:nvSpPr>
          <p:cNvPr id="24750" name="Google Shape;24750;p39"/>
          <p:cNvSpPr txBox="1">
            <a:spLocks noGrp="1"/>
          </p:cNvSpPr>
          <p:nvPr>
            <p:ph type="title" idx="4"/>
          </p:nvPr>
        </p:nvSpPr>
        <p:spPr>
          <a:xfrm>
            <a:off x="5790200" y="1435425"/>
            <a:ext cx="2172000"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hlink"/>
              </a:buClr>
              <a:buSzPts val="1100"/>
              <a:buFont typeface="Arial"/>
              <a:buNone/>
            </a:pPr>
            <a:r>
              <a:rPr lang="en" dirty="0" smtClean="0"/>
              <a:t>Executive and Legislative relations</a:t>
            </a:r>
            <a:endParaRPr dirty="0"/>
          </a:p>
        </p:txBody>
      </p:sp>
      <p:sp>
        <p:nvSpPr>
          <p:cNvPr id="24752" name="Google Shape;24752;p39"/>
          <p:cNvSpPr txBox="1">
            <a:spLocks noGrp="1"/>
          </p:cNvSpPr>
          <p:nvPr>
            <p:ph type="title" idx="6"/>
          </p:nvPr>
        </p:nvSpPr>
        <p:spPr>
          <a:xfrm>
            <a:off x="4777275" y="1436000"/>
            <a:ext cx="1012800" cy="964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02</a:t>
            </a:r>
            <a:endParaRPr/>
          </a:p>
        </p:txBody>
      </p:sp>
      <p:sp>
        <p:nvSpPr>
          <p:cNvPr id="24753" name="Google Shape;24753;p39"/>
          <p:cNvSpPr txBox="1">
            <a:spLocks noGrp="1"/>
          </p:cNvSpPr>
          <p:nvPr>
            <p:ph type="title" idx="7"/>
          </p:nvPr>
        </p:nvSpPr>
        <p:spPr>
          <a:xfrm>
            <a:off x="2209800" y="3181350"/>
            <a:ext cx="2172000"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hlink"/>
              </a:buClr>
              <a:buSzPts val="1100"/>
              <a:buFont typeface="Arial"/>
              <a:buNone/>
            </a:pPr>
            <a:r>
              <a:rPr lang="en" dirty="0"/>
              <a:t>C</a:t>
            </a:r>
            <a:r>
              <a:rPr lang="en" dirty="0" smtClean="0"/>
              <a:t>onclusion</a:t>
            </a:r>
            <a:endParaRPr dirty="0"/>
          </a:p>
        </p:txBody>
      </p:sp>
      <p:sp>
        <p:nvSpPr>
          <p:cNvPr id="24755" name="Google Shape;24755;p39"/>
          <p:cNvSpPr txBox="1">
            <a:spLocks noGrp="1"/>
          </p:cNvSpPr>
          <p:nvPr>
            <p:ph type="title" idx="9"/>
          </p:nvPr>
        </p:nvSpPr>
        <p:spPr>
          <a:xfrm>
            <a:off x="1181800" y="3086750"/>
            <a:ext cx="1012800" cy="964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03</a:t>
            </a:r>
            <a:endParaRPr/>
          </a:p>
        </p:txBody>
      </p:sp>
      <p:sp>
        <p:nvSpPr>
          <p:cNvPr id="24756" name="Google Shape;24756;p39"/>
          <p:cNvSpPr txBox="1">
            <a:spLocks noGrp="1"/>
          </p:cNvSpPr>
          <p:nvPr>
            <p:ph type="title" idx="13"/>
          </p:nvPr>
        </p:nvSpPr>
        <p:spPr>
          <a:xfrm>
            <a:off x="5791200" y="3181350"/>
            <a:ext cx="2172000"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hlink"/>
              </a:buClr>
              <a:buSzPts val="1100"/>
              <a:buFont typeface="Arial"/>
              <a:buNone/>
            </a:pPr>
            <a:r>
              <a:rPr lang="en" dirty="0" smtClean="0"/>
              <a:t>References</a:t>
            </a:r>
            <a:endParaRPr dirty="0"/>
          </a:p>
        </p:txBody>
      </p:sp>
      <p:sp>
        <p:nvSpPr>
          <p:cNvPr id="24758" name="Google Shape;24758;p39"/>
          <p:cNvSpPr txBox="1">
            <a:spLocks noGrp="1"/>
          </p:cNvSpPr>
          <p:nvPr>
            <p:ph type="title" idx="15"/>
          </p:nvPr>
        </p:nvSpPr>
        <p:spPr>
          <a:xfrm>
            <a:off x="4777275" y="3086750"/>
            <a:ext cx="1012800" cy="964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04</a:t>
            </a:r>
            <a:endParaRPr/>
          </a:p>
        </p:txBody>
      </p:sp>
      <p:sp>
        <p:nvSpPr>
          <p:cNvPr id="5" name="مربع نص 4"/>
          <p:cNvSpPr txBox="1"/>
          <p:nvPr/>
        </p:nvSpPr>
        <p:spPr>
          <a:xfrm>
            <a:off x="8153400" y="4324350"/>
            <a:ext cx="284052" cy="307777"/>
          </a:xfrm>
          <a:prstGeom prst="rect">
            <a:avLst/>
          </a:prstGeom>
          <a:noFill/>
        </p:spPr>
        <p:txBody>
          <a:bodyPr wrap="none" rtlCol="0">
            <a:spAutoFit/>
          </a:bodyPr>
          <a:lstStyle/>
          <a:p>
            <a:r>
              <a:rPr lang="en-US" dirty="0" smtClean="0"/>
              <a:t>1</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739"/>
        <p:cNvGrpSpPr/>
        <p:nvPr/>
      </p:nvGrpSpPr>
      <p:grpSpPr>
        <a:xfrm>
          <a:off x="0" y="0"/>
          <a:ext cx="0" cy="0"/>
          <a:chOff x="0" y="0"/>
          <a:chExt cx="0" cy="0"/>
        </a:xfrm>
      </p:grpSpPr>
      <p:sp>
        <p:nvSpPr>
          <p:cNvPr id="24740" name="Google Shape;24740;p38"/>
          <p:cNvSpPr txBox="1">
            <a:spLocks noGrp="1"/>
          </p:cNvSpPr>
          <p:nvPr>
            <p:ph type="title"/>
          </p:nvPr>
        </p:nvSpPr>
        <p:spPr>
          <a:xfrm>
            <a:off x="1524000" y="1208096"/>
            <a:ext cx="5791199" cy="1359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objective</a:t>
            </a:r>
            <a:endParaRPr dirty="0"/>
          </a:p>
        </p:txBody>
      </p:sp>
      <p:sp>
        <p:nvSpPr>
          <p:cNvPr id="24741" name="Google Shape;24741;p38"/>
          <p:cNvSpPr txBox="1">
            <a:spLocks noGrp="1"/>
          </p:cNvSpPr>
          <p:nvPr>
            <p:ph type="subTitle" idx="1"/>
          </p:nvPr>
        </p:nvSpPr>
        <p:spPr>
          <a:xfrm>
            <a:off x="2133600" y="2800350"/>
            <a:ext cx="4753500" cy="952500"/>
          </a:xfrm>
          <a:prstGeom prst="rect">
            <a:avLst/>
          </a:prstGeom>
        </p:spPr>
        <p:txBody>
          <a:bodyPr spcFirstLastPara="1" wrap="square" lIns="91425" tIns="91425" rIns="91425" bIns="91425" anchor="ctr" anchorCtr="0">
            <a:noAutofit/>
          </a:bodyPr>
          <a:lstStyle/>
          <a:p>
            <a:pPr marL="0" lvl="0" indent="0" algn="just">
              <a:spcAft>
                <a:spcPts val="1200"/>
              </a:spcAft>
            </a:pPr>
            <a:r>
              <a:rPr lang="en-US" sz="1800" dirty="0"/>
              <a:t>Recognize Executive and legislative relations</a:t>
            </a:r>
            <a:endParaRPr sz="1800" dirty="0"/>
          </a:p>
        </p:txBody>
      </p:sp>
      <p:sp>
        <p:nvSpPr>
          <p:cNvPr id="2" name="مربع نص 1"/>
          <p:cNvSpPr txBox="1"/>
          <p:nvPr/>
        </p:nvSpPr>
        <p:spPr>
          <a:xfrm>
            <a:off x="7696200" y="4248150"/>
            <a:ext cx="284052" cy="307777"/>
          </a:xfrm>
          <a:prstGeom prst="rect">
            <a:avLst/>
          </a:prstGeom>
          <a:noFill/>
        </p:spPr>
        <p:txBody>
          <a:bodyPr wrap="none" rtlCol="0">
            <a:spAutoFit/>
          </a:bodyPr>
          <a:lstStyle/>
          <a:p>
            <a:r>
              <a:rPr lang="en-US" dirty="0" smtClean="0"/>
              <a:t>2</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762"/>
        <p:cNvGrpSpPr/>
        <p:nvPr/>
      </p:nvGrpSpPr>
      <p:grpSpPr>
        <a:xfrm>
          <a:off x="0" y="0"/>
          <a:ext cx="0" cy="0"/>
          <a:chOff x="0" y="0"/>
          <a:chExt cx="0" cy="0"/>
        </a:xfrm>
      </p:grpSpPr>
      <p:sp>
        <p:nvSpPr>
          <p:cNvPr id="24763" name="Google Shape;24763;p40"/>
          <p:cNvSpPr txBox="1">
            <a:spLocks noGrp="1"/>
          </p:cNvSpPr>
          <p:nvPr>
            <p:ph type="title"/>
          </p:nvPr>
        </p:nvSpPr>
        <p:spPr>
          <a:xfrm>
            <a:off x="762000" y="209550"/>
            <a:ext cx="3591639" cy="1426800"/>
          </a:xfrm>
          <a:prstGeom prst="rect">
            <a:avLst/>
          </a:prstGeom>
        </p:spPr>
        <p:txBody>
          <a:bodyPr spcFirstLastPara="1" wrap="square" lIns="91425" tIns="91425" rIns="91425" bIns="91425" anchor="ctr" anchorCtr="0">
            <a:noAutofit/>
          </a:bodyPr>
          <a:lstStyle/>
          <a:p>
            <a:pPr lvl="0"/>
            <a:r>
              <a:rPr lang="en-US" dirty="0"/>
              <a:t>Introduction</a:t>
            </a:r>
            <a:endParaRPr dirty="0"/>
          </a:p>
        </p:txBody>
      </p:sp>
      <p:pic>
        <p:nvPicPr>
          <p:cNvPr id="24766" name="Google Shape;24766;p40"/>
          <p:cNvPicPr preferRelativeResize="0"/>
          <p:nvPr/>
        </p:nvPicPr>
        <p:blipFill rotWithShape="1">
          <a:blip r:embed="rId3">
            <a:alphaModFix/>
          </a:blip>
          <a:srcRect l="6263" t="8045" r="6263"/>
          <a:stretch/>
        </p:blipFill>
        <p:spPr>
          <a:xfrm>
            <a:off x="4572000" y="549600"/>
            <a:ext cx="3857700" cy="4055100"/>
          </a:xfrm>
          <a:prstGeom prst="rect">
            <a:avLst/>
          </a:prstGeom>
          <a:noFill/>
          <a:ln>
            <a:noFill/>
          </a:ln>
        </p:spPr>
      </p:pic>
      <p:sp>
        <p:nvSpPr>
          <p:cNvPr id="2" name="مستطيل 1"/>
          <p:cNvSpPr/>
          <p:nvPr/>
        </p:nvSpPr>
        <p:spPr>
          <a:xfrm>
            <a:off x="838200" y="1428750"/>
            <a:ext cx="3276600" cy="2585323"/>
          </a:xfrm>
          <a:prstGeom prst="rect">
            <a:avLst/>
          </a:prstGeom>
        </p:spPr>
        <p:txBody>
          <a:bodyPr wrap="square">
            <a:spAutoFit/>
          </a:bodyPr>
          <a:lstStyle/>
          <a:p>
            <a:r>
              <a:rPr lang="en-US" sz="1800" dirty="0"/>
              <a:t>A legislature is an assembly with the authority to make laws for a political entity such as a country or city. They are often contrasted with the executive and judicial branches of parliamentary government in the separation of powers model.</a:t>
            </a:r>
          </a:p>
        </p:txBody>
      </p:sp>
      <p:sp>
        <p:nvSpPr>
          <p:cNvPr id="3" name="مربع نص 2"/>
          <p:cNvSpPr txBox="1"/>
          <p:nvPr/>
        </p:nvSpPr>
        <p:spPr>
          <a:xfrm>
            <a:off x="8098995" y="4296923"/>
            <a:ext cx="284052" cy="307777"/>
          </a:xfrm>
          <a:prstGeom prst="rect">
            <a:avLst/>
          </a:prstGeom>
          <a:noFill/>
        </p:spPr>
        <p:txBody>
          <a:bodyPr wrap="none" rtlCol="0">
            <a:spAutoFit/>
          </a:bodyPr>
          <a:lstStyle/>
          <a:p>
            <a:r>
              <a:rPr lang="en-US" dirty="0" smtClean="0"/>
              <a:t>3</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782"/>
        <p:cNvGrpSpPr/>
        <p:nvPr/>
      </p:nvGrpSpPr>
      <p:grpSpPr>
        <a:xfrm>
          <a:off x="0" y="0"/>
          <a:ext cx="0" cy="0"/>
          <a:chOff x="0" y="0"/>
          <a:chExt cx="0" cy="0"/>
        </a:xfrm>
      </p:grpSpPr>
      <p:sp>
        <p:nvSpPr>
          <p:cNvPr id="2" name="مربع نص 1"/>
          <p:cNvSpPr txBox="1"/>
          <p:nvPr/>
        </p:nvSpPr>
        <p:spPr>
          <a:xfrm>
            <a:off x="1066800" y="1200150"/>
            <a:ext cx="4241867" cy="400110"/>
          </a:xfrm>
          <a:prstGeom prst="rect">
            <a:avLst/>
          </a:prstGeom>
          <a:noFill/>
        </p:spPr>
        <p:txBody>
          <a:bodyPr wrap="none" rtlCol="0">
            <a:spAutoFit/>
          </a:bodyPr>
          <a:lstStyle/>
          <a:p>
            <a:r>
              <a:rPr lang="en-US" sz="2000" b="1" i="1" dirty="0" smtClean="0"/>
              <a:t>Executive &amp; Legislative relations</a:t>
            </a:r>
            <a:r>
              <a:rPr lang="en-US" sz="2000" dirty="0" smtClean="0"/>
              <a:t>:</a:t>
            </a:r>
            <a:endParaRPr lang="en-US" sz="2000" dirty="0"/>
          </a:p>
        </p:txBody>
      </p:sp>
      <p:sp>
        <p:nvSpPr>
          <p:cNvPr id="3" name="مستطيل 2"/>
          <p:cNvSpPr/>
          <p:nvPr/>
        </p:nvSpPr>
        <p:spPr>
          <a:xfrm>
            <a:off x="1289180" y="1653770"/>
            <a:ext cx="6026020" cy="1477328"/>
          </a:xfrm>
          <a:prstGeom prst="rect">
            <a:avLst/>
          </a:prstGeom>
        </p:spPr>
        <p:txBody>
          <a:bodyPr wrap="square">
            <a:spAutoFit/>
          </a:bodyPr>
          <a:lstStyle/>
          <a:p>
            <a:pPr algn="just"/>
            <a:r>
              <a:rPr lang="en-US" sz="1800" dirty="0"/>
              <a:t>The relationship between the legislative and executive powers may not be limited to constitutional theoretical formulations alone, but is more affected by the practical application of the relationship of authorities and their competencies.</a:t>
            </a:r>
          </a:p>
        </p:txBody>
      </p:sp>
      <p:sp>
        <p:nvSpPr>
          <p:cNvPr id="4" name="شكل بيضاوي 3"/>
          <p:cNvSpPr/>
          <p:nvPr/>
        </p:nvSpPr>
        <p:spPr>
          <a:xfrm>
            <a:off x="1174103" y="1877397"/>
            <a:ext cx="114300"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شكل بيضاوي 4"/>
          <p:cNvSpPr/>
          <p:nvPr/>
        </p:nvSpPr>
        <p:spPr>
          <a:xfrm>
            <a:off x="1166719" y="3189513"/>
            <a:ext cx="124407" cy="1238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ستطيل 5"/>
          <p:cNvSpPr/>
          <p:nvPr/>
        </p:nvSpPr>
        <p:spPr>
          <a:xfrm>
            <a:off x="1371600" y="3037917"/>
            <a:ext cx="5486400" cy="1200329"/>
          </a:xfrm>
          <a:prstGeom prst="rect">
            <a:avLst/>
          </a:prstGeom>
        </p:spPr>
        <p:txBody>
          <a:bodyPr wrap="square">
            <a:spAutoFit/>
          </a:bodyPr>
          <a:lstStyle/>
          <a:p>
            <a:pPr algn="just"/>
            <a:r>
              <a:rPr lang="en-US" sz="1800" dirty="0"/>
              <a:t>In parliamentary and presidential systems, the legislature is a forum for discussion of political, economic and social issues and is required to </a:t>
            </a:r>
            <a:r>
              <a:rPr lang="en-US" sz="1800" dirty="0" err="1" smtClean="0"/>
              <a:t>legitimise</a:t>
            </a:r>
            <a:r>
              <a:rPr lang="en-US" sz="1800" dirty="0" smtClean="0"/>
              <a:t>  </a:t>
            </a:r>
            <a:r>
              <a:rPr lang="en-US" sz="1800" dirty="0"/>
              <a:t>new laws.</a:t>
            </a:r>
          </a:p>
        </p:txBody>
      </p:sp>
      <p:sp>
        <p:nvSpPr>
          <p:cNvPr id="7" name="مربع نص 6"/>
          <p:cNvSpPr txBox="1"/>
          <p:nvPr/>
        </p:nvSpPr>
        <p:spPr>
          <a:xfrm>
            <a:off x="8153400" y="4095750"/>
            <a:ext cx="284052" cy="307777"/>
          </a:xfrm>
          <a:prstGeom prst="rect">
            <a:avLst/>
          </a:prstGeom>
          <a:noFill/>
        </p:spPr>
        <p:txBody>
          <a:bodyPr wrap="none" rtlCol="0">
            <a:spAutoFit/>
          </a:bodyPr>
          <a:lstStyle/>
          <a:p>
            <a:r>
              <a:rPr lang="en-US" dirty="0" smtClean="0"/>
              <a:t>4</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051"/>
        <p:cNvGrpSpPr/>
        <p:nvPr/>
      </p:nvGrpSpPr>
      <p:grpSpPr>
        <a:xfrm>
          <a:off x="0" y="0"/>
          <a:ext cx="0" cy="0"/>
          <a:chOff x="0" y="0"/>
          <a:chExt cx="0" cy="0"/>
        </a:xfrm>
      </p:grpSpPr>
      <p:sp>
        <p:nvSpPr>
          <p:cNvPr id="25052" name="Google Shape;25052;p56"/>
          <p:cNvSpPr txBox="1">
            <a:spLocks noGrp="1"/>
          </p:cNvSpPr>
          <p:nvPr>
            <p:ph type="title"/>
          </p:nvPr>
        </p:nvSpPr>
        <p:spPr>
          <a:xfrm>
            <a:off x="5181600" y="971550"/>
            <a:ext cx="2791200" cy="6486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smtClean="0"/>
              <a:t>Conclusion</a:t>
            </a:r>
            <a:endParaRPr dirty="0"/>
          </a:p>
        </p:txBody>
      </p:sp>
      <p:sp>
        <p:nvSpPr>
          <p:cNvPr id="25053" name="Google Shape;25053;p56"/>
          <p:cNvSpPr txBox="1">
            <a:spLocks noGrp="1"/>
          </p:cNvSpPr>
          <p:nvPr>
            <p:ph type="subTitle" idx="1"/>
          </p:nvPr>
        </p:nvSpPr>
        <p:spPr>
          <a:xfrm>
            <a:off x="4648200" y="1733550"/>
            <a:ext cx="3733800" cy="1076400"/>
          </a:xfrm>
          <a:prstGeom prst="rect">
            <a:avLst/>
          </a:prstGeom>
        </p:spPr>
        <p:txBody>
          <a:bodyPr spcFirstLastPara="1" wrap="square" lIns="91425" tIns="91425" rIns="91425" bIns="91425" anchor="t" anchorCtr="0">
            <a:noAutofit/>
          </a:bodyPr>
          <a:lstStyle/>
          <a:p>
            <a:pPr marL="0" lvl="0" indent="0" algn="just"/>
            <a:r>
              <a:rPr lang="en-US" sz="1600" dirty="0">
                <a:latin typeface="Arial" pitchFamily="34" charset="0"/>
                <a:cs typeface="Arial" pitchFamily="34" charset="0"/>
              </a:rPr>
              <a:t>The executive branch is responsible for implementing and administering the public policy enacted and funded by the legislative branch</a:t>
            </a:r>
            <a:r>
              <a:rPr lang="en-US" sz="1600" dirty="0"/>
              <a:t>.</a:t>
            </a:r>
            <a:endParaRPr sz="1600" dirty="0"/>
          </a:p>
        </p:txBody>
      </p:sp>
      <p:pic>
        <p:nvPicPr>
          <p:cNvPr id="25054" name="Google Shape;25054;p56"/>
          <p:cNvPicPr preferRelativeResize="0"/>
          <p:nvPr/>
        </p:nvPicPr>
        <p:blipFill rotWithShape="1">
          <a:blip r:embed="rId3">
            <a:alphaModFix/>
          </a:blip>
          <a:srcRect l="9055" r="27533"/>
          <a:stretch/>
        </p:blipFill>
        <p:spPr>
          <a:xfrm>
            <a:off x="714300" y="549600"/>
            <a:ext cx="3857700" cy="4054849"/>
          </a:xfrm>
          <a:prstGeom prst="rect">
            <a:avLst/>
          </a:prstGeom>
          <a:noFill/>
          <a:ln>
            <a:noFill/>
          </a:ln>
        </p:spPr>
      </p:pic>
      <p:sp>
        <p:nvSpPr>
          <p:cNvPr id="2" name="مستطيل 1"/>
          <p:cNvSpPr/>
          <p:nvPr/>
        </p:nvSpPr>
        <p:spPr>
          <a:xfrm>
            <a:off x="4621763" y="2952750"/>
            <a:ext cx="3810000" cy="1077218"/>
          </a:xfrm>
          <a:prstGeom prst="rect">
            <a:avLst/>
          </a:prstGeom>
        </p:spPr>
        <p:txBody>
          <a:bodyPr wrap="square">
            <a:spAutoFit/>
          </a:bodyPr>
          <a:lstStyle/>
          <a:p>
            <a:pPr algn="just"/>
            <a:r>
              <a:rPr lang="en-US" sz="1600" dirty="0"/>
              <a:t>The legislative branch of government is responsible for enacting the laws of the state and appropriating the money necessary to operate the government.</a:t>
            </a:r>
          </a:p>
        </p:txBody>
      </p:sp>
      <p:sp>
        <p:nvSpPr>
          <p:cNvPr id="3" name="شكل بيضاوي 2"/>
          <p:cNvSpPr/>
          <p:nvPr/>
        </p:nvSpPr>
        <p:spPr>
          <a:xfrm>
            <a:off x="4589884" y="1885950"/>
            <a:ext cx="1143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شكل بيضاوي 3"/>
          <p:cNvSpPr/>
          <p:nvPr/>
        </p:nvSpPr>
        <p:spPr>
          <a:xfrm>
            <a:off x="4589884" y="3048000"/>
            <a:ext cx="114300" cy="114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ربع نص 4"/>
          <p:cNvSpPr txBox="1"/>
          <p:nvPr/>
        </p:nvSpPr>
        <p:spPr>
          <a:xfrm>
            <a:off x="8146156" y="4296672"/>
            <a:ext cx="284052" cy="307777"/>
          </a:xfrm>
          <a:prstGeom prst="rect">
            <a:avLst/>
          </a:prstGeom>
          <a:noFill/>
        </p:spPr>
        <p:txBody>
          <a:bodyPr wrap="none" rtlCol="0">
            <a:spAutoFit/>
          </a:bodyPr>
          <a:lstStyle/>
          <a:p>
            <a:r>
              <a:rPr lang="en-US" dirty="0" smtClean="0"/>
              <a:t>5</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19050"/>
            <a:ext cx="9144000" cy="5143500"/>
          </a:xfrm>
          <a:solidFill>
            <a:schemeClr val="accent2"/>
          </a:solidFill>
        </p:spPr>
        <p:txBody>
          <a:bodyPr/>
          <a:lstStyle/>
          <a:p>
            <a:r>
              <a:rPr lang="en-US" i="1" dirty="0" smtClean="0"/>
              <a:t>References!</a:t>
            </a:r>
            <a:br>
              <a:rPr lang="en-US" i="1" dirty="0" smtClean="0"/>
            </a:br>
            <a:r>
              <a:rPr lang="en-US" sz="1400" i="1" dirty="0"/>
              <a:t/>
            </a:r>
            <a:br>
              <a:rPr lang="en-US" sz="1400" i="1" dirty="0"/>
            </a:br>
            <a:r>
              <a:rPr lang="en-US" sz="1400" i="1" dirty="0"/>
              <a:t>AEC610/WC272: Getting engaged: "public" engagement practices for researchers. </a:t>
            </a:r>
            <a:r>
              <a:rPr lang="en-US" sz="1400" i="1" dirty="0" err="1"/>
              <a:t>AskIFAS</a:t>
            </a:r>
            <a:r>
              <a:rPr lang="en-US" sz="1400" i="1" dirty="0"/>
              <a:t> Powered by EDIS. (</a:t>
            </a:r>
            <a:r>
              <a:rPr lang="en-US" sz="1400" i="1" dirty="0" err="1"/>
              <a:t>n.d.</a:t>
            </a:r>
            <a:r>
              <a:rPr lang="en-US" sz="1400" i="1" dirty="0"/>
              <a:t>). Retrieved November 30, 2021, from https://edis.ifas.ufl.edu/publication/WC272. </a:t>
            </a:r>
            <a:r>
              <a:rPr lang="en-US" sz="1400" i="1" dirty="0" smtClean="0"/>
              <a:t> </a:t>
            </a:r>
            <a:r>
              <a:rPr lang="en-US" sz="1400" i="1" dirty="0"/>
              <a:t/>
            </a:r>
            <a:br>
              <a:rPr lang="en-US" sz="1400" i="1" dirty="0"/>
            </a:br>
            <a:r>
              <a:rPr lang="en-US" sz="1400" i="1" dirty="0" err="1"/>
              <a:t>Encyclopædia</a:t>
            </a:r>
            <a:r>
              <a:rPr lang="en-US" sz="1400" i="1" dirty="0"/>
              <a:t> Britannica, </a:t>
            </a:r>
            <a:r>
              <a:rPr lang="en-US" sz="1400" i="1" dirty="0" err="1"/>
              <a:t>inc.</a:t>
            </a:r>
            <a:r>
              <a:rPr lang="en-US" sz="1400" i="1" dirty="0"/>
              <a:t> (</a:t>
            </a:r>
            <a:r>
              <a:rPr lang="en-US" sz="1400" i="1" dirty="0" err="1"/>
              <a:t>n.d.</a:t>
            </a:r>
            <a:r>
              <a:rPr lang="en-US" sz="1400" i="1" dirty="0"/>
              <a:t>). Interest group. </a:t>
            </a:r>
            <a:r>
              <a:rPr lang="en-US" sz="1400" i="1" dirty="0" err="1"/>
              <a:t>Encyclopædia</a:t>
            </a:r>
            <a:r>
              <a:rPr lang="en-US" sz="1400" i="1" dirty="0"/>
              <a:t> Britannica. Retrieved December 7, 2021, from https://www.britannica.com/topic/interest-group. </a:t>
            </a:r>
            <a:br>
              <a:rPr lang="en-US" sz="1400" i="1" dirty="0"/>
            </a:br>
            <a:r>
              <a:rPr lang="en-US" sz="1400" i="1" dirty="0"/>
              <a:t>What is public engagement? - ca-ilg.org. (</a:t>
            </a:r>
            <a:r>
              <a:rPr lang="en-US" sz="1400" i="1" dirty="0" err="1"/>
              <a:t>n.d.</a:t>
            </a:r>
            <a:r>
              <a:rPr lang="en-US" sz="1400" i="1" dirty="0"/>
              <a:t>). Retrieved December 6, 2021, from https://www.ca-ilg.org/sites/main/files/file-attachments/what_is_public_engagement_jan_2012_1.pdf?1395852191. </a:t>
            </a:r>
            <a:br>
              <a:rPr lang="en-US" sz="1400" i="1" dirty="0"/>
            </a:br>
            <a:r>
              <a:rPr lang="en-US" sz="1400" i="1" dirty="0"/>
              <a:t>What is public engagement? NCCPE. (2019, June 21). Retrieved November 30, 2021, from https://www.publicengagement.ac.uk/about-engagement/what-public-engagement.</a:t>
            </a:r>
          </a:p>
        </p:txBody>
      </p:sp>
    </p:spTree>
    <p:extLst>
      <p:ext uri="{BB962C8B-B14F-4D97-AF65-F5344CB8AC3E}">
        <p14:creationId xmlns:p14="http://schemas.microsoft.com/office/powerpoint/2010/main" val="39353811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777"/>
        <p:cNvGrpSpPr/>
        <p:nvPr/>
      </p:nvGrpSpPr>
      <p:grpSpPr>
        <a:xfrm>
          <a:off x="0" y="0"/>
          <a:ext cx="0" cy="0"/>
          <a:chOff x="0" y="0"/>
          <a:chExt cx="0" cy="0"/>
        </a:xfrm>
      </p:grpSpPr>
      <p:sp>
        <p:nvSpPr>
          <p:cNvPr id="24778" name="Google Shape;24778;p42"/>
          <p:cNvSpPr txBox="1">
            <a:spLocks noGrp="1"/>
          </p:cNvSpPr>
          <p:nvPr>
            <p:ph type="title"/>
          </p:nvPr>
        </p:nvSpPr>
        <p:spPr>
          <a:xfrm>
            <a:off x="838200" y="1352550"/>
            <a:ext cx="2578200" cy="70909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400" i="1" dirty="0" smtClean="0"/>
              <a:t>Thank you!</a:t>
            </a:r>
            <a:endParaRPr sz="4400"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 Criminal Justice by Slidesgo">
  <a:themeElements>
    <a:clrScheme name="Simple Light">
      <a:dk1>
        <a:srgbClr val="706A63"/>
      </a:dk1>
      <a:lt1>
        <a:srgbClr val="E9E6DF"/>
      </a:lt1>
      <a:dk2>
        <a:srgbClr val="CCC3B9"/>
      </a:dk2>
      <a:lt2>
        <a:srgbClr val="99958D"/>
      </a:lt2>
      <a:accent1>
        <a:srgbClr val="201F1D"/>
      </a:accent1>
      <a:accent2>
        <a:srgbClr val="FFBE46"/>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200</Words>
  <Application>Microsoft Office PowerPoint</Application>
  <PresentationFormat>عرض على الشاشة (9:16)‏</PresentationFormat>
  <Paragraphs>31</Paragraphs>
  <Slides>8</Slides>
  <Notes>7</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8</vt:i4>
      </vt:variant>
    </vt:vector>
  </HeadingPairs>
  <TitlesOfParts>
    <vt:vector size="12" baseType="lpstr">
      <vt:lpstr>Arial</vt:lpstr>
      <vt:lpstr>DM Serif Text</vt:lpstr>
      <vt:lpstr>Barlow</vt:lpstr>
      <vt:lpstr> Criminal Justice by Slidesgo</vt:lpstr>
      <vt:lpstr>عرض تقديمي في PowerPoint</vt:lpstr>
      <vt:lpstr>Table of contents</vt:lpstr>
      <vt:lpstr>objective</vt:lpstr>
      <vt:lpstr>Introduction</vt:lpstr>
      <vt:lpstr>عرض تقديمي في PowerPoint</vt:lpstr>
      <vt:lpstr>Conclusion</vt:lpstr>
      <vt:lpstr>References!  AEC610/WC272: Getting engaged: "public" engagement practices for researchers. AskIFAS Powered by EDIS. (n.d.). Retrieved November 30, 2021, from https://edis.ifas.ufl.edu/publication/WC272.   Encyclopædia Britannica, inc. (n.d.). Interest group. Encyclopædia Britannica. Retrieved December 7, 2021, from https://www.britannica.com/topic/interest-group.  What is public engagement? - ca-ilg.org. (n.d.). Retrieved December 6, 2021, from https://www.ca-ilg.org/sites/main/files/file-attachments/what_is_public_engagement_jan_2012_1.pdf?1395852191.  What is public engagement? NCCPE. (2019, June 21). Retrieved November 30, 2021, from https://www.publicengagement.ac.uk/about-engagement/what-public-engagement.</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Criminal Justice</dc:title>
  <cp:lastModifiedBy>online</cp:lastModifiedBy>
  <cp:revision>10</cp:revision>
  <dcterms:modified xsi:type="dcterms:W3CDTF">2021-12-15T02:21:01Z</dcterms:modified>
</cp:coreProperties>
</file>