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69" r:id="rId1"/>
  </p:sldMasterIdLst>
  <p:notesMasterIdLst>
    <p:notesMasterId r:id="rId12"/>
  </p:notesMasterIdLst>
  <p:sldIdLst>
    <p:sldId id="256" r:id="rId2"/>
    <p:sldId id="263" r:id="rId3"/>
    <p:sldId id="264" r:id="rId4"/>
    <p:sldId id="260" r:id="rId5"/>
    <p:sldId id="257" r:id="rId6"/>
    <p:sldId id="258" r:id="rId7"/>
    <p:sldId id="259" r:id="rId8"/>
    <p:sldId id="261" r:id="rId9"/>
    <p:sldId id="262" r:id="rId10"/>
    <p:sldId id="265" r:id="rId11"/>
  </p:sldIdLst>
  <p:sldSz cx="12192000" cy="6858000"/>
  <p:notesSz cx="6858000" cy="9144000"/>
  <p:defaultTextStyle>
    <a:defPPr>
      <a:defRPr lang="en-US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3971" autoAdjust="0"/>
    <p:restoredTop sz="94660"/>
  </p:normalViewPr>
  <p:slideViewPr>
    <p:cSldViewPr snapToGrid="0">
      <p:cViewPr varScale="1">
        <p:scale>
          <a:sx n="69" d="100"/>
          <a:sy n="69" d="100"/>
        </p:scale>
        <p:origin x="52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fld id="{7DB9113A-EDCD-4232-BEA6-7E739AF7E553}" type="datetimeFigureOut">
              <a:rPr lang="en-US" smtClean="0"/>
              <a:t>1/22/2022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fld id="{C9FCC47C-52D3-40F7-A06F-418A67F5B4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498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5D3A0744-462A-41BE-9177-5B5F31E23D76}" type="datetime1">
              <a:rPr lang="en-US" smtClean="0"/>
              <a:t>1/22/2022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9DE9E411-EB2F-430F-94F8-BE1A2898964A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8911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رة بانورامي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65574-4206-4AAB-93D6-FEAD92665402}" type="datetime1">
              <a:rPr lang="en-US" smtClean="0"/>
              <a:t>1/22/2022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9E411-EB2F-430F-94F8-BE1A289896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692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57EA3-AE3A-4DFC-9CBE-FE4C1B479D56}" type="datetime1">
              <a:rPr lang="en-US" smtClean="0"/>
              <a:t>1/22/2022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9E411-EB2F-430F-94F8-BE1A2898964A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99085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A1B8B-F0FD-47C4-B66E-79A588288F2E}" type="datetime1">
              <a:rPr lang="en-US" smtClean="0"/>
              <a:t>1/22/2022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9E411-EB2F-430F-94F8-BE1A2898964A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97570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9C4D4-12B8-42A7-98CD-ABCFE6FC5BF4}" type="datetime1">
              <a:rPr lang="en-US" smtClean="0"/>
              <a:t>1/22/2022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9E411-EB2F-430F-94F8-BE1A289896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1810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 ذات اقتبا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8725-C600-4295-960C-AC506DDFDECA}" type="datetime1">
              <a:rPr lang="en-US" smtClean="0"/>
              <a:t>1/22/2022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9E411-EB2F-430F-94F8-BE1A2898964A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18682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اب أو خطأ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14BE3-2FF5-4986-945D-CE8996BDE442}" type="datetime1">
              <a:rPr lang="en-US" smtClean="0"/>
              <a:t>1/22/2022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9E411-EB2F-430F-94F8-BE1A2898964A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24698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DC884-1002-49BF-ADDC-9787123B8856}" type="datetime1">
              <a:rPr lang="en-US" smtClean="0"/>
              <a:t>1/22/2022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9E411-EB2F-430F-94F8-BE1A2898964A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46898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20F31-7470-4464-A6C5-2901CF77C72F}" type="datetime1">
              <a:rPr lang="en-US" smtClean="0"/>
              <a:t>1/22/2022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9E411-EB2F-430F-94F8-BE1A2898964A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616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91A56-7101-4A3C-A1ED-74FDEE92CA97}" type="datetime1">
              <a:rPr lang="en-US" smtClean="0"/>
              <a:t>1/22/2022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9E411-EB2F-430F-94F8-BE1A289896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370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B4593-6289-4ABF-A56B-1CC5E24C025E}" type="datetime1">
              <a:rPr lang="en-US" smtClean="0"/>
              <a:t>1/22/2022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9E411-EB2F-430F-94F8-BE1A2898964A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8544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52E67-5517-47F6-8C7E-2C1396E9E9D9}" type="datetime1">
              <a:rPr lang="en-US" smtClean="0"/>
              <a:t>1/22/2022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9E411-EB2F-430F-94F8-BE1A2898964A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070708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3ECAB-F542-4A10-B0B5-80BF3EB3EA92}" type="datetime1">
              <a:rPr lang="en-US" smtClean="0"/>
              <a:t>1/22/2022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9E411-EB2F-430F-94F8-BE1A2898964A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3764160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13C56-3E51-41A5-B7D2-A5AB8E43BAAA}" type="datetime1">
              <a:rPr lang="en-US" smtClean="0"/>
              <a:t>1/22/2022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9E411-EB2F-430F-94F8-BE1A2898964A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6282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AD08E-01A0-49D6-8AA0-93C14663F0DC}" type="datetime1">
              <a:rPr lang="en-US" smtClean="0"/>
              <a:t>1/22/2022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9E411-EB2F-430F-94F8-BE1A289896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785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AFAB4-3700-484F-84E3-061B56D85ACF}" type="datetime1">
              <a:rPr lang="en-US" smtClean="0"/>
              <a:t>1/22/2022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9E411-EB2F-430F-94F8-BE1A2898964A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79417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816FC-4CB7-4553-9BF3-C87E58EDD4EE}" type="datetime1">
              <a:rPr lang="en-US" smtClean="0"/>
              <a:t>1/22/2022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9E411-EB2F-430F-94F8-BE1A289896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260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5575FB9-E44F-4DA8-9E05-199D1125F930}" type="datetime1">
              <a:rPr lang="en-US" smtClean="0"/>
              <a:t>1/22/2022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DE9E411-EB2F-430F-94F8-BE1A289896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796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  <p:sldLayoutId id="2147483881" r:id="rId12"/>
    <p:sldLayoutId id="2147483882" r:id="rId13"/>
    <p:sldLayoutId id="2147483883" r:id="rId14"/>
    <p:sldLayoutId id="2147483884" r:id="rId15"/>
    <p:sldLayoutId id="2147483885" r:id="rId16"/>
    <p:sldLayoutId id="2147483886" r:id="rId1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0631" y="0"/>
            <a:ext cx="2301555" cy="1416676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840525" y="1653309"/>
            <a:ext cx="8637073" cy="2265160"/>
          </a:xfrm>
        </p:spPr>
        <p:txBody>
          <a:bodyPr>
            <a:normAutofit/>
          </a:bodyPr>
          <a:lstStyle/>
          <a:p>
            <a:r>
              <a:rPr lang="en-US" sz="2800" b="1" dirty="0"/>
              <a:t>Libyan Medical International University</a:t>
            </a:r>
            <a:br>
              <a:rPr lang="en-US" sz="2800" b="1" dirty="0"/>
            </a:br>
            <a:r>
              <a:rPr lang="en-US" sz="2800" b="1" dirty="0"/>
              <a:t>Faculty Of Business </a:t>
            </a:r>
            <a:r>
              <a:rPr lang="en-US" sz="2800" b="1" dirty="0" smtClean="0"/>
              <a:t>Administration</a:t>
            </a:r>
            <a:br>
              <a:rPr lang="en-US" sz="2800" b="1" dirty="0" smtClean="0"/>
            </a:br>
            <a:r>
              <a:rPr lang="en-US" sz="2800" b="1" smtClean="0"/>
              <a:t/>
            </a:r>
            <a:br>
              <a:rPr lang="en-US" sz="2800" b="1" smtClean="0"/>
            </a:br>
            <a:r>
              <a:rPr lang="en-US" sz="2800"/>
              <a:t>The Important Elements That Shape the State</a:t>
            </a:r>
            <a:endParaRPr lang="en-US" sz="28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417294" y="4126212"/>
            <a:ext cx="8637072" cy="1190851"/>
          </a:xfrm>
        </p:spPr>
        <p:txBody>
          <a:bodyPr>
            <a:noAutofit/>
          </a:bodyPr>
          <a:lstStyle/>
          <a:p>
            <a:pPr algn="l"/>
            <a:r>
              <a:rPr lang="en-US" sz="1600" b="1" dirty="0"/>
              <a:t>Name: </a:t>
            </a:r>
            <a:r>
              <a:rPr lang="en-US" sz="1600" b="1" dirty="0" err="1"/>
              <a:t>Saif</a:t>
            </a:r>
            <a:r>
              <a:rPr lang="en-US" sz="1600" b="1" dirty="0"/>
              <a:t> </a:t>
            </a:r>
            <a:r>
              <a:rPr lang="en-US" sz="1600" b="1" dirty="0" err="1"/>
              <a:t>Hamdi</a:t>
            </a:r>
            <a:r>
              <a:rPr lang="en-US" sz="1600" b="1" dirty="0"/>
              <a:t> </a:t>
            </a:r>
            <a:r>
              <a:rPr lang="en-US" sz="1600" b="1" dirty="0" err="1"/>
              <a:t>Rashed</a:t>
            </a:r>
            <a:endParaRPr lang="en-US" sz="1600" b="1" dirty="0"/>
          </a:p>
          <a:p>
            <a:pPr algn="l"/>
            <a:r>
              <a:rPr lang="en-US" sz="1600" b="1" dirty="0"/>
              <a:t>ID : 2963</a:t>
            </a:r>
          </a:p>
          <a:p>
            <a:pPr algn="l"/>
            <a:r>
              <a:rPr lang="en-US" sz="1600" b="1" dirty="0"/>
              <a:t>Sayfulslam_2963@limu.edu.l</a:t>
            </a:r>
            <a:r>
              <a:rPr lang="en-US" sz="1600" dirty="0"/>
              <a:t>y</a:t>
            </a: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16732" y="-10501"/>
            <a:ext cx="2275268" cy="1427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8715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(Thank </a:t>
            </a:r>
            <a:r>
              <a:rPr lang="en-US" b="1" dirty="0"/>
              <a:t>You for </a:t>
            </a:r>
            <a:r>
              <a:rPr lang="en-US" b="1" dirty="0" smtClean="0"/>
              <a:t>Listening)</a:t>
            </a:r>
            <a:endParaRPr lang="en-US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9E411-EB2F-430F-94F8-BE1A2898964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3125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/>
              <a:t>Content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dirty="0" smtClean="0"/>
              <a:t>Introduction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Important Elements that shape the </a:t>
            </a:r>
            <a:r>
              <a:rPr lang="en-US" dirty="0" smtClean="0"/>
              <a:t>state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dirty="0" smtClean="0"/>
              <a:t>Conclusion</a:t>
            </a:r>
          </a:p>
          <a:p>
            <a:pPr marL="457200" lvl="8" indent="-457200">
              <a:buFont typeface="Wingdings" panose="05000000000000000000" pitchFamily="2" charset="2"/>
              <a:buChar char="v"/>
            </a:pPr>
            <a:r>
              <a:rPr lang="en-US" sz="2800" dirty="0"/>
              <a:t>References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9E411-EB2F-430F-94F8-BE1A2898964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8121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/>
              <a:t>Objective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Describe the Important Elements that shape the </a:t>
            </a:r>
            <a:r>
              <a:rPr lang="en-US" dirty="0" smtClean="0"/>
              <a:t>state.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9E411-EB2F-430F-94F8-BE1A2898964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7738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H</a:t>
            </a:r>
            <a:r>
              <a:rPr lang="en-US" dirty="0" smtClean="0"/>
              <a:t>umans nature is influenced by the surrounding in which he lives in (society), therefore he need </a:t>
            </a:r>
            <a:r>
              <a:rPr lang="en-US" dirty="0"/>
              <a:t>to </a:t>
            </a:r>
            <a:r>
              <a:rPr lang="en-US" dirty="0" smtClean="0"/>
              <a:t>live in a suitable environment in all aspects. Man need to exist in a  state that provide him safety security and other social  religious and all other life needs. 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9E411-EB2F-430F-94F8-BE1A2898964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344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/>
              <a:t>T</a:t>
            </a:r>
            <a:r>
              <a:rPr lang="en-US" dirty="0" smtClean="0"/>
              <a:t>he Important </a:t>
            </a:r>
            <a:r>
              <a:rPr lang="en-US" dirty="0"/>
              <a:t>E</a:t>
            </a:r>
            <a:r>
              <a:rPr lang="en-US" dirty="0" smtClean="0"/>
              <a:t>lements that Shape the State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Generally speaking a </a:t>
            </a:r>
            <a:r>
              <a:rPr lang="en-US" dirty="0"/>
              <a:t>state has four essential elements. </a:t>
            </a:r>
            <a:r>
              <a:rPr lang="en-US" dirty="0" smtClean="0"/>
              <a:t>They are: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/>
              <a:t>(1) population, (2) territory, (3) government, (4) </a:t>
            </a:r>
            <a:r>
              <a:rPr lang="en-US" dirty="0" smtClean="0"/>
              <a:t>sovereignty. </a:t>
            </a:r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/>
              <a:t>first two elements constitute the physical or material basis of the state while the last two form its political and spiritual basis.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9E411-EB2F-430F-94F8-BE1A2898964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0916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u="sng" dirty="0" smtClean="0"/>
              <a:t>Population</a:t>
            </a:r>
          </a:p>
          <a:p>
            <a:pPr marL="0" indent="0">
              <a:buNone/>
            </a:pPr>
            <a:r>
              <a:rPr lang="en-US" dirty="0" smtClean="0"/>
              <a:t> These element will be ideal if there is balance between the size of the       population and material wealth of a state</a:t>
            </a:r>
            <a:endParaRPr lang="en-US" b="1" dirty="0"/>
          </a:p>
          <a:p>
            <a:pPr marL="0" indent="0">
              <a:buNone/>
            </a:pPr>
            <a:r>
              <a:rPr lang="en-US" b="1" u="sng" dirty="0" smtClean="0"/>
              <a:t>Territory</a:t>
            </a:r>
          </a:p>
          <a:p>
            <a:pPr marL="0" indent="0">
              <a:buNone/>
            </a:pPr>
            <a:r>
              <a:rPr lang="en-US" dirty="0"/>
              <a:t>no limit can be laid down. Small states and large ones exist side by side. We have </a:t>
            </a:r>
            <a:r>
              <a:rPr lang="en-US" dirty="0" smtClean="0"/>
              <a:t>states </a:t>
            </a:r>
            <a:r>
              <a:rPr lang="en-US" dirty="0"/>
              <a:t>like San Marino with an area of less than twenty-five square miles. On the other hand, there are giant states like the Russian </a:t>
            </a:r>
            <a:r>
              <a:rPr lang="en-US" dirty="0" smtClean="0"/>
              <a:t>Republic </a:t>
            </a:r>
            <a:r>
              <a:rPr lang="en-US" dirty="0"/>
              <a:t>China, U. S. A</a:t>
            </a:r>
            <a:r>
              <a:rPr lang="en-US" dirty="0" smtClean="0"/>
              <a:t>.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9E411-EB2F-430F-94F8-BE1A2898964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2919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95402" y="2647244"/>
            <a:ext cx="9601196" cy="3318936"/>
          </a:xfrm>
        </p:spPr>
        <p:txBody>
          <a:bodyPr/>
          <a:lstStyle/>
          <a:p>
            <a:pPr marL="0" indent="0">
              <a:buNone/>
            </a:pPr>
            <a:r>
              <a:rPr lang="en-US" b="1" u="sng" dirty="0" smtClean="0"/>
              <a:t>Government</a:t>
            </a:r>
          </a:p>
          <a:p>
            <a:pPr marL="0" indent="0" algn="l">
              <a:buNone/>
            </a:pPr>
            <a:r>
              <a:rPr lang="en-US" dirty="0" smtClean="0"/>
              <a:t> Government </a:t>
            </a:r>
            <a:r>
              <a:rPr lang="en-US" dirty="0"/>
              <a:t>is the political organization of the </a:t>
            </a:r>
            <a:r>
              <a:rPr lang="en-US" dirty="0" smtClean="0"/>
              <a:t>state </a:t>
            </a:r>
            <a:r>
              <a:rPr lang="en-US" dirty="0"/>
              <a:t> The state wills and acts </a:t>
            </a:r>
            <a:r>
              <a:rPr lang="en-US" dirty="0" smtClean="0"/>
              <a:t>  through the Government and </a:t>
            </a:r>
            <a:r>
              <a:rPr lang="en-US" dirty="0"/>
              <a:t>must be </a:t>
            </a:r>
            <a:r>
              <a:rPr lang="en-US" dirty="0" smtClean="0"/>
              <a:t>effective Without </a:t>
            </a:r>
            <a:r>
              <a:rPr lang="en-US" dirty="0"/>
              <a:t>a government there </a:t>
            </a:r>
            <a:r>
              <a:rPr lang="en-US" dirty="0" smtClean="0"/>
              <a:t> would </a:t>
            </a:r>
            <a:r>
              <a:rPr lang="en-US" dirty="0"/>
              <a:t>be lawlessness and anarchy and ultimately the state would be dissolved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/>
              <a:t> </a:t>
            </a:r>
            <a:r>
              <a:rPr lang="en-US" b="1" u="sng" dirty="0" smtClean="0"/>
              <a:t>Sovereignty</a:t>
            </a:r>
          </a:p>
          <a:p>
            <a:pPr marL="0" indent="0">
              <a:buNone/>
            </a:pPr>
            <a:r>
              <a:rPr lang="en-US" dirty="0"/>
              <a:t>By far the most important characteristic of the state is its sovereignty. It is the characteristic which distinguishes the state from all other associations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9E411-EB2F-430F-94F8-BE1A2898964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2618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In </a:t>
            </a:r>
            <a:r>
              <a:rPr lang="en-US" smtClean="0"/>
              <a:t>conclusion, every </a:t>
            </a:r>
            <a:r>
              <a:rPr lang="en-US" dirty="0" smtClean="0"/>
              <a:t>state </a:t>
            </a:r>
            <a:r>
              <a:rPr lang="en-US" dirty="0"/>
              <a:t>must have its </a:t>
            </a:r>
            <a:r>
              <a:rPr lang="en-US" dirty="0" smtClean="0"/>
              <a:t>population </a:t>
            </a:r>
            <a:r>
              <a:rPr lang="en-US" dirty="0"/>
              <a:t>a definite </a:t>
            </a:r>
            <a:r>
              <a:rPr lang="en-US" dirty="0" smtClean="0"/>
              <a:t>territory </a:t>
            </a:r>
            <a:r>
              <a:rPr lang="en-US" dirty="0"/>
              <a:t>a duly established </a:t>
            </a:r>
            <a:r>
              <a:rPr lang="en-US" dirty="0" smtClean="0"/>
              <a:t>government </a:t>
            </a:r>
            <a:r>
              <a:rPr lang="en-US" dirty="0"/>
              <a:t>and </a:t>
            </a:r>
            <a:r>
              <a:rPr lang="en-US" dirty="0" smtClean="0"/>
              <a:t>sovereignty Absence </a:t>
            </a:r>
            <a:r>
              <a:rPr lang="en-US" dirty="0"/>
              <a:t>of any of these elements denies to it the status of </a:t>
            </a:r>
            <a:r>
              <a:rPr lang="en-US" dirty="0" smtClean="0"/>
              <a:t>Statehood.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9E411-EB2F-430F-94F8-BE1A2898964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2833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latin typeface="+mn-lt"/>
              </a:rPr>
              <a:t>R</a:t>
            </a:r>
            <a:r>
              <a:rPr lang="en-US" sz="4000" b="1" dirty="0" smtClean="0">
                <a:latin typeface="+mn-lt"/>
              </a:rPr>
              <a:t>eference</a:t>
            </a:r>
            <a:endParaRPr lang="en-US" sz="4000" b="1" dirty="0">
              <a:latin typeface="+mn-lt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Essay on the important elements of the State. World's Largest Collection of Essays! Published by Experts. (2015, December 15). Retrieved December 24, 2021, from https://www.shareyouressays.com/essays/essay-on-the-important-elements-of-the-state/88566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9E411-EB2F-430F-94F8-BE1A2898964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2190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عضوي">
  <a:themeElements>
    <a:clrScheme name="عضوي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عضوي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عضوي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344</TotalTime>
  <Words>321</Words>
  <Application>Microsoft Office PowerPoint</Application>
  <PresentationFormat>Widescreen</PresentationFormat>
  <Paragraphs>39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Garamond</vt:lpstr>
      <vt:lpstr>Times New Roman</vt:lpstr>
      <vt:lpstr>Wingdings</vt:lpstr>
      <vt:lpstr>عضوي</vt:lpstr>
      <vt:lpstr>Libyan Medical International University Faculty Of Business Administration  The Important Elements That Shape the State</vt:lpstr>
      <vt:lpstr>Content</vt:lpstr>
      <vt:lpstr>Objective</vt:lpstr>
      <vt:lpstr>Introduction</vt:lpstr>
      <vt:lpstr>The Important Elements that Shape the State</vt:lpstr>
      <vt:lpstr>PowerPoint Presentation</vt:lpstr>
      <vt:lpstr>PowerPoint Presentation</vt:lpstr>
      <vt:lpstr>Conclusion</vt:lpstr>
      <vt:lpstr>Reference</vt:lpstr>
      <vt:lpstr>(Thank You for Listening)</vt:lpstr>
    </vt:vector>
  </TitlesOfParts>
  <Company>SACC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WPCC</dc:creator>
  <cp:lastModifiedBy>Maher Fattouh</cp:lastModifiedBy>
  <cp:revision>32</cp:revision>
  <dcterms:created xsi:type="dcterms:W3CDTF">2021-11-22T18:49:21Z</dcterms:created>
  <dcterms:modified xsi:type="dcterms:W3CDTF">2022-01-22T10:58:10Z</dcterms:modified>
</cp:coreProperties>
</file>