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66"/>
  </p:normalViewPr>
  <p:slideViewPr>
    <p:cSldViewPr snapToGrid="0" snapToObjects="1">
      <p:cViewPr varScale="1">
        <p:scale>
          <a:sx n="73" d="100"/>
          <a:sy n="73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1C2A4-1218-C243-A1C0-F9F528DEAA06}" type="datetimeFigureOut">
              <a:rPr lang="x-none" smtClean="0"/>
              <a:t>27/11/2021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A1D9-041C-614C-A92F-E89C60A41C5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4440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F86C-0913-AA42-BFC8-9785E91ED849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3ECA0-B95E-1544-9F4E-C5AEB5547E02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AAC2-DF09-BA4E-AB68-93327DADD952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57AF-59D5-344F-ABEC-6D1BBCBC9F7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79035-F4DA-DF4A-AD89-64A9581468C9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3B41-7DF5-934B-A66B-3388583D07E7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EA81-9D9E-BB4F-AAC2-5D657EC5E259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B0570-FFB9-D544-884A-5BD3A4FD3D51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38DB210-EC71-4745-90A5-32C31AA9ABB3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94A15-D863-1A42-AAFB-2C1DB25D47D8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2535-1F40-854E-857B-C321891D3547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F51F-83BC-264A-9FD0-3EBDA6EAD61F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9021-966F-7048-A82E-E53FCA6AC06B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9D45-4144-0E49-A6DE-45F7D0E8021B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4259-3CC3-814B-AF43-AB887A672F6F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3A7B-E7AF-A440-8A4E-CB41AE2287C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BF8BD-A4AD-4A4E-866F-51DF976D487C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57EA8-5E21-8A45-AFE7-966FB965406C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Dzui9va6aY" TargetMode="External"/><Relationship Id="rId2" Type="http://schemas.openxmlformats.org/officeDocument/2006/relationships/hyperlink" Target="https://www.polisci.washington.edu/what-political-scienc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AAC658-7ED6-FC46-B0DD-593EF9D1D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693" y="3036711"/>
            <a:ext cx="8144134" cy="2303423"/>
          </a:xfrm>
        </p:spPr>
        <p:txBody>
          <a:bodyPr>
            <a:normAutofit/>
          </a:bodyPr>
          <a:lstStyle/>
          <a:p>
            <a:pPr algn="ctr"/>
            <a:r>
              <a:rPr lang="x-none" sz="2800" dirty="0">
                <a:latin typeface="American Typewriter" panose="02090604020004020304" pitchFamily="18" charset="77"/>
                <a:cs typeface="Baloo Bhaijaan" panose="03080902040302020200" pitchFamily="66" charset="-78"/>
              </a:rPr>
              <a:t>The </a:t>
            </a:r>
            <a:r>
              <a:rPr lang="x-none" sz="2800" dirty="0" smtClean="0">
                <a:latin typeface="American Typewriter" panose="02090604020004020304" pitchFamily="18" charset="77"/>
                <a:cs typeface="Baloo Bhaijaan" panose="03080902040302020200" pitchFamily="66" charset="-78"/>
              </a:rPr>
              <a:t>Three </a:t>
            </a:r>
            <a:r>
              <a:rPr lang="en-US" sz="2800" dirty="0" smtClean="0">
                <a:latin typeface="American Typewriter" panose="02090604020004020304" pitchFamily="18" charset="77"/>
                <a:cs typeface="Baloo Bhaijaan" panose="03080902040302020200" pitchFamily="66" charset="-78"/>
              </a:rPr>
              <a:t>K</a:t>
            </a:r>
            <a:r>
              <a:rPr lang="x-none" sz="2800" dirty="0" smtClean="0">
                <a:latin typeface="American Typewriter" panose="02090604020004020304" pitchFamily="18" charset="77"/>
                <a:cs typeface="Baloo Bhaijaan" panose="03080902040302020200" pitchFamily="66" charset="-78"/>
              </a:rPr>
              <a:t>eys </a:t>
            </a:r>
            <a:r>
              <a:rPr lang="en-US" sz="2800" dirty="0">
                <a:latin typeface="American Typewriter" panose="02090604020004020304" pitchFamily="18" charset="77"/>
                <a:cs typeface="Baloo Bhaijaan" panose="03080902040302020200" pitchFamily="66" charset="-78"/>
              </a:rPr>
              <a:t>C</a:t>
            </a:r>
            <a:r>
              <a:rPr lang="x-none" sz="2800" dirty="0" smtClean="0">
                <a:latin typeface="American Typewriter" panose="02090604020004020304" pitchFamily="18" charset="77"/>
                <a:cs typeface="Baloo Bhaijaan" panose="03080902040302020200" pitchFamily="66" charset="-78"/>
              </a:rPr>
              <a:t>oncept of </a:t>
            </a:r>
            <a:r>
              <a:rPr lang="en-US" sz="2800" dirty="0" smtClean="0">
                <a:latin typeface="American Typewriter" panose="02090604020004020304" pitchFamily="18" charset="77"/>
                <a:cs typeface="Baloo Bhaijaan" panose="03080902040302020200" pitchFamily="66" charset="-78"/>
              </a:rPr>
              <a:t>P</a:t>
            </a:r>
            <a:r>
              <a:rPr lang="x-none" sz="2800" dirty="0" smtClean="0">
                <a:latin typeface="American Typewriter" panose="02090604020004020304" pitchFamily="18" charset="77"/>
                <a:cs typeface="Baloo Bhaijaan" panose="03080902040302020200" pitchFamily="66" charset="-78"/>
              </a:rPr>
              <a:t>olitics</a:t>
            </a:r>
            <a:endParaRPr lang="x-none" sz="2800" dirty="0">
              <a:latin typeface="American Typewriter" panose="02090604020004020304" pitchFamily="18" charset="77"/>
              <a:cs typeface="Baloo Bhaijaan" panose="03080902040302020200" pitchFamily="66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CB9D0F-E2BE-1246-AD2F-9B4E815882A5}"/>
              </a:ext>
            </a:extLst>
          </p:cNvPr>
          <p:cNvSpPr txBox="1"/>
          <p:nvPr/>
        </p:nvSpPr>
        <p:spPr>
          <a:xfrm>
            <a:off x="2912577" y="781915"/>
            <a:ext cx="56054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x-non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ibya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x-non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International </a:t>
            </a:r>
            <a:r>
              <a:rPr lang="x-none" sz="2800" dirty="0">
                <a:latin typeface="Calibri" panose="020F0502020204030204" pitchFamily="34" charset="0"/>
                <a:cs typeface="Calibri" panose="020F0502020204030204" pitchFamily="34" charset="0"/>
              </a:rPr>
              <a:t>University</a:t>
            </a:r>
          </a:p>
          <a:p>
            <a:pPr algn="ctr"/>
            <a:r>
              <a:rPr lang="x-none" sz="2800" dirty="0">
                <a:latin typeface="Calibri" panose="020F0502020204030204" pitchFamily="34" charset="0"/>
                <a:cs typeface="Calibri" panose="020F0502020204030204" pitchFamily="34" charset="0"/>
              </a:rPr>
              <a:t>Faculty </a:t>
            </a:r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x-none" sz="2800" smtClean="0"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x-none" sz="2800" dirty="0">
                <a:latin typeface="Calibri" panose="020F0502020204030204" pitchFamily="34" charset="0"/>
                <a:cs typeface="Calibri" panose="020F0502020204030204" pitchFamily="34" charset="0"/>
              </a:rPr>
              <a:t>Busisines Adminstration</a:t>
            </a:r>
          </a:p>
          <a:p>
            <a:pPr algn="ctr"/>
            <a:endParaRPr lang="x-non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D2AE7-77BD-BF4F-9E3A-C0039B1BFE33}"/>
              </a:ext>
            </a:extLst>
          </p:cNvPr>
          <p:cNvSpPr txBox="1"/>
          <p:nvPr/>
        </p:nvSpPr>
        <p:spPr>
          <a:xfrm>
            <a:off x="7600208" y="5094514"/>
            <a:ext cx="4591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By</a:t>
            </a:r>
            <a:r>
              <a:rPr lang="x-none" dirty="0" smtClean="0"/>
              <a:t>:</a:t>
            </a:r>
            <a:r>
              <a:rPr lang="en-US" dirty="0" smtClean="0"/>
              <a:t> </a:t>
            </a:r>
            <a:r>
              <a:rPr lang="x-none" dirty="0" smtClean="0"/>
              <a:t>Ahmed </a:t>
            </a:r>
            <a:r>
              <a:rPr lang="x-none" dirty="0"/>
              <a:t>Jadalla Hamad </a:t>
            </a:r>
          </a:p>
          <a:p>
            <a:r>
              <a:rPr lang="x-none" dirty="0"/>
              <a:t>Email</a:t>
            </a:r>
            <a:r>
              <a:rPr lang="x-none" dirty="0" smtClean="0"/>
              <a:t>:</a:t>
            </a:r>
            <a:r>
              <a:rPr lang="en-US" dirty="0" smtClean="0"/>
              <a:t> </a:t>
            </a:r>
            <a:r>
              <a:rPr lang="x-none" dirty="0" smtClean="0"/>
              <a:t>ahmed_2726@limu.edu.ly</a:t>
            </a:r>
            <a:endParaRPr lang="x-non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25A759-F029-B947-AFAB-7C35550FC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622" y="405955"/>
            <a:ext cx="1727200" cy="1422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0D536A-C0CE-4B4C-AB04-4BFDBE5FD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93" y="405955"/>
            <a:ext cx="1833638" cy="1422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71979-05F2-2B4C-AA62-A72442A7E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683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57780-6E4D-8642-BAF0-E16033F66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x-none" dirty="0"/>
              <a:t>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E66FE-7DAF-084B-990C-3A021C4BA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x-none" dirty="0"/>
          </a:p>
          <a:p>
            <a:r>
              <a:rPr lang="en-GB" dirty="0"/>
              <a:t>Department of Political Science. What is Political Science? | Department of Political Science | University of Washington. (n.d.). Retrieved October 28, 2021, </a:t>
            </a:r>
            <a:r>
              <a:rPr lang="en-GB" dirty="0">
                <a:hlinkClick r:id="rId2"/>
              </a:rPr>
              <a:t>https://www.polisci.washington.edu/what-political-science</a:t>
            </a:r>
            <a:r>
              <a:rPr lang="en-GB" dirty="0"/>
              <a:t> </a:t>
            </a:r>
          </a:p>
          <a:p>
            <a:pPr marL="0" indent="0">
              <a:buNone/>
            </a:pPr>
            <a:endParaRPr lang="x-none" dirty="0"/>
          </a:p>
          <a:p>
            <a:r>
              <a:rPr lang="x-none" dirty="0"/>
              <a:t>Efendi,D,Thecakedavid(2020,septemper24),The Keys concept in political sciences(Vedio).Youtube. </a:t>
            </a:r>
            <a:r>
              <a:rPr lang="en-GB" dirty="0">
                <a:hlinkClick r:id="rId3"/>
              </a:rPr>
              <a:t>https://youtu.be/VDzui9va6aY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3E162-8B47-104F-8D45-491593B7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207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02E755-CBC0-3D41-8313-D05556EAB5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5867" y="2348089"/>
            <a:ext cx="6987822" cy="361244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D11EA-F968-5748-8A5F-289A2653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34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2D199-B98F-4D4D-A7DE-E1D6D234A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x-none" dirty="0"/>
              <a:t>able </a:t>
            </a:r>
            <a:r>
              <a:rPr lang="en-US" dirty="0" smtClean="0"/>
              <a:t>o</a:t>
            </a:r>
            <a:r>
              <a:rPr lang="x-none" dirty="0" smtClean="0"/>
              <a:t>f </a:t>
            </a:r>
            <a:r>
              <a:rPr lang="x-none" dirty="0"/>
              <a:t>Content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8B21D-EABA-664B-A162-3E564A18B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x-none" dirty="0"/>
              <a:t>he definition of political sciences.</a:t>
            </a:r>
          </a:p>
          <a:p>
            <a:r>
              <a:rPr lang="en-GB" dirty="0"/>
              <a:t>L</a:t>
            </a:r>
            <a:r>
              <a:rPr lang="en-GB" dirty="0" smtClean="0"/>
              <a:t>isting</a:t>
            </a:r>
            <a:r>
              <a:rPr lang="x-none" dirty="0" smtClean="0"/>
              <a:t> </a:t>
            </a:r>
            <a:r>
              <a:rPr lang="x-none" dirty="0"/>
              <a:t>three keys concept of political sciences.</a:t>
            </a:r>
          </a:p>
          <a:p>
            <a:r>
              <a:rPr lang="en-GB" dirty="0"/>
              <a:t>E</a:t>
            </a:r>
            <a:r>
              <a:rPr lang="x-none" dirty="0"/>
              <a:t>xplaining each key clearly.</a:t>
            </a:r>
          </a:p>
          <a:p>
            <a:r>
              <a:rPr lang="en-GB" dirty="0"/>
              <a:t>C</a:t>
            </a:r>
            <a:r>
              <a:rPr lang="x-none" dirty="0"/>
              <a:t>onclusion .</a:t>
            </a:r>
          </a:p>
          <a:p>
            <a:r>
              <a:rPr lang="en-GB" dirty="0"/>
              <a:t>R</a:t>
            </a:r>
            <a:r>
              <a:rPr lang="x-none" dirty="0" smtClean="0"/>
              <a:t>efer</a:t>
            </a:r>
            <a:r>
              <a:rPr lang="en-US" dirty="0"/>
              <a:t>e</a:t>
            </a:r>
            <a:r>
              <a:rPr lang="x-none" dirty="0" smtClean="0"/>
              <a:t>nces </a:t>
            </a:r>
            <a:r>
              <a:rPr lang="x-none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A31EE-D7BD-1E4B-9F05-1AE64BD58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18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8F644-DE55-B34E-9BA6-48B1ADBA1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985261"/>
          </a:xfrm>
        </p:spPr>
        <p:txBody>
          <a:bodyPr/>
          <a:lstStyle/>
          <a:p>
            <a:r>
              <a:rPr lang="x-none" dirty="0"/>
              <a:t>The Meaning Of Political Sciences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BB22C6-0C33-4B4B-942E-55ACA7943C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0842" y="2401659"/>
            <a:ext cx="3577695" cy="2217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2C37F6-F09E-404B-B429-E4CB811EFC22}"/>
              </a:ext>
            </a:extLst>
          </p:cNvPr>
          <p:cNvSpPr txBox="1"/>
          <p:nvPr/>
        </p:nvSpPr>
        <p:spPr>
          <a:xfrm>
            <a:off x="801511" y="3149600"/>
            <a:ext cx="68636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.</a:t>
            </a:r>
            <a:r>
              <a:rPr lang="en-GB" sz="2400" dirty="0"/>
              <a:t>Political science focuses on the theory and practice of government and politics at the local, state, national, and international levels.</a:t>
            </a:r>
          </a:p>
          <a:p>
            <a:endParaRPr lang="en-GB" dirty="0"/>
          </a:p>
          <a:p>
            <a:endParaRPr lang="en-GB" dirty="0"/>
          </a:p>
          <a:p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21304-D55A-154B-81E0-6E41DEC68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2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01F9D-F8B2-B144-9874-8278F5BEE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x-none" dirty="0"/>
              <a:t>he Three Keys Concept Of Political Sciences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06D2F-4DFF-8F47-8866-817618D96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+mj-lt"/>
              <a:ea typeface="Ayuthaya" pitchFamily="2" charset="-34"/>
              <a:cs typeface="Ayuthaya" pitchFamily="2" charset="-34"/>
            </a:endParaRPr>
          </a:p>
          <a:p>
            <a:r>
              <a:rPr lang="x-none" sz="3600" dirty="0" smtClean="0">
                <a:latin typeface="+mj-lt"/>
                <a:ea typeface="Ayuthaya" pitchFamily="2" charset="-34"/>
                <a:cs typeface="Ayuthaya" pitchFamily="2" charset="-34"/>
              </a:rPr>
              <a:t>1.Power</a:t>
            </a:r>
            <a:r>
              <a:rPr lang="x-none" sz="3600" dirty="0">
                <a:latin typeface="+mj-lt"/>
                <a:ea typeface="Ayuthaya" pitchFamily="2" charset="-34"/>
                <a:cs typeface="Ayuthaya" pitchFamily="2" charset="-34"/>
              </a:rPr>
              <a:t>. </a:t>
            </a:r>
          </a:p>
          <a:p>
            <a:r>
              <a:rPr lang="x-none" sz="3600" dirty="0">
                <a:latin typeface="+mj-lt"/>
                <a:ea typeface="Ayuthaya" pitchFamily="2" charset="-34"/>
                <a:cs typeface="Ayuthaya" pitchFamily="2" charset="-34"/>
              </a:rPr>
              <a:t>2.State.</a:t>
            </a:r>
          </a:p>
          <a:p>
            <a:r>
              <a:rPr lang="x-none" sz="3600" dirty="0">
                <a:latin typeface="+mj-lt"/>
                <a:ea typeface="Ayuthaya" pitchFamily="2" charset="-34"/>
                <a:cs typeface="Ayuthaya" pitchFamily="2" charset="-34"/>
              </a:rPr>
              <a:t>3.Nation.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C66BA-CB1C-E140-A07D-02C283B46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87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B7825-CFA9-4740-BA90-12D6C7474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1.Power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9DA94-2B82-4049-A640-97DA74E7E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67" y="2329791"/>
            <a:ext cx="7323501" cy="3578505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 Power is the ability to influence an outcome to achieve an objective or the ability to influence someone to act in a way contrary to the way he or she would choose to act.</a:t>
            </a:r>
          </a:p>
          <a:p>
            <a:pPr algn="just"/>
            <a:r>
              <a:rPr lang="en-GB" dirty="0"/>
              <a:t> Power involves the exercise of volition.</a:t>
            </a:r>
          </a:p>
          <a:p>
            <a:pPr algn="just"/>
            <a:r>
              <a:rPr lang="en-GB" dirty="0"/>
              <a:t> Power over someone else involves altering his or her </a:t>
            </a:r>
            <a:r>
              <a:rPr lang="en-GB" dirty="0" smtClean="0"/>
              <a:t>volition.</a:t>
            </a:r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1CC4B-28DE-DA4F-BD6A-A60914E6B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995FED-3081-F245-8069-10B3F1DB7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1912" y="2329791"/>
            <a:ext cx="4071694" cy="386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730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AB2E5-D0FC-AC47-B67B-D635DA66D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x-none" dirty="0"/>
              <a:t>ypes of power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D0571-5548-2B47-A369-1BD1FD061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68692"/>
            <a:ext cx="10781876" cy="3767899"/>
          </a:xfrm>
        </p:spPr>
        <p:txBody>
          <a:bodyPr/>
          <a:lstStyle/>
          <a:p>
            <a:pPr algn="just"/>
            <a:r>
              <a:rPr lang="en-GB" dirty="0"/>
              <a:t> </a:t>
            </a:r>
            <a:r>
              <a:rPr lang="en-GB" b="1" u="sng" dirty="0"/>
              <a:t>Force</a:t>
            </a:r>
            <a:r>
              <a:rPr lang="en-GB" dirty="0"/>
              <a:t> is power involving physical means. </a:t>
            </a:r>
          </a:p>
          <a:p>
            <a:pPr algn="just"/>
            <a:r>
              <a:rPr lang="en-GB" dirty="0"/>
              <a:t> </a:t>
            </a:r>
            <a:r>
              <a:rPr lang="en-GB" b="1" u="sng" dirty="0"/>
              <a:t>Persuasion</a:t>
            </a:r>
            <a:r>
              <a:rPr lang="en-GB" dirty="0"/>
              <a:t> is nonphysical power in which the agent using power makes its use of power clear and known to the agent over whom power is exercised.</a:t>
            </a:r>
          </a:p>
          <a:p>
            <a:pPr algn="just"/>
            <a:r>
              <a:rPr lang="en-GB" dirty="0"/>
              <a:t> </a:t>
            </a:r>
            <a:r>
              <a:rPr lang="en-GB" b="1" u="sng" dirty="0"/>
              <a:t>Manipulation</a:t>
            </a:r>
            <a:r>
              <a:rPr lang="en-GB" dirty="0"/>
              <a:t> is nonphysical power in which the agent using power conceals the use of power.</a:t>
            </a:r>
          </a:p>
          <a:p>
            <a:pPr algn="just"/>
            <a:r>
              <a:rPr lang="en-GB" dirty="0"/>
              <a:t> </a:t>
            </a:r>
            <a:r>
              <a:rPr lang="en-GB" b="1" u="sng" dirty="0"/>
              <a:t>Exchange</a:t>
            </a:r>
            <a:r>
              <a:rPr lang="en-GB" dirty="0"/>
              <a:t> is the use of power through incentives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C22EB4-B8F5-8847-BF9E-DD612A234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58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58CC-FB4D-4047-8C3E-4AE398886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2.</a:t>
            </a:r>
            <a:r>
              <a:rPr lang="en-GB" dirty="0"/>
              <a:t>S</a:t>
            </a:r>
            <a:r>
              <a:rPr lang="x-none" dirty="0"/>
              <a:t>tate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C2F00-C826-D74C-9FE1-891478622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States are organizations claiming ultimate rule-setting and rule- enforcing authority within their borders. </a:t>
            </a:r>
          </a:p>
          <a:p>
            <a:r>
              <a:rPr lang="en-GB" dirty="0" smtClean="0"/>
              <a:t>States </a:t>
            </a:r>
            <a:r>
              <a:rPr lang="en-GB" dirty="0"/>
              <a:t>may be organized as unitary, federal, or confederal systems.</a:t>
            </a:r>
          </a:p>
          <a:p>
            <a:r>
              <a:rPr lang="en-GB" dirty="0"/>
              <a:t> Sovereignty is the actual ability of states to act as ultimate rule-making and rule- enforcing organizations. </a:t>
            </a:r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41519-19B3-EB40-BA20-3B067AC8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27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8A4F6-7235-CB4D-A9A8-797793603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3.</a:t>
            </a:r>
            <a:r>
              <a:rPr lang="en-GB" dirty="0"/>
              <a:t>N</a:t>
            </a:r>
            <a:r>
              <a:rPr lang="x-none" dirty="0"/>
              <a:t>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4FB8D-B5EF-9942-980F-76831137F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Nations </a:t>
            </a:r>
            <a:r>
              <a:rPr lang="en-GB" dirty="0"/>
              <a:t>are people bound together with a sense of oneness based, usually, on their shared language, culture, historical traditions, ethnicity, and/or religion. Because this sense of oneness based on feelings. </a:t>
            </a:r>
          </a:p>
          <a:p>
            <a:pPr marL="0" indent="0">
              <a:buNone/>
            </a:pPr>
            <a:r>
              <a:rPr lang="en-GB" dirty="0"/>
              <a:t>• Some nations possess their own states, whereas others do not.</a:t>
            </a:r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D280ED-C5DF-3E40-9B06-979A01392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31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6534B-723B-0C47-BA3E-3FE955E0E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x-none" dirty="0"/>
              <a:t>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53C1C-02BC-5F44-9A45-F65A9E247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51289"/>
            <a:ext cx="9613861" cy="33849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T</a:t>
            </a:r>
            <a:r>
              <a:rPr lang="x-none" dirty="0"/>
              <a:t>o sum </a:t>
            </a:r>
            <a:r>
              <a:rPr lang="x-none" dirty="0" smtClean="0"/>
              <a:t>up,</a:t>
            </a:r>
            <a:r>
              <a:rPr lang="en-US" dirty="0" smtClean="0"/>
              <a:t> </a:t>
            </a:r>
            <a:r>
              <a:rPr lang="x-none" dirty="0" smtClean="0"/>
              <a:t>at </a:t>
            </a:r>
            <a:r>
              <a:rPr lang="x-none" dirty="0"/>
              <a:t>this presentation we talked about the political sciences.we have taken a background by identifying the meaning of political siences.</a:t>
            </a:r>
          </a:p>
          <a:p>
            <a:r>
              <a:rPr lang="en-GB" dirty="0"/>
              <a:t>Also we mentioned the three keys concepts of politics ( Power, state, nation).</a:t>
            </a:r>
          </a:p>
          <a:p>
            <a:pPr marL="0" indent="0">
              <a:buNone/>
            </a:pPr>
            <a:r>
              <a:rPr lang="en-GB" dirty="0"/>
              <a:t>.To make better understanding we explained each point clearly.</a:t>
            </a:r>
            <a:endParaRPr lang="x-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1606E-37E0-CA42-8DE8-E4D08924A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961D30-BA97-5946-9A5D-3D2BA021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327" y="612483"/>
            <a:ext cx="2314223" cy="13624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308251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160</TotalTime>
  <Words>446</Words>
  <Application>Microsoft Office PowerPoint</Application>
  <PresentationFormat>Widescreen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American Typewriter</vt:lpstr>
      <vt:lpstr>Arial</vt:lpstr>
      <vt:lpstr>Ayuthaya</vt:lpstr>
      <vt:lpstr>Baloo Bhaijaan</vt:lpstr>
      <vt:lpstr>Calibri</vt:lpstr>
      <vt:lpstr>Trebuchet MS</vt:lpstr>
      <vt:lpstr>Berlin</vt:lpstr>
      <vt:lpstr>PowerPoint Presentation</vt:lpstr>
      <vt:lpstr>Table of Content </vt:lpstr>
      <vt:lpstr>The Meaning Of Political Sciences </vt:lpstr>
      <vt:lpstr>The Three Keys Concept Of Political Sciences </vt:lpstr>
      <vt:lpstr>1.Power</vt:lpstr>
      <vt:lpstr>Types of power </vt:lpstr>
      <vt:lpstr>2.State </vt:lpstr>
      <vt:lpstr>3.Nation </vt:lpstr>
      <vt:lpstr>Conclusion 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jad</dc:creator>
  <cp:lastModifiedBy>user</cp:lastModifiedBy>
  <cp:revision>19</cp:revision>
  <dcterms:created xsi:type="dcterms:W3CDTF">2021-10-24T20:36:53Z</dcterms:created>
  <dcterms:modified xsi:type="dcterms:W3CDTF">2021-11-27T06:47:34Z</dcterms:modified>
</cp:coreProperties>
</file>