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4"/>
  </p:notesMasterIdLst>
  <p:sldIdLst>
    <p:sldId id="256" r:id="rId2"/>
    <p:sldId id="257" r:id="rId3"/>
    <p:sldId id="263" r:id="rId4"/>
    <p:sldId id="258" r:id="rId5"/>
    <p:sldId id="261" r:id="rId6"/>
    <p:sldId id="259" r:id="rId7"/>
    <p:sldId id="260" r:id="rId8"/>
    <p:sldId id="262" r:id="rId9"/>
    <p:sldId id="265" r:id="rId10"/>
    <p:sldId id="267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0FA22-9727-4584-9279-84359726B9EC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F28EE-3F2D-4876-9672-92761852A3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0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43518-621B-4DF9-A688-D4BA40B8F2DF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3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DA5C-2F0F-44AD-9BF2-203AEF47840A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35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338C-3A90-4466-9D1A-31C8E45F3964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940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65A80-33D2-4B9A-A617-E6A9C52ED567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68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E721-ABEA-47E1-9D8D-155C629339FD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5581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FC3C5-E483-4BD9-BF65-CE48EC1395D3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45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9AE5-68AA-4F1D-A846-8BD8D01994E8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6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C7BC-6BC7-4A7E-90E0-D6D104E950AE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31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67738-BD5A-498B-A497-4582D9A4E712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1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0572-4186-4381-8DBD-7B7D877F0EC4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52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B53F-E375-4418-9282-A2EB27420589}" type="datetime1">
              <a:rPr lang="en-US" smtClean="0"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62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3D5E-1BA7-4B94-BE21-A869BF3F4085}" type="datetime1">
              <a:rPr lang="en-US" smtClean="0"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0F27-61D2-49A4-9FD6-4A432B2CBD81}" type="datetime1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6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E6D1-BDE9-4B06-90E9-F5D8674342C4}" type="datetime1">
              <a:rPr lang="en-US" smtClean="0"/>
              <a:t>6/6/2022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9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4088-F0FE-4E17-B387-AE7F4E0778D6}" type="datetime1">
              <a:rPr lang="en-US" smtClean="0"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48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879C-D6B5-43F9-8D8C-CABEF78272E0}" type="datetime1">
              <a:rPr lang="en-US" smtClean="0"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9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CFF4-287B-46C9-92E8-5DB0C0CEF1DD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D818BAB-E9F0-42EB-8275-B9DFA421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2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22433947/" TargetMode="External"/><Relationship Id="rId2" Type="http://schemas.openxmlformats.org/officeDocument/2006/relationships/hyperlink" Target="https://pubmed.ncbi.nlm.nih.gov/3045474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Diabetes_insipidus" TargetMode="External"/><Relationship Id="rId5" Type="http://schemas.openxmlformats.org/officeDocument/2006/relationships/hyperlink" Target="https://pubmed.ncbi.nlm.nih.gov/16444918/" TargetMode="External"/><Relationship Id="rId4" Type="http://schemas.openxmlformats.org/officeDocument/2006/relationships/hyperlink" Target="https://doi.org/10.1136/bmj.l321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0E749-E407-5EFF-02C9-F22AA4723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2682" y="1246094"/>
            <a:ext cx="8045837" cy="1677614"/>
          </a:xfrm>
        </p:spPr>
        <p:txBody>
          <a:bodyPr/>
          <a:lstStyle/>
          <a:p>
            <a:pPr algn="l"/>
            <a:r>
              <a:rPr lang="en-US" b="1" i="1" u="sng" dirty="0"/>
              <a:t>Diabetes insipidus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9A1BBB-7AFB-E83F-25A9-3A69E45A17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NAME: Sohib </a:t>
            </a:r>
            <a:r>
              <a:rPr lang="en-US" sz="2400" dirty="0" err="1">
                <a:solidFill>
                  <a:srgbClr val="FF0000"/>
                </a:solidFill>
              </a:rPr>
              <a:t>idris</a:t>
            </a:r>
            <a:r>
              <a:rPr lang="en-US" sz="2400" dirty="0">
                <a:solidFill>
                  <a:srgbClr val="FF0000"/>
                </a:solidFill>
              </a:rPr>
              <a:t> kashkar 3541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First year medical student</a:t>
            </a:r>
          </a:p>
          <a:p>
            <a:pPr algn="ctr"/>
            <a:r>
              <a:rPr lang="en-US" sz="2400" dirty="0" err="1">
                <a:solidFill>
                  <a:srgbClr val="FF0000"/>
                </a:solidFill>
              </a:rPr>
              <a:t>Block:AMS</a:t>
            </a:r>
            <a:endParaRPr lang="en-US" sz="2400" dirty="0">
              <a:solidFill>
                <a:srgbClr val="FF0000"/>
              </a:solidFill>
            </a:endParaRP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Date:5</a:t>
            </a:r>
            <a:r>
              <a:rPr lang="ar-EG" sz="2400" dirty="0">
                <a:solidFill>
                  <a:srgbClr val="FF0000"/>
                </a:solidFill>
              </a:rPr>
              <a:t>/</a:t>
            </a:r>
            <a:r>
              <a:rPr lang="en-US" sz="2400" dirty="0">
                <a:solidFill>
                  <a:srgbClr val="FF0000"/>
                </a:solidFill>
              </a:rPr>
              <a:t>18</a:t>
            </a:r>
            <a:r>
              <a:rPr lang="ar-EG" sz="2400" dirty="0">
                <a:solidFill>
                  <a:srgbClr val="FF0000"/>
                </a:solidFill>
              </a:rPr>
              <a:t>/</a:t>
            </a:r>
            <a:r>
              <a:rPr lang="en-US" sz="2400" dirty="0">
                <a:solidFill>
                  <a:srgbClr val="FF0000"/>
                </a:solidFill>
              </a:rPr>
              <a:t>2022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671F3-0070-6900-18EF-90430E69C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1</a:t>
            </a:fld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C56664-5FED-B1D7-DFBC-C328B598A0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407" y="0"/>
            <a:ext cx="2706781" cy="164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38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6F8E-18A6-6F8B-E438-3B3F988CC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" y="451513"/>
            <a:ext cx="8628544" cy="1174377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9E4B1-7A6F-1E7D-9F52-66AD924CF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083" y="1299883"/>
            <a:ext cx="9040920" cy="53340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600" dirty="0">
                <a:solidFill>
                  <a:srgbClr val="7030A0"/>
                </a:solidFill>
              </a:rPr>
              <a:t>1-</a:t>
            </a:r>
            <a:r>
              <a:rPr lang="en-US" sz="2600" dirty="0"/>
              <a:t>we discussed the difference between the </a:t>
            </a:r>
            <a:r>
              <a:rPr lang="en-US" sz="2600" dirty="0" err="1"/>
              <a:t>the</a:t>
            </a:r>
            <a:r>
              <a:rPr lang="en-US" sz="2600" dirty="0"/>
              <a:t> diabetes </a:t>
            </a:r>
            <a:r>
              <a:rPr lang="en-US" sz="2600" dirty="0" err="1"/>
              <a:t>meltius</a:t>
            </a:r>
            <a:r>
              <a:rPr lang="en-US" sz="2600" dirty="0"/>
              <a:t> and the diabetes insipidus and if there is relationship between them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2600" dirty="0">
                <a:solidFill>
                  <a:srgbClr val="7030A0"/>
                </a:solidFill>
              </a:rPr>
              <a:t>2-</a:t>
            </a:r>
            <a:r>
              <a:rPr lang="en-US" sz="2600" dirty="0"/>
              <a:t>and we also discussed the symptoms and how it happen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2400" dirty="0">
                <a:solidFill>
                  <a:srgbClr val="7030A0"/>
                </a:solidFill>
              </a:rPr>
              <a:t>3-</a:t>
            </a:r>
            <a:r>
              <a:rPr lang="en-US" sz="2400" dirty="0"/>
              <a:t> </a:t>
            </a:r>
            <a:r>
              <a:rPr lang="en-US" sz="2600" dirty="0"/>
              <a:t>we talk about the causes and what they may lead to and the types that the causes depended upon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2400" dirty="0">
                <a:solidFill>
                  <a:srgbClr val="7030A0"/>
                </a:solidFill>
              </a:rPr>
              <a:t>4-</a:t>
            </a:r>
            <a:r>
              <a:rPr lang="en-US" sz="2400" dirty="0"/>
              <a:t> </a:t>
            </a:r>
            <a:r>
              <a:rPr lang="en-US" sz="2600" dirty="0"/>
              <a:t>we mention the important risk factors of the diabetes insipidus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ED3DC-C091-8A08-1914-42EB166A2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10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9760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B970-4C97-9246-E02B-F5B159425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E6FFF-F9BC-C614-720E-9E4B49B7C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390651"/>
            <a:ext cx="8596668" cy="36575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>
              <a:lnSpc>
                <a:spcPct val="200000"/>
              </a:lnSpc>
            </a:pPr>
            <a:r>
              <a:rPr lang="en-US" sz="9600" dirty="0">
                <a:hlinkClick r:id="rId2"/>
              </a:rPr>
              <a:t>https://pubmed.ncbi.nlm.nih.gov/30454745/</a:t>
            </a:r>
            <a:endParaRPr lang="en-US" sz="9600" dirty="0"/>
          </a:p>
          <a:p>
            <a:pPr>
              <a:lnSpc>
                <a:spcPct val="200000"/>
              </a:lnSpc>
            </a:pPr>
            <a:r>
              <a:rPr lang="en-US" sz="9600" dirty="0">
                <a:hlinkClick r:id="rId3"/>
              </a:rPr>
              <a:t>https://pubmed.ncbi.nlm.nih.gov/22433947/</a:t>
            </a:r>
            <a:endParaRPr lang="en-US" sz="9600" dirty="0"/>
          </a:p>
          <a:p>
            <a:pPr>
              <a:lnSpc>
                <a:spcPct val="200000"/>
              </a:lnSpc>
            </a:pPr>
            <a:r>
              <a:rPr lang="en-US" sz="9600" i="1" dirty="0">
                <a:hlinkClick r:id="rId4"/>
              </a:rPr>
              <a:t>https://doi.org/10.1136/bmj.l321</a:t>
            </a:r>
            <a:endParaRPr lang="en-US" sz="9600" i="1" dirty="0"/>
          </a:p>
          <a:p>
            <a:pPr>
              <a:lnSpc>
                <a:spcPct val="200000"/>
              </a:lnSpc>
            </a:pPr>
            <a:r>
              <a:rPr lang="en-US" sz="9600" i="1" dirty="0">
                <a:solidFill>
                  <a:schemeClr val="accent5">
                    <a:lumMod val="75000"/>
                  </a:schemeClr>
                </a:solidFill>
                <a:hlinkClick r:id="rId5"/>
              </a:rPr>
              <a:t>https://pubmed.ncbi.nlm.nih.gov/16444918</a:t>
            </a:r>
            <a:r>
              <a:rPr lang="en-US" sz="9600" i="1" dirty="0">
                <a:hlinkClick r:id="rId5"/>
              </a:rPr>
              <a:t>/</a:t>
            </a:r>
            <a:endParaRPr lang="en-US" sz="9600" i="1" dirty="0"/>
          </a:p>
          <a:p>
            <a:pPr>
              <a:lnSpc>
                <a:spcPct val="200000"/>
              </a:lnSpc>
            </a:pPr>
            <a:r>
              <a:rPr lang="en-US" sz="9600" b="1" dirty="0">
                <a:hlinkClick r:id="rId6"/>
              </a:rPr>
              <a:t>Diabetes insipidus - Wikipedia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i="1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743CA5-E9FE-E798-FFDD-AFAFFAF48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909130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8F01E-7F0D-471F-F2E4-C0D4BEC2F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3D03C-30E1-AEDB-01A6-08783340A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Thank you for your attention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11322-861C-C2AB-DF1F-364EFBBD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12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252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0E749-E407-5EFF-02C9-F22AA4723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644" y="887117"/>
            <a:ext cx="7766936" cy="1646302"/>
          </a:xfrm>
        </p:spPr>
        <p:txBody>
          <a:bodyPr/>
          <a:lstStyle/>
          <a:p>
            <a:pPr algn="l"/>
            <a:r>
              <a:rPr lang="en-US" dirty="0"/>
              <a:t>Objectives: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9A1BBB-7AFB-E83F-25A9-3A69E45A1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411" y="2716306"/>
            <a:ext cx="9565342" cy="1389529"/>
          </a:xfrm>
        </p:spPr>
        <p:txBody>
          <a:bodyPr>
            <a:noAutofit/>
          </a:bodyPr>
          <a:lstStyle/>
          <a:p>
            <a:pPr marL="742950" lvl="1" indent="-285750" algn="l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/>
                </a:solidFill>
              </a:rPr>
              <a:t>Define the diabetes and the diabetes insipidus and the relationship between them.</a:t>
            </a:r>
          </a:p>
          <a:p>
            <a:pPr marL="742950" lvl="1" indent="-285750" algn="l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/>
                </a:solidFill>
              </a:rPr>
              <a:t>Discuss the symptoms and the causes of diabetes insipidus.</a:t>
            </a:r>
          </a:p>
          <a:p>
            <a:pPr marL="742950" lvl="1" indent="-285750" algn="l"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1"/>
                </a:solidFill>
              </a:rPr>
              <a:t>Outline the risk factors of diabetes insipidus</a:t>
            </a:r>
            <a:r>
              <a:rPr lang="en-US" sz="1800" dirty="0"/>
              <a:t>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205CB0-342C-B7CA-2ADE-D399DFA23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2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464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621D6-7E59-A758-5ABB-475084080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Introduction: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ADDB2-CE15-B108-EA63-297C95D9F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428751"/>
            <a:ext cx="9007302" cy="46126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Is uncommon condition in which are the kidney unable prevent excretion of water.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In people of diabetes insipidus the kidney can only pass 3 to 20 </a:t>
            </a:r>
            <a:r>
              <a:rPr lang="en-US" sz="2400" dirty="0" err="1"/>
              <a:t>quatrs</a:t>
            </a:r>
            <a:r>
              <a:rPr lang="en-US" sz="2400" dirty="0"/>
              <a:t> of urine and the diabetes insipidus affects in one of 25,000 in general population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42950-11B1-5EB9-314C-0976F7C4F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3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60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36421-6A8C-583E-76C1-050BC1BC2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Define the diabetes and the diabetes insipidus and the relationship between them: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88FD1-EDB6-8C9B-79A6-C5323933B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930400"/>
            <a:ext cx="9085232" cy="461383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800" dirty="0">
                <a:solidFill>
                  <a:srgbClr val="FF0000"/>
                </a:solidFill>
              </a:rPr>
              <a:t>Diabetes insipidus</a:t>
            </a:r>
            <a:r>
              <a:rPr lang="ar-EG" sz="3800" dirty="0"/>
              <a:t>:</a:t>
            </a:r>
            <a:r>
              <a:rPr lang="en-US" sz="3800" dirty="0"/>
              <a:t> </a:t>
            </a:r>
            <a:r>
              <a:rPr lang="en-US" sz="3800" dirty="0">
                <a:solidFill>
                  <a:schemeClr val="tx1"/>
                </a:solidFill>
              </a:rPr>
              <a:t>is an uncommon disorder that causes an imbalance of fluids in the body. This imbalance leads you to produce large amounts of urine because of </a:t>
            </a:r>
            <a:r>
              <a:rPr lang="en-US" sz="3800" dirty="0" err="1">
                <a:solidFill>
                  <a:schemeClr val="tx1"/>
                </a:solidFill>
              </a:rPr>
              <a:t>hormonos</a:t>
            </a:r>
            <a:r>
              <a:rPr lang="en-US" sz="3800" dirty="0">
                <a:solidFill>
                  <a:schemeClr val="tx1"/>
                </a:solidFill>
              </a:rPr>
              <a:t> </a:t>
            </a:r>
            <a:r>
              <a:rPr lang="en-US" sz="3800" dirty="0">
                <a:solidFill>
                  <a:srgbClr val="FF0000"/>
                </a:solidFill>
              </a:rPr>
              <a:t>called ADH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3800" dirty="0">
                <a:solidFill>
                  <a:srgbClr val="FF0000"/>
                </a:solidFill>
              </a:rPr>
              <a:t>Diabetes mellitus</a:t>
            </a:r>
            <a:r>
              <a:rPr lang="en-US" sz="3800" dirty="0"/>
              <a:t>: </a:t>
            </a:r>
            <a:r>
              <a:rPr lang="en-US" sz="3800" dirty="0">
                <a:solidFill>
                  <a:schemeClr val="tx1"/>
                </a:solidFill>
              </a:rPr>
              <a:t>is </a:t>
            </a:r>
            <a:r>
              <a:rPr lang="en-US" sz="3800" b="1" dirty="0">
                <a:solidFill>
                  <a:schemeClr val="tx1"/>
                </a:solidFill>
              </a:rPr>
              <a:t>occurs when your blood glucose accumulate in the blood result of paralysis the pancreas to secretion </a:t>
            </a:r>
            <a:r>
              <a:rPr lang="en-US" sz="3800" b="1" dirty="0" err="1">
                <a:solidFill>
                  <a:schemeClr val="tx1"/>
                </a:solidFill>
              </a:rPr>
              <a:t>hormonos</a:t>
            </a:r>
            <a:r>
              <a:rPr lang="en-US" sz="3800" b="1" dirty="0">
                <a:solidFill>
                  <a:schemeClr val="tx1"/>
                </a:solidFill>
              </a:rPr>
              <a:t> </a:t>
            </a:r>
            <a:r>
              <a:rPr lang="en-US" sz="3800" b="1" dirty="0">
                <a:solidFill>
                  <a:srgbClr val="FF0000"/>
                </a:solidFill>
              </a:rPr>
              <a:t>called insulin</a:t>
            </a:r>
            <a:r>
              <a:rPr lang="en-US" sz="3800" b="1" dirty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3800" b="1" dirty="0">
                <a:solidFill>
                  <a:srgbClr val="FF0000"/>
                </a:solidFill>
              </a:rPr>
              <a:t>.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27D48-B9E2-0AE9-87B3-8633F2B6A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4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368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39838-57D3-40D5-A5CD-C0BD80196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 there a relationship between the diabetes mellitus and diabetes insipidus?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F095E-255B-5790-E909-3C9F533A5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</a:rPr>
              <a:t>they’re not related to each other and there is a lot of differences such as</a:t>
            </a:r>
            <a:r>
              <a:rPr lang="en-US" sz="2400" dirty="0"/>
              <a:t>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different characterized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Blood sugar level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Urine volume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EF124A-7BCF-3E22-0D6F-0B9B09F19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5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441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B21BF-D378-E149-BAAC-293473107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 the symptoms of diabetes insipidus: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59DB9-1413-921E-802E-72A8D0D1B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FF0000"/>
                </a:solidFill>
              </a:rPr>
              <a:t>Symptoms of diabetes insipidus: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start getting thirsty.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2-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Producing large amounts of pale urine.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3-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Preferring cold drinks.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</a:rPr>
              <a:t>and the diabetes insipidus may happened infant or young child his symptoms like: </a:t>
            </a:r>
            <a:r>
              <a:rPr lang="en-US" sz="2400" dirty="0">
                <a:solidFill>
                  <a:srgbClr val="FF0000"/>
                </a:solidFill>
              </a:rPr>
              <a:t>fever ,vomiting , sleeping trouble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1A013CC-1C75-2668-6029-EBF280402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7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6BE82A-66A2-E8F2-EB11-9CE8BC050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6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042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C4F8F-C818-1961-EEF9-6FD9B1733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 the causes of diabetes insipidus: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FB715-7C41-170D-D234-AD265D138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964" y="2160589"/>
            <a:ext cx="8503037" cy="46077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800" dirty="0">
                <a:solidFill>
                  <a:srgbClr val="FF0000"/>
                </a:solidFill>
              </a:rPr>
              <a:t>Causes:</a:t>
            </a:r>
            <a:r>
              <a:rPr lang="en-US" sz="2600" dirty="0"/>
              <a:t> </a:t>
            </a:r>
          </a:p>
          <a:p>
            <a:pPr>
              <a:lnSpc>
                <a:spcPct val="160000"/>
              </a:lnSpc>
            </a:pPr>
            <a:r>
              <a:rPr lang="en-US" sz="3100" dirty="0"/>
              <a:t>Diabetes insipidus occurs when your body can't properly balance the body's fluid levels.</a:t>
            </a:r>
          </a:p>
          <a:p>
            <a:pPr>
              <a:lnSpc>
                <a:spcPct val="160000"/>
              </a:lnSpc>
            </a:pPr>
            <a:r>
              <a:rPr lang="en-US" sz="3100" dirty="0"/>
              <a:t>Your kidneys filter the fluid portion of your blood to remove waste products. The majority of the fluid is returned to the bloodstream while the waste and a smaller amount of fluid make up urine. Urine is excreted from your body after being temporarily stored in your bladder.</a:t>
            </a:r>
          </a:p>
          <a:p>
            <a:pPr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A2A1C3-0336-0729-8CB2-F9D77747C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7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93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43824-4C80-D64C-28FD-9FF3BA72D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A686C-B146-AC9B-003B-1B5723764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48119"/>
            <a:ext cx="8596668" cy="4293244"/>
          </a:xfrm>
        </p:spPr>
        <p:txBody>
          <a:bodyPr/>
          <a:lstStyle/>
          <a:p>
            <a:pPr marL="0" indent="0">
              <a:lnSpc>
                <a:spcPct val="160000"/>
              </a:lnSpc>
              <a:buNone/>
            </a:pPr>
            <a:r>
              <a:rPr lang="en-US" sz="2400" dirty="0">
                <a:solidFill>
                  <a:srgbClr val="FF0000"/>
                </a:solidFill>
              </a:rPr>
              <a:t>The cause depends on the type of diabetes insipidus you have include</a:t>
            </a:r>
            <a:r>
              <a:rPr lang="en-US" sz="2400" dirty="0"/>
              <a:t>:</a:t>
            </a:r>
          </a:p>
          <a:p>
            <a:pPr>
              <a:buFont typeface="+mj-lt"/>
              <a:buAutoNum type="arabicPeriod"/>
            </a:pPr>
            <a:r>
              <a:rPr lang="en-US" sz="2400" b="1" dirty="0"/>
              <a:t>Central diabetes insipidus.</a:t>
            </a:r>
          </a:p>
          <a:p>
            <a:pPr>
              <a:buFont typeface="+mj-lt"/>
              <a:buAutoNum type="arabicPeriod"/>
            </a:pPr>
            <a:r>
              <a:rPr lang="en-US" sz="2400" b="1" dirty="0"/>
              <a:t>Nephrogenic diabetes insipidus.</a:t>
            </a:r>
          </a:p>
          <a:p>
            <a:pPr>
              <a:buFont typeface="+mj-lt"/>
              <a:buAutoNum type="arabicPeriod"/>
            </a:pPr>
            <a:r>
              <a:rPr lang="en-US" sz="2400" b="1" dirty="0"/>
              <a:t>Gestational diabetes insipidus.</a:t>
            </a:r>
          </a:p>
          <a:p>
            <a:pPr>
              <a:buFont typeface="+mj-lt"/>
              <a:buAutoNum type="arabicPeriod"/>
            </a:pPr>
            <a:r>
              <a:rPr lang="en-US" sz="2400" b="1" dirty="0"/>
              <a:t>Primary polydipsia..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1FE3E-7520-7606-28ED-24D0D9D87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8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37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57BE1-8349-ECD8-7C15-DD778E242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factors of diabetes insipidus: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230B0-AFEA-017E-E233-8F6A73691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447" y="1452283"/>
            <a:ext cx="8879555" cy="458908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b="1" dirty="0">
                <a:solidFill>
                  <a:srgbClr val="FF0000"/>
                </a:solidFill>
              </a:rPr>
              <a:t>1-Dehydration</a:t>
            </a:r>
          </a:p>
          <a:p>
            <a:pPr marL="0" indent="0">
              <a:buNone/>
            </a:pP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Diabetes insipidus may lead to dehydration: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Dry mouth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Changes in skin elasticity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Fatigue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9600" dirty="0">
                <a:solidFill>
                  <a:srgbClr val="FF0000"/>
                </a:solidFill>
              </a:rPr>
              <a:t>2-</a:t>
            </a:r>
            <a:r>
              <a:rPr lang="en-US" sz="9600" b="1" dirty="0">
                <a:solidFill>
                  <a:srgbClr val="FF0000"/>
                </a:solidFill>
              </a:rPr>
              <a:t>Electrolyte imbalance</a:t>
            </a:r>
            <a:r>
              <a:rPr lang="en-US" sz="5100" b="1" dirty="0">
                <a:solidFill>
                  <a:srgbClr val="FF0000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Weakness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Nausea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Vomiting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Loss of appetite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8000" dirty="0"/>
              <a:t>Muscle cramps</a:t>
            </a:r>
          </a:p>
          <a:p>
            <a:pPr marL="0" indent="0">
              <a:buNone/>
            </a:pPr>
            <a:endParaRPr lang="en-US" sz="8000" dirty="0"/>
          </a:p>
          <a:p>
            <a:pPr>
              <a:buFont typeface="Wingdings" panose="05000000000000000000" pitchFamily="2" charset="2"/>
              <a:buChar char="v"/>
            </a:pPr>
            <a:endParaRPr lang="en-US" sz="8000" b="1" dirty="0"/>
          </a:p>
          <a:p>
            <a:pPr marL="0" indent="0">
              <a:buNone/>
            </a:pPr>
            <a:endParaRPr lang="en-US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buFont typeface="+mj-lt"/>
              <a:buAutoNum type="arabicPeriod"/>
            </a:pPr>
            <a:endParaRPr lang="en-US" b="1" dirty="0"/>
          </a:p>
          <a:p>
            <a:pPr>
              <a:buFont typeface="+mj-lt"/>
              <a:buAutoNum type="arabicPeriod"/>
            </a:pP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6D1954-8F6D-70F5-EECC-F2F80197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18BAB-E9F0-42EB-8275-B9DFA4212C2A}" type="slidenum">
              <a:rPr lang="en-US" sz="2400" smtClean="0"/>
              <a:t>9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56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1075</TotalTime>
  <Words>529</Words>
  <Application>Microsoft Office PowerPoint</Application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Algerian</vt:lpstr>
      <vt:lpstr>Arial</vt:lpstr>
      <vt:lpstr>Calibri</vt:lpstr>
      <vt:lpstr>Trebuchet MS</vt:lpstr>
      <vt:lpstr>Wingdings</vt:lpstr>
      <vt:lpstr>Wingdings 3</vt:lpstr>
      <vt:lpstr>Facet</vt:lpstr>
      <vt:lpstr>Diabetes insipidus</vt:lpstr>
      <vt:lpstr>Objectives:</vt:lpstr>
      <vt:lpstr>Introduction:</vt:lpstr>
      <vt:lpstr>Define the diabetes and the diabetes insipidus and the relationship between them: </vt:lpstr>
      <vt:lpstr>Is there a relationship between the diabetes mellitus and diabetes insipidus? </vt:lpstr>
      <vt:lpstr>Discuss the symptoms of diabetes insipidus:</vt:lpstr>
      <vt:lpstr>Discuss the causes of diabetes insipidus:</vt:lpstr>
      <vt:lpstr>PowerPoint Presentation</vt:lpstr>
      <vt:lpstr>Risk factors of diabetes insipidus:</vt:lpstr>
      <vt:lpstr>conclusion</vt:lpstr>
      <vt:lpstr>References: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insipidus</dc:title>
  <dc:creator>sohib kashkar</dc:creator>
  <cp:lastModifiedBy>sohib kashkar</cp:lastModifiedBy>
  <cp:revision>29</cp:revision>
  <dcterms:created xsi:type="dcterms:W3CDTF">2022-05-10T22:45:21Z</dcterms:created>
  <dcterms:modified xsi:type="dcterms:W3CDTF">2022-06-06T15:07:24Z</dcterms:modified>
</cp:coreProperties>
</file>