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  <p:sldMasterId id="2147483660" r:id="rId2"/>
    <p:sldMasterId id="2147483673" r:id="rId3"/>
  </p:sldMasterIdLst>
  <p:notesMasterIdLst>
    <p:notesMasterId r:id="rId27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5759" autoAdjust="0"/>
    <p:restoredTop sz="94660"/>
  </p:normalViewPr>
  <p:slideViewPr>
    <p:cSldViewPr>
      <p:cViewPr varScale="1">
        <p:scale>
          <a:sx n="87" d="100"/>
          <a:sy n="87" d="100"/>
        </p:scale>
        <p:origin x="1560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0" d="100"/>
        <a:sy n="40" d="100"/>
      </p:scale>
      <p:origin x="0" y="140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image" Target="../media/image32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LY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3585ACCE-15D2-4610-ACF9-A600CE83384F}" type="datetimeFigureOut">
              <a:rPr lang="ar-LY" smtClean="0"/>
              <a:t>03/11/1441</a:t>
            </a:fld>
            <a:endParaRPr lang="ar-LY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LY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LY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55EB2C17-1EF7-4619-A3B2-A431FCA0E314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42096664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pPr eaLnBrk="1" hangingPunct="1"/>
            <a:fld id="{597C4F97-7DC6-4381-AADD-F027DCC209B5}" type="slidenum">
              <a:rPr lang="ar-SA" smtClean="0">
                <a:solidFill>
                  <a:prstClr val="black"/>
                </a:solidFill>
                <a:latin typeface="Arial" pitchFamily="34" charset="0"/>
              </a:rPr>
              <a:pPr eaLnBrk="1" hangingPunct="1"/>
              <a:t>1</a:t>
            </a:fld>
            <a:endParaRPr lang="en-US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55131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03/11/1441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03/11/1441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03/11/1441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>
                  <a:gd name="T0" fmla="*/ 2740 w 2882"/>
                  <a:gd name="T1" fmla="*/ 528 h 1671"/>
                  <a:gd name="T2" fmla="*/ 2632 w 2882"/>
                  <a:gd name="T3" fmla="*/ 484 h 1671"/>
                  <a:gd name="T4" fmla="*/ 2480 w 2882"/>
                  <a:gd name="T5" fmla="*/ 424 h 1671"/>
                  <a:gd name="T6" fmla="*/ 2203 w 2882"/>
                  <a:gd name="T7" fmla="*/ 343 h 1671"/>
                  <a:gd name="T8" fmla="*/ 1970 w 2882"/>
                  <a:gd name="T9" fmla="*/ 277 h 1671"/>
                  <a:gd name="T10" fmla="*/ 1807 w 2882"/>
                  <a:gd name="T11" fmla="*/ 212 h 1671"/>
                  <a:gd name="T12" fmla="*/ 1693 w 2882"/>
                  <a:gd name="T13" fmla="*/ 152 h 1671"/>
                  <a:gd name="T14" fmla="*/ 1628 w 2882"/>
                  <a:gd name="T15" fmla="*/ 103 h 1671"/>
                  <a:gd name="T16" fmla="*/ 1590 w 2882"/>
                  <a:gd name="T17" fmla="*/ 60 h 1671"/>
                  <a:gd name="T18" fmla="*/ 1579 w 2882"/>
                  <a:gd name="T19" fmla="*/ 27 h 1671"/>
                  <a:gd name="T20" fmla="*/ 1585 w 2882"/>
                  <a:gd name="T21" fmla="*/ 0 h 1671"/>
                  <a:gd name="T22" fmla="*/ 1557 w 2882"/>
                  <a:gd name="T23" fmla="*/ 49 h 1671"/>
                  <a:gd name="T24" fmla="*/ 1568 w 2882"/>
                  <a:gd name="T25" fmla="*/ 98 h 1671"/>
                  <a:gd name="T26" fmla="*/ 1617 w 2882"/>
                  <a:gd name="T27" fmla="*/ 141 h 1671"/>
                  <a:gd name="T28" fmla="*/ 1688 w 2882"/>
                  <a:gd name="T29" fmla="*/ 185 h 1671"/>
                  <a:gd name="T30" fmla="*/ 1791 w 2882"/>
                  <a:gd name="T31" fmla="*/ 228 h 1671"/>
                  <a:gd name="T32" fmla="*/ 2040 w 2882"/>
                  <a:gd name="T33" fmla="*/ 310 h 1671"/>
                  <a:gd name="T34" fmla="*/ 2285 w 2882"/>
                  <a:gd name="T35" fmla="*/ 381 h 1671"/>
                  <a:gd name="T36" fmla="*/ 2464 w 2882"/>
                  <a:gd name="T37" fmla="*/ 435 h 1671"/>
                  <a:gd name="T38" fmla="*/ 2605 w 2882"/>
                  <a:gd name="T39" fmla="*/ 484 h 1671"/>
                  <a:gd name="T40" fmla="*/ 2708 w 2882"/>
                  <a:gd name="T41" fmla="*/ 528 h 1671"/>
                  <a:gd name="T42" fmla="*/ 2768 w 2882"/>
                  <a:gd name="T43" fmla="*/ 560 h 1671"/>
                  <a:gd name="T44" fmla="*/ 2795 w 2882"/>
                  <a:gd name="T45" fmla="*/ 593 h 1671"/>
                  <a:gd name="T46" fmla="*/ 2795 w 2882"/>
                  <a:gd name="T47" fmla="*/ 642 h 1671"/>
                  <a:gd name="T48" fmla="*/ 2762 w 2882"/>
                  <a:gd name="T49" fmla="*/ 691 h 1671"/>
                  <a:gd name="T50" fmla="*/ 2692 w 2882"/>
                  <a:gd name="T51" fmla="*/ 735 h 1671"/>
                  <a:gd name="T52" fmla="*/ 2589 w 2882"/>
                  <a:gd name="T53" fmla="*/ 778 h 1671"/>
                  <a:gd name="T54" fmla="*/ 2458 w 2882"/>
                  <a:gd name="T55" fmla="*/ 822 h 1671"/>
                  <a:gd name="T56" fmla="*/ 2301 w 2882"/>
                  <a:gd name="T57" fmla="*/ 865 h 1671"/>
                  <a:gd name="T58" fmla="*/ 2030 w 2882"/>
                  <a:gd name="T59" fmla="*/ 930 h 1671"/>
                  <a:gd name="T60" fmla="*/ 1606 w 2882"/>
                  <a:gd name="T61" fmla="*/ 1034 h 1671"/>
                  <a:gd name="T62" fmla="*/ 1145 w 2882"/>
                  <a:gd name="T63" fmla="*/ 1164 h 1671"/>
                  <a:gd name="T64" fmla="*/ 673 w 2882"/>
                  <a:gd name="T65" fmla="*/ 1328 h 1671"/>
                  <a:gd name="T66" fmla="*/ 217 w 2882"/>
                  <a:gd name="T67" fmla="*/ 1545 h 1671"/>
                  <a:gd name="T68" fmla="*/ 353 w 2882"/>
                  <a:gd name="T69" fmla="*/ 1671 h 1671"/>
                  <a:gd name="T70" fmla="*/ 754 w 2882"/>
                  <a:gd name="T71" fmla="*/ 1469 h 1671"/>
                  <a:gd name="T72" fmla="*/ 1145 w 2882"/>
                  <a:gd name="T73" fmla="*/ 1311 h 1671"/>
                  <a:gd name="T74" fmla="*/ 1519 w 2882"/>
                  <a:gd name="T75" fmla="*/ 1186 h 1671"/>
                  <a:gd name="T76" fmla="*/ 1861 w 2882"/>
                  <a:gd name="T77" fmla="*/ 1083 h 1671"/>
                  <a:gd name="T78" fmla="*/ 2165 w 2882"/>
                  <a:gd name="T79" fmla="*/ 1007 h 1671"/>
                  <a:gd name="T80" fmla="*/ 2426 w 2882"/>
                  <a:gd name="T81" fmla="*/ 947 h 1671"/>
                  <a:gd name="T82" fmla="*/ 2626 w 2882"/>
                  <a:gd name="T83" fmla="*/ 892 h 1671"/>
                  <a:gd name="T84" fmla="*/ 2762 w 2882"/>
                  <a:gd name="T85" fmla="*/ 838 h 1671"/>
                  <a:gd name="T86" fmla="*/ 2827 w 2882"/>
                  <a:gd name="T87" fmla="*/ 794 h 1671"/>
                  <a:gd name="T88" fmla="*/ 2865 w 2882"/>
                  <a:gd name="T89" fmla="*/ 745 h 1671"/>
                  <a:gd name="T90" fmla="*/ 2882 w 2882"/>
                  <a:gd name="T91" fmla="*/ 702 h 1671"/>
                  <a:gd name="T92" fmla="*/ 2854 w 2882"/>
                  <a:gd name="T93" fmla="*/ 620 h 1671"/>
                  <a:gd name="T94" fmla="*/ 2800 w 2882"/>
                  <a:gd name="T95" fmla="*/ 560 h 1671"/>
                  <a:gd name="T96" fmla="*/ 2773 w 2882"/>
                  <a:gd name="T97" fmla="*/ 544 h 1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>
                  <a:gd name="T0" fmla="*/ 1259 w 1259"/>
                  <a:gd name="T1" fmla="*/ 615 h 811"/>
                  <a:gd name="T2" fmla="*/ 1248 w 1259"/>
                  <a:gd name="T3" fmla="*/ 588 h 811"/>
                  <a:gd name="T4" fmla="*/ 1237 w 1259"/>
                  <a:gd name="T5" fmla="*/ 566 h 811"/>
                  <a:gd name="T6" fmla="*/ 1216 w 1259"/>
                  <a:gd name="T7" fmla="*/ 539 h 811"/>
                  <a:gd name="T8" fmla="*/ 1188 w 1259"/>
                  <a:gd name="T9" fmla="*/ 517 h 811"/>
                  <a:gd name="T10" fmla="*/ 1123 w 1259"/>
                  <a:gd name="T11" fmla="*/ 479 h 811"/>
                  <a:gd name="T12" fmla="*/ 1042 w 1259"/>
                  <a:gd name="T13" fmla="*/ 441 h 811"/>
                  <a:gd name="T14" fmla="*/ 944 w 1259"/>
                  <a:gd name="T15" fmla="*/ 408 h 811"/>
                  <a:gd name="T16" fmla="*/ 841 w 1259"/>
                  <a:gd name="T17" fmla="*/ 381 h 811"/>
                  <a:gd name="T18" fmla="*/ 727 w 1259"/>
                  <a:gd name="T19" fmla="*/ 348 h 811"/>
                  <a:gd name="T20" fmla="*/ 613 w 1259"/>
                  <a:gd name="T21" fmla="*/ 321 h 811"/>
                  <a:gd name="T22" fmla="*/ 499 w 1259"/>
                  <a:gd name="T23" fmla="*/ 294 h 811"/>
                  <a:gd name="T24" fmla="*/ 391 w 1259"/>
                  <a:gd name="T25" fmla="*/ 261 h 811"/>
                  <a:gd name="T26" fmla="*/ 288 w 1259"/>
                  <a:gd name="T27" fmla="*/ 229 h 811"/>
                  <a:gd name="T28" fmla="*/ 195 w 1259"/>
                  <a:gd name="T29" fmla="*/ 196 h 811"/>
                  <a:gd name="T30" fmla="*/ 119 w 1259"/>
                  <a:gd name="T31" fmla="*/ 152 h 811"/>
                  <a:gd name="T32" fmla="*/ 54 w 1259"/>
                  <a:gd name="T33" fmla="*/ 109 h 811"/>
                  <a:gd name="T34" fmla="*/ 33 w 1259"/>
                  <a:gd name="T35" fmla="*/ 87 h 811"/>
                  <a:gd name="T36" fmla="*/ 16 w 1259"/>
                  <a:gd name="T37" fmla="*/ 60 h 811"/>
                  <a:gd name="T38" fmla="*/ 5 w 1259"/>
                  <a:gd name="T39" fmla="*/ 33 h 811"/>
                  <a:gd name="T40" fmla="*/ 0 w 1259"/>
                  <a:gd name="T41" fmla="*/ 0 h 811"/>
                  <a:gd name="T42" fmla="*/ 0 w 1259"/>
                  <a:gd name="T43" fmla="*/ 6 h 811"/>
                  <a:gd name="T44" fmla="*/ 0 w 1259"/>
                  <a:gd name="T45" fmla="*/ 11 h 811"/>
                  <a:gd name="T46" fmla="*/ 0 w 1259"/>
                  <a:gd name="T47" fmla="*/ 38 h 811"/>
                  <a:gd name="T48" fmla="*/ 5 w 1259"/>
                  <a:gd name="T49" fmla="*/ 60 h 811"/>
                  <a:gd name="T50" fmla="*/ 16 w 1259"/>
                  <a:gd name="T51" fmla="*/ 87 h 811"/>
                  <a:gd name="T52" fmla="*/ 33 w 1259"/>
                  <a:gd name="T53" fmla="*/ 114 h 811"/>
                  <a:gd name="T54" fmla="*/ 54 w 1259"/>
                  <a:gd name="T55" fmla="*/ 142 h 811"/>
                  <a:gd name="T56" fmla="*/ 87 w 1259"/>
                  <a:gd name="T57" fmla="*/ 174 h 811"/>
                  <a:gd name="T58" fmla="*/ 125 w 1259"/>
                  <a:gd name="T59" fmla="*/ 207 h 811"/>
                  <a:gd name="T60" fmla="*/ 179 w 1259"/>
                  <a:gd name="T61" fmla="*/ 240 h 811"/>
                  <a:gd name="T62" fmla="*/ 244 w 1259"/>
                  <a:gd name="T63" fmla="*/ 278 h 811"/>
                  <a:gd name="T64" fmla="*/ 326 w 1259"/>
                  <a:gd name="T65" fmla="*/ 310 h 811"/>
                  <a:gd name="T66" fmla="*/ 418 w 1259"/>
                  <a:gd name="T67" fmla="*/ 348 h 811"/>
                  <a:gd name="T68" fmla="*/ 526 w 1259"/>
                  <a:gd name="T69" fmla="*/ 381 h 811"/>
                  <a:gd name="T70" fmla="*/ 657 w 1259"/>
                  <a:gd name="T71" fmla="*/ 414 h 811"/>
                  <a:gd name="T72" fmla="*/ 749 w 1259"/>
                  <a:gd name="T73" fmla="*/ 435 h 811"/>
                  <a:gd name="T74" fmla="*/ 830 w 1259"/>
                  <a:gd name="T75" fmla="*/ 463 h 811"/>
                  <a:gd name="T76" fmla="*/ 901 w 1259"/>
                  <a:gd name="T77" fmla="*/ 490 h 811"/>
                  <a:gd name="T78" fmla="*/ 966 w 1259"/>
                  <a:gd name="T79" fmla="*/ 512 h 811"/>
                  <a:gd name="T80" fmla="*/ 1015 w 1259"/>
                  <a:gd name="T81" fmla="*/ 539 h 811"/>
                  <a:gd name="T82" fmla="*/ 1053 w 1259"/>
                  <a:gd name="T83" fmla="*/ 566 h 811"/>
                  <a:gd name="T84" fmla="*/ 1080 w 1259"/>
                  <a:gd name="T85" fmla="*/ 593 h 811"/>
                  <a:gd name="T86" fmla="*/ 1102 w 1259"/>
                  <a:gd name="T87" fmla="*/ 620 h 811"/>
                  <a:gd name="T88" fmla="*/ 1112 w 1259"/>
                  <a:gd name="T89" fmla="*/ 648 h 811"/>
                  <a:gd name="T90" fmla="*/ 1118 w 1259"/>
                  <a:gd name="T91" fmla="*/ 675 h 811"/>
                  <a:gd name="T92" fmla="*/ 1112 w 1259"/>
                  <a:gd name="T93" fmla="*/ 697 h 811"/>
                  <a:gd name="T94" fmla="*/ 1096 w 1259"/>
                  <a:gd name="T95" fmla="*/ 724 h 811"/>
                  <a:gd name="T96" fmla="*/ 1080 w 1259"/>
                  <a:gd name="T97" fmla="*/ 746 h 811"/>
                  <a:gd name="T98" fmla="*/ 1053 w 1259"/>
                  <a:gd name="T99" fmla="*/ 767 h 811"/>
                  <a:gd name="T100" fmla="*/ 1015 w 1259"/>
                  <a:gd name="T101" fmla="*/ 789 h 811"/>
                  <a:gd name="T102" fmla="*/ 977 w 1259"/>
                  <a:gd name="T103" fmla="*/ 811 h 811"/>
                  <a:gd name="T104" fmla="*/ 1047 w 1259"/>
                  <a:gd name="T105" fmla="*/ 789 h 811"/>
                  <a:gd name="T106" fmla="*/ 1107 w 1259"/>
                  <a:gd name="T107" fmla="*/ 767 h 811"/>
                  <a:gd name="T108" fmla="*/ 1156 w 1259"/>
                  <a:gd name="T109" fmla="*/ 746 h 811"/>
                  <a:gd name="T110" fmla="*/ 1199 w 1259"/>
                  <a:gd name="T111" fmla="*/ 724 h 811"/>
                  <a:gd name="T112" fmla="*/ 1226 w 1259"/>
                  <a:gd name="T113" fmla="*/ 702 h 811"/>
                  <a:gd name="T114" fmla="*/ 1248 w 1259"/>
                  <a:gd name="T115" fmla="*/ 675 h 811"/>
                  <a:gd name="T116" fmla="*/ 1259 w 1259"/>
                  <a:gd name="T117" fmla="*/ 648 h 811"/>
                  <a:gd name="T118" fmla="*/ 1259 w 1259"/>
                  <a:gd name="T119" fmla="*/ 615 h 811"/>
                  <a:gd name="T120" fmla="*/ 1259 w 1259"/>
                  <a:gd name="T121" fmla="*/ 615 h 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>
                  <a:gd name="T0" fmla="*/ 92 w 2849"/>
                  <a:gd name="T1" fmla="*/ 958 h 969"/>
                  <a:gd name="T2" fmla="*/ 0 w 2849"/>
                  <a:gd name="T3" fmla="*/ 969 h 969"/>
                  <a:gd name="T4" fmla="*/ 391 w 2849"/>
                  <a:gd name="T5" fmla="*/ 969 h 969"/>
                  <a:gd name="T6" fmla="*/ 434 w 2849"/>
                  <a:gd name="T7" fmla="*/ 947 h 969"/>
                  <a:gd name="T8" fmla="*/ 483 w 2849"/>
                  <a:gd name="T9" fmla="*/ 914 h 969"/>
                  <a:gd name="T10" fmla="*/ 554 w 2849"/>
                  <a:gd name="T11" fmla="*/ 876 h 969"/>
                  <a:gd name="T12" fmla="*/ 635 w 2849"/>
                  <a:gd name="T13" fmla="*/ 838 h 969"/>
                  <a:gd name="T14" fmla="*/ 727 w 2849"/>
                  <a:gd name="T15" fmla="*/ 794 h 969"/>
                  <a:gd name="T16" fmla="*/ 836 w 2849"/>
                  <a:gd name="T17" fmla="*/ 745 h 969"/>
                  <a:gd name="T18" fmla="*/ 961 w 2849"/>
                  <a:gd name="T19" fmla="*/ 696 h 969"/>
                  <a:gd name="T20" fmla="*/ 1102 w 2849"/>
                  <a:gd name="T21" fmla="*/ 642 h 969"/>
                  <a:gd name="T22" fmla="*/ 1259 w 2849"/>
                  <a:gd name="T23" fmla="*/ 582 h 969"/>
                  <a:gd name="T24" fmla="*/ 1433 w 2849"/>
                  <a:gd name="T25" fmla="*/ 522 h 969"/>
                  <a:gd name="T26" fmla="*/ 1623 w 2849"/>
                  <a:gd name="T27" fmla="*/ 462 h 969"/>
                  <a:gd name="T28" fmla="*/ 1829 w 2849"/>
                  <a:gd name="T29" fmla="*/ 403 h 969"/>
                  <a:gd name="T30" fmla="*/ 2057 w 2849"/>
                  <a:gd name="T31" fmla="*/ 343 h 969"/>
                  <a:gd name="T32" fmla="*/ 2301 w 2849"/>
                  <a:gd name="T33" fmla="*/ 283 h 969"/>
                  <a:gd name="T34" fmla="*/ 2567 w 2849"/>
                  <a:gd name="T35" fmla="*/ 223 h 969"/>
                  <a:gd name="T36" fmla="*/ 2849 w 2849"/>
                  <a:gd name="T37" fmla="*/ 163 h 969"/>
                  <a:gd name="T38" fmla="*/ 2849 w 2849"/>
                  <a:gd name="T39" fmla="*/ 0 h 969"/>
                  <a:gd name="T40" fmla="*/ 2817 w 2849"/>
                  <a:gd name="T41" fmla="*/ 16 h 969"/>
                  <a:gd name="T42" fmla="*/ 2773 w 2849"/>
                  <a:gd name="T43" fmla="*/ 33 h 969"/>
                  <a:gd name="T44" fmla="*/ 2719 w 2849"/>
                  <a:gd name="T45" fmla="*/ 54 h 969"/>
                  <a:gd name="T46" fmla="*/ 2648 w 2849"/>
                  <a:gd name="T47" fmla="*/ 76 h 969"/>
                  <a:gd name="T48" fmla="*/ 2572 w 2849"/>
                  <a:gd name="T49" fmla="*/ 98 h 969"/>
                  <a:gd name="T50" fmla="*/ 2491 w 2849"/>
                  <a:gd name="T51" fmla="*/ 120 h 969"/>
                  <a:gd name="T52" fmla="*/ 2399 w 2849"/>
                  <a:gd name="T53" fmla="*/ 147 h 969"/>
                  <a:gd name="T54" fmla="*/ 2301 w 2849"/>
                  <a:gd name="T55" fmla="*/ 169 h 969"/>
                  <a:gd name="T56" fmla="*/ 2095 w 2849"/>
                  <a:gd name="T57" fmla="*/ 223 h 969"/>
                  <a:gd name="T58" fmla="*/ 1889 w 2849"/>
                  <a:gd name="T59" fmla="*/ 277 h 969"/>
                  <a:gd name="T60" fmla="*/ 1688 w 2849"/>
                  <a:gd name="T61" fmla="*/ 326 h 969"/>
                  <a:gd name="T62" fmla="*/ 1590 w 2849"/>
                  <a:gd name="T63" fmla="*/ 354 h 969"/>
                  <a:gd name="T64" fmla="*/ 1503 w 2849"/>
                  <a:gd name="T65" fmla="*/ 381 h 969"/>
                  <a:gd name="T66" fmla="*/ 1107 w 2849"/>
                  <a:gd name="T67" fmla="*/ 506 h 969"/>
                  <a:gd name="T68" fmla="*/ 912 w 2849"/>
                  <a:gd name="T69" fmla="*/ 577 h 969"/>
                  <a:gd name="T70" fmla="*/ 727 w 2849"/>
                  <a:gd name="T71" fmla="*/ 647 h 969"/>
                  <a:gd name="T72" fmla="*/ 548 w 2849"/>
                  <a:gd name="T73" fmla="*/ 718 h 969"/>
                  <a:gd name="T74" fmla="*/ 380 w 2849"/>
                  <a:gd name="T75" fmla="*/ 794 h 969"/>
                  <a:gd name="T76" fmla="*/ 228 w 2849"/>
                  <a:gd name="T77" fmla="*/ 876 h 969"/>
                  <a:gd name="T78" fmla="*/ 92 w 2849"/>
                  <a:gd name="T79" fmla="*/ 958 h 969"/>
                  <a:gd name="T80" fmla="*/ 92 w 2849"/>
                  <a:gd name="T81" fmla="*/ 958 h 9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ar-LY">
                  <a:solidFill>
                    <a:srgbClr val="FFFFFF"/>
                  </a:solidFill>
                </a:endParaRPr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>
                  <a:gd name="T0" fmla="*/ 0 w 1248"/>
                  <a:gd name="T1" fmla="*/ 332 h 539"/>
                  <a:gd name="T2" fmla="*/ 0 w 1248"/>
                  <a:gd name="T3" fmla="*/ 360 h 539"/>
                  <a:gd name="T4" fmla="*/ 5 w 1248"/>
                  <a:gd name="T5" fmla="*/ 387 h 539"/>
                  <a:gd name="T6" fmla="*/ 27 w 1248"/>
                  <a:gd name="T7" fmla="*/ 414 h 539"/>
                  <a:gd name="T8" fmla="*/ 54 w 1248"/>
                  <a:gd name="T9" fmla="*/ 436 h 539"/>
                  <a:gd name="T10" fmla="*/ 92 w 1248"/>
                  <a:gd name="T11" fmla="*/ 463 h 539"/>
                  <a:gd name="T12" fmla="*/ 141 w 1248"/>
                  <a:gd name="T13" fmla="*/ 490 h 539"/>
                  <a:gd name="T14" fmla="*/ 195 w 1248"/>
                  <a:gd name="T15" fmla="*/ 512 h 539"/>
                  <a:gd name="T16" fmla="*/ 255 w 1248"/>
                  <a:gd name="T17" fmla="*/ 539 h 539"/>
                  <a:gd name="T18" fmla="*/ 212 w 1248"/>
                  <a:gd name="T19" fmla="*/ 517 h 539"/>
                  <a:gd name="T20" fmla="*/ 179 w 1248"/>
                  <a:gd name="T21" fmla="*/ 490 h 539"/>
                  <a:gd name="T22" fmla="*/ 157 w 1248"/>
                  <a:gd name="T23" fmla="*/ 468 h 539"/>
                  <a:gd name="T24" fmla="*/ 141 w 1248"/>
                  <a:gd name="T25" fmla="*/ 447 h 539"/>
                  <a:gd name="T26" fmla="*/ 136 w 1248"/>
                  <a:gd name="T27" fmla="*/ 425 h 539"/>
                  <a:gd name="T28" fmla="*/ 136 w 1248"/>
                  <a:gd name="T29" fmla="*/ 403 h 539"/>
                  <a:gd name="T30" fmla="*/ 141 w 1248"/>
                  <a:gd name="T31" fmla="*/ 381 h 539"/>
                  <a:gd name="T32" fmla="*/ 157 w 1248"/>
                  <a:gd name="T33" fmla="*/ 365 h 539"/>
                  <a:gd name="T34" fmla="*/ 179 w 1248"/>
                  <a:gd name="T35" fmla="*/ 343 h 539"/>
                  <a:gd name="T36" fmla="*/ 201 w 1248"/>
                  <a:gd name="T37" fmla="*/ 327 h 539"/>
                  <a:gd name="T38" fmla="*/ 266 w 1248"/>
                  <a:gd name="T39" fmla="*/ 294 h 539"/>
                  <a:gd name="T40" fmla="*/ 353 w 1248"/>
                  <a:gd name="T41" fmla="*/ 262 h 539"/>
                  <a:gd name="T42" fmla="*/ 445 w 1248"/>
                  <a:gd name="T43" fmla="*/ 234 h 539"/>
                  <a:gd name="T44" fmla="*/ 554 w 1248"/>
                  <a:gd name="T45" fmla="*/ 213 h 539"/>
                  <a:gd name="T46" fmla="*/ 662 w 1248"/>
                  <a:gd name="T47" fmla="*/ 191 h 539"/>
                  <a:gd name="T48" fmla="*/ 890 w 1248"/>
                  <a:gd name="T49" fmla="*/ 153 h 539"/>
                  <a:gd name="T50" fmla="*/ 993 w 1248"/>
                  <a:gd name="T51" fmla="*/ 136 h 539"/>
                  <a:gd name="T52" fmla="*/ 1091 w 1248"/>
                  <a:gd name="T53" fmla="*/ 120 h 539"/>
                  <a:gd name="T54" fmla="*/ 1178 w 1248"/>
                  <a:gd name="T55" fmla="*/ 115 h 539"/>
                  <a:gd name="T56" fmla="*/ 1248 w 1248"/>
                  <a:gd name="T57" fmla="*/ 104 h 539"/>
                  <a:gd name="T58" fmla="*/ 1248 w 1248"/>
                  <a:gd name="T59" fmla="*/ 0 h 539"/>
                  <a:gd name="T60" fmla="*/ 1161 w 1248"/>
                  <a:gd name="T61" fmla="*/ 22 h 539"/>
                  <a:gd name="T62" fmla="*/ 1069 w 1248"/>
                  <a:gd name="T63" fmla="*/ 38 h 539"/>
                  <a:gd name="T64" fmla="*/ 874 w 1248"/>
                  <a:gd name="T65" fmla="*/ 71 h 539"/>
                  <a:gd name="T66" fmla="*/ 673 w 1248"/>
                  <a:gd name="T67" fmla="*/ 93 h 539"/>
                  <a:gd name="T68" fmla="*/ 483 w 1248"/>
                  <a:gd name="T69" fmla="*/ 126 h 539"/>
                  <a:gd name="T70" fmla="*/ 391 w 1248"/>
                  <a:gd name="T71" fmla="*/ 142 h 539"/>
                  <a:gd name="T72" fmla="*/ 309 w 1248"/>
                  <a:gd name="T73" fmla="*/ 158 h 539"/>
                  <a:gd name="T74" fmla="*/ 228 w 1248"/>
                  <a:gd name="T75" fmla="*/ 180 h 539"/>
                  <a:gd name="T76" fmla="*/ 163 w 1248"/>
                  <a:gd name="T77" fmla="*/ 202 h 539"/>
                  <a:gd name="T78" fmla="*/ 103 w 1248"/>
                  <a:gd name="T79" fmla="*/ 229 h 539"/>
                  <a:gd name="T80" fmla="*/ 54 w 1248"/>
                  <a:gd name="T81" fmla="*/ 256 h 539"/>
                  <a:gd name="T82" fmla="*/ 22 w 1248"/>
                  <a:gd name="T83" fmla="*/ 294 h 539"/>
                  <a:gd name="T84" fmla="*/ 0 w 1248"/>
                  <a:gd name="T85" fmla="*/ 332 h 539"/>
                  <a:gd name="T86" fmla="*/ 0 w 1248"/>
                  <a:gd name="T87" fmla="*/ 332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>
                <a:gd name="T0" fmla="*/ 982 w 2296"/>
                <a:gd name="T1" fmla="*/ 1061 h 1469"/>
                <a:gd name="T2" fmla="*/ 1357 w 2296"/>
                <a:gd name="T3" fmla="*/ 1012 h 1469"/>
                <a:gd name="T4" fmla="*/ 1666 w 2296"/>
                <a:gd name="T5" fmla="*/ 957 h 1469"/>
                <a:gd name="T6" fmla="*/ 1916 w 2296"/>
                <a:gd name="T7" fmla="*/ 897 h 1469"/>
                <a:gd name="T8" fmla="*/ 2100 w 2296"/>
                <a:gd name="T9" fmla="*/ 832 h 1469"/>
                <a:gd name="T10" fmla="*/ 2220 w 2296"/>
                <a:gd name="T11" fmla="*/ 756 h 1469"/>
                <a:gd name="T12" fmla="*/ 2285 w 2296"/>
                <a:gd name="T13" fmla="*/ 669 h 1469"/>
                <a:gd name="T14" fmla="*/ 2290 w 2296"/>
                <a:gd name="T15" fmla="*/ 560 h 1469"/>
                <a:gd name="T16" fmla="*/ 2241 w 2296"/>
                <a:gd name="T17" fmla="*/ 457 h 1469"/>
                <a:gd name="T18" fmla="*/ 2144 w 2296"/>
                <a:gd name="T19" fmla="*/ 364 h 1469"/>
                <a:gd name="T20" fmla="*/ 2008 w 2296"/>
                <a:gd name="T21" fmla="*/ 277 h 1469"/>
                <a:gd name="T22" fmla="*/ 1769 w 2296"/>
                <a:gd name="T23" fmla="*/ 157 h 1469"/>
                <a:gd name="T24" fmla="*/ 1612 w 2296"/>
                <a:gd name="T25" fmla="*/ 92 h 1469"/>
                <a:gd name="T26" fmla="*/ 1476 w 2296"/>
                <a:gd name="T27" fmla="*/ 43 h 1469"/>
                <a:gd name="T28" fmla="*/ 1384 w 2296"/>
                <a:gd name="T29" fmla="*/ 10 h 1469"/>
                <a:gd name="T30" fmla="*/ 1346 w 2296"/>
                <a:gd name="T31" fmla="*/ 0 h 1469"/>
                <a:gd name="T32" fmla="*/ 1655 w 2296"/>
                <a:gd name="T33" fmla="*/ 119 h 1469"/>
                <a:gd name="T34" fmla="*/ 1948 w 2296"/>
                <a:gd name="T35" fmla="*/ 255 h 1469"/>
                <a:gd name="T36" fmla="*/ 2068 w 2296"/>
                <a:gd name="T37" fmla="*/ 326 h 1469"/>
                <a:gd name="T38" fmla="*/ 2171 w 2296"/>
                <a:gd name="T39" fmla="*/ 402 h 1469"/>
                <a:gd name="T40" fmla="*/ 2236 w 2296"/>
                <a:gd name="T41" fmla="*/ 478 h 1469"/>
                <a:gd name="T42" fmla="*/ 2263 w 2296"/>
                <a:gd name="T43" fmla="*/ 560 h 1469"/>
                <a:gd name="T44" fmla="*/ 2241 w 2296"/>
                <a:gd name="T45" fmla="*/ 636 h 1469"/>
                <a:gd name="T46" fmla="*/ 2171 w 2296"/>
                <a:gd name="T47" fmla="*/ 702 h 1469"/>
                <a:gd name="T48" fmla="*/ 2062 w 2296"/>
                <a:gd name="T49" fmla="*/ 756 h 1469"/>
                <a:gd name="T50" fmla="*/ 1921 w 2296"/>
                <a:gd name="T51" fmla="*/ 800 h 1469"/>
                <a:gd name="T52" fmla="*/ 1748 w 2296"/>
                <a:gd name="T53" fmla="*/ 843 h 1469"/>
                <a:gd name="T54" fmla="*/ 1351 w 2296"/>
                <a:gd name="T55" fmla="*/ 908 h 1469"/>
                <a:gd name="T56" fmla="*/ 923 w 2296"/>
                <a:gd name="T57" fmla="*/ 968 h 1469"/>
                <a:gd name="T58" fmla="*/ 521 w 2296"/>
                <a:gd name="T59" fmla="*/ 1028 h 1469"/>
                <a:gd name="T60" fmla="*/ 353 w 2296"/>
                <a:gd name="T61" fmla="*/ 1066 h 1469"/>
                <a:gd name="T62" fmla="*/ 206 w 2296"/>
                <a:gd name="T63" fmla="*/ 1104 h 1469"/>
                <a:gd name="T64" fmla="*/ 92 w 2296"/>
                <a:gd name="T65" fmla="*/ 1148 h 1469"/>
                <a:gd name="T66" fmla="*/ 22 w 2296"/>
                <a:gd name="T67" fmla="*/ 1202 h 1469"/>
                <a:gd name="T68" fmla="*/ 0 w 2296"/>
                <a:gd name="T69" fmla="*/ 1262 h 1469"/>
                <a:gd name="T70" fmla="*/ 27 w 2296"/>
                <a:gd name="T71" fmla="*/ 1327 h 1469"/>
                <a:gd name="T72" fmla="*/ 98 w 2296"/>
                <a:gd name="T73" fmla="*/ 1382 h 1469"/>
                <a:gd name="T74" fmla="*/ 196 w 2296"/>
                <a:gd name="T75" fmla="*/ 1425 h 1469"/>
                <a:gd name="T76" fmla="*/ 326 w 2296"/>
                <a:gd name="T77" fmla="*/ 1469 h 1469"/>
                <a:gd name="T78" fmla="*/ 217 w 2296"/>
                <a:gd name="T79" fmla="*/ 1414 h 1469"/>
                <a:gd name="T80" fmla="*/ 147 w 2296"/>
                <a:gd name="T81" fmla="*/ 1360 h 1469"/>
                <a:gd name="T82" fmla="*/ 120 w 2296"/>
                <a:gd name="T83" fmla="*/ 1306 h 1469"/>
                <a:gd name="T84" fmla="*/ 141 w 2296"/>
                <a:gd name="T85" fmla="*/ 1257 h 1469"/>
                <a:gd name="T86" fmla="*/ 212 w 2296"/>
                <a:gd name="T87" fmla="*/ 1208 h 1469"/>
                <a:gd name="T88" fmla="*/ 342 w 2296"/>
                <a:gd name="T89" fmla="*/ 1164 h 1469"/>
                <a:gd name="T90" fmla="*/ 527 w 2296"/>
                <a:gd name="T91" fmla="*/ 1121 h 1469"/>
                <a:gd name="T92" fmla="*/ 771 w 2296"/>
                <a:gd name="T93" fmla="*/ 1088 h 1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339 h 1906"/>
                <a:gd name="T4" fmla="*/ 5830 w 5740"/>
                <a:gd name="T5" fmla="*/ 1339 h 1906"/>
                <a:gd name="T6" fmla="*/ 5830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ar-LY">
                <a:solidFill>
                  <a:srgbClr val="FFFFFF"/>
                </a:solidFill>
              </a:endParaRPr>
            </a:p>
          </p:txBody>
        </p:sp>
      </p:grpSp>
      <p:sp>
        <p:nvSpPr>
          <p:cNvPr id="72715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pPr lvl="0"/>
            <a:r>
              <a:rPr lang="ar-SA" noProof="0" smtClean="0"/>
              <a:t>انقر لتحرير نمط العنوان الرئيسي</a:t>
            </a:r>
          </a:p>
        </p:txBody>
      </p:sp>
      <p:sp>
        <p:nvSpPr>
          <p:cNvPr id="72716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ar-SA" noProof="0" smtClean="0"/>
              <a:t>انقر لتحرير نمط العنوان الثانوي الرئيسي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B69EE5-59DE-4BD0-9D50-63D416E91F87}" type="slidenum">
              <a:rPr lang="ar-SA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52763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24AD86-A612-43DF-9F58-39F32222174C}" type="slidenum">
              <a:rPr lang="ar-SA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78647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65C776-7D70-4CB5-88A9-D95A64922DEA}" type="slidenum">
              <a:rPr lang="ar-SA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77075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D5635F-58B1-46D5-AB65-4C7526969CEF}" type="slidenum">
              <a:rPr lang="ar-SA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72816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20DD20-26FE-4BB8-B944-53DFBF0AFA56}" type="slidenum">
              <a:rPr lang="ar-SA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03593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7DAF62-B3AF-4AB7-995B-F78B27029C8E}" type="slidenum">
              <a:rPr lang="ar-SA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705271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CBCA40-92EF-49A6-8CA2-46C8442FB590}" type="slidenum">
              <a:rPr lang="ar-SA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541917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D8A98C-97AD-4B12-9BAB-6722CA398AE3}" type="slidenum">
              <a:rPr lang="ar-SA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9015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03/11/1441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61FBE8-8A92-43C0-9A47-2D1ED5A65913}" type="slidenum">
              <a:rPr lang="ar-SA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401050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305D27-E106-43D8-BE98-37CB8D22BB23}" type="slidenum">
              <a:rPr lang="ar-SA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58182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1D5ED3-936B-4616-9147-C27F2D42E95F}" type="slidenum">
              <a:rPr lang="ar-SA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789923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عنوان وأربعة من ال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47686C-4376-4DC4-9E58-5A117E47C50C}" type="slidenum">
              <a:rPr lang="ar-SA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712748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ar-LY">
                <a:solidFill>
                  <a:srgbClr val="FFFFFF"/>
                </a:solidFill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ar-LY">
                <a:solidFill>
                  <a:srgbClr val="FFFFFF"/>
                </a:solidFill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ar-LY">
                <a:solidFill>
                  <a:srgbClr val="FFFFFF"/>
                </a:solidFill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ar-LY">
                <a:solidFill>
                  <a:srgbClr val="FFFFFF"/>
                </a:solidFill>
              </a:endParaRPr>
            </a:p>
          </p:txBody>
        </p:sp>
        <p:sp>
          <p:nvSpPr>
            <p:cNvPr id="9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fontAlgn="base">
                <a:spcBef>
                  <a:spcPct val="0"/>
                </a:spcBef>
                <a:spcAft>
                  <a:spcPct val="0"/>
                </a:spcAft>
              </a:pPr>
              <a:endParaRPr lang="ar-LY">
                <a:solidFill>
                  <a:srgbClr val="FFFFFF"/>
                </a:solidFill>
              </a:endParaRPr>
            </a:p>
          </p:txBody>
        </p:sp>
        <p:sp>
          <p:nvSpPr>
            <p:cNvPr id="10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fontAlgn="base">
                <a:spcBef>
                  <a:spcPct val="0"/>
                </a:spcBef>
                <a:spcAft>
                  <a:spcPct val="0"/>
                </a:spcAft>
              </a:pPr>
              <a:endParaRPr lang="ar-LY">
                <a:solidFill>
                  <a:srgbClr val="FFFFFF"/>
                </a:solidFill>
              </a:endParaRPr>
            </a:p>
          </p:txBody>
        </p:sp>
        <p:sp>
          <p:nvSpPr>
            <p:cNvPr id="11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fontAlgn="base">
                <a:spcBef>
                  <a:spcPct val="0"/>
                </a:spcBef>
                <a:spcAft>
                  <a:spcPct val="0"/>
                </a:spcAft>
              </a:pPr>
              <a:endParaRPr lang="ar-LY">
                <a:solidFill>
                  <a:srgbClr val="FFFFFF"/>
                </a:solidFill>
              </a:endParaRPr>
            </a:p>
          </p:txBody>
        </p:sp>
      </p:grpSp>
      <p:sp>
        <p:nvSpPr>
          <p:cNvPr id="24586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4587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 algn="r">
              <a:defRPr>
                <a:latin typeface="Garamond" pitchFamily="18" charset="0"/>
              </a:defRPr>
            </a:lvl1pPr>
          </a:lstStyle>
          <a:p>
            <a:pPr>
              <a:defRPr/>
            </a:pPr>
            <a:fld id="{60F08739-E109-4764-9C74-AD5BBD2285D4}" type="datetime12">
              <a:rPr lang="ar-SA"/>
              <a:pPr>
                <a:defRPr/>
              </a:pPr>
              <a:t>23/06/2020 02:19 م</a:t>
            </a:fld>
            <a:endParaRPr lang="en-US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Garamond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Garamond" pitchFamily="18" charset="0"/>
              </a:defRPr>
            </a:lvl1pPr>
          </a:lstStyle>
          <a:p>
            <a:pPr>
              <a:defRPr/>
            </a:pPr>
            <a:fld id="{C2CB2EFD-FE82-4851-AD1F-5D06DD13B06F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63594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r">
              <a:defRPr>
                <a:latin typeface="Garamond" pitchFamily="18" charset="0"/>
              </a:defRPr>
            </a:lvl1pPr>
          </a:lstStyle>
          <a:p>
            <a:pPr>
              <a:defRPr/>
            </a:pPr>
            <a:fld id="{9B0ADB6B-315C-405E-9349-C3A7DFA2E959}" type="datetime12">
              <a:rPr lang="ar-SA"/>
              <a:pPr>
                <a:defRPr/>
              </a:pPr>
              <a:t>23/06/2020 02:19 م</a:t>
            </a:fld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Garamond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Garamond" pitchFamily="18" charset="0"/>
              </a:defRPr>
            </a:lvl1pPr>
          </a:lstStyle>
          <a:p>
            <a:pPr>
              <a:defRPr/>
            </a:pPr>
            <a:fld id="{C4480EA4-421E-4E6A-8DA5-F1C6A9BAF29B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53486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r">
              <a:defRPr>
                <a:latin typeface="Garamond" pitchFamily="18" charset="0"/>
              </a:defRPr>
            </a:lvl1pPr>
          </a:lstStyle>
          <a:p>
            <a:pPr>
              <a:defRPr/>
            </a:pPr>
            <a:fld id="{9AD138A7-1067-4992-9E46-382DEF4DAD42}" type="datetime12">
              <a:rPr lang="ar-SA"/>
              <a:pPr>
                <a:defRPr/>
              </a:pPr>
              <a:t>23/06/2020 02:19 م</a:t>
            </a:fld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Garamond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Garamond" pitchFamily="18" charset="0"/>
              </a:defRPr>
            </a:lvl1pPr>
          </a:lstStyle>
          <a:p>
            <a:pPr>
              <a:defRPr/>
            </a:pPr>
            <a:fld id="{15BAD3C0-80D2-4E15-90FB-27BC2DC42FAC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03667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r">
              <a:defRPr>
                <a:latin typeface="Garamond" pitchFamily="18" charset="0"/>
              </a:defRPr>
            </a:lvl1pPr>
          </a:lstStyle>
          <a:p>
            <a:pPr>
              <a:defRPr/>
            </a:pPr>
            <a:fld id="{F45685D7-A462-40B6-8B7D-4CB8103631E7}" type="datetime12">
              <a:rPr lang="ar-SA"/>
              <a:pPr>
                <a:defRPr/>
              </a:pPr>
              <a:t>23/06/2020 02:19 م</a:t>
            </a:fld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Garamond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Garamond" pitchFamily="18" charset="0"/>
              </a:defRPr>
            </a:lvl1pPr>
          </a:lstStyle>
          <a:p>
            <a:pPr>
              <a:defRPr/>
            </a:pPr>
            <a:fld id="{589BBB43-D470-4FB3-91A9-457223B592F7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807205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r">
              <a:defRPr>
                <a:latin typeface="Garamond" pitchFamily="18" charset="0"/>
              </a:defRPr>
            </a:lvl1pPr>
          </a:lstStyle>
          <a:p>
            <a:pPr>
              <a:defRPr/>
            </a:pPr>
            <a:fld id="{6653477D-4B4A-45A4-A6C5-329E593FF847}" type="datetime12">
              <a:rPr lang="ar-SA"/>
              <a:pPr>
                <a:defRPr/>
              </a:pPr>
              <a:t>23/06/2020 02:19 م</a:t>
            </a:fld>
            <a:endParaRPr lang="en-US"/>
          </a:p>
        </p:txBody>
      </p:sp>
      <p:sp>
        <p:nvSpPr>
          <p:cNvPr id="8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Garamond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Garamond" pitchFamily="18" charset="0"/>
              </a:defRPr>
            </a:lvl1pPr>
          </a:lstStyle>
          <a:p>
            <a:pPr>
              <a:defRPr/>
            </a:pPr>
            <a:fld id="{CE531166-A8C7-4A9A-9674-1619255CB1FB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24547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r">
              <a:defRPr>
                <a:latin typeface="Garamond" pitchFamily="18" charset="0"/>
              </a:defRPr>
            </a:lvl1pPr>
          </a:lstStyle>
          <a:p>
            <a:pPr>
              <a:defRPr/>
            </a:pPr>
            <a:fld id="{C42FD1B5-2B60-412C-8B62-9A45DED609DE}" type="datetime12">
              <a:rPr lang="ar-SA"/>
              <a:pPr>
                <a:defRPr/>
              </a:pPr>
              <a:t>23/06/2020 02:19 م</a:t>
            </a:fld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Garamond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Garamond" pitchFamily="18" charset="0"/>
              </a:defRPr>
            </a:lvl1pPr>
          </a:lstStyle>
          <a:p>
            <a:pPr>
              <a:defRPr/>
            </a:pPr>
            <a:fld id="{734E6FFF-831E-4FEB-B9AF-EA4E596F9F04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1682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03/11/1441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r">
              <a:defRPr>
                <a:latin typeface="Garamond" pitchFamily="18" charset="0"/>
              </a:defRPr>
            </a:lvl1pPr>
          </a:lstStyle>
          <a:p>
            <a:pPr>
              <a:defRPr/>
            </a:pPr>
            <a:fld id="{ABFBB680-F230-4937-A052-3DC0DB639460}" type="datetime12">
              <a:rPr lang="ar-SA"/>
              <a:pPr>
                <a:defRPr/>
              </a:pPr>
              <a:t>23/06/2020 02:19 م</a:t>
            </a:fld>
            <a:endParaRPr lang="en-US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Garamond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Garamond" pitchFamily="18" charset="0"/>
              </a:defRPr>
            </a:lvl1pPr>
          </a:lstStyle>
          <a:p>
            <a:pPr>
              <a:defRPr/>
            </a:pPr>
            <a:fld id="{E21D161C-D502-421E-9D67-ED6CF50DB522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57495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r">
              <a:defRPr>
                <a:latin typeface="Garamond" pitchFamily="18" charset="0"/>
              </a:defRPr>
            </a:lvl1pPr>
          </a:lstStyle>
          <a:p>
            <a:pPr>
              <a:defRPr/>
            </a:pPr>
            <a:fld id="{5510735D-3566-401E-8DEB-BF368A55C1DF}" type="datetime12">
              <a:rPr lang="ar-SA"/>
              <a:pPr>
                <a:defRPr/>
              </a:pPr>
              <a:t>23/06/2020 02:19 م</a:t>
            </a:fld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Garamond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Garamond" pitchFamily="18" charset="0"/>
              </a:defRPr>
            </a:lvl1pPr>
          </a:lstStyle>
          <a:p>
            <a:pPr>
              <a:defRPr/>
            </a:pPr>
            <a:fld id="{5B482BBE-985D-443A-8E32-14051E680C8E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94506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ar-LY" noProof="0" smtClean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r">
              <a:defRPr>
                <a:latin typeface="Garamond" pitchFamily="18" charset="0"/>
              </a:defRPr>
            </a:lvl1pPr>
          </a:lstStyle>
          <a:p>
            <a:pPr>
              <a:defRPr/>
            </a:pPr>
            <a:fld id="{509D7592-FEB8-4DC8-B56C-6F695CBA2EC7}" type="datetime12">
              <a:rPr lang="ar-SA"/>
              <a:pPr>
                <a:defRPr/>
              </a:pPr>
              <a:t>23/06/2020 02:19 م</a:t>
            </a:fld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Garamond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Garamond" pitchFamily="18" charset="0"/>
              </a:defRPr>
            </a:lvl1pPr>
          </a:lstStyle>
          <a:p>
            <a:pPr>
              <a:defRPr/>
            </a:pPr>
            <a:fld id="{55569DC2-28B3-4941-A294-C7DAA6404244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80535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r">
              <a:defRPr>
                <a:latin typeface="Garamond" pitchFamily="18" charset="0"/>
              </a:defRPr>
            </a:lvl1pPr>
          </a:lstStyle>
          <a:p>
            <a:pPr>
              <a:defRPr/>
            </a:pPr>
            <a:fld id="{3C76E189-47CA-43A9-AE15-46705BF5BA13}" type="datetime12">
              <a:rPr lang="ar-SA"/>
              <a:pPr>
                <a:defRPr/>
              </a:pPr>
              <a:t>23/06/2020 02:19 م</a:t>
            </a:fld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Garamond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Garamond" pitchFamily="18" charset="0"/>
              </a:defRPr>
            </a:lvl1pPr>
          </a:lstStyle>
          <a:p>
            <a:pPr>
              <a:defRPr/>
            </a:pPr>
            <a:fld id="{8CAD0F91-84FA-400E-943A-4D4C0B5E6D8C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47334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r">
              <a:defRPr>
                <a:latin typeface="Garamond" pitchFamily="18" charset="0"/>
              </a:defRPr>
            </a:lvl1pPr>
          </a:lstStyle>
          <a:p>
            <a:pPr>
              <a:defRPr/>
            </a:pPr>
            <a:fld id="{36DBF6FC-563B-4DE3-B449-9754E6FD2E66}" type="datetime12">
              <a:rPr lang="ar-SA"/>
              <a:pPr>
                <a:defRPr/>
              </a:pPr>
              <a:t>23/06/2020 02:19 م</a:t>
            </a:fld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Garamond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Garamond" pitchFamily="18" charset="0"/>
              </a:defRPr>
            </a:lvl1pPr>
          </a:lstStyle>
          <a:p>
            <a:pPr>
              <a:defRPr/>
            </a:pPr>
            <a:fld id="{5D14DCB2-7ED6-4DD4-976F-412B48617E18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80995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عنوان، ونص،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r">
              <a:defRPr>
                <a:latin typeface="Garamond" pitchFamily="18" charset="0"/>
              </a:defRPr>
            </a:lvl1pPr>
          </a:lstStyle>
          <a:p>
            <a:pPr>
              <a:defRPr/>
            </a:pPr>
            <a:fld id="{1FB8A596-8D45-44A3-8D9C-3AAC6875E7FF}" type="datetime12">
              <a:rPr lang="ar-SA"/>
              <a:pPr>
                <a:defRPr/>
              </a:pPr>
              <a:t>23/06/2020 02:19 م</a:t>
            </a:fld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Garamond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Garamond" pitchFamily="18" charset="0"/>
              </a:defRPr>
            </a:lvl1pPr>
          </a:lstStyle>
          <a:p>
            <a:pPr>
              <a:defRPr/>
            </a:pPr>
            <a:fld id="{33115A4A-79D7-433B-9125-62E37FC1C814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95309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عنوان، واثنان من المحتوى والن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76400" y="457200"/>
            <a:ext cx="7010400" cy="129540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1676400" y="1981200"/>
            <a:ext cx="3429000" cy="19812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محتوى 3"/>
          <p:cNvSpPr>
            <a:spLocks noGrp="1"/>
          </p:cNvSpPr>
          <p:nvPr>
            <p:ph sz="quarter" idx="2"/>
          </p:nvPr>
        </p:nvSpPr>
        <p:spPr>
          <a:xfrm>
            <a:off x="1676400" y="4114800"/>
            <a:ext cx="3429000" cy="19812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half" idx="3"/>
          </p:nvPr>
        </p:nvSpPr>
        <p:spPr>
          <a:xfrm>
            <a:off x="5257800" y="1981200"/>
            <a:ext cx="3429000" cy="41148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Garamond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Garamond" pitchFamily="18" charset="0"/>
              </a:defRPr>
            </a:lvl1pPr>
          </a:lstStyle>
          <a:p>
            <a:pPr>
              <a:defRPr/>
            </a:pPr>
            <a:fld id="{2CAD7A16-9A18-4EF9-BF45-C4B15B5EF7C5}" type="slidenum">
              <a:rPr lang="ar-SA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22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r">
              <a:defRPr>
                <a:latin typeface="Garamond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5226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عنوان، ونص، واثنان من ال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76400" y="457200"/>
            <a:ext cx="7010400" cy="129540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sz="half" idx="1"/>
          </p:nvPr>
        </p:nvSpPr>
        <p:spPr>
          <a:xfrm>
            <a:off x="1676400" y="1981200"/>
            <a:ext cx="3429000" cy="41148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محتوى 3"/>
          <p:cNvSpPr>
            <a:spLocks noGrp="1"/>
          </p:cNvSpPr>
          <p:nvPr>
            <p:ph sz="quarter" idx="2"/>
          </p:nvPr>
        </p:nvSpPr>
        <p:spPr>
          <a:xfrm>
            <a:off x="5257800" y="1981200"/>
            <a:ext cx="3429000" cy="19812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3"/>
          </p:nvPr>
        </p:nvSpPr>
        <p:spPr>
          <a:xfrm>
            <a:off x="5257800" y="4114800"/>
            <a:ext cx="3429000" cy="19812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Garamond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Garamond" pitchFamily="18" charset="0"/>
              </a:defRPr>
            </a:lvl1pPr>
          </a:lstStyle>
          <a:p>
            <a:pPr>
              <a:defRPr/>
            </a:pPr>
            <a:fld id="{8C12E4FB-7A3A-470E-A7BC-D44F34CFB654}" type="slidenum">
              <a:rPr lang="ar-SA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22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r">
              <a:defRPr>
                <a:latin typeface="Garamond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8774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03/11/1441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03/11/1441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03/11/1441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03/11/1441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03/11/1441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03/11/1441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6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slideLayout" Target="../slideLayouts/slideLayout3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t>03/11/1441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>
              <a:defRPr sz="12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rtl="0">
              <a:defRPr sz="12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25CAC83-C4E5-42BE-ADE1-FCE23001ED38}" type="slidenum">
              <a:rPr lang="ar-SA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032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71686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>
                  <a:gd name="T0" fmla="*/ 2740 w 2882"/>
                  <a:gd name="T1" fmla="*/ 528 h 1671"/>
                  <a:gd name="T2" fmla="*/ 2632 w 2882"/>
                  <a:gd name="T3" fmla="*/ 484 h 1671"/>
                  <a:gd name="T4" fmla="*/ 2480 w 2882"/>
                  <a:gd name="T5" fmla="*/ 424 h 1671"/>
                  <a:gd name="T6" fmla="*/ 2203 w 2882"/>
                  <a:gd name="T7" fmla="*/ 343 h 1671"/>
                  <a:gd name="T8" fmla="*/ 1970 w 2882"/>
                  <a:gd name="T9" fmla="*/ 277 h 1671"/>
                  <a:gd name="T10" fmla="*/ 1807 w 2882"/>
                  <a:gd name="T11" fmla="*/ 212 h 1671"/>
                  <a:gd name="T12" fmla="*/ 1693 w 2882"/>
                  <a:gd name="T13" fmla="*/ 152 h 1671"/>
                  <a:gd name="T14" fmla="*/ 1628 w 2882"/>
                  <a:gd name="T15" fmla="*/ 103 h 1671"/>
                  <a:gd name="T16" fmla="*/ 1590 w 2882"/>
                  <a:gd name="T17" fmla="*/ 60 h 1671"/>
                  <a:gd name="T18" fmla="*/ 1579 w 2882"/>
                  <a:gd name="T19" fmla="*/ 27 h 1671"/>
                  <a:gd name="T20" fmla="*/ 1585 w 2882"/>
                  <a:gd name="T21" fmla="*/ 0 h 1671"/>
                  <a:gd name="T22" fmla="*/ 1557 w 2882"/>
                  <a:gd name="T23" fmla="*/ 49 h 1671"/>
                  <a:gd name="T24" fmla="*/ 1568 w 2882"/>
                  <a:gd name="T25" fmla="*/ 98 h 1671"/>
                  <a:gd name="T26" fmla="*/ 1617 w 2882"/>
                  <a:gd name="T27" fmla="*/ 141 h 1671"/>
                  <a:gd name="T28" fmla="*/ 1688 w 2882"/>
                  <a:gd name="T29" fmla="*/ 185 h 1671"/>
                  <a:gd name="T30" fmla="*/ 1791 w 2882"/>
                  <a:gd name="T31" fmla="*/ 228 h 1671"/>
                  <a:gd name="T32" fmla="*/ 2040 w 2882"/>
                  <a:gd name="T33" fmla="*/ 310 h 1671"/>
                  <a:gd name="T34" fmla="*/ 2285 w 2882"/>
                  <a:gd name="T35" fmla="*/ 381 h 1671"/>
                  <a:gd name="T36" fmla="*/ 2464 w 2882"/>
                  <a:gd name="T37" fmla="*/ 435 h 1671"/>
                  <a:gd name="T38" fmla="*/ 2605 w 2882"/>
                  <a:gd name="T39" fmla="*/ 484 h 1671"/>
                  <a:gd name="T40" fmla="*/ 2708 w 2882"/>
                  <a:gd name="T41" fmla="*/ 528 h 1671"/>
                  <a:gd name="T42" fmla="*/ 2768 w 2882"/>
                  <a:gd name="T43" fmla="*/ 560 h 1671"/>
                  <a:gd name="T44" fmla="*/ 2795 w 2882"/>
                  <a:gd name="T45" fmla="*/ 593 h 1671"/>
                  <a:gd name="T46" fmla="*/ 2795 w 2882"/>
                  <a:gd name="T47" fmla="*/ 642 h 1671"/>
                  <a:gd name="T48" fmla="*/ 2762 w 2882"/>
                  <a:gd name="T49" fmla="*/ 691 h 1671"/>
                  <a:gd name="T50" fmla="*/ 2692 w 2882"/>
                  <a:gd name="T51" fmla="*/ 735 h 1671"/>
                  <a:gd name="T52" fmla="*/ 2589 w 2882"/>
                  <a:gd name="T53" fmla="*/ 778 h 1671"/>
                  <a:gd name="T54" fmla="*/ 2458 w 2882"/>
                  <a:gd name="T55" fmla="*/ 822 h 1671"/>
                  <a:gd name="T56" fmla="*/ 2301 w 2882"/>
                  <a:gd name="T57" fmla="*/ 865 h 1671"/>
                  <a:gd name="T58" fmla="*/ 2030 w 2882"/>
                  <a:gd name="T59" fmla="*/ 930 h 1671"/>
                  <a:gd name="T60" fmla="*/ 1606 w 2882"/>
                  <a:gd name="T61" fmla="*/ 1034 h 1671"/>
                  <a:gd name="T62" fmla="*/ 1145 w 2882"/>
                  <a:gd name="T63" fmla="*/ 1164 h 1671"/>
                  <a:gd name="T64" fmla="*/ 673 w 2882"/>
                  <a:gd name="T65" fmla="*/ 1328 h 1671"/>
                  <a:gd name="T66" fmla="*/ 217 w 2882"/>
                  <a:gd name="T67" fmla="*/ 1545 h 1671"/>
                  <a:gd name="T68" fmla="*/ 353 w 2882"/>
                  <a:gd name="T69" fmla="*/ 1671 h 1671"/>
                  <a:gd name="T70" fmla="*/ 754 w 2882"/>
                  <a:gd name="T71" fmla="*/ 1469 h 1671"/>
                  <a:gd name="T72" fmla="*/ 1145 w 2882"/>
                  <a:gd name="T73" fmla="*/ 1311 h 1671"/>
                  <a:gd name="T74" fmla="*/ 1519 w 2882"/>
                  <a:gd name="T75" fmla="*/ 1186 h 1671"/>
                  <a:gd name="T76" fmla="*/ 1861 w 2882"/>
                  <a:gd name="T77" fmla="*/ 1083 h 1671"/>
                  <a:gd name="T78" fmla="*/ 2165 w 2882"/>
                  <a:gd name="T79" fmla="*/ 1007 h 1671"/>
                  <a:gd name="T80" fmla="*/ 2426 w 2882"/>
                  <a:gd name="T81" fmla="*/ 947 h 1671"/>
                  <a:gd name="T82" fmla="*/ 2626 w 2882"/>
                  <a:gd name="T83" fmla="*/ 892 h 1671"/>
                  <a:gd name="T84" fmla="*/ 2762 w 2882"/>
                  <a:gd name="T85" fmla="*/ 838 h 1671"/>
                  <a:gd name="T86" fmla="*/ 2827 w 2882"/>
                  <a:gd name="T87" fmla="*/ 794 h 1671"/>
                  <a:gd name="T88" fmla="*/ 2865 w 2882"/>
                  <a:gd name="T89" fmla="*/ 745 h 1671"/>
                  <a:gd name="T90" fmla="*/ 2882 w 2882"/>
                  <a:gd name="T91" fmla="*/ 702 h 1671"/>
                  <a:gd name="T92" fmla="*/ 2854 w 2882"/>
                  <a:gd name="T93" fmla="*/ 620 h 1671"/>
                  <a:gd name="T94" fmla="*/ 2800 w 2882"/>
                  <a:gd name="T95" fmla="*/ 560 h 1671"/>
                  <a:gd name="T96" fmla="*/ 2773 w 2882"/>
                  <a:gd name="T97" fmla="*/ 544 h 1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71687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>
                  <a:gd name="T0" fmla="*/ 1259 w 1259"/>
                  <a:gd name="T1" fmla="*/ 615 h 811"/>
                  <a:gd name="T2" fmla="*/ 1248 w 1259"/>
                  <a:gd name="T3" fmla="*/ 588 h 811"/>
                  <a:gd name="T4" fmla="*/ 1237 w 1259"/>
                  <a:gd name="T5" fmla="*/ 566 h 811"/>
                  <a:gd name="T6" fmla="*/ 1216 w 1259"/>
                  <a:gd name="T7" fmla="*/ 539 h 811"/>
                  <a:gd name="T8" fmla="*/ 1188 w 1259"/>
                  <a:gd name="T9" fmla="*/ 517 h 811"/>
                  <a:gd name="T10" fmla="*/ 1123 w 1259"/>
                  <a:gd name="T11" fmla="*/ 479 h 811"/>
                  <a:gd name="T12" fmla="*/ 1042 w 1259"/>
                  <a:gd name="T13" fmla="*/ 441 h 811"/>
                  <a:gd name="T14" fmla="*/ 944 w 1259"/>
                  <a:gd name="T15" fmla="*/ 408 h 811"/>
                  <a:gd name="T16" fmla="*/ 841 w 1259"/>
                  <a:gd name="T17" fmla="*/ 381 h 811"/>
                  <a:gd name="T18" fmla="*/ 727 w 1259"/>
                  <a:gd name="T19" fmla="*/ 348 h 811"/>
                  <a:gd name="T20" fmla="*/ 613 w 1259"/>
                  <a:gd name="T21" fmla="*/ 321 h 811"/>
                  <a:gd name="T22" fmla="*/ 499 w 1259"/>
                  <a:gd name="T23" fmla="*/ 294 h 811"/>
                  <a:gd name="T24" fmla="*/ 391 w 1259"/>
                  <a:gd name="T25" fmla="*/ 261 h 811"/>
                  <a:gd name="T26" fmla="*/ 288 w 1259"/>
                  <a:gd name="T27" fmla="*/ 229 h 811"/>
                  <a:gd name="T28" fmla="*/ 195 w 1259"/>
                  <a:gd name="T29" fmla="*/ 196 h 811"/>
                  <a:gd name="T30" fmla="*/ 119 w 1259"/>
                  <a:gd name="T31" fmla="*/ 152 h 811"/>
                  <a:gd name="T32" fmla="*/ 54 w 1259"/>
                  <a:gd name="T33" fmla="*/ 109 h 811"/>
                  <a:gd name="T34" fmla="*/ 33 w 1259"/>
                  <a:gd name="T35" fmla="*/ 87 h 811"/>
                  <a:gd name="T36" fmla="*/ 16 w 1259"/>
                  <a:gd name="T37" fmla="*/ 60 h 811"/>
                  <a:gd name="T38" fmla="*/ 5 w 1259"/>
                  <a:gd name="T39" fmla="*/ 33 h 811"/>
                  <a:gd name="T40" fmla="*/ 0 w 1259"/>
                  <a:gd name="T41" fmla="*/ 0 h 811"/>
                  <a:gd name="T42" fmla="*/ 0 w 1259"/>
                  <a:gd name="T43" fmla="*/ 6 h 811"/>
                  <a:gd name="T44" fmla="*/ 0 w 1259"/>
                  <a:gd name="T45" fmla="*/ 11 h 811"/>
                  <a:gd name="T46" fmla="*/ 0 w 1259"/>
                  <a:gd name="T47" fmla="*/ 38 h 811"/>
                  <a:gd name="T48" fmla="*/ 5 w 1259"/>
                  <a:gd name="T49" fmla="*/ 60 h 811"/>
                  <a:gd name="T50" fmla="*/ 16 w 1259"/>
                  <a:gd name="T51" fmla="*/ 87 h 811"/>
                  <a:gd name="T52" fmla="*/ 33 w 1259"/>
                  <a:gd name="T53" fmla="*/ 114 h 811"/>
                  <a:gd name="T54" fmla="*/ 54 w 1259"/>
                  <a:gd name="T55" fmla="*/ 142 h 811"/>
                  <a:gd name="T56" fmla="*/ 87 w 1259"/>
                  <a:gd name="T57" fmla="*/ 174 h 811"/>
                  <a:gd name="T58" fmla="*/ 125 w 1259"/>
                  <a:gd name="T59" fmla="*/ 207 h 811"/>
                  <a:gd name="T60" fmla="*/ 179 w 1259"/>
                  <a:gd name="T61" fmla="*/ 240 h 811"/>
                  <a:gd name="T62" fmla="*/ 244 w 1259"/>
                  <a:gd name="T63" fmla="*/ 278 h 811"/>
                  <a:gd name="T64" fmla="*/ 326 w 1259"/>
                  <a:gd name="T65" fmla="*/ 310 h 811"/>
                  <a:gd name="T66" fmla="*/ 418 w 1259"/>
                  <a:gd name="T67" fmla="*/ 348 h 811"/>
                  <a:gd name="T68" fmla="*/ 526 w 1259"/>
                  <a:gd name="T69" fmla="*/ 381 h 811"/>
                  <a:gd name="T70" fmla="*/ 657 w 1259"/>
                  <a:gd name="T71" fmla="*/ 414 h 811"/>
                  <a:gd name="T72" fmla="*/ 749 w 1259"/>
                  <a:gd name="T73" fmla="*/ 435 h 811"/>
                  <a:gd name="T74" fmla="*/ 830 w 1259"/>
                  <a:gd name="T75" fmla="*/ 463 h 811"/>
                  <a:gd name="T76" fmla="*/ 901 w 1259"/>
                  <a:gd name="T77" fmla="*/ 490 h 811"/>
                  <a:gd name="T78" fmla="*/ 966 w 1259"/>
                  <a:gd name="T79" fmla="*/ 512 h 811"/>
                  <a:gd name="T80" fmla="*/ 1015 w 1259"/>
                  <a:gd name="T81" fmla="*/ 539 h 811"/>
                  <a:gd name="T82" fmla="*/ 1053 w 1259"/>
                  <a:gd name="T83" fmla="*/ 566 h 811"/>
                  <a:gd name="T84" fmla="*/ 1080 w 1259"/>
                  <a:gd name="T85" fmla="*/ 593 h 811"/>
                  <a:gd name="T86" fmla="*/ 1102 w 1259"/>
                  <a:gd name="T87" fmla="*/ 620 h 811"/>
                  <a:gd name="T88" fmla="*/ 1112 w 1259"/>
                  <a:gd name="T89" fmla="*/ 648 h 811"/>
                  <a:gd name="T90" fmla="*/ 1118 w 1259"/>
                  <a:gd name="T91" fmla="*/ 675 h 811"/>
                  <a:gd name="T92" fmla="*/ 1112 w 1259"/>
                  <a:gd name="T93" fmla="*/ 697 h 811"/>
                  <a:gd name="T94" fmla="*/ 1096 w 1259"/>
                  <a:gd name="T95" fmla="*/ 724 h 811"/>
                  <a:gd name="T96" fmla="*/ 1080 w 1259"/>
                  <a:gd name="T97" fmla="*/ 746 h 811"/>
                  <a:gd name="T98" fmla="*/ 1053 w 1259"/>
                  <a:gd name="T99" fmla="*/ 767 h 811"/>
                  <a:gd name="T100" fmla="*/ 1015 w 1259"/>
                  <a:gd name="T101" fmla="*/ 789 h 811"/>
                  <a:gd name="T102" fmla="*/ 977 w 1259"/>
                  <a:gd name="T103" fmla="*/ 811 h 811"/>
                  <a:gd name="T104" fmla="*/ 1047 w 1259"/>
                  <a:gd name="T105" fmla="*/ 789 h 811"/>
                  <a:gd name="T106" fmla="*/ 1107 w 1259"/>
                  <a:gd name="T107" fmla="*/ 767 h 811"/>
                  <a:gd name="T108" fmla="*/ 1156 w 1259"/>
                  <a:gd name="T109" fmla="*/ 746 h 811"/>
                  <a:gd name="T110" fmla="*/ 1199 w 1259"/>
                  <a:gd name="T111" fmla="*/ 724 h 811"/>
                  <a:gd name="T112" fmla="*/ 1226 w 1259"/>
                  <a:gd name="T113" fmla="*/ 702 h 811"/>
                  <a:gd name="T114" fmla="*/ 1248 w 1259"/>
                  <a:gd name="T115" fmla="*/ 675 h 811"/>
                  <a:gd name="T116" fmla="*/ 1259 w 1259"/>
                  <a:gd name="T117" fmla="*/ 648 h 811"/>
                  <a:gd name="T118" fmla="*/ 1259 w 1259"/>
                  <a:gd name="T119" fmla="*/ 615 h 811"/>
                  <a:gd name="T120" fmla="*/ 1259 w 1259"/>
                  <a:gd name="T121" fmla="*/ 615 h 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71688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>
                  <a:gd name="T0" fmla="*/ 92 w 2849"/>
                  <a:gd name="T1" fmla="*/ 958 h 969"/>
                  <a:gd name="T2" fmla="*/ 0 w 2849"/>
                  <a:gd name="T3" fmla="*/ 969 h 969"/>
                  <a:gd name="T4" fmla="*/ 391 w 2849"/>
                  <a:gd name="T5" fmla="*/ 969 h 969"/>
                  <a:gd name="T6" fmla="*/ 434 w 2849"/>
                  <a:gd name="T7" fmla="*/ 947 h 969"/>
                  <a:gd name="T8" fmla="*/ 483 w 2849"/>
                  <a:gd name="T9" fmla="*/ 914 h 969"/>
                  <a:gd name="T10" fmla="*/ 554 w 2849"/>
                  <a:gd name="T11" fmla="*/ 876 h 969"/>
                  <a:gd name="T12" fmla="*/ 635 w 2849"/>
                  <a:gd name="T13" fmla="*/ 838 h 969"/>
                  <a:gd name="T14" fmla="*/ 727 w 2849"/>
                  <a:gd name="T15" fmla="*/ 794 h 969"/>
                  <a:gd name="T16" fmla="*/ 836 w 2849"/>
                  <a:gd name="T17" fmla="*/ 745 h 969"/>
                  <a:gd name="T18" fmla="*/ 961 w 2849"/>
                  <a:gd name="T19" fmla="*/ 696 h 969"/>
                  <a:gd name="T20" fmla="*/ 1102 w 2849"/>
                  <a:gd name="T21" fmla="*/ 642 h 969"/>
                  <a:gd name="T22" fmla="*/ 1259 w 2849"/>
                  <a:gd name="T23" fmla="*/ 582 h 969"/>
                  <a:gd name="T24" fmla="*/ 1433 w 2849"/>
                  <a:gd name="T25" fmla="*/ 522 h 969"/>
                  <a:gd name="T26" fmla="*/ 1623 w 2849"/>
                  <a:gd name="T27" fmla="*/ 462 h 969"/>
                  <a:gd name="T28" fmla="*/ 1829 w 2849"/>
                  <a:gd name="T29" fmla="*/ 403 h 969"/>
                  <a:gd name="T30" fmla="*/ 2057 w 2849"/>
                  <a:gd name="T31" fmla="*/ 343 h 969"/>
                  <a:gd name="T32" fmla="*/ 2301 w 2849"/>
                  <a:gd name="T33" fmla="*/ 283 h 969"/>
                  <a:gd name="T34" fmla="*/ 2567 w 2849"/>
                  <a:gd name="T35" fmla="*/ 223 h 969"/>
                  <a:gd name="T36" fmla="*/ 2849 w 2849"/>
                  <a:gd name="T37" fmla="*/ 163 h 969"/>
                  <a:gd name="T38" fmla="*/ 2849 w 2849"/>
                  <a:gd name="T39" fmla="*/ 0 h 969"/>
                  <a:gd name="T40" fmla="*/ 2817 w 2849"/>
                  <a:gd name="T41" fmla="*/ 16 h 969"/>
                  <a:gd name="T42" fmla="*/ 2773 w 2849"/>
                  <a:gd name="T43" fmla="*/ 33 h 969"/>
                  <a:gd name="T44" fmla="*/ 2719 w 2849"/>
                  <a:gd name="T45" fmla="*/ 54 h 969"/>
                  <a:gd name="T46" fmla="*/ 2648 w 2849"/>
                  <a:gd name="T47" fmla="*/ 76 h 969"/>
                  <a:gd name="T48" fmla="*/ 2572 w 2849"/>
                  <a:gd name="T49" fmla="*/ 98 h 969"/>
                  <a:gd name="T50" fmla="*/ 2491 w 2849"/>
                  <a:gd name="T51" fmla="*/ 120 h 969"/>
                  <a:gd name="T52" fmla="*/ 2399 w 2849"/>
                  <a:gd name="T53" fmla="*/ 147 h 969"/>
                  <a:gd name="T54" fmla="*/ 2301 w 2849"/>
                  <a:gd name="T55" fmla="*/ 169 h 969"/>
                  <a:gd name="T56" fmla="*/ 2095 w 2849"/>
                  <a:gd name="T57" fmla="*/ 223 h 969"/>
                  <a:gd name="T58" fmla="*/ 1889 w 2849"/>
                  <a:gd name="T59" fmla="*/ 277 h 969"/>
                  <a:gd name="T60" fmla="*/ 1688 w 2849"/>
                  <a:gd name="T61" fmla="*/ 326 h 969"/>
                  <a:gd name="T62" fmla="*/ 1590 w 2849"/>
                  <a:gd name="T63" fmla="*/ 354 h 969"/>
                  <a:gd name="T64" fmla="*/ 1503 w 2849"/>
                  <a:gd name="T65" fmla="*/ 381 h 969"/>
                  <a:gd name="T66" fmla="*/ 1107 w 2849"/>
                  <a:gd name="T67" fmla="*/ 506 h 969"/>
                  <a:gd name="T68" fmla="*/ 912 w 2849"/>
                  <a:gd name="T69" fmla="*/ 577 h 969"/>
                  <a:gd name="T70" fmla="*/ 727 w 2849"/>
                  <a:gd name="T71" fmla="*/ 647 h 969"/>
                  <a:gd name="T72" fmla="*/ 548 w 2849"/>
                  <a:gd name="T73" fmla="*/ 718 h 969"/>
                  <a:gd name="T74" fmla="*/ 380 w 2849"/>
                  <a:gd name="T75" fmla="*/ 794 h 969"/>
                  <a:gd name="T76" fmla="*/ 228 w 2849"/>
                  <a:gd name="T77" fmla="*/ 876 h 969"/>
                  <a:gd name="T78" fmla="*/ 92 w 2849"/>
                  <a:gd name="T79" fmla="*/ 958 h 969"/>
                  <a:gd name="T80" fmla="*/ 92 w 2849"/>
                  <a:gd name="T81" fmla="*/ 958 h 9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038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ar-LY">
                  <a:solidFill>
                    <a:srgbClr val="FFFFFF"/>
                  </a:solidFill>
                </a:endParaRPr>
              </a:p>
            </p:txBody>
          </p:sp>
          <p:sp>
            <p:nvSpPr>
              <p:cNvPr id="71690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>
                  <a:gd name="T0" fmla="*/ 0 w 1248"/>
                  <a:gd name="T1" fmla="*/ 332 h 539"/>
                  <a:gd name="T2" fmla="*/ 0 w 1248"/>
                  <a:gd name="T3" fmla="*/ 360 h 539"/>
                  <a:gd name="T4" fmla="*/ 5 w 1248"/>
                  <a:gd name="T5" fmla="*/ 387 h 539"/>
                  <a:gd name="T6" fmla="*/ 27 w 1248"/>
                  <a:gd name="T7" fmla="*/ 414 h 539"/>
                  <a:gd name="T8" fmla="*/ 54 w 1248"/>
                  <a:gd name="T9" fmla="*/ 436 h 539"/>
                  <a:gd name="T10" fmla="*/ 92 w 1248"/>
                  <a:gd name="T11" fmla="*/ 463 h 539"/>
                  <a:gd name="T12" fmla="*/ 141 w 1248"/>
                  <a:gd name="T13" fmla="*/ 490 h 539"/>
                  <a:gd name="T14" fmla="*/ 195 w 1248"/>
                  <a:gd name="T15" fmla="*/ 512 h 539"/>
                  <a:gd name="T16" fmla="*/ 255 w 1248"/>
                  <a:gd name="T17" fmla="*/ 539 h 539"/>
                  <a:gd name="T18" fmla="*/ 212 w 1248"/>
                  <a:gd name="T19" fmla="*/ 517 h 539"/>
                  <a:gd name="T20" fmla="*/ 179 w 1248"/>
                  <a:gd name="T21" fmla="*/ 490 h 539"/>
                  <a:gd name="T22" fmla="*/ 157 w 1248"/>
                  <a:gd name="T23" fmla="*/ 468 h 539"/>
                  <a:gd name="T24" fmla="*/ 141 w 1248"/>
                  <a:gd name="T25" fmla="*/ 447 h 539"/>
                  <a:gd name="T26" fmla="*/ 136 w 1248"/>
                  <a:gd name="T27" fmla="*/ 425 h 539"/>
                  <a:gd name="T28" fmla="*/ 136 w 1248"/>
                  <a:gd name="T29" fmla="*/ 403 h 539"/>
                  <a:gd name="T30" fmla="*/ 141 w 1248"/>
                  <a:gd name="T31" fmla="*/ 381 h 539"/>
                  <a:gd name="T32" fmla="*/ 157 w 1248"/>
                  <a:gd name="T33" fmla="*/ 365 h 539"/>
                  <a:gd name="T34" fmla="*/ 179 w 1248"/>
                  <a:gd name="T35" fmla="*/ 343 h 539"/>
                  <a:gd name="T36" fmla="*/ 201 w 1248"/>
                  <a:gd name="T37" fmla="*/ 327 h 539"/>
                  <a:gd name="T38" fmla="*/ 266 w 1248"/>
                  <a:gd name="T39" fmla="*/ 294 h 539"/>
                  <a:gd name="T40" fmla="*/ 353 w 1248"/>
                  <a:gd name="T41" fmla="*/ 262 h 539"/>
                  <a:gd name="T42" fmla="*/ 445 w 1248"/>
                  <a:gd name="T43" fmla="*/ 234 h 539"/>
                  <a:gd name="T44" fmla="*/ 554 w 1248"/>
                  <a:gd name="T45" fmla="*/ 213 h 539"/>
                  <a:gd name="T46" fmla="*/ 662 w 1248"/>
                  <a:gd name="T47" fmla="*/ 191 h 539"/>
                  <a:gd name="T48" fmla="*/ 890 w 1248"/>
                  <a:gd name="T49" fmla="*/ 153 h 539"/>
                  <a:gd name="T50" fmla="*/ 993 w 1248"/>
                  <a:gd name="T51" fmla="*/ 136 h 539"/>
                  <a:gd name="T52" fmla="*/ 1091 w 1248"/>
                  <a:gd name="T53" fmla="*/ 120 h 539"/>
                  <a:gd name="T54" fmla="*/ 1178 w 1248"/>
                  <a:gd name="T55" fmla="*/ 115 h 539"/>
                  <a:gd name="T56" fmla="*/ 1248 w 1248"/>
                  <a:gd name="T57" fmla="*/ 104 h 539"/>
                  <a:gd name="T58" fmla="*/ 1248 w 1248"/>
                  <a:gd name="T59" fmla="*/ 0 h 539"/>
                  <a:gd name="T60" fmla="*/ 1161 w 1248"/>
                  <a:gd name="T61" fmla="*/ 22 h 539"/>
                  <a:gd name="T62" fmla="*/ 1069 w 1248"/>
                  <a:gd name="T63" fmla="*/ 38 h 539"/>
                  <a:gd name="T64" fmla="*/ 874 w 1248"/>
                  <a:gd name="T65" fmla="*/ 71 h 539"/>
                  <a:gd name="T66" fmla="*/ 673 w 1248"/>
                  <a:gd name="T67" fmla="*/ 93 h 539"/>
                  <a:gd name="T68" fmla="*/ 483 w 1248"/>
                  <a:gd name="T69" fmla="*/ 126 h 539"/>
                  <a:gd name="T70" fmla="*/ 391 w 1248"/>
                  <a:gd name="T71" fmla="*/ 142 h 539"/>
                  <a:gd name="T72" fmla="*/ 309 w 1248"/>
                  <a:gd name="T73" fmla="*/ 158 h 539"/>
                  <a:gd name="T74" fmla="*/ 228 w 1248"/>
                  <a:gd name="T75" fmla="*/ 180 h 539"/>
                  <a:gd name="T76" fmla="*/ 163 w 1248"/>
                  <a:gd name="T77" fmla="*/ 202 h 539"/>
                  <a:gd name="T78" fmla="*/ 103 w 1248"/>
                  <a:gd name="T79" fmla="*/ 229 h 539"/>
                  <a:gd name="T80" fmla="*/ 54 w 1248"/>
                  <a:gd name="T81" fmla="*/ 256 h 539"/>
                  <a:gd name="T82" fmla="*/ 22 w 1248"/>
                  <a:gd name="T83" fmla="*/ 294 h 539"/>
                  <a:gd name="T84" fmla="*/ 0 w 1248"/>
                  <a:gd name="T85" fmla="*/ 332 h 539"/>
                  <a:gd name="T86" fmla="*/ 0 w 1248"/>
                  <a:gd name="T87" fmla="*/ 332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71691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>
                <a:gd name="T0" fmla="*/ 982 w 2296"/>
                <a:gd name="T1" fmla="*/ 1061 h 1469"/>
                <a:gd name="T2" fmla="*/ 1357 w 2296"/>
                <a:gd name="T3" fmla="*/ 1012 h 1469"/>
                <a:gd name="T4" fmla="*/ 1666 w 2296"/>
                <a:gd name="T5" fmla="*/ 957 h 1469"/>
                <a:gd name="T6" fmla="*/ 1916 w 2296"/>
                <a:gd name="T7" fmla="*/ 897 h 1469"/>
                <a:gd name="T8" fmla="*/ 2100 w 2296"/>
                <a:gd name="T9" fmla="*/ 832 h 1469"/>
                <a:gd name="T10" fmla="*/ 2220 w 2296"/>
                <a:gd name="T11" fmla="*/ 756 h 1469"/>
                <a:gd name="T12" fmla="*/ 2285 w 2296"/>
                <a:gd name="T13" fmla="*/ 669 h 1469"/>
                <a:gd name="T14" fmla="*/ 2290 w 2296"/>
                <a:gd name="T15" fmla="*/ 560 h 1469"/>
                <a:gd name="T16" fmla="*/ 2241 w 2296"/>
                <a:gd name="T17" fmla="*/ 457 h 1469"/>
                <a:gd name="T18" fmla="*/ 2144 w 2296"/>
                <a:gd name="T19" fmla="*/ 364 h 1469"/>
                <a:gd name="T20" fmla="*/ 2008 w 2296"/>
                <a:gd name="T21" fmla="*/ 277 h 1469"/>
                <a:gd name="T22" fmla="*/ 1769 w 2296"/>
                <a:gd name="T23" fmla="*/ 157 h 1469"/>
                <a:gd name="T24" fmla="*/ 1612 w 2296"/>
                <a:gd name="T25" fmla="*/ 92 h 1469"/>
                <a:gd name="T26" fmla="*/ 1476 w 2296"/>
                <a:gd name="T27" fmla="*/ 43 h 1469"/>
                <a:gd name="T28" fmla="*/ 1384 w 2296"/>
                <a:gd name="T29" fmla="*/ 10 h 1469"/>
                <a:gd name="T30" fmla="*/ 1346 w 2296"/>
                <a:gd name="T31" fmla="*/ 0 h 1469"/>
                <a:gd name="T32" fmla="*/ 1655 w 2296"/>
                <a:gd name="T33" fmla="*/ 119 h 1469"/>
                <a:gd name="T34" fmla="*/ 1948 w 2296"/>
                <a:gd name="T35" fmla="*/ 255 h 1469"/>
                <a:gd name="T36" fmla="*/ 2068 w 2296"/>
                <a:gd name="T37" fmla="*/ 326 h 1469"/>
                <a:gd name="T38" fmla="*/ 2171 w 2296"/>
                <a:gd name="T39" fmla="*/ 402 h 1469"/>
                <a:gd name="T40" fmla="*/ 2236 w 2296"/>
                <a:gd name="T41" fmla="*/ 478 h 1469"/>
                <a:gd name="T42" fmla="*/ 2263 w 2296"/>
                <a:gd name="T43" fmla="*/ 560 h 1469"/>
                <a:gd name="T44" fmla="*/ 2241 w 2296"/>
                <a:gd name="T45" fmla="*/ 636 h 1469"/>
                <a:gd name="T46" fmla="*/ 2171 w 2296"/>
                <a:gd name="T47" fmla="*/ 702 h 1469"/>
                <a:gd name="T48" fmla="*/ 2062 w 2296"/>
                <a:gd name="T49" fmla="*/ 756 h 1469"/>
                <a:gd name="T50" fmla="*/ 1921 w 2296"/>
                <a:gd name="T51" fmla="*/ 800 h 1469"/>
                <a:gd name="T52" fmla="*/ 1748 w 2296"/>
                <a:gd name="T53" fmla="*/ 843 h 1469"/>
                <a:gd name="T54" fmla="*/ 1351 w 2296"/>
                <a:gd name="T55" fmla="*/ 908 h 1469"/>
                <a:gd name="T56" fmla="*/ 923 w 2296"/>
                <a:gd name="T57" fmla="*/ 968 h 1469"/>
                <a:gd name="T58" fmla="*/ 521 w 2296"/>
                <a:gd name="T59" fmla="*/ 1028 h 1469"/>
                <a:gd name="T60" fmla="*/ 353 w 2296"/>
                <a:gd name="T61" fmla="*/ 1066 h 1469"/>
                <a:gd name="T62" fmla="*/ 206 w 2296"/>
                <a:gd name="T63" fmla="*/ 1104 h 1469"/>
                <a:gd name="T64" fmla="*/ 92 w 2296"/>
                <a:gd name="T65" fmla="*/ 1148 h 1469"/>
                <a:gd name="T66" fmla="*/ 22 w 2296"/>
                <a:gd name="T67" fmla="*/ 1202 h 1469"/>
                <a:gd name="T68" fmla="*/ 0 w 2296"/>
                <a:gd name="T69" fmla="*/ 1262 h 1469"/>
                <a:gd name="T70" fmla="*/ 27 w 2296"/>
                <a:gd name="T71" fmla="*/ 1327 h 1469"/>
                <a:gd name="T72" fmla="*/ 98 w 2296"/>
                <a:gd name="T73" fmla="*/ 1382 h 1469"/>
                <a:gd name="T74" fmla="*/ 196 w 2296"/>
                <a:gd name="T75" fmla="*/ 1425 h 1469"/>
                <a:gd name="T76" fmla="*/ 326 w 2296"/>
                <a:gd name="T77" fmla="*/ 1469 h 1469"/>
                <a:gd name="T78" fmla="*/ 217 w 2296"/>
                <a:gd name="T79" fmla="*/ 1414 h 1469"/>
                <a:gd name="T80" fmla="*/ 147 w 2296"/>
                <a:gd name="T81" fmla="*/ 1360 h 1469"/>
                <a:gd name="T82" fmla="*/ 120 w 2296"/>
                <a:gd name="T83" fmla="*/ 1306 h 1469"/>
                <a:gd name="T84" fmla="*/ 141 w 2296"/>
                <a:gd name="T85" fmla="*/ 1257 h 1469"/>
                <a:gd name="T86" fmla="*/ 212 w 2296"/>
                <a:gd name="T87" fmla="*/ 1208 h 1469"/>
                <a:gd name="T88" fmla="*/ 342 w 2296"/>
                <a:gd name="T89" fmla="*/ 1164 h 1469"/>
                <a:gd name="T90" fmla="*/ 527 w 2296"/>
                <a:gd name="T91" fmla="*/ 1121 h 1469"/>
                <a:gd name="T92" fmla="*/ 771 w 2296"/>
                <a:gd name="T93" fmla="*/ 1088 h 1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034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339 h 1906"/>
                <a:gd name="T4" fmla="*/ 5830 w 5740"/>
                <a:gd name="T5" fmla="*/ 1339 h 1906"/>
                <a:gd name="T6" fmla="*/ 5830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ar-LY">
                <a:solidFill>
                  <a:srgbClr val="FFFFFF"/>
                </a:solidFill>
              </a:endParaRPr>
            </a:p>
          </p:txBody>
        </p:sp>
      </p:grpSp>
      <p:sp>
        <p:nvSpPr>
          <p:cNvPr id="71693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نمط العنوان الرئيسي</a:t>
            </a:r>
          </a:p>
        </p:txBody>
      </p:sp>
      <p:sp>
        <p:nvSpPr>
          <p:cNvPr id="71694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>
              <a:defRPr sz="12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1695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</a:p>
        </p:txBody>
      </p:sp>
    </p:spTree>
    <p:extLst>
      <p:ext uri="{BB962C8B-B14F-4D97-AF65-F5344CB8AC3E}">
        <p14:creationId xmlns:p14="http://schemas.microsoft.com/office/powerpoint/2010/main" val="3837282281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1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1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2pPr>
      <a:lvl3pPr algn="ctr" rtl="1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3pPr>
      <a:lvl4pPr algn="ctr" rtl="1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4pPr>
      <a:lvl5pPr algn="ctr" rtl="1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9pPr>
    </p:titleStyle>
    <p:bodyStyle>
      <a:lvl1pPr marL="342900" indent="-342900" algn="r" rtl="1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r" rtl="1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r" rtl="1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r" rtl="1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r" rtl="1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r" rtl="1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r" rtl="1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r" rtl="1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r" rtl="1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23555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ar-LY">
                <a:solidFill>
                  <a:srgbClr val="FFFFFF"/>
                </a:solidFill>
              </a:endParaRPr>
            </a:p>
          </p:txBody>
        </p:sp>
        <p:sp>
          <p:nvSpPr>
            <p:cNvPr id="23556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ar-LY">
                <a:solidFill>
                  <a:srgbClr val="FFFFFF"/>
                </a:solidFill>
              </a:endParaRPr>
            </a:p>
          </p:txBody>
        </p:sp>
        <p:sp>
          <p:nvSpPr>
            <p:cNvPr id="23557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ar-LY">
                <a:solidFill>
                  <a:srgbClr val="FFFFFF"/>
                </a:solidFill>
              </a:endParaRPr>
            </a:p>
          </p:txBody>
        </p:sp>
        <p:sp>
          <p:nvSpPr>
            <p:cNvPr id="23558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ar-LY">
                <a:solidFill>
                  <a:srgbClr val="FFFFFF"/>
                </a:solidFill>
              </a:endParaRPr>
            </a:p>
          </p:txBody>
        </p:sp>
        <p:sp>
          <p:nvSpPr>
            <p:cNvPr id="2060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fontAlgn="base">
                <a:spcBef>
                  <a:spcPct val="0"/>
                </a:spcBef>
                <a:spcAft>
                  <a:spcPct val="0"/>
                </a:spcAft>
              </a:pPr>
              <a:endParaRPr lang="ar-LY">
                <a:solidFill>
                  <a:srgbClr val="FFFFFF"/>
                </a:solidFill>
              </a:endParaRPr>
            </a:p>
          </p:txBody>
        </p:sp>
        <p:sp>
          <p:nvSpPr>
            <p:cNvPr id="2061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fontAlgn="base">
                <a:spcBef>
                  <a:spcPct val="0"/>
                </a:spcBef>
                <a:spcAft>
                  <a:spcPct val="0"/>
                </a:spcAft>
              </a:pPr>
              <a:endParaRPr lang="ar-LY">
                <a:solidFill>
                  <a:srgbClr val="FFFFFF"/>
                </a:solidFill>
              </a:endParaRPr>
            </a:p>
          </p:txBody>
        </p:sp>
        <p:sp>
          <p:nvSpPr>
            <p:cNvPr id="2062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fontAlgn="base">
                <a:spcBef>
                  <a:spcPct val="0"/>
                </a:spcBef>
                <a:spcAft>
                  <a:spcPct val="0"/>
                </a:spcAft>
              </a:pPr>
              <a:endParaRPr lang="ar-LY">
                <a:solidFill>
                  <a:srgbClr val="FFFFFF"/>
                </a:solidFill>
              </a:endParaRPr>
            </a:p>
          </p:txBody>
        </p:sp>
      </p:grpSp>
      <p:sp>
        <p:nvSpPr>
          <p:cNvPr id="23562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63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64" name="Rectangle 1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>
              <a:defRPr sz="1000">
                <a:solidFill>
                  <a:srgbClr val="FFFFFF"/>
                </a:solidFill>
                <a:effectLst>
                  <a:outerShdw blurRad="38100" dist="38100" dir="2700000" algn="tl">
                    <a:srgbClr val="010199"/>
                  </a:outerShdw>
                </a:effectLst>
                <a:latin typeface="Arial" pitchFamily="34" charset="0"/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7485ED8-6C8D-453C-A0B5-6446D2443F25}" type="datetime12">
              <a:rPr lang="ar-SA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23/06/2020 02:19 م</a:t>
            </a:fld>
            <a:endParaRPr lang="en-US"/>
          </a:p>
        </p:txBody>
      </p:sp>
      <p:sp>
        <p:nvSpPr>
          <p:cNvPr id="23565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>
              <a:defRPr sz="1000">
                <a:solidFill>
                  <a:srgbClr val="FFFFFF"/>
                </a:solidFill>
                <a:effectLst>
                  <a:outerShdw blurRad="38100" dist="38100" dir="2700000" algn="tl">
                    <a:srgbClr val="010199"/>
                  </a:outerShdw>
                </a:effectLst>
                <a:latin typeface="Arial" pitchFamily="34" charset="0"/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23566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rtl="0">
              <a:defRPr sz="1000">
                <a:solidFill>
                  <a:srgbClr val="FFFFFF"/>
                </a:solidFill>
                <a:effectLst>
                  <a:outerShdw blurRad="38100" dist="38100" dir="2700000" algn="tl">
                    <a:srgbClr val="010199"/>
                  </a:outerShdw>
                </a:effectLst>
                <a:latin typeface="Arial" pitchFamily="34" charset="0"/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A30F4EE-22B2-40DE-9626-B34F60872FF0}" type="slidenum">
              <a:rPr lang="ar-SA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16954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  <p:sldLayoutId id="2147483687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  <a:cs typeface="Arial" pitchFamily="34" charset="0"/>
        </a:defRPr>
      </a:lvl2pPr>
      <a:lvl3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  <a:cs typeface="Arial" pitchFamily="34" charset="0"/>
        </a:defRPr>
      </a:lvl3pPr>
      <a:lvl4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  <a:cs typeface="Arial" pitchFamily="34" charset="0"/>
        </a:defRPr>
      </a:lvl4pPr>
      <a:lvl5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  <a:cs typeface="Arial" pitchFamily="34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  <a:cs typeface="Arial" pitchFamily="34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  <a:cs typeface="Arial" pitchFamily="34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  <a:cs typeface="Arial" pitchFamily="34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  <a:cs typeface="Arial" pitchFamily="34" charset="0"/>
        </a:defRPr>
      </a:lvl9pPr>
    </p:titleStyle>
    <p:bodyStyle>
      <a:lvl1pPr marL="342900" indent="-342900" algn="r" rtl="1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ea typeface="+mn-ea"/>
          <a:cs typeface="+mn-cs"/>
        </a:defRPr>
      </a:lvl1pPr>
      <a:lvl2pPr marL="742950" indent="-285750" algn="r" rtl="1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2pPr>
      <a:lvl3pPr marL="1143000" indent="-228600" algn="r" rtl="1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3pPr>
      <a:lvl4pPr marL="1600200" indent="-228600" algn="r" rtl="1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4pPr>
      <a:lvl5pPr marL="2057400" indent="-228600" algn="r" rtl="1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5pPr>
      <a:lvl6pPr marL="2514600" indent="-228600" algn="r" rtl="1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6pPr>
      <a:lvl7pPr marL="2971800" indent="-228600" algn="r" rtl="1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7pPr>
      <a:lvl8pPr marL="3429000" indent="-228600" algn="r" rtl="1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8pPr>
      <a:lvl9pPr marL="3886200" indent="-228600" algn="r" rtl="1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9pPr>
    </p:bodyStyle>
    <p:otherStyle>
      <a:defPPr>
        <a:defRPr lang="ar-LY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vmlDrawing" Target="../drawings/vmlDrawing1.v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1.png"/><Relationship Id="rId5" Type="http://schemas.openxmlformats.org/officeDocument/2006/relationships/oleObject" Target="../embeddings/oleObject1.bin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wmf"/><Relationship Id="rId3" Type="http://schemas.openxmlformats.org/officeDocument/2006/relationships/image" Target="../media/image25.wmf"/><Relationship Id="rId7" Type="http://schemas.openxmlformats.org/officeDocument/2006/relationships/image" Target="../media/image29.wmf"/><Relationship Id="rId2" Type="http://schemas.openxmlformats.org/officeDocument/2006/relationships/image" Target="../media/image24.wmf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8.wmf"/><Relationship Id="rId5" Type="http://schemas.openxmlformats.org/officeDocument/2006/relationships/image" Target="../media/image27.wmf"/><Relationship Id="rId4" Type="http://schemas.openxmlformats.org/officeDocument/2006/relationships/image" Target="../media/image26.wmf"/><Relationship Id="rId9" Type="http://schemas.openxmlformats.org/officeDocument/2006/relationships/image" Target="../media/image31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3.png"/><Relationship Id="rId5" Type="http://schemas.openxmlformats.org/officeDocument/2006/relationships/oleObject" Target="../embeddings/oleObject3.bin"/><Relationship Id="rId4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162.129.70.33/images/Tinea_Versicolor_1_030922.jpg" TargetMode="External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4213" y="3306763"/>
            <a:ext cx="5688012" cy="2858541"/>
          </a:xfrm>
        </p:spPr>
        <p:txBody>
          <a:bodyPr/>
          <a:lstStyle/>
          <a:p>
            <a:pPr eaLnBrk="1" hangingPunct="1">
              <a:defRPr/>
            </a:pPr>
            <a:r>
              <a:rPr lang="en-US" b="1" i="1" dirty="0" smtClean="0">
                <a:solidFill>
                  <a:srgbClr val="FFFF00"/>
                </a:solidFill>
                <a:latin typeface="Comic Sans MS" pitchFamily="66" charset="0"/>
              </a:rPr>
              <a:t>  </a:t>
            </a:r>
            <a:r>
              <a:rPr lang="en-US" sz="2400" b="1" i="1" dirty="0" smtClean="0">
                <a:solidFill>
                  <a:srgbClr val="FFFF00"/>
                </a:solidFill>
                <a:effectLst/>
                <a:latin typeface="Comic Sans MS" pitchFamily="66" charset="0"/>
              </a:rPr>
              <a:t>Ali M. </a:t>
            </a:r>
            <a:r>
              <a:rPr lang="en-US" sz="2400" b="1" i="1" dirty="0" err="1" smtClean="0">
                <a:solidFill>
                  <a:srgbClr val="FFFF00"/>
                </a:solidFill>
                <a:effectLst/>
                <a:latin typeface="Comic Sans MS" pitchFamily="66" charset="0"/>
              </a:rPr>
              <a:t>Gargoom</a:t>
            </a:r>
            <a:r>
              <a:rPr lang="en-US" sz="2400" b="1" i="1" dirty="0" smtClean="0">
                <a:solidFill>
                  <a:srgbClr val="FFFF00"/>
                </a:solidFill>
                <a:effectLst/>
                <a:latin typeface="Comic Sans MS" pitchFamily="66" charset="0"/>
              </a:rPr>
              <a:t> </a:t>
            </a:r>
          </a:p>
          <a:p>
            <a:pPr eaLnBrk="1" hangingPunct="1">
              <a:defRPr/>
            </a:pPr>
            <a:r>
              <a:rPr lang="en-US" sz="1800" i="1" dirty="0" err="1" smtClean="0">
                <a:solidFill>
                  <a:srgbClr val="FFFF00"/>
                </a:solidFill>
                <a:effectLst/>
                <a:latin typeface="Comic Sans MS" pitchFamily="66" charset="0"/>
              </a:rPr>
              <a:t>MB,ChB</a:t>
            </a:r>
            <a:r>
              <a:rPr lang="en-US" sz="1800" i="1" dirty="0" smtClean="0">
                <a:solidFill>
                  <a:srgbClr val="FFFF00"/>
                </a:solidFill>
                <a:effectLst/>
                <a:latin typeface="Comic Sans MS" pitchFamily="66" charset="0"/>
              </a:rPr>
              <a:t>.,  MSc.,  MD</a:t>
            </a:r>
          </a:p>
          <a:p>
            <a:pPr eaLnBrk="1" hangingPunct="1">
              <a:defRPr/>
            </a:pPr>
            <a:r>
              <a:rPr lang="en-US" sz="2400" i="1" dirty="0" smtClean="0">
                <a:solidFill>
                  <a:srgbClr val="FFFF00"/>
                </a:solidFill>
                <a:effectLst/>
                <a:latin typeface="Comic Sans MS" pitchFamily="66" charset="0"/>
              </a:rPr>
              <a:t> Professor of Dermatology</a:t>
            </a:r>
          </a:p>
          <a:p>
            <a:pPr eaLnBrk="1" hangingPunct="1">
              <a:defRPr/>
            </a:pPr>
            <a:r>
              <a:rPr lang="en-US" sz="2400" i="1" dirty="0" smtClean="0">
                <a:solidFill>
                  <a:srgbClr val="FFFF00"/>
                </a:solidFill>
                <a:effectLst/>
                <a:latin typeface="Comic Sans MS" pitchFamily="66" charset="0"/>
              </a:rPr>
              <a:t>Faculty of Medicine</a:t>
            </a:r>
          </a:p>
          <a:p>
            <a:pPr rtl="0" eaLnBrk="1" hangingPunct="1">
              <a:defRPr/>
            </a:pPr>
            <a:r>
              <a:rPr lang="en-US" sz="2400" i="1" dirty="0" smtClean="0">
                <a:solidFill>
                  <a:srgbClr val="FFFF00"/>
                </a:solidFill>
                <a:effectLst/>
                <a:latin typeface="Comic Sans MS" pitchFamily="66" charset="0"/>
              </a:rPr>
              <a:t>Benghazi University</a:t>
            </a:r>
          </a:p>
          <a:p>
            <a:pPr rtl="0" eaLnBrk="1" hangingPunct="1">
              <a:defRPr/>
            </a:pPr>
            <a:r>
              <a:rPr lang="en-US" sz="2400" i="1" dirty="0" smtClean="0">
                <a:solidFill>
                  <a:srgbClr val="FFFF00"/>
                </a:solidFill>
                <a:effectLst/>
                <a:latin typeface="Comic Sans MS" pitchFamily="66" charset="0"/>
              </a:rPr>
              <a:t>LIMU</a:t>
            </a:r>
            <a:endParaRPr lang="en-US" sz="2400" dirty="0" smtClean="0">
              <a:solidFill>
                <a:srgbClr val="FFFF00"/>
              </a:solidFill>
              <a:effectLst/>
            </a:endParaRPr>
          </a:p>
        </p:txBody>
      </p:sp>
      <p:graphicFrame>
        <p:nvGraphicFramePr>
          <p:cNvPr id="33795" name="Object 5"/>
          <p:cNvGraphicFramePr>
            <a:graphicFrameLocks noChangeAspect="1"/>
          </p:cNvGraphicFramePr>
          <p:nvPr/>
        </p:nvGraphicFramePr>
        <p:xfrm>
          <a:off x="7235825" y="0"/>
          <a:ext cx="1908175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1" name="Image" r:id="rId5" imgW="1059048" imgH="4831499" progId="Photoshop.Image.7">
                  <p:embed/>
                </p:oleObj>
              </mc:Choice>
              <mc:Fallback>
                <p:oleObj name="Image" r:id="rId5" imgW="1059048" imgH="4831499" progId="Photoshop.Image.7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35825" y="0"/>
                        <a:ext cx="1908175" cy="685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4"/>
          <p:cNvSpPr txBox="1">
            <a:spLocks noChangeArrowheads="1"/>
          </p:cNvSpPr>
          <p:nvPr/>
        </p:nvSpPr>
        <p:spPr bwMode="auto">
          <a:xfrm>
            <a:off x="539750" y="820738"/>
            <a:ext cx="6553200" cy="2130425"/>
          </a:xfrm>
          <a:prstGeom prst="rect">
            <a:avLst/>
          </a:prstGeom>
          <a:noFill/>
          <a:ln>
            <a:solidFill>
              <a:srgbClr val="FFFF00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 rtl="1" eaLnBrk="0" fontAlgn="base" hangingPunct="0">
              <a:spcBef>
                <a:spcPct val="0"/>
              </a:spcBef>
              <a:spcAft>
                <a:spcPct val="0"/>
              </a:spcAft>
              <a:defRPr sz="60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1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2pPr>
            <a:lvl3pPr algn="ctr" rtl="1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3pPr>
            <a:lvl4pPr algn="ctr" rtl="1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4pPr>
            <a:lvl5pPr algn="ctr" rtl="1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5pPr>
            <a:lvl6pPr marL="457200" algn="ctr" rtl="1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6pPr>
            <a:lvl7pPr marL="914400" algn="ctr" rtl="1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7pPr>
            <a:lvl8pPr marL="1371600" algn="ctr" rtl="1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8pPr>
            <a:lvl9pPr marL="1828800" algn="ctr" rtl="1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9pPr>
          </a:lstStyle>
          <a:p>
            <a:pPr rtl="0" eaLnBrk="1" hangingPunct="1">
              <a:defRPr/>
            </a:pPr>
            <a:r>
              <a:rPr lang="en-US" sz="5400" dirty="0" smtClean="0">
                <a:solidFill>
                  <a:srgbClr val="FFFF00"/>
                </a:solidFill>
              </a:rPr>
              <a:t/>
            </a:r>
            <a:br>
              <a:rPr lang="en-US" sz="5400" dirty="0" smtClean="0">
                <a:solidFill>
                  <a:srgbClr val="FFFF00"/>
                </a:solidFill>
              </a:rPr>
            </a:br>
            <a:r>
              <a:rPr lang="en-US" sz="5400" dirty="0" smtClean="0">
                <a:solidFill>
                  <a:srgbClr val="FFFF00"/>
                </a:solidFill>
              </a:rPr>
              <a:t>Fungal Skin Diseases</a:t>
            </a:r>
            <a:br>
              <a:rPr lang="en-US" sz="5400" dirty="0" smtClean="0">
                <a:solidFill>
                  <a:srgbClr val="FFFF00"/>
                </a:solidFill>
              </a:rPr>
            </a:br>
            <a:endParaRPr lang="en-US" sz="5400" dirty="0" smtClean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3594547"/>
      </p:ext>
    </p:extLst>
  </p:cSld>
  <p:clrMapOvr>
    <a:overrideClrMapping bg1="dk2" tx1="lt1" bg2="dk1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عنصر نائب لرقم الشريحة 2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pPr eaLnBrk="1" hangingPunct="1"/>
            <a:fld id="{62F82041-8344-413C-8C79-36C9A1AB638A}" type="slidenum">
              <a:rPr lang="ar-SA" smtClean="0">
                <a:solidFill>
                  <a:srgbClr val="FFFFFF"/>
                </a:solidFill>
                <a:latin typeface="Arial" pitchFamily="34" charset="0"/>
              </a:rPr>
              <a:pPr eaLnBrk="1" hangingPunct="1"/>
              <a:t>10</a:t>
            </a:fld>
            <a:endParaRPr lang="en-US" smtClean="0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43011" name="Rectangle 4"/>
          <p:cNvSpPr>
            <a:spLocks noChangeArrowheads="1"/>
          </p:cNvSpPr>
          <p:nvPr/>
        </p:nvSpPr>
        <p:spPr bwMode="auto">
          <a:xfrm>
            <a:off x="827088" y="773113"/>
            <a:ext cx="7772400" cy="1143000"/>
          </a:xfrm>
          <a:prstGeom prst="rect">
            <a:avLst/>
          </a:prstGeom>
          <a:solidFill>
            <a:schemeClr val="tx2">
              <a:alpha val="81175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4400" b="1">
                <a:solidFill>
                  <a:srgbClr val="000000"/>
                </a:solidFill>
              </a:rPr>
              <a:t>Ecology of Dermatophytes</a:t>
            </a:r>
          </a:p>
        </p:txBody>
      </p:sp>
      <p:sp>
        <p:nvSpPr>
          <p:cNvPr id="25605" name="Rectangle 5"/>
          <p:cNvSpPr>
            <a:spLocks noChangeArrowheads="1"/>
          </p:cNvSpPr>
          <p:nvPr/>
        </p:nvSpPr>
        <p:spPr bwMode="auto">
          <a:xfrm>
            <a:off x="685800" y="1981200"/>
            <a:ext cx="7772400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Clr>
                <a:srgbClr val="FFCC00"/>
              </a:buClr>
              <a:buSzPct val="70000"/>
              <a:buFont typeface="Wingdings" pitchFamily="2" charset="2"/>
              <a:buNone/>
              <a:defRPr/>
            </a:pPr>
            <a:endParaRPr 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 algn="ctr" fontAlgn="base">
              <a:spcBef>
                <a:spcPct val="20000"/>
              </a:spcBef>
              <a:spcAft>
                <a:spcPct val="0"/>
              </a:spcAft>
              <a:buClr>
                <a:srgbClr val="FFCC00"/>
              </a:buClr>
              <a:buSzPct val="70000"/>
              <a:buFont typeface="Wingdings" pitchFamily="2" charset="2"/>
              <a:buNone/>
              <a:defRPr/>
            </a:pPr>
            <a:r>
              <a:rPr lang="en-US" sz="3600" b="1" dirty="0">
                <a:solidFill>
                  <a:srgbClr val="FFFFFF"/>
                </a:solidFill>
              </a:rPr>
              <a:t>To determine the source of infection</a:t>
            </a:r>
          </a:p>
        </p:txBody>
      </p:sp>
      <p:sp>
        <p:nvSpPr>
          <p:cNvPr id="25606" name="Rectangle 6"/>
          <p:cNvSpPr>
            <a:spLocks noChangeArrowheads="1"/>
          </p:cNvSpPr>
          <p:nvPr/>
        </p:nvSpPr>
        <p:spPr bwMode="auto">
          <a:xfrm>
            <a:off x="898525" y="3789040"/>
            <a:ext cx="7772400" cy="2520280"/>
          </a:xfrm>
          <a:prstGeom prst="rect">
            <a:avLst/>
          </a:prstGeom>
          <a:solidFill>
            <a:schemeClr val="tx2">
              <a:alpha val="7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rgbClr val="FFCC00"/>
              </a:buClr>
              <a:buSzPct val="70000"/>
              <a:buFont typeface="Wingdings" pitchFamily="2" charset="2"/>
              <a:buNone/>
              <a:defRPr/>
            </a:pPr>
            <a:r>
              <a:rPr lang="en-US" sz="28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     </a:t>
            </a:r>
            <a:endParaRPr lang="en-US" sz="2800" dirty="0" smtClea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rgbClr val="FFCC00"/>
              </a:buClr>
              <a:buSzPct val="70000"/>
              <a:buFont typeface="Wingdings" pitchFamily="2" charset="2"/>
              <a:buNone/>
              <a:defRPr/>
            </a:pPr>
            <a:r>
              <a:rPr lang="en-US" sz="28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8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   </a:t>
            </a:r>
            <a:r>
              <a:rPr lang="en-US" sz="3200" b="1" dirty="0" err="1" smtClean="0">
                <a:solidFill>
                  <a:srgbClr val="000000"/>
                </a:solidFill>
              </a:rPr>
              <a:t>Anthropophilic</a:t>
            </a:r>
            <a:r>
              <a:rPr lang="en-US" sz="3200" b="1" dirty="0" smtClean="0">
                <a:solidFill>
                  <a:srgbClr val="000000"/>
                </a:solidFill>
              </a:rPr>
              <a:t>  Species</a:t>
            </a:r>
            <a:endParaRPr lang="en-US" sz="3200" b="1" dirty="0">
              <a:solidFill>
                <a:srgbClr val="000000"/>
              </a:solidFill>
            </a:endParaRPr>
          </a:p>
          <a:p>
            <a: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rgbClr val="FFCC00"/>
              </a:buClr>
              <a:buSzPct val="70000"/>
              <a:buFont typeface="Wingdings" pitchFamily="2" charset="2"/>
              <a:buNone/>
              <a:defRPr/>
            </a:pPr>
            <a:r>
              <a:rPr lang="en-US" sz="3200" b="1" dirty="0">
                <a:solidFill>
                  <a:srgbClr val="000000"/>
                </a:solidFill>
              </a:rPr>
              <a:t>                     </a:t>
            </a:r>
            <a:r>
              <a:rPr lang="en-US" sz="3200" b="1" dirty="0" smtClean="0">
                <a:solidFill>
                  <a:srgbClr val="000000"/>
                </a:solidFill>
              </a:rPr>
              <a:t> Zoophilic  Species</a:t>
            </a:r>
            <a:endParaRPr lang="en-US" sz="3200" b="1" dirty="0">
              <a:solidFill>
                <a:srgbClr val="000000"/>
              </a:solidFill>
            </a:endParaRPr>
          </a:p>
          <a:p>
            <a: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rgbClr val="FFCC00"/>
              </a:buClr>
              <a:buSzPct val="70000"/>
              <a:buFont typeface="Wingdings" pitchFamily="2" charset="2"/>
              <a:buNone/>
              <a:defRPr/>
            </a:pPr>
            <a:r>
              <a:rPr lang="en-US" sz="3200" b="1" dirty="0">
                <a:solidFill>
                  <a:srgbClr val="000000"/>
                </a:solidFill>
              </a:rPr>
              <a:t>                      </a:t>
            </a:r>
            <a:r>
              <a:rPr lang="en-US" sz="3200" b="1" dirty="0" err="1" smtClean="0">
                <a:solidFill>
                  <a:srgbClr val="000000"/>
                </a:solidFill>
              </a:rPr>
              <a:t>Geophilic</a:t>
            </a:r>
            <a:r>
              <a:rPr lang="en-US" sz="3200" b="1" dirty="0" smtClean="0">
                <a:solidFill>
                  <a:srgbClr val="000000"/>
                </a:solidFill>
              </a:rPr>
              <a:t>  Species</a:t>
            </a:r>
            <a:endParaRPr lang="en-US" sz="32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351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عنصر نائب لرقم الشريحة 4"/>
          <p:cNvSpPr>
            <a:spLocks noGrp="1"/>
          </p:cNvSpPr>
          <p:nvPr>
            <p:ph type="sldNum" sz="quarter" idx="11"/>
          </p:nvPr>
        </p:nvSpPr>
        <p:spPr>
          <a:xfrm>
            <a:off x="6735763" y="6742113"/>
            <a:ext cx="2133600" cy="476250"/>
          </a:xfr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pPr eaLnBrk="1" hangingPunct="1"/>
            <a:fld id="{04902946-C98A-4906-B88B-93AC694713BA}" type="slidenum">
              <a:rPr lang="ar-SA" smtClean="0">
                <a:solidFill>
                  <a:srgbClr val="FFFFFF"/>
                </a:solidFill>
                <a:latin typeface="Arial" pitchFamily="34" charset="0"/>
              </a:rPr>
              <a:pPr eaLnBrk="1" hangingPunct="1"/>
              <a:t>11</a:t>
            </a:fld>
            <a:endParaRPr lang="en-US" smtClean="0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44035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23850" y="0"/>
            <a:ext cx="8229600" cy="1143000"/>
          </a:xfrm>
        </p:spPr>
        <p:txBody>
          <a:bodyPr/>
          <a:lstStyle/>
          <a:p>
            <a:pPr eaLnBrk="1" hangingPunct="1"/>
            <a:r>
              <a:rPr lang="en-US" sz="3200" smtClean="0">
                <a:solidFill>
                  <a:srgbClr val="FFFF00"/>
                </a:solidFill>
                <a:effectLst/>
              </a:rPr>
              <a:t>Classification of  Dermatophytosis  </a:t>
            </a:r>
            <a:r>
              <a:rPr lang="en-US" sz="3200" b="0" i="1" smtClean="0">
                <a:solidFill>
                  <a:srgbClr val="FFFF00"/>
                </a:solidFill>
                <a:effectLst/>
              </a:rPr>
              <a:t>( Tinea )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93825" y="1639888"/>
            <a:ext cx="5699125" cy="4525962"/>
          </a:xfrm>
        </p:spPr>
        <p:txBody>
          <a:bodyPr/>
          <a:lstStyle/>
          <a:p>
            <a:pPr marL="609600" indent="-609600" algn="l" rtl="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en-US" dirty="0" err="1" smtClean="0"/>
              <a:t>Tinea</a:t>
            </a:r>
            <a:r>
              <a:rPr lang="en-US" dirty="0" smtClean="0"/>
              <a:t>  </a:t>
            </a:r>
            <a:r>
              <a:rPr lang="en-US" dirty="0" err="1" smtClean="0"/>
              <a:t>capitis</a:t>
            </a:r>
            <a:endParaRPr lang="en-US" dirty="0" smtClean="0"/>
          </a:p>
          <a:p>
            <a:pPr marL="609600" indent="-609600" algn="l" rtl="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en-US" dirty="0" err="1" smtClean="0"/>
              <a:t>Tinea</a:t>
            </a:r>
            <a:r>
              <a:rPr lang="en-US" dirty="0" smtClean="0"/>
              <a:t>  </a:t>
            </a:r>
            <a:r>
              <a:rPr lang="en-US" dirty="0" err="1" smtClean="0"/>
              <a:t>barbea</a:t>
            </a:r>
            <a:r>
              <a:rPr lang="en-US" dirty="0" smtClean="0"/>
              <a:t>.</a:t>
            </a:r>
          </a:p>
          <a:p>
            <a:pPr marL="609600" indent="-609600" algn="l" rtl="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en-US" dirty="0" err="1" smtClean="0"/>
              <a:t>Tinea</a:t>
            </a:r>
            <a:r>
              <a:rPr lang="en-US" dirty="0" smtClean="0"/>
              <a:t>  </a:t>
            </a:r>
            <a:r>
              <a:rPr lang="en-US" dirty="0" err="1" smtClean="0"/>
              <a:t>faciai</a:t>
            </a:r>
            <a:r>
              <a:rPr lang="en-US" dirty="0" smtClean="0"/>
              <a:t>.</a:t>
            </a:r>
          </a:p>
          <a:p>
            <a:pPr marL="609600" indent="-609600" algn="l" rtl="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en-US" dirty="0" err="1" smtClean="0"/>
              <a:t>Tinea</a:t>
            </a:r>
            <a:r>
              <a:rPr lang="en-US" dirty="0" smtClean="0"/>
              <a:t>  </a:t>
            </a:r>
            <a:r>
              <a:rPr lang="en-US" dirty="0" err="1" smtClean="0"/>
              <a:t>corporis</a:t>
            </a:r>
            <a:r>
              <a:rPr lang="en-US" dirty="0" smtClean="0"/>
              <a:t>.</a:t>
            </a:r>
          </a:p>
          <a:p>
            <a:pPr marL="609600" indent="-609600" algn="l" rtl="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en-US" dirty="0" err="1" smtClean="0"/>
              <a:t>Tinea</a:t>
            </a:r>
            <a:r>
              <a:rPr lang="en-US" dirty="0" smtClean="0"/>
              <a:t>  </a:t>
            </a:r>
            <a:r>
              <a:rPr lang="en-US" dirty="0" err="1" smtClean="0"/>
              <a:t>cruris</a:t>
            </a:r>
            <a:r>
              <a:rPr lang="en-US" dirty="0" smtClean="0"/>
              <a:t>.</a:t>
            </a:r>
          </a:p>
          <a:p>
            <a:pPr marL="609600" indent="-609600" algn="l" rtl="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en-US" dirty="0" err="1" smtClean="0"/>
              <a:t>Tinea</a:t>
            </a:r>
            <a:r>
              <a:rPr lang="en-US" dirty="0" smtClean="0"/>
              <a:t>  </a:t>
            </a:r>
            <a:r>
              <a:rPr lang="en-US" dirty="0" err="1" smtClean="0"/>
              <a:t>pedis</a:t>
            </a:r>
            <a:r>
              <a:rPr lang="en-US" dirty="0" smtClean="0"/>
              <a:t>.</a:t>
            </a:r>
          </a:p>
          <a:p>
            <a:pPr marL="609600" indent="-609600" algn="l" rtl="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en-US" dirty="0" err="1" smtClean="0"/>
              <a:t>Tinea</a:t>
            </a:r>
            <a:r>
              <a:rPr lang="en-US" dirty="0" smtClean="0"/>
              <a:t>  </a:t>
            </a:r>
            <a:r>
              <a:rPr lang="en-US" dirty="0" err="1" smtClean="0"/>
              <a:t>manum</a:t>
            </a:r>
            <a:r>
              <a:rPr lang="en-US" dirty="0" smtClean="0"/>
              <a:t>.</a:t>
            </a:r>
          </a:p>
          <a:p>
            <a:pPr marL="609600" indent="-609600" algn="l" rtl="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en-US" dirty="0" err="1" smtClean="0"/>
              <a:t>Tinea</a:t>
            </a:r>
            <a:r>
              <a:rPr lang="en-US" dirty="0" smtClean="0"/>
              <a:t>  </a:t>
            </a:r>
            <a:r>
              <a:rPr lang="en-US" dirty="0" err="1" smtClean="0"/>
              <a:t>ungum</a:t>
            </a:r>
            <a:r>
              <a:rPr lang="en-US" dirty="0" smtClean="0"/>
              <a:t>.</a:t>
            </a:r>
          </a:p>
        </p:txBody>
      </p:sp>
      <p:pic>
        <p:nvPicPr>
          <p:cNvPr id="4403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1130573"/>
            <a:ext cx="1656184" cy="10046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4038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844675"/>
            <a:ext cx="1454150" cy="930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4039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9918" y="2400506"/>
            <a:ext cx="1596578" cy="10242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4040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3140967"/>
            <a:ext cx="1524570" cy="9780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4041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8330" y="3860800"/>
            <a:ext cx="1598166" cy="10241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4042" name="Picture 1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513263"/>
            <a:ext cx="1584176" cy="1016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4043" name="Picture 1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9918" y="5305449"/>
            <a:ext cx="1596578" cy="1024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4044" name="Picture 1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5809505"/>
            <a:ext cx="1526158" cy="9780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6861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4000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4000"/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4000"/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1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4000"/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6000"/>
                            </p:stCondLst>
                            <p:childTnLst>
                              <p:par>
                                <p:cTn id="2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4000"/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0"/>
                            </p:stCondLst>
                            <p:childTnLst>
                              <p:par>
                                <p:cTn id="2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4000"/>
                                        <p:tgtEl>
                                          <p:spTgt spid="41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4000"/>
                            </p:stCondLst>
                            <p:childTnLst>
                              <p:par>
                                <p:cTn id="2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4000"/>
                                        <p:tgtEl>
                                          <p:spTgt spid="419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28000"/>
                            </p:stCondLst>
                            <p:childTnLst>
                              <p:par>
                                <p:cTn id="3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4000"/>
                                        <p:tgtEl>
                                          <p:spTgt spid="419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7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عنصر نائب لرقم الشريحة 1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pPr eaLnBrk="1" hangingPunct="1"/>
            <a:fld id="{9033B02E-4B4E-4227-B830-FF12D41635FB}" type="slidenum">
              <a:rPr lang="ar-SA" smtClean="0">
                <a:solidFill>
                  <a:srgbClr val="FFFFFF"/>
                </a:solidFill>
                <a:latin typeface="Arial" pitchFamily="34" charset="0"/>
              </a:rPr>
              <a:pPr eaLnBrk="1" hangingPunct="1"/>
              <a:t>12</a:t>
            </a:fld>
            <a:endParaRPr lang="en-US" smtClean="0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45059" name="مستطيل 2"/>
          <p:cNvSpPr>
            <a:spLocks noChangeArrowheads="1"/>
          </p:cNvSpPr>
          <p:nvPr/>
        </p:nvSpPr>
        <p:spPr bwMode="auto">
          <a:xfrm>
            <a:off x="-26077" y="1412776"/>
            <a:ext cx="9144000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>
                <a:solidFill>
                  <a:srgbClr val="FFFF00"/>
                </a:solidFill>
              </a:rPr>
              <a:t>• </a:t>
            </a:r>
            <a:r>
              <a:rPr lang="en-US" sz="2800" b="1" dirty="0" smtClean="0">
                <a:solidFill>
                  <a:srgbClr val="FFFF00"/>
                </a:solidFill>
              </a:rPr>
              <a:t>Dermatophytic </a:t>
            </a:r>
            <a:r>
              <a:rPr lang="en-US" sz="2800" b="1" dirty="0">
                <a:solidFill>
                  <a:srgbClr val="FFFF00"/>
                </a:solidFill>
              </a:rPr>
              <a:t>infection of the scalp hair.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>
                <a:solidFill>
                  <a:srgbClr val="FFFF00"/>
                </a:solidFill>
              </a:rPr>
              <a:t>• A</a:t>
            </a:r>
            <a:r>
              <a:rPr lang="en-US" sz="2800" b="1" dirty="0" smtClean="0">
                <a:solidFill>
                  <a:srgbClr val="FFFF00"/>
                </a:solidFill>
              </a:rPr>
              <a:t>ffect  </a:t>
            </a:r>
            <a:r>
              <a:rPr lang="en-US" sz="2800" b="1" dirty="0">
                <a:solidFill>
                  <a:srgbClr val="FFFF00"/>
                </a:solidFill>
              </a:rPr>
              <a:t>school-aged children. </a:t>
            </a:r>
            <a:r>
              <a:rPr lang="en-US" sz="2800" b="1" dirty="0" smtClean="0">
                <a:solidFill>
                  <a:srgbClr val="FFFF00"/>
                </a:solidFill>
              </a:rPr>
              <a:t> Rare </a:t>
            </a:r>
            <a:r>
              <a:rPr lang="en-US" sz="2800" b="1" dirty="0">
                <a:solidFill>
                  <a:srgbClr val="FFFF00"/>
                </a:solidFill>
              </a:rPr>
              <a:t>in adult</a:t>
            </a:r>
            <a:r>
              <a:rPr lang="en-US" sz="2800" b="1" dirty="0" smtClean="0">
                <a:solidFill>
                  <a:srgbClr val="FFFF00"/>
                </a:solidFill>
              </a:rPr>
              <a:t>.</a:t>
            </a:r>
            <a:endParaRPr lang="en-US" sz="2800" b="1" dirty="0">
              <a:solidFill>
                <a:srgbClr val="FFFF00"/>
              </a:solidFill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solidFill>
                  <a:srgbClr val="FFFF00"/>
                </a:solidFill>
              </a:rPr>
              <a:t>• </a:t>
            </a:r>
            <a:r>
              <a:rPr lang="en-US" sz="2800" b="1" dirty="0">
                <a:solidFill>
                  <a:srgbClr val="FFFF00"/>
                </a:solidFill>
              </a:rPr>
              <a:t>Classified into inflammatory </a:t>
            </a:r>
            <a:endParaRPr lang="en-US" sz="2800" b="1" dirty="0" smtClean="0">
              <a:solidFill>
                <a:srgbClr val="FFFF00"/>
              </a:solidFill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solidFill>
                  <a:srgbClr val="FFFF00"/>
                </a:solidFill>
              </a:rPr>
              <a:t>  and  </a:t>
            </a:r>
            <a:r>
              <a:rPr lang="en-US" sz="2800" b="1" dirty="0">
                <a:solidFill>
                  <a:srgbClr val="FFFF00"/>
                </a:solidFill>
              </a:rPr>
              <a:t>non-inflammatory </a:t>
            </a:r>
            <a:r>
              <a:rPr lang="en-US" sz="2800" b="1" dirty="0" smtClean="0">
                <a:solidFill>
                  <a:srgbClr val="FFFF00"/>
                </a:solidFill>
              </a:rPr>
              <a:t> type</a:t>
            </a:r>
            <a:r>
              <a:rPr lang="en-US" sz="2800" b="1" dirty="0">
                <a:solidFill>
                  <a:srgbClr val="FFFF00"/>
                </a:solidFill>
              </a:rPr>
              <a:t>.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>
                <a:solidFill>
                  <a:srgbClr val="FFFF00"/>
                </a:solidFill>
              </a:rPr>
              <a:t>• In each clinical type there </a:t>
            </a:r>
            <a:r>
              <a:rPr lang="en-US" sz="2800" b="1" dirty="0" smtClean="0">
                <a:solidFill>
                  <a:srgbClr val="FFFF00"/>
                </a:solidFill>
              </a:rPr>
              <a:t>are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solidFill>
                  <a:srgbClr val="FFFF00"/>
                </a:solidFill>
              </a:rPr>
              <a:t>  two </a:t>
            </a:r>
            <a:r>
              <a:rPr lang="en-US" sz="2800" b="1" dirty="0">
                <a:solidFill>
                  <a:srgbClr val="FFFF00"/>
                </a:solidFill>
              </a:rPr>
              <a:t>subtypes.</a:t>
            </a:r>
          </a:p>
        </p:txBody>
      </p:sp>
      <p:sp>
        <p:nvSpPr>
          <p:cNvPr id="45060" name="مستطيل 3"/>
          <p:cNvSpPr>
            <a:spLocks noChangeArrowheads="1"/>
          </p:cNvSpPr>
          <p:nvPr/>
        </p:nvSpPr>
        <p:spPr bwMode="auto">
          <a:xfrm>
            <a:off x="2785591" y="188640"/>
            <a:ext cx="3730625" cy="831850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4800" b="1">
                <a:solidFill>
                  <a:srgbClr val="FFFF00"/>
                </a:solidFill>
              </a:rPr>
              <a:t> Tinea capitis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636912"/>
            <a:ext cx="4312506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63673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عنصر نائب لرقم الشريحة 1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pPr eaLnBrk="1" hangingPunct="1"/>
            <a:fld id="{89D6336E-15C6-4F58-95F5-6C62115F5825}" type="slidenum">
              <a:rPr lang="ar-SA" sz="3200" smtClean="0">
                <a:solidFill>
                  <a:srgbClr val="FFFFFF"/>
                </a:solidFill>
                <a:latin typeface="Arial" pitchFamily="34" charset="0"/>
              </a:rPr>
              <a:pPr eaLnBrk="1" hangingPunct="1"/>
              <a:t>13</a:t>
            </a:fld>
            <a:endParaRPr lang="en-US" sz="3200" smtClean="0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46083" name="مستطيل 3"/>
          <p:cNvSpPr>
            <a:spLocks noChangeArrowheads="1"/>
          </p:cNvSpPr>
          <p:nvPr/>
        </p:nvSpPr>
        <p:spPr bwMode="auto">
          <a:xfrm>
            <a:off x="3348038" y="404813"/>
            <a:ext cx="2446337" cy="584200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>
                <a:solidFill>
                  <a:srgbClr val="FFFF00"/>
                </a:solidFill>
              </a:rPr>
              <a:t>Tinea capitis</a:t>
            </a:r>
          </a:p>
        </p:txBody>
      </p:sp>
      <p:sp>
        <p:nvSpPr>
          <p:cNvPr id="46084" name="عنوان 1"/>
          <p:cNvSpPr txBox="1">
            <a:spLocks/>
          </p:cNvSpPr>
          <p:nvPr/>
        </p:nvSpPr>
        <p:spPr bwMode="auto">
          <a:xfrm>
            <a:off x="6948488" y="4367213"/>
            <a:ext cx="2087562" cy="790575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FFFF00"/>
                </a:solidFill>
              </a:rPr>
              <a:t>Gray Scaly  Patch</a:t>
            </a:r>
            <a:r>
              <a:rPr lang="en-US" sz="3200" b="1">
                <a:solidFill>
                  <a:srgbClr val="FFFF00"/>
                </a:solidFill>
              </a:rPr>
              <a:t/>
            </a:r>
            <a:br>
              <a:rPr lang="en-US" sz="3200" b="1">
                <a:solidFill>
                  <a:srgbClr val="FFFF00"/>
                </a:solidFill>
              </a:rPr>
            </a:br>
            <a:endParaRPr lang="en-US" sz="3200" b="1">
              <a:solidFill>
                <a:srgbClr val="FFFF00"/>
              </a:solidFill>
            </a:endParaRPr>
          </a:p>
        </p:txBody>
      </p:sp>
      <p:sp>
        <p:nvSpPr>
          <p:cNvPr id="46085" name="عنوان 1"/>
          <p:cNvSpPr txBox="1">
            <a:spLocks/>
          </p:cNvSpPr>
          <p:nvPr/>
        </p:nvSpPr>
        <p:spPr bwMode="auto">
          <a:xfrm>
            <a:off x="4427538" y="4437063"/>
            <a:ext cx="2160587" cy="647700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3200" b="1">
                <a:solidFill>
                  <a:srgbClr val="FFFF00"/>
                </a:solidFill>
              </a:rPr>
              <a:t>Black Dots</a:t>
            </a:r>
          </a:p>
        </p:txBody>
      </p:sp>
      <p:sp>
        <p:nvSpPr>
          <p:cNvPr id="9" name="عنوان 1"/>
          <p:cNvSpPr txBox="1">
            <a:spLocks/>
          </p:cNvSpPr>
          <p:nvPr/>
        </p:nvSpPr>
        <p:spPr>
          <a:xfrm>
            <a:off x="249784" y="4546600"/>
            <a:ext cx="1585912" cy="611188"/>
          </a:xfrm>
          <a:prstGeom prst="rect">
            <a:avLst/>
          </a:prstGeom>
          <a:ln>
            <a:solidFill>
              <a:srgbClr val="FFFF00"/>
            </a:solidFill>
          </a:ln>
        </p:spPr>
        <p:txBody>
          <a:bodyPr/>
          <a:lstStyle>
            <a:lvl1pPr algn="ctr" rtl="1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1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2pPr>
            <a:lvl3pPr algn="ctr" rtl="1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3pPr>
            <a:lvl4pPr algn="ctr" rtl="1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4pPr>
            <a:lvl5pPr algn="ctr" rtl="1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5pPr>
            <a:lvl6pPr marL="457200" algn="ctr" rtl="1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6pPr>
            <a:lvl7pPr marL="914400" algn="ctr" rtl="1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7pPr>
            <a:lvl8pPr marL="1371600" algn="ctr" rtl="1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8pPr>
            <a:lvl9pPr marL="1828800" algn="ctr" rtl="1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3200" dirty="0" err="1" smtClean="0">
                <a:solidFill>
                  <a:srgbClr val="FFFF00"/>
                </a:solidFill>
              </a:rPr>
              <a:t>Kerion</a:t>
            </a:r>
            <a:endParaRPr lang="en-US" sz="3200" dirty="0" smtClean="0">
              <a:solidFill>
                <a:srgbClr val="FFFF00"/>
              </a:solidFill>
            </a:endParaRPr>
          </a:p>
        </p:txBody>
      </p:sp>
      <p:sp>
        <p:nvSpPr>
          <p:cNvPr id="11" name="عنوان 1"/>
          <p:cNvSpPr txBox="1">
            <a:spLocks/>
          </p:cNvSpPr>
          <p:nvPr/>
        </p:nvSpPr>
        <p:spPr>
          <a:xfrm>
            <a:off x="2555776" y="4503738"/>
            <a:ext cx="1547813" cy="581025"/>
          </a:xfrm>
          <a:prstGeom prst="rect">
            <a:avLst/>
          </a:prstGeom>
          <a:ln>
            <a:solidFill>
              <a:srgbClr val="FFFF00"/>
            </a:solidFill>
          </a:ln>
        </p:spPr>
        <p:txBody>
          <a:bodyPr/>
          <a:lstStyle>
            <a:lvl1pPr algn="ctr" rtl="1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1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2pPr>
            <a:lvl3pPr algn="ctr" rtl="1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3pPr>
            <a:lvl4pPr algn="ctr" rtl="1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4pPr>
            <a:lvl5pPr algn="ctr" rtl="1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5pPr>
            <a:lvl6pPr marL="457200" algn="ctr" rtl="1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6pPr>
            <a:lvl7pPr marL="914400" algn="ctr" rtl="1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7pPr>
            <a:lvl8pPr marL="1371600" algn="ctr" rtl="1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8pPr>
            <a:lvl9pPr marL="1828800" algn="ctr" rtl="1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3200" dirty="0" err="1" smtClean="0">
                <a:solidFill>
                  <a:srgbClr val="FFFF00"/>
                </a:solidFill>
                <a:effectLst/>
              </a:rPr>
              <a:t>Favus</a:t>
            </a:r>
            <a:endParaRPr lang="en-US" sz="3200" dirty="0" smtClean="0">
              <a:solidFill>
                <a:srgbClr val="E5E5FF"/>
              </a:solidFill>
            </a:endParaRPr>
          </a:p>
        </p:txBody>
      </p:sp>
      <p:sp>
        <p:nvSpPr>
          <p:cNvPr id="46088" name="مستطيل 5"/>
          <p:cNvSpPr>
            <a:spLocks noChangeArrowheads="1"/>
          </p:cNvSpPr>
          <p:nvPr/>
        </p:nvSpPr>
        <p:spPr bwMode="auto">
          <a:xfrm>
            <a:off x="611188" y="2570163"/>
            <a:ext cx="3217862" cy="522287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>
                <a:solidFill>
                  <a:srgbClr val="FFFF00"/>
                </a:solidFill>
              </a:rPr>
              <a:t>Inflammatory type  </a:t>
            </a:r>
            <a:endParaRPr lang="en-US" sz="2800">
              <a:solidFill>
                <a:srgbClr val="FFFFFF"/>
              </a:solidFill>
            </a:endParaRPr>
          </a:p>
        </p:txBody>
      </p:sp>
      <p:sp>
        <p:nvSpPr>
          <p:cNvPr id="46089" name="مستطيل 9"/>
          <p:cNvSpPr>
            <a:spLocks noChangeArrowheads="1"/>
          </p:cNvSpPr>
          <p:nvPr/>
        </p:nvSpPr>
        <p:spPr bwMode="auto">
          <a:xfrm>
            <a:off x="4710113" y="2574925"/>
            <a:ext cx="3894137" cy="522288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>
                <a:solidFill>
                  <a:srgbClr val="FFFF00"/>
                </a:solidFill>
              </a:rPr>
              <a:t>Non-inflammatory type </a:t>
            </a:r>
            <a:endParaRPr lang="en-US">
              <a:solidFill>
                <a:srgbClr val="FFFFFF"/>
              </a:solidFill>
            </a:endParaRPr>
          </a:p>
        </p:txBody>
      </p:sp>
      <p:cxnSp>
        <p:nvCxnSpPr>
          <p:cNvPr id="46090" name="رابط مستقيم 12"/>
          <p:cNvCxnSpPr>
            <a:cxnSpLocks noChangeShapeType="1"/>
            <a:stCxn id="46083" idx="2"/>
          </p:cNvCxnSpPr>
          <p:nvPr/>
        </p:nvCxnSpPr>
        <p:spPr bwMode="auto">
          <a:xfrm flipH="1">
            <a:off x="4570413" y="989013"/>
            <a:ext cx="0" cy="639762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6091" name="رابط مستقيم 14"/>
          <p:cNvCxnSpPr>
            <a:cxnSpLocks noChangeShapeType="1"/>
          </p:cNvCxnSpPr>
          <p:nvPr/>
        </p:nvCxnSpPr>
        <p:spPr bwMode="auto">
          <a:xfrm>
            <a:off x="2195513" y="1628775"/>
            <a:ext cx="467995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6092" name="رابط كسهم مستقيم 16"/>
          <p:cNvCxnSpPr>
            <a:cxnSpLocks noChangeShapeType="1"/>
          </p:cNvCxnSpPr>
          <p:nvPr/>
        </p:nvCxnSpPr>
        <p:spPr bwMode="auto">
          <a:xfrm>
            <a:off x="2195513" y="1628775"/>
            <a:ext cx="0" cy="792163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6093" name="رابط كسهم مستقيم 18"/>
          <p:cNvCxnSpPr>
            <a:cxnSpLocks noChangeShapeType="1"/>
          </p:cNvCxnSpPr>
          <p:nvPr/>
        </p:nvCxnSpPr>
        <p:spPr bwMode="auto">
          <a:xfrm>
            <a:off x="6875463" y="1628775"/>
            <a:ext cx="0" cy="792163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6094" name="رابط مستقيم 20"/>
          <p:cNvCxnSpPr>
            <a:cxnSpLocks noChangeShapeType="1"/>
            <a:stCxn id="46088" idx="2"/>
          </p:cNvCxnSpPr>
          <p:nvPr/>
        </p:nvCxnSpPr>
        <p:spPr bwMode="auto">
          <a:xfrm>
            <a:off x="2219325" y="3092450"/>
            <a:ext cx="0" cy="623888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6095" name="رابط مستقيم 22"/>
          <p:cNvCxnSpPr>
            <a:cxnSpLocks noChangeShapeType="1"/>
          </p:cNvCxnSpPr>
          <p:nvPr/>
        </p:nvCxnSpPr>
        <p:spPr bwMode="auto">
          <a:xfrm>
            <a:off x="1042988" y="3716338"/>
            <a:ext cx="230505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6096" name="رابط كسهم مستقيم 24"/>
          <p:cNvCxnSpPr>
            <a:cxnSpLocks noChangeShapeType="1"/>
          </p:cNvCxnSpPr>
          <p:nvPr/>
        </p:nvCxnSpPr>
        <p:spPr bwMode="auto">
          <a:xfrm>
            <a:off x="1042988" y="3716338"/>
            <a:ext cx="0" cy="360362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6097" name="رابط كسهم مستقيم 26"/>
          <p:cNvCxnSpPr>
            <a:cxnSpLocks noChangeShapeType="1"/>
          </p:cNvCxnSpPr>
          <p:nvPr/>
        </p:nvCxnSpPr>
        <p:spPr bwMode="auto">
          <a:xfrm>
            <a:off x="3348038" y="3716338"/>
            <a:ext cx="0" cy="360362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6098" name="رابط مستقيم 30"/>
          <p:cNvCxnSpPr>
            <a:cxnSpLocks noChangeShapeType="1"/>
          </p:cNvCxnSpPr>
          <p:nvPr/>
        </p:nvCxnSpPr>
        <p:spPr bwMode="auto">
          <a:xfrm>
            <a:off x="5508625" y="3716338"/>
            <a:ext cx="2303463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6099" name="رابط كسهم مستقيم 31"/>
          <p:cNvCxnSpPr>
            <a:cxnSpLocks noChangeShapeType="1"/>
          </p:cNvCxnSpPr>
          <p:nvPr/>
        </p:nvCxnSpPr>
        <p:spPr bwMode="auto">
          <a:xfrm>
            <a:off x="5508625" y="3716338"/>
            <a:ext cx="0" cy="360362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6100" name="رابط كسهم مستقيم 32"/>
          <p:cNvCxnSpPr>
            <a:cxnSpLocks noChangeShapeType="1"/>
          </p:cNvCxnSpPr>
          <p:nvPr/>
        </p:nvCxnSpPr>
        <p:spPr bwMode="auto">
          <a:xfrm>
            <a:off x="7812088" y="3716338"/>
            <a:ext cx="0" cy="360362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6101" name="رابط مستقيم 28"/>
          <p:cNvCxnSpPr>
            <a:cxnSpLocks noChangeShapeType="1"/>
            <a:stCxn id="46089" idx="2"/>
          </p:cNvCxnSpPr>
          <p:nvPr/>
        </p:nvCxnSpPr>
        <p:spPr bwMode="auto">
          <a:xfrm>
            <a:off x="6656388" y="3097213"/>
            <a:ext cx="0" cy="619125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989538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4" grpId="0" animBg="1"/>
      <p:bldP spid="46085" grpId="0" animBg="1"/>
      <p:bldP spid="9" grpId="0" animBg="1"/>
      <p:bldP spid="11" grpId="0" animBg="1"/>
      <p:bldP spid="46088" grpId="0" animBg="1"/>
      <p:bldP spid="4608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عنوان 1"/>
          <p:cNvSpPr>
            <a:spLocks noGrp="1"/>
          </p:cNvSpPr>
          <p:nvPr>
            <p:ph type="title"/>
          </p:nvPr>
        </p:nvSpPr>
        <p:spPr>
          <a:xfrm>
            <a:off x="684213" y="273050"/>
            <a:ext cx="6551612" cy="1162050"/>
          </a:xfrm>
        </p:spPr>
        <p:txBody>
          <a:bodyPr/>
          <a:lstStyle/>
          <a:p>
            <a:pPr eaLnBrk="1" hangingPunct="1"/>
            <a:r>
              <a:rPr lang="en-US" sz="3200" smtClean="0">
                <a:solidFill>
                  <a:srgbClr val="FFFF00"/>
                </a:solidFill>
                <a:effectLst/>
              </a:rPr>
              <a:t>Gray Scaly  Patch Tinea Capitis:</a:t>
            </a:r>
            <a:br>
              <a:rPr lang="en-US" sz="3200" smtClean="0">
                <a:solidFill>
                  <a:srgbClr val="FFFF00"/>
                </a:solidFill>
                <a:effectLst/>
              </a:rPr>
            </a:br>
            <a:endParaRPr lang="en-US" sz="3200" smtClean="0">
              <a:solidFill>
                <a:srgbClr val="FFFF00"/>
              </a:solidFill>
              <a:effectLst/>
            </a:endParaRP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323528" y="1124744"/>
            <a:ext cx="4679950" cy="2138362"/>
          </a:xfrm>
        </p:spPr>
        <p:txBody>
          <a:bodyPr/>
          <a:lstStyle/>
          <a:p>
            <a:pPr algn="l" rtl="0" eaLnBrk="1" hangingPunct="1">
              <a:defRPr/>
            </a:pPr>
            <a:r>
              <a:rPr lang="en-US" sz="2000" dirty="0" smtClean="0">
                <a:solidFill>
                  <a:srgbClr val="FFFF00"/>
                </a:solidFill>
              </a:rPr>
              <a:t>This type present with single or multiple well-defined scaly patch(s). </a:t>
            </a:r>
          </a:p>
          <a:p>
            <a:pPr algn="l" rtl="0" eaLnBrk="1" hangingPunct="1">
              <a:defRPr/>
            </a:pPr>
            <a:r>
              <a:rPr lang="en-US" sz="2000" dirty="0" smtClean="0">
                <a:solidFill>
                  <a:srgbClr val="FFFF00"/>
                </a:solidFill>
              </a:rPr>
              <a:t>Some hairs in the affected patch is broken off  while other remained not affected. </a:t>
            </a:r>
          </a:p>
          <a:p>
            <a:pPr algn="l" rtl="0" eaLnBrk="1" hangingPunct="1">
              <a:defRPr/>
            </a:pPr>
            <a:r>
              <a:rPr lang="en-US" sz="2000" dirty="0" smtClean="0">
                <a:solidFill>
                  <a:srgbClr val="FFFF00"/>
                </a:solidFill>
              </a:rPr>
              <a:t>Gary scaly type heals without scarring.</a:t>
            </a:r>
          </a:p>
        </p:txBody>
      </p:sp>
      <p:sp>
        <p:nvSpPr>
          <p:cNvPr id="47108" name="عنصر نائب لرقم الشريحة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pPr eaLnBrk="1" hangingPunct="1"/>
            <a:fld id="{0C6A064C-16A3-4D5D-8D0B-E4DBCC0200FE}" type="slidenum">
              <a:rPr lang="ar-SA" smtClean="0">
                <a:solidFill>
                  <a:srgbClr val="FFFFFF"/>
                </a:solidFill>
                <a:latin typeface="Arial" pitchFamily="34" charset="0"/>
              </a:rPr>
              <a:pPr eaLnBrk="1" hangingPunct="1"/>
              <a:t>14</a:t>
            </a:fld>
            <a:endParaRPr lang="en-US" smtClean="0">
              <a:solidFill>
                <a:srgbClr val="FFFFFF"/>
              </a:solidFill>
              <a:latin typeface="Arial" pitchFamily="34" charset="0"/>
            </a:endParaRPr>
          </a:p>
        </p:txBody>
      </p:sp>
      <p:pic>
        <p:nvPicPr>
          <p:cNvPr id="4710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147940" y="1052736"/>
            <a:ext cx="3816548" cy="3384400"/>
          </a:xfrm>
          <a:noFill/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150840"/>
            <a:ext cx="4593106" cy="3446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18528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عنوان 1"/>
          <p:cNvSpPr>
            <a:spLocks noGrp="1"/>
          </p:cNvSpPr>
          <p:nvPr>
            <p:ph type="title"/>
          </p:nvPr>
        </p:nvSpPr>
        <p:spPr>
          <a:xfrm>
            <a:off x="1033463" y="765175"/>
            <a:ext cx="6707187" cy="647700"/>
          </a:xfrm>
        </p:spPr>
        <p:txBody>
          <a:bodyPr/>
          <a:lstStyle/>
          <a:p>
            <a:pPr eaLnBrk="1" hangingPunct="1"/>
            <a:r>
              <a:rPr lang="en-US" sz="4000" smtClean="0">
                <a:solidFill>
                  <a:srgbClr val="FFFF00"/>
                </a:solidFill>
                <a:effectLst/>
              </a:rPr>
              <a:t>Black Dots Tinea Capitis: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250825" y="2227263"/>
            <a:ext cx="3827463" cy="1706562"/>
          </a:xfrm>
        </p:spPr>
        <p:txBody>
          <a:bodyPr/>
          <a:lstStyle/>
          <a:p>
            <a:pPr algn="l" rtl="0" eaLnBrk="1" hangingPunct="1">
              <a:defRPr/>
            </a:pPr>
            <a:r>
              <a:rPr lang="en-US" sz="2000" dirty="0" smtClean="0"/>
              <a:t>In this clinical type  the affected hair is broken off at the point of their emergence from  the scalp giving the appearance of black dots on the scalp.</a:t>
            </a:r>
          </a:p>
        </p:txBody>
      </p:sp>
      <p:sp>
        <p:nvSpPr>
          <p:cNvPr id="48132" name="عنصر نائب لرقم الشريحة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pPr eaLnBrk="1" hangingPunct="1"/>
            <a:fld id="{AE68B89C-8413-4B7B-9B79-9CBC7499689A}" type="slidenum">
              <a:rPr lang="ar-SA" smtClean="0">
                <a:solidFill>
                  <a:srgbClr val="FFFFFF"/>
                </a:solidFill>
                <a:latin typeface="Arial" pitchFamily="34" charset="0"/>
              </a:rPr>
              <a:pPr eaLnBrk="1" hangingPunct="1"/>
              <a:t>15</a:t>
            </a:fld>
            <a:endParaRPr lang="en-US" smtClean="0">
              <a:solidFill>
                <a:srgbClr val="FFFFFF"/>
              </a:solidFill>
              <a:latin typeface="Arial" pitchFamily="34" charset="0"/>
            </a:endParaRPr>
          </a:p>
        </p:txBody>
      </p:sp>
      <p:pic>
        <p:nvPicPr>
          <p:cNvPr id="4813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211638" y="1916113"/>
            <a:ext cx="4752975" cy="4608512"/>
          </a:xfrm>
          <a:noFill/>
        </p:spPr>
      </p:pic>
    </p:spTree>
    <p:extLst>
      <p:ext uri="{BB962C8B-B14F-4D97-AF65-F5344CB8AC3E}">
        <p14:creationId xmlns:p14="http://schemas.microsoft.com/office/powerpoint/2010/main" val="1455469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27584" y="188640"/>
            <a:ext cx="3024336" cy="1008385"/>
          </a:xfrm>
        </p:spPr>
        <p:txBody>
          <a:bodyPr/>
          <a:lstStyle/>
          <a:p>
            <a:pPr eaLnBrk="1" hangingPunct="1">
              <a:defRPr/>
            </a:pPr>
            <a:r>
              <a:rPr lang="en-US" sz="7200" dirty="0" err="1" smtClean="0">
                <a:solidFill>
                  <a:srgbClr val="FFFF00"/>
                </a:solidFill>
              </a:rPr>
              <a:t>Kerion</a:t>
            </a:r>
            <a:endParaRPr lang="en-US" sz="7200" dirty="0" smtClean="0">
              <a:solidFill>
                <a:srgbClr val="FFFF00"/>
              </a:solidFill>
            </a:endParaRP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250825" y="980729"/>
            <a:ext cx="4681538" cy="2232248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2000" dirty="0" err="1" smtClean="0"/>
              <a:t>Kerion</a:t>
            </a:r>
            <a:r>
              <a:rPr lang="en-US" sz="2000" dirty="0" smtClean="0"/>
              <a:t> present with inflammatory single or multiple swelling (boggy swelling) studded with pustules and crusting. </a:t>
            </a:r>
          </a:p>
          <a:p>
            <a:pPr algn="l" eaLnBrk="1" hangingPunct="1">
              <a:defRPr/>
            </a:pPr>
            <a:r>
              <a:rPr lang="en-US" sz="2000" dirty="0" smtClean="0"/>
              <a:t>The hairs can be easily pulled without pain.</a:t>
            </a:r>
          </a:p>
          <a:p>
            <a:pPr algn="l" eaLnBrk="1" hangingPunct="1">
              <a:defRPr/>
            </a:pPr>
            <a:r>
              <a:rPr lang="en-US" sz="2000" dirty="0" smtClean="0"/>
              <a:t>If  not diagnosed early and treated properly will heal with permanent </a:t>
            </a:r>
            <a:r>
              <a:rPr lang="en-US" sz="2000" dirty="0"/>
              <a:t> </a:t>
            </a:r>
            <a:r>
              <a:rPr lang="en-US" sz="2000" dirty="0" smtClean="0"/>
              <a:t>scarring alopecia.</a:t>
            </a:r>
          </a:p>
        </p:txBody>
      </p:sp>
      <p:sp>
        <p:nvSpPr>
          <p:cNvPr id="49156" name="عنصر نائب لرقم الشريحة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pPr eaLnBrk="1" hangingPunct="1"/>
            <a:fld id="{70C73DD1-4745-45D9-9BBB-93D2A892FA71}" type="slidenum">
              <a:rPr lang="ar-SA" smtClean="0">
                <a:solidFill>
                  <a:srgbClr val="FFFFFF"/>
                </a:solidFill>
                <a:latin typeface="Arial" pitchFamily="34" charset="0"/>
              </a:rPr>
              <a:pPr eaLnBrk="1" hangingPunct="1"/>
              <a:t>16</a:t>
            </a:fld>
            <a:endParaRPr lang="en-US" smtClean="0">
              <a:solidFill>
                <a:srgbClr val="FFFFFF"/>
              </a:solidFill>
              <a:latin typeface="Arial" pitchFamily="34" charset="0"/>
            </a:endParaRPr>
          </a:p>
        </p:txBody>
      </p:sp>
      <p:pic>
        <p:nvPicPr>
          <p:cNvPr id="4915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04048" y="116632"/>
            <a:ext cx="3744416" cy="3168352"/>
          </a:xfrm>
          <a:noFill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88"/>
          <a:stretch/>
        </p:blipFill>
        <p:spPr bwMode="auto">
          <a:xfrm>
            <a:off x="5004048" y="3384324"/>
            <a:ext cx="3744416" cy="3429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55" t="3313" r="4102"/>
          <a:stretch/>
        </p:blipFill>
        <p:spPr bwMode="auto">
          <a:xfrm>
            <a:off x="539552" y="3384324"/>
            <a:ext cx="4126708" cy="3501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20474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03350" y="692150"/>
            <a:ext cx="3008313" cy="1162050"/>
          </a:xfrm>
        </p:spPr>
        <p:txBody>
          <a:bodyPr/>
          <a:lstStyle/>
          <a:p>
            <a:pPr eaLnBrk="1" hangingPunct="1">
              <a:defRPr/>
            </a:pPr>
            <a:r>
              <a:rPr lang="en-US" sz="7200" dirty="0" err="1" smtClean="0">
                <a:solidFill>
                  <a:srgbClr val="FFFF00"/>
                </a:solidFill>
                <a:effectLst/>
              </a:rPr>
              <a:t>Favus</a:t>
            </a:r>
            <a:r>
              <a:rPr lang="en-US" sz="7200" dirty="0" smtClean="0">
                <a:solidFill>
                  <a:srgbClr val="FFFF00"/>
                </a:solidFill>
                <a:effectLst/>
              </a:rPr>
              <a:t>:</a:t>
            </a:r>
            <a:endParaRPr lang="en-US" dirty="0" smtClean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07950" y="2011363"/>
            <a:ext cx="4691063" cy="2065337"/>
          </a:xfrm>
        </p:spPr>
        <p:txBody>
          <a:bodyPr/>
          <a:lstStyle/>
          <a:p>
            <a:pPr algn="l" rtl="0" eaLnBrk="1" hangingPunct="1">
              <a:defRPr/>
            </a:pPr>
            <a:r>
              <a:rPr lang="en-US" sz="1800" dirty="0" smtClean="0"/>
              <a:t>This  type  may be seen in children and adults.</a:t>
            </a:r>
          </a:p>
          <a:p>
            <a:pPr algn="l" rtl="0" eaLnBrk="1" hangingPunct="1">
              <a:defRPr/>
            </a:pPr>
            <a:r>
              <a:rPr lang="en-US" sz="1800" dirty="0" smtClean="0"/>
              <a:t>In </a:t>
            </a:r>
            <a:r>
              <a:rPr lang="en-US" sz="1800" dirty="0" err="1" smtClean="0"/>
              <a:t>favus</a:t>
            </a:r>
            <a:r>
              <a:rPr lang="en-US" sz="1800" dirty="0" smtClean="0"/>
              <a:t> there is diffuse involvement of the scalp and the affected hair is characterized by presence</a:t>
            </a:r>
          </a:p>
          <a:p>
            <a:pPr algn="l" rtl="0" eaLnBrk="1" hangingPunct="1">
              <a:defRPr/>
            </a:pPr>
            <a:r>
              <a:rPr lang="en-US" sz="1800" dirty="0" smtClean="0"/>
              <a:t>of yellowish cup-shaped crust which is known as (</a:t>
            </a:r>
            <a:r>
              <a:rPr lang="en-US" sz="1800" dirty="0" err="1" smtClean="0"/>
              <a:t>scutula</a:t>
            </a:r>
            <a:r>
              <a:rPr lang="en-US" sz="1800" dirty="0" smtClean="0"/>
              <a:t>). </a:t>
            </a:r>
          </a:p>
          <a:p>
            <a:pPr algn="l" rtl="0" eaLnBrk="1" hangingPunct="1">
              <a:defRPr/>
            </a:pPr>
            <a:r>
              <a:rPr lang="en-US" sz="1800" dirty="0" err="1" smtClean="0"/>
              <a:t>Favus</a:t>
            </a:r>
            <a:r>
              <a:rPr lang="en-US" sz="1800" dirty="0" smtClean="0"/>
              <a:t> heals with </a:t>
            </a:r>
            <a:r>
              <a:rPr lang="en-US" sz="1800" dirty="0" err="1" smtClean="0"/>
              <a:t>cicatriacial</a:t>
            </a:r>
            <a:r>
              <a:rPr lang="en-US" sz="1800" dirty="0" smtClean="0"/>
              <a:t> alopecia.</a:t>
            </a:r>
          </a:p>
        </p:txBody>
      </p:sp>
      <p:sp>
        <p:nvSpPr>
          <p:cNvPr id="50180" name="عنصر نائب لرقم الشريحة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pPr eaLnBrk="1" hangingPunct="1"/>
            <a:fld id="{F4610C88-4513-4795-863F-6B432CCFE516}" type="slidenum">
              <a:rPr lang="ar-SA" smtClean="0">
                <a:solidFill>
                  <a:srgbClr val="FFFFFF"/>
                </a:solidFill>
                <a:latin typeface="Arial" pitchFamily="34" charset="0"/>
              </a:rPr>
              <a:pPr eaLnBrk="1" hangingPunct="1"/>
              <a:t>17</a:t>
            </a:fld>
            <a:endParaRPr lang="en-US" smtClean="0">
              <a:solidFill>
                <a:srgbClr val="FFFFFF"/>
              </a:solidFill>
              <a:latin typeface="Arial" pitchFamily="34" charset="0"/>
            </a:endParaRPr>
          </a:p>
        </p:txBody>
      </p:sp>
      <p:pic>
        <p:nvPicPr>
          <p:cNvPr id="5018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6613" y="908050"/>
            <a:ext cx="4318000" cy="4824413"/>
          </a:xfrm>
          <a:noFill/>
        </p:spPr>
      </p:pic>
    </p:spTree>
    <p:extLst>
      <p:ext uri="{BB962C8B-B14F-4D97-AF65-F5344CB8AC3E}">
        <p14:creationId xmlns:p14="http://schemas.microsoft.com/office/powerpoint/2010/main" val="2648383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عنصر نائب لرقم الشريحة 2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pPr eaLnBrk="1" hangingPunct="1"/>
            <a:fld id="{17439F51-D4F5-4C10-8107-591845D7D83D}" type="slidenum">
              <a:rPr lang="ar-SA" smtClean="0">
                <a:solidFill>
                  <a:srgbClr val="FFFFFF"/>
                </a:solidFill>
                <a:latin typeface="Arial" pitchFamily="34" charset="0"/>
              </a:rPr>
              <a:pPr eaLnBrk="1" hangingPunct="1"/>
              <a:t>18</a:t>
            </a:fld>
            <a:endParaRPr lang="en-US" smtClean="0">
              <a:solidFill>
                <a:srgbClr val="FFFFFF"/>
              </a:solidFill>
              <a:latin typeface="Arial" pitchFamily="34" charset="0"/>
            </a:endParaRPr>
          </a:p>
        </p:txBody>
      </p:sp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150" y="552450"/>
            <a:ext cx="3016250" cy="175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70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3325" y="525463"/>
            <a:ext cx="2943225" cy="179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703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3325" y="2287588"/>
            <a:ext cx="2943225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704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175" y="3792538"/>
            <a:ext cx="2943225" cy="179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705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175" y="5554663"/>
            <a:ext cx="2943225" cy="1116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706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3917950"/>
            <a:ext cx="2943225" cy="179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707" name="Picture 1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5680075"/>
            <a:ext cx="2943225" cy="1133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708" name="Picture 1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438" y="2297113"/>
            <a:ext cx="3001962" cy="1116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709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925" y="533400"/>
            <a:ext cx="3016250" cy="175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710" name="Picture 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1100" y="506413"/>
            <a:ext cx="2943225" cy="179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712" name="Picture 1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950" y="3773488"/>
            <a:ext cx="2943225" cy="179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713" name="Picture 1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950" y="5535613"/>
            <a:ext cx="2943225" cy="1116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714" name="Picture 1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4600" y="3898900"/>
            <a:ext cx="2943225" cy="179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715" name="Picture 1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4600" y="5661025"/>
            <a:ext cx="2943225" cy="1133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716" name="Picture 2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2278063"/>
            <a:ext cx="3001962" cy="1116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725" name="Rectangle 29"/>
          <p:cNvSpPr>
            <a:spLocks noChangeArrowheads="1"/>
          </p:cNvSpPr>
          <p:nvPr/>
        </p:nvSpPr>
        <p:spPr bwMode="auto">
          <a:xfrm>
            <a:off x="2195513" y="642938"/>
            <a:ext cx="453548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6000" b="1">
                <a:solidFill>
                  <a:srgbClr val="FFFF00"/>
                </a:solidFill>
              </a:rPr>
              <a:t>Tinea capitis</a:t>
            </a:r>
          </a:p>
        </p:txBody>
      </p:sp>
    </p:spTree>
    <p:extLst>
      <p:ext uri="{BB962C8B-B14F-4D97-AF65-F5344CB8AC3E}">
        <p14:creationId xmlns:p14="http://schemas.microsoft.com/office/powerpoint/2010/main" val="122193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97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97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20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2000"/>
                                        <p:tgtEl>
                                          <p:spTgt spid="29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2000"/>
                                        <p:tgtEl>
                                          <p:spTgt spid="29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2000"/>
                                        <p:tgtEl>
                                          <p:spTgt spid="297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20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2000"/>
                                        <p:tgtEl>
                                          <p:spTgt spid="29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2000"/>
                                        <p:tgtEl>
                                          <p:spTgt spid="29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2000"/>
                                        <p:tgtEl>
                                          <p:spTgt spid="29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2000"/>
                                        <p:tgtEl>
                                          <p:spTgt spid="29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2000"/>
                                        <p:tgtEl>
                                          <p:spTgt spid="29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2000"/>
                                        <p:tgtEl>
                                          <p:spTgt spid="297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1" dur="2000"/>
                                        <p:tgtEl>
                                          <p:spTgt spid="29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4" dur="2000"/>
                                        <p:tgtEl>
                                          <p:spTgt spid="29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2000"/>
                                        <p:tgtEl>
                                          <p:spTgt spid="29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0" dur="2000"/>
                                        <p:tgtEl>
                                          <p:spTgt spid="297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عنصر نائب لرقم الشريحة 7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pPr eaLnBrk="1" hangingPunct="1"/>
            <a:fld id="{4A810E24-B1A0-4C23-B08D-8B2C29BE7E19}" type="slidenum">
              <a:rPr lang="ar-SA" smtClean="0">
                <a:solidFill>
                  <a:srgbClr val="FFFFFF"/>
                </a:solidFill>
                <a:latin typeface="Arial" pitchFamily="34" charset="0"/>
              </a:rPr>
              <a:pPr eaLnBrk="1" hangingPunct="1"/>
              <a:t>19</a:t>
            </a:fld>
            <a:endParaRPr lang="en-US" smtClean="0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52227" name="Rectangle 11"/>
          <p:cNvSpPr>
            <a:spLocks noGrp="1" noRot="1" noChangeArrowheads="1"/>
          </p:cNvSpPr>
          <p:nvPr>
            <p:ph type="title" sz="quarter"/>
          </p:nvPr>
        </p:nvSpPr>
        <p:spPr>
          <a:xfrm>
            <a:off x="457200" y="274638"/>
            <a:ext cx="8229600" cy="633412"/>
          </a:xfrm>
        </p:spPr>
        <p:txBody>
          <a:bodyPr/>
          <a:lstStyle/>
          <a:p>
            <a:pPr eaLnBrk="1" hangingPunct="1"/>
            <a:r>
              <a:rPr lang="en-US" sz="4000" smtClean="0">
                <a:solidFill>
                  <a:srgbClr val="FFFF00"/>
                </a:solidFill>
                <a:effectLst/>
              </a:rPr>
              <a:t>Tinea  barbae</a:t>
            </a:r>
          </a:p>
        </p:txBody>
      </p:sp>
      <p:graphicFrame>
        <p:nvGraphicFramePr>
          <p:cNvPr id="52228" name="Object 6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4859338" y="2636838"/>
          <a:ext cx="3960812" cy="3541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0" name="Image" r:id="rId3" imgW="1980813" imgH="1910246" progId="Photoshop.Image.7">
                  <p:embed/>
                </p:oleObj>
              </mc:Choice>
              <mc:Fallback>
                <p:oleObj name="Image" r:id="rId3" imgW="1980813" imgH="1910246" progId="Photoshop.Image.7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59338" y="2636838"/>
                        <a:ext cx="3960812" cy="35417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229" name="Object 10"/>
          <p:cNvGraphicFramePr>
            <a:graphicFrameLocks noGrp="1" noChangeAspect="1"/>
          </p:cNvGraphicFramePr>
          <p:nvPr>
            <p:ph sz="quarter" idx="4"/>
          </p:nvPr>
        </p:nvGraphicFramePr>
        <p:xfrm>
          <a:off x="34925" y="2636838"/>
          <a:ext cx="4365625" cy="3600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1" name="Image" r:id="rId5" imgW="1982888" imgH="1905882" progId="Photoshop.Image.7">
                  <p:embed/>
                </p:oleObj>
              </mc:Choice>
              <mc:Fallback>
                <p:oleObj name="Image" r:id="rId5" imgW="1982888" imgH="1905882" progId="Photoshop.Image.7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25" y="2636838"/>
                        <a:ext cx="4365625" cy="3600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2230" name="مستطيل 1"/>
          <p:cNvSpPr>
            <a:spLocks noChangeArrowheads="1"/>
          </p:cNvSpPr>
          <p:nvPr/>
        </p:nvSpPr>
        <p:spPr bwMode="auto">
          <a:xfrm>
            <a:off x="215900" y="1311275"/>
            <a:ext cx="87487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FFFFFF"/>
                </a:solidFill>
              </a:rPr>
              <a:t>Dermatophtic fungal infection of the beard and mustache region</a:t>
            </a:r>
          </a:p>
        </p:txBody>
      </p:sp>
    </p:spTree>
    <p:extLst>
      <p:ext uri="{BB962C8B-B14F-4D97-AF65-F5344CB8AC3E}">
        <p14:creationId xmlns:p14="http://schemas.microsoft.com/office/powerpoint/2010/main" val="2434381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64E4E8-7DE1-434A-A040-741DC932DE2F}" type="slidenum">
              <a:rPr lang="ar-SA"/>
              <a:pPr>
                <a:defRPr/>
              </a:pPr>
              <a:t>2</a:t>
            </a:fld>
            <a:endParaRPr lang="en-US"/>
          </a:p>
        </p:txBody>
      </p:sp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222375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en-US" sz="5400" b="1" smtClean="0">
                <a:solidFill>
                  <a:srgbClr val="FFFF00"/>
                </a:solidFill>
              </a:rPr>
              <a:t>Fungal Skin Diseases</a:t>
            </a:r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59632" y="2895600"/>
            <a:ext cx="6624736" cy="2057400"/>
          </a:xfrm>
          <a:solidFill>
            <a:schemeClr val="folHlink"/>
          </a:solidFill>
          <a:ln>
            <a:solidFill>
              <a:srgbClr val="FFFF00"/>
            </a:solidFill>
          </a:ln>
        </p:spPr>
        <p:txBody>
          <a:bodyPr/>
          <a:lstStyle/>
          <a:p>
            <a:pPr marL="609600" indent="-609600" algn="l" rtl="0" eaLnBrk="1" hangingPunct="1">
              <a:buFont typeface="Wingdings" pitchFamily="2" charset="2"/>
              <a:buAutoNum type="arabicPeriod"/>
              <a:defRPr/>
            </a:pPr>
            <a:r>
              <a:rPr lang="en-US" sz="36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Pityriasis</a:t>
            </a:r>
            <a:r>
              <a:rPr 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</a:t>
            </a:r>
            <a:r>
              <a:rPr lang="en-US" sz="36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versicolor</a:t>
            </a:r>
            <a:r>
              <a:rPr 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.</a:t>
            </a:r>
          </a:p>
          <a:p>
            <a:pPr marL="609600" indent="-609600" algn="l" rtl="0" eaLnBrk="1" hangingPunct="1">
              <a:buFont typeface="Wingdings" pitchFamily="2" charset="2"/>
              <a:buAutoNum type="arabicPeriod"/>
              <a:defRPr/>
            </a:pPr>
            <a:r>
              <a:rPr lang="en-US" sz="36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Dermatophytosis</a:t>
            </a:r>
            <a:r>
              <a:rPr 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(</a:t>
            </a:r>
            <a:r>
              <a:rPr lang="en-US" sz="36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Tinea</a:t>
            </a:r>
            <a:r>
              <a:rPr 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).</a:t>
            </a:r>
          </a:p>
          <a:p>
            <a:pPr marL="609600" indent="-609600" algn="l" rtl="0" eaLnBrk="1" hangingPunct="1">
              <a:buFont typeface="Wingdings" pitchFamily="2" charset="2"/>
              <a:buAutoNum type="arabicPeriod"/>
              <a:defRPr/>
            </a:pPr>
            <a:r>
              <a:rPr 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Candidiasis.</a:t>
            </a:r>
          </a:p>
        </p:txBody>
      </p:sp>
    </p:spTree>
    <p:extLst>
      <p:ext uri="{BB962C8B-B14F-4D97-AF65-F5344CB8AC3E}">
        <p14:creationId xmlns:p14="http://schemas.microsoft.com/office/powerpoint/2010/main" val="3122141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469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14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146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146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691" grpId="0" build="p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عنصر نائب لرقم الشريحة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pPr eaLnBrk="1" hangingPunct="1"/>
            <a:fld id="{1BC46A53-86FF-4202-B9D9-3F623B5F2214}" type="slidenum">
              <a:rPr lang="ar-SA" smtClean="0">
                <a:solidFill>
                  <a:srgbClr val="FFFFFF"/>
                </a:solidFill>
                <a:latin typeface="Arial" pitchFamily="34" charset="0"/>
              </a:rPr>
              <a:pPr eaLnBrk="1" hangingPunct="1"/>
              <a:t>20</a:t>
            </a:fld>
            <a:endParaRPr lang="en-US" smtClean="0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53251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539750" y="115888"/>
            <a:ext cx="8229600" cy="1143000"/>
          </a:xfrm>
        </p:spPr>
        <p:txBody>
          <a:bodyPr/>
          <a:lstStyle/>
          <a:p>
            <a:pPr eaLnBrk="1" hangingPunct="1"/>
            <a:r>
              <a:rPr lang="en-US" sz="4800" smtClean="0">
                <a:solidFill>
                  <a:srgbClr val="FFFF00"/>
                </a:solidFill>
                <a:effectLst/>
              </a:rPr>
              <a:t>Tinea  corporis (circinate): 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5157788"/>
            <a:ext cx="8542338" cy="1428750"/>
          </a:xfrm>
        </p:spPr>
        <p:txBody>
          <a:bodyPr/>
          <a:lstStyle/>
          <a:p>
            <a:pPr marL="609600" indent="-609600" algn="justLow" rtl="0" eaLnBrk="1" hangingPunct="1">
              <a:defRPr/>
            </a:pPr>
            <a:r>
              <a:rPr lang="en-US" sz="2400" dirty="0" smtClean="0"/>
              <a:t>Skin of the trunk and extremities.</a:t>
            </a:r>
          </a:p>
          <a:p>
            <a:pPr marL="609600" indent="-609600" algn="justLow" rtl="0" eaLnBrk="1" hangingPunct="1">
              <a:defRPr/>
            </a:pPr>
            <a:r>
              <a:rPr lang="en-US" sz="2400" dirty="0"/>
              <a:t>P</a:t>
            </a:r>
            <a:r>
              <a:rPr lang="en-US" sz="2400" dirty="0" smtClean="0"/>
              <a:t>resents with annular  plaque with active border and clear center.</a:t>
            </a:r>
          </a:p>
          <a:p>
            <a:pPr marL="609600" indent="-609600" algn="justLow" rtl="0" eaLnBrk="1" hangingPunct="1">
              <a:defRPr/>
            </a:pPr>
            <a:r>
              <a:rPr lang="en-US" sz="2400" dirty="0" smtClean="0"/>
              <a:t>Usually single lesion but multiple lesions my be</a:t>
            </a:r>
            <a:r>
              <a:rPr lang="en-US" sz="2400" i="1" dirty="0" smtClean="0"/>
              <a:t>.</a:t>
            </a:r>
            <a:r>
              <a:rPr lang="en-US" sz="2400" dirty="0" smtClean="0"/>
              <a:t>  </a:t>
            </a:r>
          </a:p>
        </p:txBody>
      </p:sp>
      <p:pic>
        <p:nvPicPr>
          <p:cNvPr id="532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1196975"/>
            <a:ext cx="3744913" cy="375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3254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1196975"/>
            <a:ext cx="3816350" cy="434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64260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عنصر نائب لرقم الشريحة 2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pPr eaLnBrk="1" hangingPunct="1"/>
            <a:fld id="{1CFF5435-BBDD-4CA5-88B9-F1F2456403BF}" type="slidenum">
              <a:rPr lang="ar-SA" smtClean="0">
                <a:solidFill>
                  <a:srgbClr val="FFFFFF"/>
                </a:solidFill>
                <a:latin typeface="Arial" pitchFamily="34" charset="0"/>
              </a:rPr>
              <a:pPr eaLnBrk="1" hangingPunct="1"/>
              <a:t>21</a:t>
            </a:fld>
            <a:endParaRPr lang="en-US" smtClean="0">
              <a:solidFill>
                <a:srgbClr val="FFFFFF"/>
              </a:solidFill>
              <a:latin typeface="Arial" pitchFamily="34" charset="0"/>
            </a:endParaRPr>
          </a:p>
        </p:txBody>
      </p:sp>
      <p:pic>
        <p:nvPicPr>
          <p:cNvPr id="54275" name="Picture 4" descr="8-128_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8" y="296863"/>
            <a:ext cx="8147050" cy="5868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1874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عنصر نائب لرقم الشريحة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pPr eaLnBrk="1" hangingPunct="1"/>
            <a:fld id="{FA28F2C3-7047-439A-8CED-E5F41B0E2111}" type="slidenum">
              <a:rPr lang="ar-SA" smtClean="0">
                <a:solidFill>
                  <a:srgbClr val="FFFFFF"/>
                </a:solidFill>
                <a:latin typeface="Arial" pitchFamily="34" charset="0"/>
              </a:rPr>
              <a:pPr eaLnBrk="1" hangingPunct="1"/>
              <a:t>22</a:t>
            </a:fld>
            <a:endParaRPr lang="en-US" smtClean="0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55299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457200" y="115888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rgbClr val="FFFF00"/>
                </a:solidFill>
                <a:effectLst/>
              </a:rPr>
              <a:t>Tinea manuum</a:t>
            </a:r>
          </a:p>
        </p:txBody>
      </p:sp>
      <p:sp>
        <p:nvSpPr>
          <p:cNvPr id="73733" name="Rectangle 5"/>
          <p:cNvSpPr>
            <a:spLocks noGrp="1" noChangeArrowheads="1"/>
          </p:cNvSpPr>
          <p:nvPr>
            <p:ph idx="1"/>
          </p:nvPr>
        </p:nvSpPr>
        <p:spPr>
          <a:xfrm>
            <a:off x="398463" y="1196975"/>
            <a:ext cx="8637587" cy="2160588"/>
          </a:xfrm>
        </p:spPr>
        <p:txBody>
          <a:bodyPr/>
          <a:lstStyle/>
          <a:p>
            <a:pPr algn="l" rtl="0" eaLnBrk="1" hangingPunct="1">
              <a:defRPr/>
            </a:pPr>
            <a:r>
              <a:rPr lang="en-US" sz="2400" dirty="0" err="1" smtClean="0"/>
              <a:t>Dermatophytic</a:t>
            </a:r>
            <a:r>
              <a:rPr lang="en-US" sz="2400" dirty="0" smtClean="0"/>
              <a:t>  </a:t>
            </a:r>
            <a:r>
              <a:rPr lang="en-US" sz="2400" dirty="0"/>
              <a:t>fungal infection of one or both sides of the hands.</a:t>
            </a:r>
          </a:p>
          <a:p>
            <a:pPr algn="l" rtl="0" eaLnBrk="1" hangingPunct="1">
              <a:defRPr/>
            </a:pPr>
            <a:r>
              <a:rPr lang="en-US" sz="2400" dirty="0"/>
              <a:t>T</a:t>
            </a:r>
            <a:r>
              <a:rPr lang="en-US" sz="2400" dirty="0" smtClean="0"/>
              <a:t>inea </a:t>
            </a:r>
            <a:r>
              <a:rPr lang="en-US" sz="2400" dirty="0" err="1"/>
              <a:t>manum</a:t>
            </a:r>
            <a:r>
              <a:rPr lang="en-US" sz="2400" dirty="0"/>
              <a:t> presents with clinical picture similar to </a:t>
            </a:r>
            <a:r>
              <a:rPr lang="en-US" sz="2400" dirty="0" err="1"/>
              <a:t>tinea</a:t>
            </a:r>
            <a:r>
              <a:rPr lang="en-US" sz="2400" dirty="0"/>
              <a:t> </a:t>
            </a:r>
            <a:r>
              <a:rPr lang="en-US" sz="2400" dirty="0" err="1"/>
              <a:t>corporis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pic>
        <p:nvPicPr>
          <p:cNvPr id="55301" name="Picture 7" descr="8-1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3141663"/>
            <a:ext cx="446405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302" name="Picture 9" descr="8-13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3141663"/>
            <a:ext cx="4248150" cy="352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02214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8313" y="1588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US" dirty="0" err="1">
                <a:solidFill>
                  <a:srgbClr val="FFFF00"/>
                </a:solidFill>
                <a:effectLst/>
              </a:rPr>
              <a:t>Tinea</a:t>
            </a:r>
            <a:r>
              <a:rPr lang="en-US" dirty="0">
                <a:solidFill>
                  <a:srgbClr val="FFFF00"/>
                </a:solidFill>
                <a:effectLst/>
              </a:rPr>
              <a:t>  </a:t>
            </a:r>
            <a:r>
              <a:rPr lang="en-US" dirty="0" err="1">
                <a:solidFill>
                  <a:srgbClr val="FFFF00"/>
                </a:solidFill>
                <a:effectLst/>
              </a:rPr>
              <a:t>pedis</a:t>
            </a:r>
            <a:r>
              <a:rPr lang="en-US" dirty="0">
                <a:solidFill>
                  <a:srgbClr val="FFFF00"/>
                </a:solidFill>
                <a:effectLst/>
              </a:rPr>
              <a:t> 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7950" y="1052513"/>
            <a:ext cx="9288463" cy="4525962"/>
          </a:xfrm>
        </p:spPr>
        <p:txBody>
          <a:bodyPr/>
          <a:lstStyle/>
          <a:p>
            <a:pPr algn="l" rtl="0">
              <a:defRPr/>
            </a:pPr>
            <a:r>
              <a:rPr lang="en-US" sz="2400" dirty="0" err="1"/>
              <a:t>D</a:t>
            </a:r>
            <a:r>
              <a:rPr lang="en-US" sz="2400" dirty="0" err="1" smtClean="0"/>
              <a:t>ermatophyte</a:t>
            </a:r>
            <a:r>
              <a:rPr lang="en-US" sz="2400" dirty="0" smtClean="0"/>
              <a:t> fungal infection of the feet.</a:t>
            </a:r>
          </a:p>
          <a:p>
            <a:pPr algn="l" rtl="0">
              <a:defRPr/>
            </a:pPr>
            <a:r>
              <a:rPr lang="en-US" sz="2400" dirty="0"/>
              <a:t>T</a:t>
            </a:r>
            <a:r>
              <a:rPr lang="en-US" sz="2400" dirty="0" smtClean="0"/>
              <a:t>he most common </a:t>
            </a:r>
            <a:r>
              <a:rPr lang="en-US" sz="2400" dirty="0" err="1" smtClean="0"/>
              <a:t>dermatophytic</a:t>
            </a:r>
            <a:r>
              <a:rPr lang="en-US" sz="2400" dirty="0" smtClean="0"/>
              <a:t>  infection in the developed countries.</a:t>
            </a:r>
          </a:p>
          <a:p>
            <a:pPr marL="0" indent="0" algn="l" rtl="0">
              <a:buFont typeface="Wingdings" pitchFamily="2" charset="2"/>
              <a:buNone/>
              <a:defRPr/>
            </a:pPr>
            <a:r>
              <a:rPr lang="en-US" sz="2400" b="1" dirty="0" smtClean="0">
                <a:solidFill>
                  <a:srgbClr val="FF0000"/>
                </a:solidFill>
                <a:effectLst/>
              </a:rPr>
              <a:t>Predisposing factors includes</a:t>
            </a:r>
            <a:r>
              <a:rPr lang="en-US" sz="4000" b="1" dirty="0" smtClean="0">
                <a:solidFill>
                  <a:srgbClr val="FF0000"/>
                </a:solidFill>
                <a:effectLst/>
              </a:rPr>
              <a:t>:</a:t>
            </a:r>
          </a:p>
          <a:p>
            <a:pPr algn="l" rtl="0">
              <a:defRPr/>
            </a:pPr>
            <a:r>
              <a:rPr lang="en-US" sz="2400" dirty="0" smtClean="0"/>
              <a:t>Hot, humid weather.</a:t>
            </a:r>
          </a:p>
          <a:p>
            <a:pPr algn="l" rtl="0">
              <a:defRPr/>
            </a:pPr>
            <a:r>
              <a:rPr lang="en-US" sz="2400" dirty="0" smtClean="0"/>
              <a:t> Hyperhidrosis.</a:t>
            </a:r>
          </a:p>
          <a:p>
            <a:pPr algn="l" rtl="0">
              <a:defRPr/>
            </a:pPr>
            <a:r>
              <a:rPr lang="en-US" sz="2400" dirty="0"/>
              <a:t> </a:t>
            </a:r>
            <a:r>
              <a:rPr lang="en-US" sz="2400" dirty="0" smtClean="0"/>
              <a:t>Occlusive footwear.</a:t>
            </a:r>
          </a:p>
          <a:p>
            <a:pPr algn="l" rtl="0">
              <a:defRPr/>
            </a:pPr>
            <a:r>
              <a:rPr lang="en-US" sz="2400" dirty="0" smtClean="0"/>
              <a:t> Diabetes</a:t>
            </a:r>
            <a:endParaRPr lang="en-US" sz="2400" dirty="0"/>
          </a:p>
        </p:txBody>
      </p:sp>
      <p:sp>
        <p:nvSpPr>
          <p:cNvPr id="56324" name="عنصر نائب لرقم الشريحة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pPr eaLnBrk="1" hangingPunct="1"/>
            <a:fld id="{61113941-C5BA-45F9-AA96-282FCC3ACB29}" type="slidenum">
              <a:rPr lang="ar-SA" smtClean="0">
                <a:solidFill>
                  <a:srgbClr val="FFFFFF"/>
                </a:solidFill>
                <a:latin typeface="Arial" pitchFamily="34" charset="0"/>
              </a:rPr>
              <a:pPr eaLnBrk="1" hangingPunct="1"/>
              <a:t>23</a:t>
            </a:fld>
            <a:endParaRPr lang="en-US" smtClean="0">
              <a:solidFill>
                <a:srgbClr val="FFFFFF"/>
              </a:solidFill>
              <a:latin typeface="Arial" pitchFamily="34" charset="0"/>
            </a:endParaRPr>
          </a:p>
        </p:txBody>
      </p:sp>
      <p:pic>
        <p:nvPicPr>
          <p:cNvPr id="5632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2125663"/>
            <a:ext cx="4318000" cy="3497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6326" name="مستطيل 3"/>
          <p:cNvSpPr>
            <a:spLocks noChangeArrowheads="1"/>
          </p:cNvSpPr>
          <p:nvPr/>
        </p:nvSpPr>
        <p:spPr bwMode="auto">
          <a:xfrm>
            <a:off x="179388" y="5263282"/>
            <a:ext cx="896461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>
                <a:solidFill>
                  <a:srgbClr val="FF0000"/>
                </a:solidFill>
              </a:rPr>
              <a:t>Clinical presentation 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srgbClr val="FFFFFF"/>
                </a:solidFill>
              </a:rPr>
              <a:t>Peeling, maceration and </a:t>
            </a:r>
            <a:r>
              <a:rPr lang="en-US" sz="2000" dirty="0" err="1">
                <a:solidFill>
                  <a:srgbClr val="FFFFFF"/>
                </a:solidFill>
              </a:rPr>
              <a:t>fissuing</a:t>
            </a:r>
            <a:r>
              <a:rPr lang="en-US" sz="2000" dirty="0">
                <a:solidFill>
                  <a:srgbClr val="FFFFFF"/>
                </a:solidFill>
              </a:rPr>
              <a:t> of the toe clefts ( usually between the 4</a:t>
            </a:r>
            <a:r>
              <a:rPr lang="en-US" sz="2000" baseline="30000" dirty="0">
                <a:solidFill>
                  <a:srgbClr val="FFFFFF"/>
                </a:solidFill>
              </a:rPr>
              <a:t>th</a:t>
            </a:r>
            <a:r>
              <a:rPr lang="en-US" sz="2000" dirty="0">
                <a:solidFill>
                  <a:srgbClr val="FFFFFF"/>
                </a:solidFill>
              </a:rPr>
              <a:t> &amp;  5</a:t>
            </a:r>
            <a:r>
              <a:rPr lang="en-US" sz="2000" baseline="30000" dirty="0">
                <a:solidFill>
                  <a:srgbClr val="FFFFFF"/>
                </a:solidFill>
              </a:rPr>
              <a:t>th</a:t>
            </a:r>
            <a:r>
              <a:rPr lang="en-US" sz="2000" dirty="0">
                <a:solidFill>
                  <a:srgbClr val="FFFFFF"/>
                </a:solidFill>
              </a:rPr>
              <a:t> toes).</a:t>
            </a:r>
          </a:p>
        </p:txBody>
      </p:sp>
    </p:spTree>
    <p:extLst>
      <p:ext uri="{BB962C8B-B14F-4D97-AF65-F5344CB8AC3E}">
        <p14:creationId xmlns:p14="http://schemas.microsoft.com/office/powerpoint/2010/main" val="2390923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632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AC5DFD-4920-4703-AABB-C7E02CC540FD}" type="slidenum">
              <a:rPr lang="ar-SA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35843" name="مستطيل 2"/>
          <p:cNvSpPr>
            <a:spLocks noChangeArrowheads="1"/>
          </p:cNvSpPr>
          <p:nvPr/>
        </p:nvSpPr>
        <p:spPr bwMode="auto">
          <a:xfrm>
            <a:off x="0" y="892175"/>
            <a:ext cx="9685338" cy="5570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srgbClr val="FFFFFF"/>
                </a:solidFill>
                <a:latin typeface="Garamond" pitchFamily="18" charset="0"/>
              </a:rPr>
              <a:t>A common superficial fungal infection of the skin affecting young adults 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  <a:latin typeface="Garamond" pitchFamily="18" charset="0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  <a:latin typeface="Garamond" pitchFamily="18" charset="0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  <a:latin typeface="Garamond" pitchFamily="18" charset="0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  <a:latin typeface="Garamond" pitchFamily="18" charset="0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  <a:latin typeface="Garamond" pitchFamily="18" charset="0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  <a:latin typeface="Garamond" pitchFamily="18" charset="0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dirty="0">
                <a:solidFill>
                  <a:srgbClr val="FFFF00"/>
                </a:solidFill>
                <a:latin typeface="Garamond" pitchFamily="18" charset="0"/>
              </a:rPr>
              <a:t>Etiology: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3200" b="1" dirty="0">
              <a:solidFill>
                <a:srgbClr val="FFFF00"/>
              </a:solidFill>
              <a:latin typeface="Garamond" pitchFamily="18" charset="0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err="1">
                <a:solidFill>
                  <a:srgbClr val="FFFFFF"/>
                </a:solidFill>
                <a:latin typeface="Garamond" pitchFamily="18" charset="0"/>
              </a:rPr>
              <a:t>Malassezia</a:t>
            </a:r>
            <a:r>
              <a:rPr lang="en-US" sz="2800" b="1" dirty="0">
                <a:solidFill>
                  <a:srgbClr val="FFFFFF"/>
                </a:solidFill>
                <a:latin typeface="Garamond" pitchFamily="18" charset="0"/>
              </a:rPr>
              <a:t>  furfur.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srgbClr val="FFFFFF"/>
                </a:solidFill>
                <a:latin typeface="Garamond" pitchFamily="18" charset="0"/>
              </a:rPr>
              <a:t>M. furfur is a dimorphic fungi. 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srgbClr val="FFFFFF"/>
                </a:solidFill>
                <a:latin typeface="Garamond" pitchFamily="18" charset="0"/>
              </a:rPr>
              <a:t>The yeast (spore) form is a normal flora of human skin 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srgbClr val="FFFFFF"/>
                </a:solidFill>
                <a:latin typeface="Garamond" pitchFamily="18" charset="0"/>
              </a:rPr>
              <a:t>Transform to pathological </a:t>
            </a:r>
            <a:r>
              <a:rPr lang="en-US" sz="2400" dirty="0" err="1">
                <a:solidFill>
                  <a:srgbClr val="FFFFFF"/>
                </a:solidFill>
                <a:latin typeface="Garamond" pitchFamily="18" charset="0"/>
              </a:rPr>
              <a:t>mycelial</a:t>
            </a:r>
            <a:r>
              <a:rPr lang="en-US" sz="2400" dirty="0">
                <a:solidFill>
                  <a:srgbClr val="FFFFFF"/>
                </a:solidFill>
                <a:latin typeface="Garamond" pitchFamily="18" charset="0"/>
              </a:rPr>
              <a:t>  (hyphae) form in certain circumstances.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  <a:latin typeface="Garamond" pitchFamily="18" charset="0"/>
            </a:endParaRPr>
          </a:p>
        </p:txBody>
      </p:sp>
      <p:sp>
        <p:nvSpPr>
          <p:cNvPr id="35844" name="مستطيل 5"/>
          <p:cNvSpPr>
            <a:spLocks noChangeArrowheads="1"/>
          </p:cNvSpPr>
          <p:nvPr/>
        </p:nvSpPr>
        <p:spPr bwMode="auto">
          <a:xfrm>
            <a:off x="1619250" y="115888"/>
            <a:ext cx="5710238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fontAlgn="base">
              <a:spcBef>
                <a:spcPct val="0"/>
              </a:spcBef>
              <a:spcAft>
                <a:spcPct val="0"/>
              </a:spcAft>
            </a:pPr>
            <a:r>
              <a:rPr lang="en-US" sz="4400" b="1" dirty="0" err="1">
                <a:solidFill>
                  <a:srgbClr val="FFFF00"/>
                </a:solidFill>
              </a:rPr>
              <a:t>Pityriasis</a:t>
            </a:r>
            <a:r>
              <a:rPr lang="en-US" sz="4400" b="1" dirty="0">
                <a:solidFill>
                  <a:srgbClr val="FFFF00"/>
                </a:solidFill>
              </a:rPr>
              <a:t>  </a:t>
            </a:r>
            <a:r>
              <a:rPr lang="en-US" sz="4400" b="1" dirty="0" err="1">
                <a:solidFill>
                  <a:srgbClr val="FFFF00"/>
                </a:solidFill>
              </a:rPr>
              <a:t>versicolor</a:t>
            </a:r>
            <a:endParaRPr lang="ar-SA" sz="4400" dirty="0">
              <a:solidFill>
                <a:srgbClr val="FFFFFF"/>
              </a:solidFill>
            </a:endParaRPr>
          </a:p>
        </p:txBody>
      </p:sp>
      <p:pic>
        <p:nvPicPr>
          <p:cNvPr id="3584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9950" y="1341438"/>
            <a:ext cx="4227513" cy="3921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5912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0D76F9-85DF-49D5-8DB8-69DDC65181E5}" type="slidenum">
              <a:rPr lang="ar-SA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36867" name="مستطيل 2"/>
          <p:cNvSpPr>
            <a:spLocks noChangeArrowheads="1"/>
          </p:cNvSpPr>
          <p:nvPr/>
        </p:nvSpPr>
        <p:spPr bwMode="auto">
          <a:xfrm>
            <a:off x="0" y="31750"/>
            <a:ext cx="9685338" cy="686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>
                <a:solidFill>
                  <a:srgbClr val="FFFF00"/>
                </a:solidFill>
                <a:latin typeface="Garamond" pitchFamily="18" charset="0"/>
              </a:rPr>
              <a:t>Predisposing Factors: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srgbClr val="FFFFFF"/>
                </a:solidFill>
                <a:latin typeface="Garamond" pitchFamily="18" charset="0"/>
              </a:rPr>
              <a:t>•Hot climates e.g. summer.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srgbClr val="FFFFFF"/>
                </a:solidFill>
                <a:latin typeface="Garamond" pitchFamily="18" charset="0"/>
              </a:rPr>
              <a:t>•Excessive sweating and humidity.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srgbClr val="FFFFFF"/>
                </a:solidFill>
                <a:latin typeface="Garamond" pitchFamily="18" charset="0"/>
              </a:rPr>
              <a:t>•Pregnancy and oral contraceptive.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srgbClr val="FFFFFF"/>
                </a:solidFill>
                <a:latin typeface="Garamond" pitchFamily="18" charset="0"/>
              </a:rPr>
              <a:t>•Prolonged use of topical or systemic steroids. 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>
                <a:solidFill>
                  <a:srgbClr val="FFFF00"/>
                </a:solidFill>
                <a:latin typeface="Garamond" pitchFamily="18" charset="0"/>
              </a:rPr>
              <a:t>Clinical Picture: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2800" b="1" dirty="0">
              <a:solidFill>
                <a:srgbClr val="FFFF00"/>
              </a:solidFill>
              <a:latin typeface="Garamond" pitchFamily="18" charset="0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2800" b="1" dirty="0">
              <a:solidFill>
                <a:srgbClr val="FFFF00"/>
              </a:solidFill>
              <a:latin typeface="Garamond" pitchFamily="18" charset="0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2800" b="1" dirty="0">
              <a:solidFill>
                <a:srgbClr val="FFFF00"/>
              </a:solidFill>
              <a:latin typeface="Garamond" pitchFamily="18" charset="0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2800" b="1" dirty="0">
              <a:solidFill>
                <a:srgbClr val="FFFF00"/>
              </a:solidFill>
              <a:latin typeface="Garamond" pitchFamily="18" charset="0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2800" b="1" dirty="0">
              <a:solidFill>
                <a:srgbClr val="FFFF00"/>
              </a:solidFill>
              <a:latin typeface="Garamond" pitchFamily="18" charset="0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2800" b="1" dirty="0">
              <a:solidFill>
                <a:srgbClr val="FFFF00"/>
              </a:solidFill>
              <a:latin typeface="Garamond" pitchFamily="18" charset="0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srgbClr val="FFFFFF"/>
                </a:solidFill>
                <a:latin typeface="Garamond" pitchFamily="18" charset="0"/>
              </a:rPr>
              <a:t>•Well-defined hypopigmented </a:t>
            </a:r>
            <a:r>
              <a:rPr lang="en-US" sz="2400" dirty="0" smtClean="0">
                <a:solidFill>
                  <a:srgbClr val="FFFFFF"/>
                </a:solidFill>
                <a:latin typeface="Garamond" pitchFamily="18" charset="0"/>
              </a:rPr>
              <a:t>(hyperpigmented)macules </a:t>
            </a:r>
            <a:r>
              <a:rPr lang="en-US" sz="2400" dirty="0">
                <a:solidFill>
                  <a:srgbClr val="FFFFFF"/>
                </a:solidFill>
                <a:latin typeface="Garamond" pitchFamily="18" charset="0"/>
              </a:rPr>
              <a:t>and patches.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srgbClr val="FFFFFF"/>
                </a:solidFill>
                <a:latin typeface="Garamond" pitchFamily="18" charset="0"/>
              </a:rPr>
              <a:t>•May </a:t>
            </a:r>
            <a:r>
              <a:rPr lang="en-US" sz="2400" dirty="0">
                <a:solidFill>
                  <a:srgbClr val="FFFFFF"/>
                </a:solidFill>
                <a:latin typeface="Garamond" pitchFamily="18" charset="0"/>
              </a:rPr>
              <a:t>be covered by fine scales.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srgbClr val="FFFFFF"/>
                </a:solidFill>
                <a:latin typeface="Garamond" pitchFamily="18" charset="0"/>
              </a:rPr>
              <a:t>•Affected age group:  Young  adults.  Rarely  children and old people.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srgbClr val="FFFFFF"/>
                </a:solidFill>
                <a:latin typeface="Garamond" pitchFamily="18" charset="0"/>
              </a:rPr>
              <a:t>•Affected site: Upper trunk, shoulder &amp; neck. Rarely abdomen &amp; extremities.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  <a:latin typeface="Garamond" pitchFamily="18" charset="0"/>
            </a:endParaRPr>
          </a:p>
        </p:txBody>
      </p:sp>
      <p:pic>
        <p:nvPicPr>
          <p:cNvPr id="3686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038" y="2389188"/>
            <a:ext cx="2716212" cy="2519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86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390775"/>
            <a:ext cx="2808287" cy="2517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3464" y="2060848"/>
            <a:ext cx="2793032" cy="2793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03743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7EA6F1-DF8A-4CF4-BC6A-B89931605628}" type="slidenum">
              <a:rPr lang="ar-SA"/>
              <a:pPr>
                <a:defRPr/>
              </a:pPr>
              <a:t>5</a:t>
            </a:fld>
            <a:endParaRPr lang="en-US"/>
          </a:p>
        </p:txBody>
      </p:sp>
      <p:pic>
        <p:nvPicPr>
          <p:cNvPr id="37891" name="Picture 4" descr="Dermatology - NECK: tinea versicolor ">
            <a:hlinkClick r:id="rId2" tooltip="Dermatology - NECK: tinea versicolor 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52400"/>
            <a:ext cx="44958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2667000"/>
            <a:ext cx="4191000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3" name="مربع نص 5"/>
          <p:cNvSpPr txBox="1">
            <a:spLocks noChangeArrowheads="1"/>
          </p:cNvSpPr>
          <p:nvPr/>
        </p:nvSpPr>
        <p:spPr bwMode="auto">
          <a:xfrm>
            <a:off x="5486400" y="1600200"/>
            <a:ext cx="244316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srgbClr val="FFFFFF"/>
                </a:solidFill>
                <a:latin typeface="Arial" pitchFamily="34" charset="0"/>
              </a:rPr>
              <a:t>Wood’s Lamp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srgbClr val="FFFFFF"/>
                </a:solidFill>
                <a:latin typeface="Arial" pitchFamily="34" charset="0"/>
              </a:rPr>
              <a:t>Yellow fluorescence</a:t>
            </a:r>
            <a:endParaRPr lang="ar-SA" sz="2000" dirty="0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37894" name="مربع نص 6"/>
          <p:cNvSpPr txBox="1">
            <a:spLocks noChangeArrowheads="1"/>
          </p:cNvSpPr>
          <p:nvPr/>
        </p:nvSpPr>
        <p:spPr bwMode="auto">
          <a:xfrm>
            <a:off x="1011238" y="5410200"/>
            <a:ext cx="26209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FFFFFF"/>
                </a:solidFill>
                <a:latin typeface="Arial" pitchFamily="34" charset="0"/>
              </a:rPr>
              <a:t>KOH examination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FFFFFF"/>
                </a:solidFill>
                <a:latin typeface="Arial" pitchFamily="34" charset="0"/>
              </a:rPr>
              <a:t>Spaghetti  &amp;  meat balls</a:t>
            </a:r>
            <a:endParaRPr lang="ar-SA" dirty="0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37895" name="مربع نص 1"/>
          <p:cNvSpPr txBox="1">
            <a:spLocks noChangeArrowheads="1"/>
          </p:cNvSpPr>
          <p:nvPr/>
        </p:nvSpPr>
        <p:spPr bwMode="auto">
          <a:xfrm>
            <a:off x="5486400" y="476250"/>
            <a:ext cx="27257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4000" b="1">
                <a:solidFill>
                  <a:srgbClr val="FFFF00"/>
                </a:solidFill>
              </a:rPr>
              <a:t>Diagnosis ?</a:t>
            </a:r>
          </a:p>
        </p:txBody>
      </p:sp>
    </p:spTree>
    <p:extLst>
      <p:ext uri="{BB962C8B-B14F-4D97-AF65-F5344CB8AC3E}">
        <p14:creationId xmlns:p14="http://schemas.microsoft.com/office/powerpoint/2010/main" val="3062514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3" grpId="0"/>
      <p:bldP spid="3789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435700-94D8-48F3-AABA-DE42EA9B39DD}" type="slidenum">
              <a:rPr lang="ar-SA"/>
              <a:pPr>
                <a:defRPr/>
              </a:pPr>
              <a:t>6</a:t>
            </a:fld>
            <a:endParaRPr lang="en-US"/>
          </a:p>
        </p:txBody>
      </p:sp>
      <p:sp>
        <p:nvSpPr>
          <p:cNvPr id="13517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15888"/>
            <a:ext cx="8229600" cy="1139825"/>
          </a:xfrm>
          <a:ln>
            <a:solidFill>
              <a:srgbClr val="FFFF00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n-US" sz="6000" smtClean="0">
                <a:solidFill>
                  <a:srgbClr val="FFFF00"/>
                </a:solidFill>
              </a:rPr>
              <a:t>R</a:t>
            </a:r>
            <a:r>
              <a:rPr lang="en-US" smtClean="0">
                <a:solidFill>
                  <a:srgbClr val="FFFF00"/>
                </a:solidFill>
              </a:rPr>
              <a:t>x. of  </a:t>
            </a:r>
            <a:r>
              <a:rPr lang="en-US" b="1" smtClean="0">
                <a:solidFill>
                  <a:srgbClr val="FFFF00"/>
                </a:solidFill>
                <a:effectLst/>
              </a:rPr>
              <a:t>Pityriasis  versicolor</a:t>
            </a:r>
            <a:r>
              <a:rPr lang="en-US" smtClean="0">
                <a:solidFill>
                  <a:srgbClr val="FFFF00"/>
                </a:solidFill>
              </a:rPr>
              <a:t> </a:t>
            </a:r>
          </a:p>
        </p:txBody>
      </p:sp>
      <p:sp>
        <p:nvSpPr>
          <p:cNvPr id="135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088" y="1412875"/>
            <a:ext cx="7696200" cy="5256213"/>
          </a:xfrm>
        </p:spPr>
        <p:txBody>
          <a:bodyPr/>
          <a:lstStyle/>
          <a:p>
            <a:pPr marL="0" indent="0" algn="l" rtl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b="1" dirty="0" smtClean="0">
                <a:solidFill>
                  <a:srgbClr val="FF0000"/>
                </a:solidFill>
                <a:effectLst/>
                <a:latin typeface="Andalus" pitchFamily="18" charset="-78"/>
                <a:cs typeface="Andalus" pitchFamily="18" charset="-78"/>
              </a:rPr>
              <a:t>A- Topical Rx</a:t>
            </a:r>
          </a:p>
          <a:p>
            <a:pPr marL="609600" indent="-609600" algn="l" rtl="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en-US" dirty="0" err="1" smtClean="0"/>
              <a:t>Imidazols</a:t>
            </a:r>
            <a:r>
              <a:rPr lang="en-US" dirty="0" smtClean="0"/>
              <a:t> </a:t>
            </a:r>
            <a:r>
              <a:rPr lang="en-US" dirty="0" err="1" smtClean="0"/>
              <a:t>deravatives</a:t>
            </a:r>
            <a:r>
              <a:rPr lang="en-US" dirty="0" smtClean="0"/>
              <a:t>.</a:t>
            </a:r>
          </a:p>
          <a:p>
            <a:pPr marL="1428750" lvl="2" indent="-514350" algn="l" rtl="0" eaLnBrk="1" hangingPunct="1">
              <a:lnSpc>
                <a:spcPct val="90000"/>
              </a:lnSpc>
              <a:buFont typeface="+mj-lt"/>
              <a:buAutoNum type="romanUcPeriod"/>
              <a:defRPr/>
            </a:pPr>
            <a:r>
              <a:rPr lang="en-US" dirty="0" err="1" smtClean="0"/>
              <a:t>Ketoconazol</a:t>
            </a:r>
            <a:r>
              <a:rPr lang="en-US" dirty="0" smtClean="0"/>
              <a:t>. (</a:t>
            </a:r>
            <a:r>
              <a:rPr lang="en-US" dirty="0" err="1" smtClean="0"/>
              <a:t>Nizoral</a:t>
            </a:r>
            <a:r>
              <a:rPr lang="en-US" dirty="0" smtClean="0"/>
              <a:t>)</a:t>
            </a:r>
          </a:p>
          <a:p>
            <a:pPr marL="1428750" lvl="2" indent="-514350" algn="l" rtl="0" eaLnBrk="1" hangingPunct="1">
              <a:lnSpc>
                <a:spcPct val="90000"/>
              </a:lnSpc>
              <a:buFont typeface="+mj-lt"/>
              <a:buAutoNum type="romanUcPeriod"/>
              <a:defRPr/>
            </a:pPr>
            <a:r>
              <a:rPr lang="en-US" dirty="0" err="1" smtClean="0"/>
              <a:t>Miconazol</a:t>
            </a:r>
            <a:r>
              <a:rPr lang="en-US" dirty="0" smtClean="0"/>
              <a:t>, </a:t>
            </a:r>
            <a:r>
              <a:rPr lang="en-US" dirty="0" err="1" smtClean="0"/>
              <a:t>Econazol</a:t>
            </a:r>
            <a:r>
              <a:rPr lang="en-US" dirty="0" smtClean="0"/>
              <a:t>, </a:t>
            </a:r>
            <a:r>
              <a:rPr lang="en-US" dirty="0" err="1" smtClean="0"/>
              <a:t>Clotimazol</a:t>
            </a:r>
            <a:endParaRPr lang="en-US" dirty="0" smtClean="0"/>
          </a:p>
          <a:p>
            <a:pPr marL="609600" indent="-609600" algn="l" rtl="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en-US" dirty="0" smtClean="0"/>
              <a:t>Selenium </a:t>
            </a:r>
            <a:r>
              <a:rPr lang="en-US" dirty="0" err="1" smtClean="0"/>
              <a:t>sulphide</a:t>
            </a:r>
            <a:r>
              <a:rPr lang="en-US" dirty="0" smtClean="0"/>
              <a:t> </a:t>
            </a:r>
            <a:r>
              <a:rPr lang="en-US" sz="2000" dirty="0" smtClean="0"/>
              <a:t>(</a:t>
            </a:r>
            <a:r>
              <a:rPr lang="en-US" sz="2000" dirty="0" err="1" smtClean="0"/>
              <a:t>Selsun</a:t>
            </a:r>
            <a:r>
              <a:rPr lang="en-US" sz="2000" dirty="0" smtClean="0"/>
              <a:t> </a:t>
            </a:r>
            <a:r>
              <a:rPr lang="en-US" sz="2000" dirty="0" err="1" smtClean="0"/>
              <a:t>shampo</a:t>
            </a:r>
            <a:r>
              <a:rPr lang="en-US" sz="2000" dirty="0" smtClean="0"/>
              <a:t>)</a:t>
            </a:r>
            <a:r>
              <a:rPr lang="en-US" dirty="0" smtClean="0"/>
              <a:t>.</a:t>
            </a:r>
          </a:p>
          <a:p>
            <a:pPr marL="609600" indent="-609600" algn="l" rtl="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en-US" dirty="0" smtClean="0"/>
              <a:t>Zinc </a:t>
            </a:r>
            <a:r>
              <a:rPr lang="en-US" dirty="0" err="1" smtClean="0"/>
              <a:t>pyrithion</a:t>
            </a:r>
            <a:r>
              <a:rPr lang="en-US" dirty="0" smtClean="0"/>
              <a:t> </a:t>
            </a:r>
            <a:r>
              <a:rPr lang="en-US" sz="2000" dirty="0" smtClean="0"/>
              <a:t>(Head &amp; Shoulder Shampoo).</a:t>
            </a:r>
          </a:p>
          <a:p>
            <a:pPr marL="609600" indent="-609600" algn="l" rtl="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endParaRPr lang="en-US" sz="2000" dirty="0"/>
          </a:p>
          <a:p>
            <a:pPr marL="0" indent="0" algn="l" rtl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sz="2000" dirty="0" smtClean="0"/>
          </a:p>
          <a:p>
            <a:pPr marL="0" indent="0" algn="l" rtl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sz="2000" dirty="0"/>
          </a:p>
          <a:p>
            <a:pPr marL="0" indent="0" algn="l" rtl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sz="2000" dirty="0" smtClean="0"/>
          </a:p>
        </p:txBody>
      </p:sp>
      <p:sp>
        <p:nvSpPr>
          <p:cNvPr id="6" name="مستطيل 5"/>
          <p:cNvSpPr/>
          <p:nvPr/>
        </p:nvSpPr>
        <p:spPr>
          <a:xfrm>
            <a:off x="755650" y="4652963"/>
            <a:ext cx="7848600" cy="18780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1" dirty="0">
                <a:solidFill>
                  <a:srgbClr val="FF0000"/>
                </a:solidFill>
                <a:latin typeface="Garamond" pitchFamily="18" charset="0"/>
              </a:rPr>
              <a:t> </a:t>
            </a:r>
            <a:r>
              <a:rPr lang="en-US" sz="3200" b="1" dirty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B- Systemic treatments.</a:t>
            </a:r>
          </a:p>
          <a:p>
            <a:pPr marL="514350" indent="-514350" algn="l" rtl="0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  <a:defRPr/>
            </a:pPr>
            <a:r>
              <a:rPr lang="en-US" sz="2800" b="1" dirty="0" err="1">
                <a:solidFill>
                  <a:srgbClr val="FFFFFF"/>
                </a:solidFill>
                <a:latin typeface="Garamond" pitchFamily="18" charset="0"/>
              </a:rPr>
              <a:t>Itraconazol</a:t>
            </a:r>
            <a:r>
              <a:rPr lang="en-US" sz="2800" b="1" dirty="0">
                <a:solidFill>
                  <a:srgbClr val="FFFFFF"/>
                </a:solidFill>
                <a:latin typeface="Garamond" pitchFamily="18" charset="0"/>
              </a:rPr>
              <a:t>      200 mg  for 1 week.</a:t>
            </a:r>
          </a:p>
          <a:p>
            <a:pPr marL="514350" indent="-514350" algn="l" rtl="0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  <a:defRPr/>
            </a:pPr>
            <a:r>
              <a:rPr lang="en-US" sz="2800" b="1" dirty="0">
                <a:solidFill>
                  <a:srgbClr val="FFFFFF"/>
                </a:solidFill>
                <a:latin typeface="Garamond" pitchFamily="18" charset="0"/>
              </a:rPr>
              <a:t>Fluconazole    300mg once.</a:t>
            </a:r>
          </a:p>
          <a:p>
            <a:pPr marL="514350" indent="-514350" algn="l" rtl="0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  <a:defRPr/>
            </a:pPr>
            <a:r>
              <a:rPr lang="en-US" sz="2800" b="1" dirty="0" err="1">
                <a:solidFill>
                  <a:srgbClr val="FFFFFF"/>
                </a:solidFill>
                <a:latin typeface="Garamond" pitchFamily="18" charset="0"/>
              </a:rPr>
              <a:t>Grisofulvin</a:t>
            </a:r>
            <a:r>
              <a:rPr lang="en-US" sz="2800" b="1" dirty="0">
                <a:solidFill>
                  <a:srgbClr val="FFFFFF"/>
                </a:solidFill>
                <a:latin typeface="Garamond" pitchFamily="18" charset="0"/>
              </a:rPr>
              <a:t> and </a:t>
            </a:r>
            <a:r>
              <a:rPr lang="en-US" sz="2800" b="1" dirty="0" err="1">
                <a:solidFill>
                  <a:srgbClr val="FFFFFF"/>
                </a:solidFill>
                <a:latin typeface="Garamond" pitchFamily="18" charset="0"/>
              </a:rPr>
              <a:t>terbinafine</a:t>
            </a:r>
            <a:r>
              <a:rPr lang="en-US" sz="2800" b="1" dirty="0">
                <a:solidFill>
                  <a:srgbClr val="FFFFFF"/>
                </a:solidFill>
                <a:latin typeface="Garamond" pitchFamily="18" charset="0"/>
              </a:rPr>
              <a:t> are ineffective.</a:t>
            </a:r>
          </a:p>
        </p:txBody>
      </p:sp>
    </p:spTree>
    <p:extLst>
      <p:ext uri="{BB962C8B-B14F-4D97-AF65-F5344CB8AC3E}">
        <p14:creationId xmlns:p14="http://schemas.microsoft.com/office/powerpoint/2010/main" val="802991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171" grpId="0" uiExpand="1" build="p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3E5B097-45A1-4994-822E-7926C22FE0E1}" type="slidenum">
              <a:rPr lang="ar-SA"/>
              <a:pPr>
                <a:defRPr/>
              </a:pPr>
              <a:t>7</a:t>
            </a:fld>
            <a:endParaRPr lang="en-US"/>
          </a:p>
        </p:txBody>
      </p:sp>
      <p:sp>
        <p:nvSpPr>
          <p:cNvPr id="39939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895600"/>
            <a:ext cx="8229600" cy="1139825"/>
          </a:xfrm>
          <a:noFill/>
          <a:ln>
            <a:solidFill>
              <a:srgbClr val="FFFF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r>
              <a:rPr lang="en-US" sz="6600" b="1" smtClean="0">
                <a:solidFill>
                  <a:srgbClr val="FFFF00"/>
                </a:solidFill>
                <a:effectLst/>
              </a:rPr>
              <a:t>Dermatophytosis</a:t>
            </a:r>
          </a:p>
        </p:txBody>
      </p:sp>
    </p:spTree>
    <p:extLst>
      <p:ext uri="{BB962C8B-B14F-4D97-AF65-F5344CB8AC3E}">
        <p14:creationId xmlns:p14="http://schemas.microsoft.com/office/powerpoint/2010/main" val="124383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عنصر نائب لرقم الشريحة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pPr eaLnBrk="1" hangingPunct="1"/>
            <a:fld id="{10FC6035-0F97-49B7-9348-9242698D41B1}" type="slidenum">
              <a:rPr lang="ar-SA" smtClean="0">
                <a:solidFill>
                  <a:srgbClr val="FFFFFF"/>
                </a:solidFill>
                <a:latin typeface="Arial" pitchFamily="34" charset="0"/>
              </a:rPr>
              <a:pPr eaLnBrk="1" hangingPunct="1"/>
              <a:t>8</a:t>
            </a:fld>
            <a:endParaRPr lang="en-US" smtClean="0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40963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8313" y="404813"/>
            <a:ext cx="8229600" cy="952500"/>
          </a:xfrm>
          <a:noFill/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sz="4800" i="1" smtClean="0">
                <a:solidFill>
                  <a:srgbClr val="FFFF00"/>
                </a:solidFill>
                <a:effectLst/>
                <a:latin typeface="Comic Sans MS" pitchFamily="66" charset="0"/>
              </a:rPr>
              <a:t> Dermatophytosis </a:t>
            </a:r>
            <a:r>
              <a:rPr lang="en-US" sz="4000" i="1" smtClean="0">
                <a:solidFill>
                  <a:srgbClr val="FFFF00"/>
                </a:solidFill>
                <a:effectLst/>
                <a:latin typeface="Comic Sans MS" pitchFamily="66" charset="0"/>
              </a:rPr>
              <a:t>(Tinea) 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917700"/>
            <a:ext cx="8750300" cy="2159000"/>
          </a:xfrm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en-US" sz="2800" dirty="0" smtClean="0"/>
              <a:t>  </a:t>
            </a:r>
          </a:p>
          <a:p>
            <a:pPr algn="l" eaLnBrk="1" hangingPunct="1"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en-US" sz="2800" i="1" dirty="0" err="1" smtClean="0">
                <a:solidFill>
                  <a:srgbClr val="FFFF00"/>
                </a:solidFill>
                <a:effectLst/>
                <a:latin typeface="Comic Sans MS" pitchFamily="66" charset="0"/>
              </a:rPr>
              <a:t>Dermatophytosis</a:t>
            </a:r>
            <a:r>
              <a:rPr lang="en-US" sz="2800" i="1" dirty="0" smtClean="0">
                <a:solidFill>
                  <a:srgbClr val="FFFF00"/>
                </a:solidFill>
                <a:effectLst/>
                <a:latin typeface="Comic Sans MS" pitchFamily="66" charset="0"/>
              </a:rPr>
              <a:t> </a:t>
            </a:r>
            <a:r>
              <a:rPr lang="en-US" sz="2400" i="1" dirty="0" smtClean="0">
                <a:solidFill>
                  <a:srgbClr val="FFFF00"/>
                </a:solidFill>
                <a:effectLst/>
                <a:latin typeface="Comic Sans MS" pitchFamily="66" charset="0"/>
              </a:rPr>
              <a:t>(Tinea) </a:t>
            </a:r>
            <a:r>
              <a:rPr lang="en-US" sz="2800" i="1" dirty="0" smtClean="0">
                <a:solidFill>
                  <a:srgbClr val="FFFF00"/>
                </a:solidFill>
                <a:effectLst/>
                <a:latin typeface="Comic Sans MS" pitchFamily="66" charset="0"/>
              </a:rPr>
              <a:t>are a group of superficial fungal  infections  caused  by  a  family  of  fungi known as dermatophytes</a:t>
            </a:r>
          </a:p>
        </p:txBody>
      </p:sp>
      <p:sp>
        <p:nvSpPr>
          <p:cNvPr id="40965" name="AutoShape 7" descr="&quot;Microsporum canis&quot; - Young boy showing numerous, circular scaling lesions with distinct erythematous borders following contact with kittens."/>
          <p:cNvSpPr>
            <a:spLocks noChangeAspect="1" noChangeArrowheads="1"/>
          </p:cNvSpPr>
          <p:nvPr/>
        </p:nvSpPr>
        <p:spPr bwMode="auto">
          <a:xfrm>
            <a:off x="8996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0966" name="Rectangle 2"/>
          <p:cNvSpPr txBox="1">
            <a:spLocks noRot="1" noChangeArrowheads="1"/>
          </p:cNvSpPr>
          <p:nvPr/>
        </p:nvSpPr>
        <p:spPr bwMode="auto">
          <a:xfrm>
            <a:off x="360363" y="5145088"/>
            <a:ext cx="8636000" cy="9525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pPr algn="l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800" b="1">
                <a:solidFill>
                  <a:srgbClr val="FF0000"/>
                </a:solidFill>
                <a:latin typeface="Comic Sans MS" pitchFamily="66" charset="0"/>
              </a:rPr>
              <a:t> Dermatophytes         Dermatophytosis (Tinea) </a:t>
            </a:r>
          </a:p>
        </p:txBody>
      </p:sp>
      <p:cxnSp>
        <p:nvCxnSpPr>
          <p:cNvPr id="3" name="رابط كسهم مستقيم 2"/>
          <p:cNvCxnSpPr>
            <a:cxnSpLocks noChangeShapeType="1"/>
          </p:cNvCxnSpPr>
          <p:nvPr/>
        </p:nvCxnSpPr>
        <p:spPr bwMode="auto">
          <a:xfrm>
            <a:off x="3400425" y="5661025"/>
            <a:ext cx="1027113" cy="0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4268651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عنصر نائب لرقم الشريحة 2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pPr eaLnBrk="1" hangingPunct="1"/>
            <a:fld id="{731F7F3E-74BD-4889-B4E7-3B04F96C2CE5}" type="slidenum">
              <a:rPr lang="ar-SA" smtClean="0">
                <a:solidFill>
                  <a:srgbClr val="FFFFFF"/>
                </a:solidFill>
                <a:latin typeface="Arial" pitchFamily="34" charset="0"/>
              </a:rPr>
              <a:pPr eaLnBrk="1" hangingPunct="1"/>
              <a:t>9</a:t>
            </a:fld>
            <a:endParaRPr lang="en-US" smtClean="0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41987" name="Rectangle 4"/>
          <p:cNvSpPr>
            <a:spLocks noChangeArrowheads="1"/>
          </p:cNvSpPr>
          <p:nvPr/>
        </p:nvSpPr>
        <p:spPr bwMode="auto">
          <a:xfrm>
            <a:off x="828675" y="2717800"/>
            <a:ext cx="7632700" cy="1143000"/>
          </a:xfrm>
          <a:prstGeom prst="rect">
            <a:avLst/>
          </a:prstGeom>
          <a:solidFill>
            <a:schemeClr val="tx2">
              <a:alpha val="79999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4400" b="1">
                <a:solidFill>
                  <a:srgbClr val="000000"/>
                </a:solidFill>
              </a:rPr>
              <a:t>Dermatophytes Genera</a:t>
            </a:r>
          </a:p>
        </p:txBody>
      </p:sp>
      <p:sp>
        <p:nvSpPr>
          <p:cNvPr id="26629" name="Rectangle 5"/>
          <p:cNvSpPr>
            <a:spLocks noChangeArrowheads="1"/>
          </p:cNvSpPr>
          <p:nvPr/>
        </p:nvSpPr>
        <p:spPr bwMode="auto">
          <a:xfrm>
            <a:off x="827088" y="4056063"/>
            <a:ext cx="7634287" cy="1893887"/>
          </a:xfrm>
          <a:prstGeom prst="rect">
            <a:avLst/>
          </a:prstGeom>
          <a:solidFill>
            <a:schemeClr val="tx2">
              <a:alpha val="59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rgbClr val="FFCC00"/>
              </a:buClr>
              <a:buSzPct val="70000"/>
              <a:buFont typeface="Wingdings" pitchFamily="2" charset="2"/>
              <a:buNone/>
              <a:defRPr/>
            </a:pPr>
            <a:r>
              <a:rPr lang="en-US" sz="32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  </a:t>
            </a:r>
            <a:r>
              <a:rPr lang="en-US" sz="3200" b="1">
                <a:solidFill>
                  <a:srgbClr val="000000"/>
                </a:solidFill>
              </a:rPr>
              <a:t>Trichophyton</a:t>
            </a:r>
          </a:p>
          <a:p>
            <a: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rgbClr val="FFCC00"/>
              </a:buClr>
              <a:buSzPct val="70000"/>
              <a:buFont typeface="Wingdings" pitchFamily="2" charset="2"/>
              <a:buNone/>
              <a:defRPr/>
            </a:pPr>
            <a:r>
              <a:rPr lang="en-US" sz="3200" b="1">
                <a:solidFill>
                  <a:srgbClr val="000000"/>
                </a:solidFill>
              </a:rPr>
              <a:t>                   Microsporum</a:t>
            </a:r>
          </a:p>
          <a:p>
            <a: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rgbClr val="FFCC00"/>
              </a:buClr>
              <a:buSzPct val="70000"/>
              <a:buFont typeface="Wingdings" pitchFamily="2" charset="2"/>
              <a:buNone/>
              <a:defRPr/>
            </a:pPr>
            <a:r>
              <a:rPr lang="en-US" sz="3200" b="1">
                <a:solidFill>
                  <a:srgbClr val="000000"/>
                </a:solidFill>
              </a:rPr>
              <a:t>                   Epidermophyton</a:t>
            </a:r>
          </a:p>
        </p:txBody>
      </p:sp>
      <p:sp>
        <p:nvSpPr>
          <p:cNvPr id="41989" name="مستطيل 1"/>
          <p:cNvSpPr>
            <a:spLocks noChangeArrowheads="1"/>
          </p:cNvSpPr>
          <p:nvPr/>
        </p:nvSpPr>
        <p:spPr bwMode="auto">
          <a:xfrm>
            <a:off x="468313" y="1196975"/>
            <a:ext cx="8567737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>
                <a:solidFill>
                  <a:srgbClr val="FF0000"/>
                </a:solidFill>
              </a:rPr>
              <a:t>Group of fungi that are capable to invade the keratinized epithelium, therefore the infection is limited to the skin, hairs and nails. </a:t>
            </a:r>
          </a:p>
        </p:txBody>
      </p:sp>
      <p:sp>
        <p:nvSpPr>
          <p:cNvPr id="3" name="مستطيل 2"/>
          <p:cNvSpPr/>
          <p:nvPr/>
        </p:nvSpPr>
        <p:spPr>
          <a:xfrm>
            <a:off x="2973388" y="260350"/>
            <a:ext cx="3543300" cy="708025"/>
          </a:xfrm>
          <a:prstGeom prst="rect">
            <a:avLst/>
          </a:prstGeom>
          <a:solidFill>
            <a:schemeClr val="bg2">
              <a:lumMod val="10000"/>
              <a:lumOff val="90000"/>
            </a:schemeClr>
          </a:solidFill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4000" b="1" dirty="0">
                <a:solidFill>
                  <a:srgbClr val="FF0000"/>
                </a:solidFill>
              </a:rPr>
              <a:t>Dermatophytes</a:t>
            </a:r>
          </a:p>
        </p:txBody>
      </p:sp>
    </p:spTree>
    <p:extLst>
      <p:ext uri="{BB962C8B-B14F-4D97-AF65-F5344CB8AC3E}">
        <p14:creationId xmlns:p14="http://schemas.microsoft.com/office/powerpoint/2010/main" val="4238099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tream">
  <a:themeElements>
    <a:clrScheme name="Stream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Stream">
      <a:majorFont>
        <a:latin typeface="Garamond"/>
        <a:ea typeface=""/>
        <a:cs typeface="Arial"/>
      </a:majorFont>
      <a:minorFont>
        <a:latin typeface="Garamond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ar-SA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ar-SA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  <a:cs typeface="Arial" charset="0"/>
          </a:defRPr>
        </a:defPPr>
      </a:lstStyle>
    </a:lnDef>
  </a:objectDefaults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rbit">
  <a:themeElements>
    <a:clrScheme name="Orbit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Orbi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ar-SA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ar-SA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Orbit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bit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Stream 1">
    <a:dk1>
      <a:srgbClr val="000514"/>
    </a:dk1>
    <a:lt1>
      <a:srgbClr val="FFFFFF"/>
    </a:lt1>
    <a:dk2>
      <a:srgbClr val="003399"/>
    </a:dk2>
    <a:lt2>
      <a:srgbClr val="E5E5FF"/>
    </a:lt2>
    <a:accent1>
      <a:srgbClr val="0099CC"/>
    </a:accent1>
    <a:accent2>
      <a:srgbClr val="A886E0"/>
    </a:accent2>
    <a:accent3>
      <a:srgbClr val="AAADCA"/>
    </a:accent3>
    <a:accent4>
      <a:srgbClr val="DADADA"/>
    </a:accent4>
    <a:accent5>
      <a:srgbClr val="AACAE2"/>
    </a:accent5>
    <a:accent6>
      <a:srgbClr val="9879CB"/>
    </a:accent6>
    <a:hlink>
      <a:srgbClr val="FFCC00"/>
    </a:hlink>
    <a:folHlink>
      <a:srgbClr val="FFFFCC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204</TotalTime>
  <Words>711</Words>
  <Application>Microsoft Office PowerPoint</Application>
  <PresentationFormat>On-screen Show (4:3)</PresentationFormat>
  <Paragraphs>158</Paragraphs>
  <Slides>23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4" baseType="lpstr">
      <vt:lpstr>Andalus</vt:lpstr>
      <vt:lpstr>Arial</vt:lpstr>
      <vt:lpstr>Calibri</vt:lpstr>
      <vt:lpstr>Comic Sans MS</vt:lpstr>
      <vt:lpstr>Garamond</vt:lpstr>
      <vt:lpstr>Times New Roman</vt:lpstr>
      <vt:lpstr>Wingdings</vt:lpstr>
      <vt:lpstr>سمة Office</vt:lpstr>
      <vt:lpstr>Stream</vt:lpstr>
      <vt:lpstr>Orbit</vt:lpstr>
      <vt:lpstr>Image</vt:lpstr>
      <vt:lpstr>PowerPoint Presentation</vt:lpstr>
      <vt:lpstr>Fungal Skin Diseases</vt:lpstr>
      <vt:lpstr>PowerPoint Presentation</vt:lpstr>
      <vt:lpstr>PowerPoint Presentation</vt:lpstr>
      <vt:lpstr>PowerPoint Presentation</vt:lpstr>
      <vt:lpstr>Rx. of  Pityriasis  versicolor </vt:lpstr>
      <vt:lpstr>Dermatophytosis</vt:lpstr>
      <vt:lpstr> Dermatophytosis (Tinea) </vt:lpstr>
      <vt:lpstr>PowerPoint Presentation</vt:lpstr>
      <vt:lpstr>PowerPoint Presentation</vt:lpstr>
      <vt:lpstr>Classification of  Dermatophytosis  ( Tinea )</vt:lpstr>
      <vt:lpstr>PowerPoint Presentation</vt:lpstr>
      <vt:lpstr>PowerPoint Presentation</vt:lpstr>
      <vt:lpstr>Gray Scaly  Patch Tinea Capitis: </vt:lpstr>
      <vt:lpstr>Black Dots Tinea Capitis:</vt:lpstr>
      <vt:lpstr>Kerion</vt:lpstr>
      <vt:lpstr>Favus:</vt:lpstr>
      <vt:lpstr>PowerPoint Presentation</vt:lpstr>
      <vt:lpstr>Tinea  barbae</vt:lpstr>
      <vt:lpstr>Tinea  corporis (circinate): </vt:lpstr>
      <vt:lpstr>PowerPoint Presentation</vt:lpstr>
      <vt:lpstr>Tinea manuum</vt:lpstr>
      <vt:lpstr>Tinea  pedis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ALI</dc:creator>
  <cp:lastModifiedBy>mohamed elgheriyani</cp:lastModifiedBy>
  <cp:revision>23</cp:revision>
  <dcterms:created xsi:type="dcterms:W3CDTF">2016-05-10T21:11:25Z</dcterms:created>
  <dcterms:modified xsi:type="dcterms:W3CDTF">2020-06-23T12:19:25Z</dcterms:modified>
</cp:coreProperties>
</file>