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Override PartName="/ppt/media/image3.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Lst>
  <p:sldSz cx="32918400" cy="438912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914400" rtl="1" fontAlgn="auto" latinLnBrk="0" hangingPunct="0">
      <a:lnSpc>
        <a:spcPct val="100000"/>
      </a:lnSpc>
      <a:spcBef>
        <a:spcPts val="0"/>
      </a:spcBef>
      <a:spcAft>
        <a:spcPts val="0"/>
      </a:spcAft>
      <a:buClrTx/>
      <a:buSzTx/>
      <a:buFontTx/>
      <a:buNone/>
      <a:tabLst/>
      <a:defRPr b="1" baseline="0" cap="none" i="0" spc="0" strike="noStrike" sz="4300" u="none" kumimoji="0" normalizeH="0">
        <a:ln>
          <a:noFill/>
        </a:ln>
        <a:solidFill>
          <a:srgbClr val="000000"/>
        </a:solidFill>
        <a:effectLst/>
        <a:uFillTx/>
        <a:latin typeface="+mj-lt"/>
        <a:ea typeface="+mj-ea"/>
        <a:cs typeface="+mj-cs"/>
        <a:sym typeface="Helvetica"/>
      </a:defRPr>
    </a:lvl1pPr>
    <a:lvl2pPr marL="0" marR="0" indent="0" algn="ctr" defTabSz="914400" rtl="1" fontAlgn="auto" latinLnBrk="0" hangingPunct="0">
      <a:lnSpc>
        <a:spcPct val="100000"/>
      </a:lnSpc>
      <a:spcBef>
        <a:spcPts val="0"/>
      </a:spcBef>
      <a:spcAft>
        <a:spcPts val="0"/>
      </a:spcAft>
      <a:buClrTx/>
      <a:buSzTx/>
      <a:buFontTx/>
      <a:buNone/>
      <a:tabLst/>
      <a:defRPr b="1" baseline="0" cap="none" i="0" spc="0" strike="noStrike" sz="4300" u="none" kumimoji="0" normalizeH="0">
        <a:ln>
          <a:noFill/>
        </a:ln>
        <a:solidFill>
          <a:srgbClr val="000000"/>
        </a:solidFill>
        <a:effectLst/>
        <a:uFillTx/>
        <a:latin typeface="+mj-lt"/>
        <a:ea typeface="+mj-ea"/>
        <a:cs typeface="+mj-cs"/>
        <a:sym typeface="Helvetica"/>
      </a:defRPr>
    </a:lvl2pPr>
    <a:lvl3pPr marL="0" marR="0" indent="0" algn="ctr" defTabSz="914400" rtl="1" fontAlgn="auto" latinLnBrk="0" hangingPunct="0">
      <a:lnSpc>
        <a:spcPct val="100000"/>
      </a:lnSpc>
      <a:spcBef>
        <a:spcPts val="0"/>
      </a:spcBef>
      <a:spcAft>
        <a:spcPts val="0"/>
      </a:spcAft>
      <a:buClrTx/>
      <a:buSzTx/>
      <a:buFontTx/>
      <a:buNone/>
      <a:tabLst/>
      <a:defRPr b="1" baseline="0" cap="none" i="0" spc="0" strike="noStrike" sz="4300" u="none" kumimoji="0" normalizeH="0">
        <a:ln>
          <a:noFill/>
        </a:ln>
        <a:solidFill>
          <a:srgbClr val="000000"/>
        </a:solidFill>
        <a:effectLst/>
        <a:uFillTx/>
        <a:latin typeface="+mj-lt"/>
        <a:ea typeface="+mj-ea"/>
        <a:cs typeface="+mj-cs"/>
        <a:sym typeface="Helvetica"/>
      </a:defRPr>
    </a:lvl3pPr>
    <a:lvl4pPr marL="0" marR="0" indent="0" algn="ctr" defTabSz="914400" rtl="1" fontAlgn="auto" latinLnBrk="0" hangingPunct="0">
      <a:lnSpc>
        <a:spcPct val="100000"/>
      </a:lnSpc>
      <a:spcBef>
        <a:spcPts val="0"/>
      </a:spcBef>
      <a:spcAft>
        <a:spcPts val="0"/>
      </a:spcAft>
      <a:buClrTx/>
      <a:buSzTx/>
      <a:buFontTx/>
      <a:buNone/>
      <a:tabLst/>
      <a:defRPr b="1" baseline="0" cap="none" i="0" spc="0" strike="noStrike" sz="4300" u="none" kumimoji="0" normalizeH="0">
        <a:ln>
          <a:noFill/>
        </a:ln>
        <a:solidFill>
          <a:srgbClr val="000000"/>
        </a:solidFill>
        <a:effectLst/>
        <a:uFillTx/>
        <a:latin typeface="+mj-lt"/>
        <a:ea typeface="+mj-ea"/>
        <a:cs typeface="+mj-cs"/>
        <a:sym typeface="Helvetica"/>
      </a:defRPr>
    </a:lvl4pPr>
    <a:lvl5pPr marL="0" marR="0" indent="0" algn="ctr" defTabSz="914400" rtl="1" fontAlgn="auto" latinLnBrk="0" hangingPunct="0">
      <a:lnSpc>
        <a:spcPct val="100000"/>
      </a:lnSpc>
      <a:spcBef>
        <a:spcPts val="0"/>
      </a:spcBef>
      <a:spcAft>
        <a:spcPts val="0"/>
      </a:spcAft>
      <a:buClrTx/>
      <a:buSzTx/>
      <a:buFontTx/>
      <a:buNone/>
      <a:tabLst/>
      <a:defRPr b="1" baseline="0" cap="none" i="0" spc="0" strike="noStrike" sz="4300" u="none" kumimoji="0" normalizeH="0">
        <a:ln>
          <a:noFill/>
        </a:ln>
        <a:solidFill>
          <a:srgbClr val="000000"/>
        </a:solidFill>
        <a:effectLst/>
        <a:uFillTx/>
        <a:latin typeface="+mj-lt"/>
        <a:ea typeface="+mj-ea"/>
        <a:cs typeface="+mj-cs"/>
        <a:sym typeface="Helvetica"/>
      </a:defRPr>
    </a:lvl5pPr>
    <a:lvl6pPr marL="0" marR="0" indent="0" algn="ctr" defTabSz="914400" rtl="1" fontAlgn="auto" latinLnBrk="0" hangingPunct="0">
      <a:lnSpc>
        <a:spcPct val="100000"/>
      </a:lnSpc>
      <a:spcBef>
        <a:spcPts val="0"/>
      </a:spcBef>
      <a:spcAft>
        <a:spcPts val="0"/>
      </a:spcAft>
      <a:buClrTx/>
      <a:buSzTx/>
      <a:buFontTx/>
      <a:buNone/>
      <a:tabLst/>
      <a:defRPr b="1" baseline="0" cap="none" i="0" spc="0" strike="noStrike" sz="4300" u="none" kumimoji="0" normalizeH="0">
        <a:ln>
          <a:noFill/>
        </a:ln>
        <a:solidFill>
          <a:srgbClr val="000000"/>
        </a:solidFill>
        <a:effectLst/>
        <a:uFillTx/>
        <a:latin typeface="+mj-lt"/>
        <a:ea typeface="+mj-ea"/>
        <a:cs typeface="+mj-cs"/>
        <a:sym typeface="Helvetica"/>
      </a:defRPr>
    </a:lvl6pPr>
    <a:lvl7pPr marL="0" marR="0" indent="0" algn="ctr" defTabSz="914400" rtl="1" fontAlgn="auto" latinLnBrk="0" hangingPunct="0">
      <a:lnSpc>
        <a:spcPct val="100000"/>
      </a:lnSpc>
      <a:spcBef>
        <a:spcPts val="0"/>
      </a:spcBef>
      <a:spcAft>
        <a:spcPts val="0"/>
      </a:spcAft>
      <a:buClrTx/>
      <a:buSzTx/>
      <a:buFontTx/>
      <a:buNone/>
      <a:tabLst/>
      <a:defRPr b="1" baseline="0" cap="none" i="0" spc="0" strike="noStrike" sz="4300" u="none" kumimoji="0" normalizeH="0">
        <a:ln>
          <a:noFill/>
        </a:ln>
        <a:solidFill>
          <a:srgbClr val="000000"/>
        </a:solidFill>
        <a:effectLst/>
        <a:uFillTx/>
        <a:latin typeface="+mj-lt"/>
        <a:ea typeface="+mj-ea"/>
        <a:cs typeface="+mj-cs"/>
        <a:sym typeface="Helvetica"/>
      </a:defRPr>
    </a:lvl7pPr>
    <a:lvl8pPr marL="0" marR="0" indent="0" algn="ctr" defTabSz="914400" rtl="1" fontAlgn="auto" latinLnBrk="0" hangingPunct="0">
      <a:lnSpc>
        <a:spcPct val="100000"/>
      </a:lnSpc>
      <a:spcBef>
        <a:spcPts val="0"/>
      </a:spcBef>
      <a:spcAft>
        <a:spcPts val="0"/>
      </a:spcAft>
      <a:buClrTx/>
      <a:buSzTx/>
      <a:buFontTx/>
      <a:buNone/>
      <a:tabLst/>
      <a:defRPr b="1" baseline="0" cap="none" i="0" spc="0" strike="noStrike" sz="4300" u="none" kumimoji="0" normalizeH="0">
        <a:ln>
          <a:noFill/>
        </a:ln>
        <a:solidFill>
          <a:srgbClr val="000000"/>
        </a:solidFill>
        <a:effectLst/>
        <a:uFillTx/>
        <a:latin typeface="+mj-lt"/>
        <a:ea typeface="+mj-ea"/>
        <a:cs typeface="+mj-cs"/>
        <a:sym typeface="Helvetica"/>
      </a:defRPr>
    </a:lvl8pPr>
    <a:lvl9pPr marL="0" marR="0" indent="0" algn="ctr" defTabSz="914400" rtl="1" fontAlgn="auto" latinLnBrk="0" hangingPunct="0">
      <a:lnSpc>
        <a:spcPct val="100000"/>
      </a:lnSpc>
      <a:spcBef>
        <a:spcPts val="0"/>
      </a:spcBef>
      <a:spcAft>
        <a:spcPts val="0"/>
      </a:spcAft>
      <a:buClrTx/>
      <a:buSzTx/>
      <a:buFontTx/>
      <a:buNone/>
      <a:tabLst/>
      <a:defRPr b="1" baseline="0" cap="none" i="0" spc="0" strike="noStrike" sz="4300" u="none" kumimoji="0" normalizeH="0">
        <a:ln>
          <a:noFill/>
        </a:ln>
        <a:solidFill>
          <a:srgbClr val="000000"/>
        </a:solidFill>
        <a:effectLst/>
        <a:uFillTx/>
        <a:latin typeface="+mj-lt"/>
        <a:ea typeface="+mj-ea"/>
        <a:cs typeface="+mj-cs"/>
        <a:sym typeface="Helvetica"/>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EDFCB"/>
          </a:solidFill>
        </a:fill>
      </a:tcStyle>
    </a:wholeTbl>
    <a:band2H>
      <a:tcTxStyle b="def" i="def"/>
      <a:tcStyle>
        <a:tcBdr/>
        <a:fill>
          <a:solidFill>
            <a:srgbClr val="FFF0E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D2D1"/>
          </a:solidFill>
        </a:fill>
      </a:tcStyle>
    </a:wholeTbl>
    <a:band2H>
      <a:tcTxStyle b="def" i="def"/>
      <a:tcStyle>
        <a:tcBdr/>
        <a:fill>
          <a:solidFill>
            <a:srgbClr val="EBEA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6ECCB"/>
          </a:solidFill>
        </a:fill>
      </a:tcStyle>
    </a:wholeTbl>
    <a:band2H>
      <a:tcTxStyle b="def" i="def"/>
      <a:tcStyle>
        <a:tcBdr/>
        <a:fill>
          <a:solidFill>
            <a:srgbClr val="F3F5E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08" name="Shape 108"/>
          <p:cNvSpPr/>
          <p:nvPr>
            <p:ph type="sldImg"/>
          </p:nvPr>
        </p:nvSpPr>
        <p:spPr>
          <a:xfrm>
            <a:off x="1143000" y="685800"/>
            <a:ext cx="4572000" cy="3429000"/>
          </a:xfrm>
          <a:prstGeom prst="rect">
            <a:avLst/>
          </a:prstGeom>
        </p:spPr>
        <p:txBody>
          <a:bodyPr/>
          <a:lstStyle/>
          <a:p>
            <a:pPr/>
          </a:p>
        </p:txBody>
      </p:sp>
      <p:sp>
        <p:nvSpPr>
          <p:cNvPr id="109" name="Shape 109"/>
          <p:cNvSpPr/>
          <p:nvPr>
            <p:ph type="body" sz="quarter" idx="1"/>
          </p:nvPr>
        </p:nvSpPr>
        <p:spPr>
          <a:xfrm>
            <a:off x="914400" y="4343400"/>
            <a:ext cx="5029200" cy="4114800"/>
          </a:xfrm>
          <a:prstGeom prst="rect">
            <a:avLst/>
          </a:prstGeom>
        </p:spPr>
        <p:txBody>
          <a:bodyPr/>
          <a:lstStyle/>
          <a:p>
            <a:pPr/>
          </a:p>
        </p:txBody>
      </p:sp>
    </p:spTree>
  </p:cSld>
  <p:clrMap bg1="dk1" tx1="lt1" bg2="dk2" tx2="lt2" accent1="accent1" accent2="accent2" accent3="accent3" accent4="accent4" accent5="accent5" accent6="accent6" hlink="hlink" folHlink="folHlink"/>
  <p:notesStyle>
    <a:lvl1pPr algn="ctr" rtl="1" latinLnBrk="0">
      <a:defRPr b="1" sz="1200">
        <a:solidFill>
          <a:srgbClr val="FF9900"/>
        </a:solidFill>
        <a:latin typeface="+mn-lt"/>
        <a:ea typeface="+mn-ea"/>
        <a:cs typeface="+mn-cs"/>
        <a:sym typeface="Arial"/>
      </a:defRPr>
    </a:lvl1pPr>
    <a:lvl2pPr indent="228600" algn="ctr" rtl="1" latinLnBrk="0">
      <a:defRPr b="1" sz="1200">
        <a:solidFill>
          <a:srgbClr val="FF9900"/>
        </a:solidFill>
        <a:latin typeface="+mn-lt"/>
        <a:ea typeface="+mn-ea"/>
        <a:cs typeface="+mn-cs"/>
        <a:sym typeface="Arial"/>
      </a:defRPr>
    </a:lvl2pPr>
    <a:lvl3pPr indent="457200" algn="ctr" rtl="1" latinLnBrk="0">
      <a:defRPr b="1" sz="1200">
        <a:solidFill>
          <a:srgbClr val="FF9900"/>
        </a:solidFill>
        <a:latin typeface="+mn-lt"/>
        <a:ea typeface="+mn-ea"/>
        <a:cs typeface="+mn-cs"/>
        <a:sym typeface="Arial"/>
      </a:defRPr>
    </a:lvl3pPr>
    <a:lvl4pPr indent="685800" algn="ctr" rtl="1" latinLnBrk="0">
      <a:defRPr b="1" sz="1200">
        <a:solidFill>
          <a:srgbClr val="FF9900"/>
        </a:solidFill>
        <a:latin typeface="+mn-lt"/>
        <a:ea typeface="+mn-ea"/>
        <a:cs typeface="+mn-cs"/>
        <a:sym typeface="Arial"/>
      </a:defRPr>
    </a:lvl4pPr>
    <a:lvl5pPr indent="914400" algn="ctr" rtl="1" latinLnBrk="0">
      <a:defRPr b="1" sz="1200">
        <a:solidFill>
          <a:srgbClr val="FF9900"/>
        </a:solidFill>
        <a:latin typeface="+mn-lt"/>
        <a:ea typeface="+mn-ea"/>
        <a:cs typeface="+mn-cs"/>
        <a:sym typeface="Arial"/>
      </a:defRPr>
    </a:lvl5pPr>
    <a:lvl6pPr indent="1143000" algn="ctr" rtl="1" latinLnBrk="0">
      <a:defRPr b="1" sz="1200">
        <a:solidFill>
          <a:srgbClr val="FF9900"/>
        </a:solidFill>
        <a:latin typeface="+mn-lt"/>
        <a:ea typeface="+mn-ea"/>
        <a:cs typeface="+mn-cs"/>
        <a:sym typeface="Arial"/>
      </a:defRPr>
    </a:lvl6pPr>
    <a:lvl7pPr indent="1371600" algn="ctr" rtl="1" latinLnBrk="0">
      <a:defRPr b="1" sz="1200">
        <a:solidFill>
          <a:srgbClr val="FF9900"/>
        </a:solidFill>
        <a:latin typeface="+mn-lt"/>
        <a:ea typeface="+mn-ea"/>
        <a:cs typeface="+mn-cs"/>
        <a:sym typeface="Arial"/>
      </a:defRPr>
    </a:lvl7pPr>
    <a:lvl8pPr indent="1600200" algn="ctr" rtl="1" latinLnBrk="0">
      <a:defRPr b="1" sz="1200">
        <a:solidFill>
          <a:srgbClr val="FF9900"/>
        </a:solidFill>
        <a:latin typeface="+mn-lt"/>
        <a:ea typeface="+mn-ea"/>
        <a:cs typeface="+mn-cs"/>
        <a:sym typeface="Arial"/>
      </a:defRPr>
    </a:lvl8pPr>
    <a:lvl9pPr indent="1828800" algn="ctr" rtl="1" latinLnBrk="0">
      <a:defRPr b="1" sz="1200">
        <a:solidFill>
          <a:srgbClr val="FF9900"/>
        </a:solidFill>
        <a:latin typeface="+mn-lt"/>
        <a:ea typeface="+mn-ea"/>
        <a:cs typeface="+mn-cs"/>
        <a:sym typeface="Arial"/>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Slide">
    <p:spTree>
      <p:nvGrpSpPr>
        <p:cNvPr id="1" name=""/>
        <p:cNvGrpSpPr/>
        <p:nvPr/>
      </p:nvGrpSpPr>
      <p:grpSpPr>
        <a:xfrm>
          <a:off x="0" y="0"/>
          <a:ext cx="0" cy="0"/>
          <a:chOff x="0" y="0"/>
          <a:chExt cx="0" cy="0"/>
        </a:xfrm>
      </p:grpSpPr>
      <p:sp>
        <p:nvSpPr>
          <p:cNvPr id="15" name="نص العنوان"/>
          <p:cNvSpPr txBox="1"/>
          <p:nvPr>
            <p:ph type="title"/>
          </p:nvPr>
        </p:nvSpPr>
        <p:spPr>
          <a:xfrm>
            <a:off x="2469357" y="13635567"/>
            <a:ext cx="27979688" cy="9406470"/>
          </a:xfrm>
          <a:prstGeom prst="rect">
            <a:avLst/>
          </a:prstGeom>
        </p:spPr>
        <p:txBody>
          <a:bodyPr/>
          <a:lstStyle/>
          <a:p>
            <a:pPr/>
            <a:r>
              <a:t>نص العنوان</a:t>
            </a:r>
          </a:p>
        </p:txBody>
      </p:sp>
      <p:sp>
        <p:nvSpPr>
          <p:cNvPr id="16" name="مستوى النص الأول…"/>
          <p:cNvSpPr txBox="1"/>
          <p:nvPr>
            <p:ph type="body" sz="quarter" idx="1"/>
          </p:nvPr>
        </p:nvSpPr>
        <p:spPr>
          <a:xfrm>
            <a:off x="4937523" y="24870832"/>
            <a:ext cx="23043357" cy="11218335"/>
          </a:xfrm>
          <a:prstGeom prst="rect">
            <a:avLst/>
          </a:prstGeom>
        </p:spPr>
        <p:txBody>
          <a:bodyPr/>
          <a:lstStyle>
            <a:lvl1pPr marL="0" indent="0" algn="ctr">
              <a:buSzTx/>
              <a:buNone/>
            </a:lvl1pPr>
            <a:lvl2pPr marL="0" indent="0" algn="ctr">
              <a:buSzTx/>
              <a:buNone/>
            </a:lvl2pPr>
            <a:lvl3pPr marL="0" indent="0" algn="ctr">
              <a:buSzTx/>
              <a:buNone/>
            </a:lvl3pPr>
            <a:lvl4pPr marL="0" indent="0" algn="ctr">
              <a:buSzTx/>
              <a:buNone/>
            </a:lvl4pPr>
            <a:lvl5pPr marL="0" indent="0" algn="ctr">
              <a:buSzTx/>
              <a:buNone/>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17" name="رقم الشريحة"/>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nd 4 Content">
    <p:spTree>
      <p:nvGrpSpPr>
        <p:cNvPr id="1" name=""/>
        <p:cNvGrpSpPr/>
        <p:nvPr/>
      </p:nvGrpSpPr>
      <p:grpSpPr>
        <a:xfrm>
          <a:off x="0" y="0"/>
          <a:ext cx="0" cy="0"/>
          <a:chOff x="0" y="0"/>
          <a:chExt cx="0" cy="0"/>
        </a:xfrm>
      </p:grpSpPr>
      <p:pic>
        <p:nvPicPr>
          <p:cNvPr id="96" name="New picture" descr="New picture"/>
          <p:cNvPicPr>
            <a:picLocks noChangeAspect="1"/>
          </p:cNvPicPr>
          <p:nvPr/>
        </p:nvPicPr>
        <p:blipFill>
          <a:blip r:embed="rId2">
            <a:extLst/>
          </a:blip>
          <a:stretch>
            <a:fillRect/>
          </a:stretch>
        </p:blipFill>
        <p:spPr>
          <a:xfrm rot="16200000">
            <a:off x="-11506200" y="21945600"/>
            <a:ext cx="14274800" cy="4368800"/>
          </a:xfrm>
          <a:prstGeom prst="rect">
            <a:avLst/>
          </a:prstGeom>
          <a:ln w="12700">
            <a:miter lim="400000"/>
          </a:ln>
        </p:spPr>
      </p:pic>
      <p:pic>
        <p:nvPicPr>
          <p:cNvPr id="97" name="New picture" descr="New picture"/>
          <p:cNvPicPr>
            <a:picLocks noChangeAspect="1"/>
          </p:cNvPicPr>
          <p:nvPr/>
        </p:nvPicPr>
        <p:blipFill>
          <a:blip r:embed="rId2">
            <a:extLst/>
          </a:blip>
          <a:stretch>
            <a:fillRect/>
          </a:stretch>
        </p:blipFill>
        <p:spPr>
          <a:xfrm rot="5400000">
            <a:off x="30149800" y="21945600"/>
            <a:ext cx="14274800" cy="4368800"/>
          </a:xfrm>
          <a:prstGeom prst="rect">
            <a:avLst/>
          </a:prstGeom>
          <a:ln w="12700">
            <a:miter lim="400000"/>
          </a:ln>
        </p:spPr>
      </p:pic>
      <p:pic>
        <p:nvPicPr>
          <p:cNvPr id="98" name="New picture" descr="New picture"/>
          <p:cNvPicPr>
            <a:picLocks noChangeAspect="1"/>
          </p:cNvPicPr>
          <p:nvPr/>
        </p:nvPicPr>
        <p:blipFill>
          <a:blip r:embed="rId3">
            <a:extLst/>
          </a:blip>
          <a:stretch>
            <a:fillRect/>
          </a:stretch>
        </p:blipFill>
        <p:spPr>
          <a:xfrm>
            <a:off x="1473200" y="44399200"/>
            <a:ext cx="29972000" cy="1549400"/>
          </a:xfrm>
          <a:prstGeom prst="rect">
            <a:avLst/>
          </a:prstGeom>
          <a:ln w="12700">
            <a:miter lim="400000"/>
          </a:ln>
        </p:spPr>
      </p:pic>
      <p:sp>
        <p:nvSpPr>
          <p:cNvPr id="99" name="New shape"/>
          <p:cNvSpPr txBox="1"/>
          <p:nvPr/>
        </p:nvSpPr>
        <p:spPr>
          <a:xfrm>
            <a:off x="1518918" y="45220698"/>
            <a:ext cx="16367764" cy="769994"/>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spAutoFit/>
          </a:bodyPr>
          <a:lstStyle>
            <a:lvl1pPr algn="l" rtl="0">
              <a:defRPr sz="4800">
                <a:solidFill>
                  <a:srgbClr val="808080"/>
                </a:solidFill>
                <a:latin typeface="+mn-lt"/>
                <a:ea typeface="+mn-ea"/>
                <a:cs typeface="+mn-cs"/>
                <a:sym typeface="Arial"/>
              </a:defRPr>
            </a:lvl1pPr>
          </a:lstStyle>
          <a:p>
            <a:pPr/>
            <a:r>
              <a:t>Template ID: perceptualpewter  Size: 36x48</a:t>
            </a:r>
          </a:p>
        </p:txBody>
      </p:sp>
      <p:sp>
        <p:nvSpPr>
          <p:cNvPr id="100" name="نص العنوان"/>
          <p:cNvSpPr txBox="1"/>
          <p:nvPr>
            <p:ph type="title"/>
          </p:nvPr>
        </p:nvSpPr>
        <p:spPr>
          <a:xfrm>
            <a:off x="1645442" y="1756833"/>
            <a:ext cx="29627514" cy="7315201"/>
          </a:xfrm>
          <a:prstGeom prst="rect">
            <a:avLst/>
          </a:prstGeom>
        </p:spPr>
        <p:txBody>
          <a:bodyPr/>
          <a:lstStyle/>
          <a:p>
            <a:pPr/>
            <a:r>
              <a:t>نص العنوان</a:t>
            </a:r>
          </a:p>
        </p:txBody>
      </p:sp>
      <p:sp>
        <p:nvSpPr>
          <p:cNvPr id="101" name="مستوى النص الأول…"/>
          <p:cNvSpPr txBox="1"/>
          <p:nvPr>
            <p:ph type="body" sz="quarter" idx="1"/>
          </p:nvPr>
        </p:nvSpPr>
        <p:spPr>
          <a:xfrm>
            <a:off x="1645446" y="10240433"/>
            <a:ext cx="14756607" cy="14382755"/>
          </a:xfrm>
          <a:prstGeom prst="rect">
            <a:avLst/>
          </a:prstGeom>
        </p:spPr>
        <p:txBody>
          <a:body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102" name="رقم الشريحة"/>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p:spTree>
      <p:nvGrpSpPr>
        <p:cNvPr id="1" name=""/>
        <p:cNvGrpSpPr/>
        <p:nvPr/>
      </p:nvGrpSpPr>
      <p:grpSpPr>
        <a:xfrm>
          <a:off x="0" y="0"/>
          <a:ext cx="0" cy="0"/>
          <a:chOff x="0" y="0"/>
          <a:chExt cx="0" cy="0"/>
        </a:xfrm>
      </p:grpSpPr>
      <p:sp>
        <p:nvSpPr>
          <p:cNvPr id="24" name="نص العنوان"/>
          <p:cNvSpPr txBox="1"/>
          <p:nvPr>
            <p:ph type="title"/>
          </p:nvPr>
        </p:nvSpPr>
        <p:spPr>
          <a:prstGeom prst="rect">
            <a:avLst/>
          </a:prstGeom>
        </p:spPr>
        <p:txBody>
          <a:bodyPr/>
          <a:lstStyle/>
          <a:p>
            <a:pPr/>
            <a:r>
              <a:t>نص العنوان</a:t>
            </a:r>
          </a:p>
        </p:txBody>
      </p:sp>
      <p:sp>
        <p:nvSpPr>
          <p:cNvPr id="25" name="مستوى النص الأول…"/>
          <p:cNvSpPr txBox="1"/>
          <p:nvPr>
            <p:ph type="body" idx="1"/>
          </p:nvPr>
        </p:nvSpPr>
        <p:spPr>
          <a:prstGeom prst="rect">
            <a:avLst/>
          </a:prstGeom>
        </p:spPr>
        <p:txBody>
          <a:body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26" name="رقم الشريحة"/>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Header">
    <p:spTree>
      <p:nvGrpSpPr>
        <p:cNvPr id="1" name=""/>
        <p:cNvGrpSpPr/>
        <p:nvPr/>
      </p:nvGrpSpPr>
      <p:grpSpPr>
        <a:xfrm>
          <a:off x="0" y="0"/>
          <a:ext cx="0" cy="0"/>
          <a:chOff x="0" y="0"/>
          <a:chExt cx="0" cy="0"/>
        </a:xfrm>
      </p:grpSpPr>
      <p:sp>
        <p:nvSpPr>
          <p:cNvPr id="33" name="نص العنوان"/>
          <p:cNvSpPr txBox="1"/>
          <p:nvPr>
            <p:ph type="title"/>
          </p:nvPr>
        </p:nvSpPr>
        <p:spPr>
          <a:xfrm>
            <a:off x="2600325" y="28204588"/>
            <a:ext cx="27980879" cy="8716436"/>
          </a:xfrm>
          <a:prstGeom prst="rect">
            <a:avLst/>
          </a:prstGeom>
        </p:spPr>
        <p:txBody>
          <a:bodyPr anchor="t"/>
          <a:lstStyle>
            <a:lvl1pPr algn="l">
              <a:defRPr b="1" cap="all" sz="3000"/>
            </a:lvl1pPr>
          </a:lstStyle>
          <a:p>
            <a:pPr/>
            <a:r>
              <a:t>نص العنوان</a:t>
            </a:r>
          </a:p>
        </p:txBody>
      </p:sp>
      <p:sp>
        <p:nvSpPr>
          <p:cNvPr id="34" name="مستوى النص الأول…"/>
          <p:cNvSpPr txBox="1"/>
          <p:nvPr>
            <p:ph type="body" sz="quarter" idx="1"/>
          </p:nvPr>
        </p:nvSpPr>
        <p:spPr>
          <a:xfrm>
            <a:off x="2600325" y="18603382"/>
            <a:ext cx="27980879" cy="9601203"/>
          </a:xfrm>
          <a:prstGeom prst="rect">
            <a:avLst/>
          </a:prstGeom>
        </p:spPr>
        <p:txBody>
          <a:bodyPr anchor="b"/>
          <a:lstStyle>
            <a:lvl1pPr marL="0" indent="0">
              <a:spcBef>
                <a:spcPts val="300"/>
              </a:spcBef>
              <a:buSzTx/>
              <a:buNone/>
              <a:defRPr sz="1500"/>
            </a:lvl1pPr>
            <a:lvl2pPr marL="0" indent="0">
              <a:spcBef>
                <a:spcPts val="300"/>
              </a:spcBef>
              <a:buSzTx/>
              <a:buNone/>
              <a:defRPr sz="1500"/>
            </a:lvl2pPr>
            <a:lvl3pPr marL="0" indent="0">
              <a:spcBef>
                <a:spcPts val="300"/>
              </a:spcBef>
              <a:buSzTx/>
              <a:buNone/>
              <a:defRPr sz="1500"/>
            </a:lvl3pPr>
            <a:lvl4pPr marL="0" indent="0">
              <a:spcBef>
                <a:spcPts val="300"/>
              </a:spcBef>
              <a:buSzTx/>
              <a:buNone/>
              <a:defRPr sz="1500"/>
            </a:lvl4pPr>
            <a:lvl5pPr marL="0" indent="0">
              <a:spcBef>
                <a:spcPts val="300"/>
              </a:spcBef>
              <a:buSzTx/>
              <a:buNone/>
              <a:defRPr sz="1500"/>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35" name="رقم الشريحة"/>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wo Content">
    <p:spTree>
      <p:nvGrpSpPr>
        <p:cNvPr id="1" name=""/>
        <p:cNvGrpSpPr/>
        <p:nvPr/>
      </p:nvGrpSpPr>
      <p:grpSpPr>
        <a:xfrm>
          <a:off x="0" y="0"/>
          <a:ext cx="0" cy="0"/>
          <a:chOff x="0" y="0"/>
          <a:chExt cx="0" cy="0"/>
        </a:xfrm>
      </p:grpSpPr>
      <p:sp>
        <p:nvSpPr>
          <p:cNvPr id="42" name="نص العنوان"/>
          <p:cNvSpPr txBox="1"/>
          <p:nvPr>
            <p:ph type="title"/>
          </p:nvPr>
        </p:nvSpPr>
        <p:spPr>
          <a:prstGeom prst="rect">
            <a:avLst/>
          </a:prstGeom>
        </p:spPr>
        <p:txBody>
          <a:bodyPr/>
          <a:lstStyle/>
          <a:p>
            <a:pPr/>
            <a:r>
              <a:t>نص العنوان</a:t>
            </a:r>
          </a:p>
        </p:txBody>
      </p:sp>
      <p:sp>
        <p:nvSpPr>
          <p:cNvPr id="43" name="مستوى النص الأول…"/>
          <p:cNvSpPr txBox="1"/>
          <p:nvPr>
            <p:ph type="body" sz="half" idx="1"/>
          </p:nvPr>
        </p:nvSpPr>
        <p:spPr>
          <a:xfrm>
            <a:off x="1645446" y="10240433"/>
            <a:ext cx="14756607" cy="28968701"/>
          </a:xfrm>
          <a:prstGeom prst="rect">
            <a:avLst/>
          </a:prstGeom>
        </p:spPr>
        <p:txBody>
          <a:bodyPr/>
          <a:lstStyle>
            <a:lvl1pPr>
              <a:spcBef>
                <a:spcPts val="500"/>
              </a:spcBef>
              <a:defRPr sz="2100"/>
            </a:lvl1pPr>
            <a:lvl2pPr marL="2440184" indent="-1029295">
              <a:spcBef>
                <a:spcPts val="500"/>
              </a:spcBef>
              <a:defRPr sz="2100"/>
            </a:lvl2pPr>
            <a:lvl3pPr marL="3808571" indent="-986788">
              <a:spcBef>
                <a:spcPts val="500"/>
              </a:spcBef>
              <a:defRPr sz="2100"/>
            </a:lvl3pPr>
            <a:lvl4pPr marL="5371274" indent="-1138602">
              <a:spcBef>
                <a:spcPts val="500"/>
              </a:spcBef>
              <a:defRPr sz="2100"/>
            </a:lvl4pPr>
            <a:lvl5pPr marL="6784089" indent="-1140526">
              <a:spcBef>
                <a:spcPts val="500"/>
              </a:spcBef>
              <a:defRPr sz="2100"/>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44" name="رقم الشريحة"/>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mparison">
    <p:spTree>
      <p:nvGrpSpPr>
        <p:cNvPr id="1" name=""/>
        <p:cNvGrpSpPr/>
        <p:nvPr/>
      </p:nvGrpSpPr>
      <p:grpSpPr>
        <a:xfrm>
          <a:off x="0" y="0"/>
          <a:ext cx="0" cy="0"/>
          <a:chOff x="0" y="0"/>
          <a:chExt cx="0" cy="0"/>
        </a:xfrm>
      </p:grpSpPr>
      <p:sp>
        <p:nvSpPr>
          <p:cNvPr id="51" name="نص العنوان"/>
          <p:cNvSpPr txBox="1"/>
          <p:nvPr>
            <p:ph type="title"/>
          </p:nvPr>
        </p:nvSpPr>
        <p:spPr>
          <a:prstGeom prst="rect">
            <a:avLst/>
          </a:prstGeom>
        </p:spPr>
        <p:txBody>
          <a:bodyPr/>
          <a:lstStyle/>
          <a:p>
            <a:pPr/>
            <a:r>
              <a:t>نص العنوان</a:t>
            </a:r>
          </a:p>
        </p:txBody>
      </p:sp>
      <p:sp>
        <p:nvSpPr>
          <p:cNvPr id="52" name="مستوى النص الأول…"/>
          <p:cNvSpPr txBox="1"/>
          <p:nvPr>
            <p:ph type="body" sz="quarter" idx="1"/>
          </p:nvPr>
        </p:nvSpPr>
        <p:spPr>
          <a:xfrm>
            <a:off x="1645442" y="9825570"/>
            <a:ext cx="14544679" cy="4093634"/>
          </a:xfrm>
          <a:prstGeom prst="rect">
            <a:avLst/>
          </a:prstGeom>
        </p:spPr>
        <p:txBody>
          <a:bodyPr anchor="b"/>
          <a:lstStyle>
            <a:lvl1pPr marL="0" indent="0">
              <a:spcBef>
                <a:spcPts val="400"/>
              </a:spcBef>
              <a:buSzTx/>
              <a:buNone/>
              <a:defRPr b="1" sz="1800"/>
            </a:lvl1pPr>
            <a:lvl2pPr marL="0" indent="0">
              <a:spcBef>
                <a:spcPts val="400"/>
              </a:spcBef>
              <a:buSzTx/>
              <a:buNone/>
              <a:defRPr b="1" sz="1800"/>
            </a:lvl2pPr>
            <a:lvl3pPr marL="0" indent="0">
              <a:spcBef>
                <a:spcPts val="400"/>
              </a:spcBef>
              <a:buSzTx/>
              <a:buNone/>
              <a:defRPr b="1" sz="1800"/>
            </a:lvl3pPr>
            <a:lvl4pPr marL="0" indent="0">
              <a:spcBef>
                <a:spcPts val="400"/>
              </a:spcBef>
              <a:buSzTx/>
              <a:buNone/>
              <a:defRPr b="1" sz="1800"/>
            </a:lvl4pPr>
            <a:lvl5pPr marL="0" indent="0">
              <a:spcBef>
                <a:spcPts val="400"/>
              </a:spcBef>
              <a:buSzTx/>
              <a:buNone/>
              <a:defRPr b="1" sz="1800"/>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53" name="Text Placeholder 4"/>
          <p:cNvSpPr/>
          <p:nvPr>
            <p:ph type="body" sz="quarter" idx="21"/>
          </p:nvPr>
        </p:nvSpPr>
        <p:spPr>
          <a:xfrm>
            <a:off x="16722328" y="9825569"/>
            <a:ext cx="14550630" cy="4093636"/>
          </a:xfrm>
          <a:prstGeom prst="rect">
            <a:avLst/>
          </a:prstGeom>
        </p:spPr>
        <p:txBody>
          <a:bodyPr anchor="b"/>
          <a:lstStyle/>
          <a:p>
            <a:pPr/>
          </a:p>
        </p:txBody>
      </p:sp>
      <p:sp>
        <p:nvSpPr>
          <p:cNvPr id="54" name="رقم الشريحة"/>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61" name="نص العنوان"/>
          <p:cNvSpPr txBox="1"/>
          <p:nvPr>
            <p:ph type="title"/>
          </p:nvPr>
        </p:nvSpPr>
        <p:spPr>
          <a:prstGeom prst="rect">
            <a:avLst/>
          </a:prstGeom>
        </p:spPr>
        <p:txBody>
          <a:bodyPr/>
          <a:lstStyle/>
          <a:p>
            <a:pPr/>
            <a:r>
              <a:t>نص العنوان</a:t>
            </a:r>
          </a:p>
        </p:txBody>
      </p:sp>
      <p:sp>
        <p:nvSpPr>
          <p:cNvPr id="62" name="رقم الشريحة"/>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69" name="رقم الشريحة"/>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tent with Caption">
    <p:spTree>
      <p:nvGrpSpPr>
        <p:cNvPr id="1" name=""/>
        <p:cNvGrpSpPr/>
        <p:nvPr/>
      </p:nvGrpSpPr>
      <p:grpSpPr>
        <a:xfrm>
          <a:off x="0" y="0"/>
          <a:ext cx="0" cy="0"/>
          <a:chOff x="0" y="0"/>
          <a:chExt cx="0" cy="0"/>
        </a:xfrm>
      </p:grpSpPr>
      <p:sp>
        <p:nvSpPr>
          <p:cNvPr id="76" name="نص العنوان"/>
          <p:cNvSpPr txBox="1"/>
          <p:nvPr>
            <p:ph type="title"/>
          </p:nvPr>
        </p:nvSpPr>
        <p:spPr>
          <a:xfrm>
            <a:off x="1645442" y="1748364"/>
            <a:ext cx="10829928" cy="7435855"/>
          </a:xfrm>
          <a:prstGeom prst="rect">
            <a:avLst/>
          </a:prstGeom>
        </p:spPr>
        <p:txBody>
          <a:bodyPr anchor="b"/>
          <a:lstStyle>
            <a:lvl1pPr algn="l">
              <a:defRPr b="1" sz="1500"/>
            </a:lvl1pPr>
          </a:lstStyle>
          <a:p>
            <a:pPr/>
            <a:r>
              <a:t>نص العنوان</a:t>
            </a:r>
          </a:p>
        </p:txBody>
      </p:sp>
      <p:sp>
        <p:nvSpPr>
          <p:cNvPr id="77" name="مستوى النص الأول…"/>
          <p:cNvSpPr txBox="1"/>
          <p:nvPr>
            <p:ph type="body" idx="1"/>
          </p:nvPr>
        </p:nvSpPr>
        <p:spPr>
          <a:xfrm>
            <a:off x="12870656" y="1748364"/>
            <a:ext cx="18402302" cy="37458651"/>
          </a:xfrm>
          <a:prstGeom prst="rect">
            <a:avLst/>
          </a:prstGeom>
        </p:spPr>
        <p:txBody>
          <a:bodyPr/>
          <a:lstStyle>
            <a:lvl1pPr>
              <a:spcBef>
                <a:spcPts val="500"/>
              </a:spcBef>
              <a:defRPr sz="2400"/>
            </a:lvl1pPr>
            <a:lvl2pPr marL="2419180" indent="-1008290">
              <a:spcBef>
                <a:spcPts val="500"/>
              </a:spcBef>
              <a:defRPr sz="2400"/>
            </a:lvl2pPr>
            <a:lvl3pPr marL="3761580" indent="-939800">
              <a:spcBef>
                <a:spcPts val="500"/>
              </a:spcBef>
              <a:defRPr sz="2400"/>
            </a:lvl3pPr>
            <a:lvl4pPr marL="5360430" indent="-1127759">
              <a:spcBef>
                <a:spcPts val="500"/>
              </a:spcBef>
              <a:defRPr sz="2400"/>
            </a:lvl4pPr>
            <a:lvl5pPr marL="6773226" indent="-1129665">
              <a:spcBef>
                <a:spcPts val="500"/>
              </a:spcBef>
              <a:defRPr sz="2400"/>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78" name="Text Placeholder 3"/>
          <p:cNvSpPr/>
          <p:nvPr>
            <p:ph type="body" sz="half" idx="21"/>
          </p:nvPr>
        </p:nvSpPr>
        <p:spPr>
          <a:xfrm>
            <a:off x="1645443" y="9184216"/>
            <a:ext cx="10829926" cy="30022801"/>
          </a:xfrm>
          <a:prstGeom prst="rect">
            <a:avLst/>
          </a:prstGeom>
        </p:spPr>
        <p:txBody>
          <a:bodyPr/>
          <a:lstStyle/>
          <a:p>
            <a:pPr/>
          </a:p>
        </p:txBody>
      </p:sp>
      <p:sp>
        <p:nvSpPr>
          <p:cNvPr id="79" name="رقم الشريحة"/>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icture with Caption">
    <p:spTree>
      <p:nvGrpSpPr>
        <p:cNvPr id="1" name=""/>
        <p:cNvGrpSpPr/>
        <p:nvPr/>
      </p:nvGrpSpPr>
      <p:grpSpPr>
        <a:xfrm>
          <a:off x="0" y="0"/>
          <a:ext cx="0" cy="0"/>
          <a:chOff x="0" y="0"/>
          <a:chExt cx="0" cy="0"/>
        </a:xfrm>
      </p:grpSpPr>
      <p:sp>
        <p:nvSpPr>
          <p:cNvPr id="86" name="نص العنوان"/>
          <p:cNvSpPr txBox="1"/>
          <p:nvPr>
            <p:ph type="title"/>
          </p:nvPr>
        </p:nvSpPr>
        <p:spPr>
          <a:xfrm>
            <a:off x="6451998" y="30723423"/>
            <a:ext cx="19751282" cy="3627970"/>
          </a:xfrm>
          <a:prstGeom prst="rect">
            <a:avLst/>
          </a:prstGeom>
        </p:spPr>
        <p:txBody>
          <a:bodyPr anchor="b"/>
          <a:lstStyle>
            <a:lvl1pPr algn="l">
              <a:defRPr b="1" sz="1500"/>
            </a:lvl1pPr>
          </a:lstStyle>
          <a:p>
            <a:pPr/>
            <a:r>
              <a:t>نص العنوان</a:t>
            </a:r>
          </a:p>
        </p:txBody>
      </p:sp>
      <p:sp>
        <p:nvSpPr>
          <p:cNvPr id="87" name="Picture Placeholder 2"/>
          <p:cNvSpPr/>
          <p:nvPr>
            <p:ph type="pic" sz="half" idx="21"/>
          </p:nvPr>
        </p:nvSpPr>
        <p:spPr>
          <a:xfrm>
            <a:off x="6451998" y="3922183"/>
            <a:ext cx="19751282" cy="26333451"/>
          </a:xfrm>
          <a:prstGeom prst="rect">
            <a:avLst/>
          </a:prstGeom>
        </p:spPr>
        <p:txBody>
          <a:bodyPr lIns="91439" tIns="45719" rIns="91439" bIns="45719">
            <a:noAutofit/>
          </a:bodyPr>
          <a:lstStyle/>
          <a:p>
            <a:pPr/>
          </a:p>
        </p:txBody>
      </p:sp>
      <p:sp>
        <p:nvSpPr>
          <p:cNvPr id="88" name="مستوى النص الأول…"/>
          <p:cNvSpPr txBox="1"/>
          <p:nvPr>
            <p:ph type="body" sz="quarter" idx="1"/>
          </p:nvPr>
        </p:nvSpPr>
        <p:spPr>
          <a:xfrm>
            <a:off x="6451998" y="34351388"/>
            <a:ext cx="19751282" cy="5149852"/>
          </a:xfrm>
          <a:prstGeom prst="rect">
            <a:avLst/>
          </a:prstGeom>
        </p:spPr>
        <p:txBody>
          <a:bodyPr/>
          <a:lstStyle>
            <a:lvl1pPr marL="0" indent="0">
              <a:spcBef>
                <a:spcPts val="200"/>
              </a:spcBef>
              <a:buSzTx/>
              <a:buNone/>
              <a:defRPr sz="1000"/>
            </a:lvl1pPr>
            <a:lvl2pPr marL="0" indent="0">
              <a:spcBef>
                <a:spcPts val="200"/>
              </a:spcBef>
              <a:buSzTx/>
              <a:buNone/>
              <a:defRPr sz="1000"/>
            </a:lvl2pPr>
            <a:lvl3pPr marL="0" indent="0">
              <a:spcBef>
                <a:spcPts val="200"/>
              </a:spcBef>
              <a:buSzTx/>
              <a:buNone/>
              <a:defRPr sz="1000"/>
            </a:lvl3pPr>
            <a:lvl4pPr marL="0" indent="0">
              <a:spcBef>
                <a:spcPts val="200"/>
              </a:spcBef>
              <a:buSzTx/>
              <a:buNone/>
              <a:defRPr sz="1000"/>
            </a:lvl4pPr>
            <a:lvl5pPr marL="0" indent="0">
              <a:spcBef>
                <a:spcPts val="200"/>
              </a:spcBef>
              <a:buSzTx/>
              <a:buNone/>
              <a:defRPr sz="1000"/>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89" name="رقم الشريحة"/>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slideLayout" Target="../slideLayouts/slideLayout4.xml"/><Relationship Id="rId8" Type="http://schemas.openxmlformats.org/officeDocument/2006/relationships/slideLayout" Target="../slideLayouts/slideLayout5.xml"/><Relationship Id="rId9" Type="http://schemas.openxmlformats.org/officeDocument/2006/relationships/slideLayout" Target="../slideLayouts/slideLayout6.xml"/><Relationship Id="rId10" Type="http://schemas.openxmlformats.org/officeDocument/2006/relationships/slideLayout" Target="../slideLayouts/slideLayout7.xml"/><Relationship Id="rId11" Type="http://schemas.openxmlformats.org/officeDocument/2006/relationships/slideLayout" Target="../slideLayouts/slideLayout8.xml"/><Relationship Id="rId12" Type="http://schemas.openxmlformats.org/officeDocument/2006/relationships/slideLayout" Target="../slideLayouts/slideLayout9.xml"/><Relationship Id="rId13"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gradFill flip="none" rotWithShape="1">
          <a:gsLst>
            <a:gs pos="0">
              <a:srgbClr val="DDA9A9"/>
            </a:gs>
            <a:gs pos="50000">
              <a:srgbClr val="990000"/>
            </a:gs>
            <a:gs pos="100000">
              <a:srgbClr val="DDA9A9"/>
            </a:gs>
          </a:gsLst>
          <a:lin ang="5400000" scaled="0"/>
        </a:gradFill>
      </p:bgPr>
    </p:bg>
    <p:spTree>
      <p:nvGrpSpPr>
        <p:cNvPr id="1" name=""/>
        <p:cNvGrpSpPr/>
        <p:nvPr/>
      </p:nvGrpSpPr>
      <p:grpSpPr>
        <a:xfrm>
          <a:off x="0" y="0"/>
          <a:ext cx="0" cy="0"/>
          <a:chOff x="0" y="0"/>
          <a:chExt cx="0" cy="0"/>
        </a:xfrm>
      </p:grpSpPr>
      <p:pic>
        <p:nvPicPr>
          <p:cNvPr id="2" name="New picture" descr="New picture"/>
          <p:cNvPicPr>
            <a:picLocks noChangeAspect="1"/>
          </p:cNvPicPr>
          <p:nvPr/>
        </p:nvPicPr>
        <p:blipFill>
          <a:blip r:embed="rId2">
            <a:extLst/>
          </a:blip>
          <a:stretch>
            <a:fillRect/>
          </a:stretch>
        </p:blipFill>
        <p:spPr>
          <a:xfrm rot="16200000">
            <a:off x="-11506200" y="21945600"/>
            <a:ext cx="14274800" cy="4368800"/>
          </a:xfrm>
          <a:prstGeom prst="rect">
            <a:avLst/>
          </a:prstGeom>
          <a:ln w="12700">
            <a:miter lim="400000"/>
          </a:ln>
        </p:spPr>
      </p:pic>
      <p:pic>
        <p:nvPicPr>
          <p:cNvPr id="3" name="New picture" descr="New picture"/>
          <p:cNvPicPr>
            <a:picLocks noChangeAspect="1"/>
          </p:cNvPicPr>
          <p:nvPr/>
        </p:nvPicPr>
        <p:blipFill>
          <a:blip r:embed="rId2">
            <a:extLst/>
          </a:blip>
          <a:stretch>
            <a:fillRect/>
          </a:stretch>
        </p:blipFill>
        <p:spPr>
          <a:xfrm rot="5400000">
            <a:off x="30149800" y="21945600"/>
            <a:ext cx="14274800" cy="4368800"/>
          </a:xfrm>
          <a:prstGeom prst="rect">
            <a:avLst/>
          </a:prstGeom>
          <a:ln w="12700">
            <a:miter lim="400000"/>
          </a:ln>
        </p:spPr>
      </p:pic>
      <p:pic>
        <p:nvPicPr>
          <p:cNvPr id="4" name="New picture" descr="New picture"/>
          <p:cNvPicPr>
            <a:picLocks noChangeAspect="1"/>
          </p:cNvPicPr>
          <p:nvPr/>
        </p:nvPicPr>
        <p:blipFill>
          <a:blip r:embed="rId3">
            <a:extLst/>
          </a:blip>
          <a:stretch>
            <a:fillRect/>
          </a:stretch>
        </p:blipFill>
        <p:spPr>
          <a:xfrm>
            <a:off x="1473200" y="44399200"/>
            <a:ext cx="29972000" cy="1549400"/>
          </a:xfrm>
          <a:prstGeom prst="rect">
            <a:avLst/>
          </a:prstGeom>
          <a:ln w="12700">
            <a:miter lim="400000"/>
          </a:ln>
        </p:spPr>
      </p:pic>
      <p:sp>
        <p:nvSpPr>
          <p:cNvPr id="5" name="New shape"/>
          <p:cNvSpPr txBox="1"/>
          <p:nvPr/>
        </p:nvSpPr>
        <p:spPr>
          <a:xfrm>
            <a:off x="1518918" y="45220698"/>
            <a:ext cx="16367764" cy="769994"/>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spAutoFit/>
          </a:bodyPr>
          <a:lstStyle>
            <a:lvl1pPr algn="l" rtl="0">
              <a:defRPr sz="4800">
                <a:solidFill>
                  <a:srgbClr val="808080"/>
                </a:solidFill>
                <a:latin typeface="+mn-lt"/>
                <a:ea typeface="+mn-ea"/>
                <a:cs typeface="+mn-cs"/>
                <a:sym typeface="Arial"/>
              </a:defRPr>
            </a:lvl1pPr>
          </a:lstStyle>
          <a:p>
            <a:pPr/>
            <a:r>
              <a:t>Template ID: perceptualpewter  Size: 36x48</a:t>
            </a:r>
          </a:p>
        </p:txBody>
      </p:sp>
      <p:sp>
        <p:nvSpPr>
          <p:cNvPr id="6" name="نص العنوان"/>
          <p:cNvSpPr txBox="1"/>
          <p:nvPr>
            <p:ph type="title"/>
          </p:nvPr>
        </p:nvSpPr>
        <p:spPr>
          <a:xfrm>
            <a:off x="1645442" y="1756833"/>
            <a:ext cx="29627513" cy="7315201"/>
          </a:xfrm>
          <a:prstGeom prst="rect">
            <a:avLst/>
          </a:prstGeom>
          <a:ln w="12700">
            <a:miter lim="400000"/>
          </a:ln>
          <a:extLst>
            <a:ext uri="{C572A759-6A51-4108-AA02-DFA0A04FC94B}">
              <ma14:wrappingTextBoxFlag xmlns:ma14="http://schemas.microsoft.com/office/mac/drawingml/2011/main" val="1"/>
            </a:ext>
          </a:extLst>
        </p:spPr>
        <p:txBody>
          <a:bodyPr lIns="188100" tIns="188100" rIns="188100" bIns="188100" anchor="ctr">
            <a:normAutofit fontScale="100000" lnSpcReduction="0"/>
          </a:bodyPr>
          <a:lstStyle>
            <a:lvl1pPr rtl="0">
              <a:defRPr/>
            </a:lvl1pPr>
          </a:lstStyle>
          <a:p>
            <a:pPr/>
            <a:r>
              <a:t>نص العنوان</a:t>
            </a:r>
          </a:p>
        </p:txBody>
      </p:sp>
      <p:sp>
        <p:nvSpPr>
          <p:cNvPr id="7" name="مستوى النص الأول…"/>
          <p:cNvSpPr txBox="1"/>
          <p:nvPr>
            <p:ph type="body" idx="1"/>
          </p:nvPr>
        </p:nvSpPr>
        <p:spPr>
          <a:xfrm>
            <a:off x="1645442" y="10240433"/>
            <a:ext cx="29627513" cy="28968701"/>
          </a:xfrm>
          <a:prstGeom prst="rect">
            <a:avLst/>
          </a:prstGeom>
          <a:ln w="12700">
            <a:miter lim="400000"/>
          </a:ln>
          <a:extLst>
            <a:ext uri="{C572A759-6A51-4108-AA02-DFA0A04FC94B}">
              <ma14:wrappingTextBoxFlag xmlns:ma14="http://schemas.microsoft.com/office/mac/drawingml/2011/main" val="1"/>
            </a:ext>
          </a:extLst>
        </p:spPr>
        <p:txBody>
          <a:bodyPr lIns="188100" tIns="188100" rIns="188100" bIns="188100">
            <a:normAutofit fontScale="100000" lnSpcReduction="0"/>
          </a:bodyPr>
          <a:lstStyle>
            <a:lvl1pPr rtl="0">
              <a:defRPr/>
            </a:lvl1pPr>
            <a:lvl2pPr rtl="0">
              <a:defRPr/>
            </a:lvl2pPr>
            <a:lvl3pPr rtl="0">
              <a:defRPr/>
            </a:lvl3pPr>
            <a:lvl4pPr rtl="0">
              <a:defRPr/>
            </a:lvl4pPr>
            <a:lvl5pPr rtl="0">
              <a:defRPr/>
            </a:lvl5pPr>
          </a:lstStyle>
          <a:p>
            <a:pPr/>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8" name="رقم الشريحة"/>
          <p:cNvSpPr txBox="1"/>
          <p:nvPr>
            <p:ph type="sldNum" sz="quarter" idx="2"/>
          </p:nvPr>
        </p:nvSpPr>
        <p:spPr>
          <a:xfrm>
            <a:off x="30323051" y="39971132"/>
            <a:ext cx="949909" cy="968351"/>
          </a:xfrm>
          <a:prstGeom prst="rect">
            <a:avLst/>
          </a:prstGeom>
          <a:ln w="12700">
            <a:miter lim="400000"/>
          </a:ln>
        </p:spPr>
        <p:txBody>
          <a:bodyPr wrap="none" lIns="188100" tIns="188100" rIns="188100" bIns="188100">
            <a:spAutoFit/>
          </a:bodyPr>
          <a:lstStyle>
            <a:lvl1pPr algn="r" defTabSz="2821781">
              <a:defRPr b="0" sz="4200">
                <a:latin typeface="+mn-lt"/>
                <a:ea typeface="+mn-ea"/>
                <a:cs typeface="+mn-cs"/>
                <a:sym typeface="Aria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Lst>
  <p:transition xmlns:p14="http://schemas.microsoft.com/office/powerpoint/2010/main" spd="med" advClick="1"/>
  <p:txStyles>
    <p:titleStyle>
      <a:lvl1pPr marL="0" marR="0" indent="0" algn="ctr" defTabSz="2821781" rtl="1" latinLnBrk="0">
        <a:lnSpc>
          <a:spcPct val="100000"/>
        </a:lnSpc>
        <a:spcBef>
          <a:spcPts val="0"/>
        </a:spcBef>
        <a:spcAft>
          <a:spcPts val="0"/>
        </a:spcAft>
        <a:buClrTx/>
        <a:buSzTx/>
        <a:buFontTx/>
        <a:buNone/>
        <a:tabLst/>
        <a:defRPr b="0" baseline="0" cap="none" i="0" spc="0" strike="noStrike" sz="13600" u="none">
          <a:solidFill>
            <a:srgbClr val="465E9C"/>
          </a:solidFill>
          <a:uFillTx/>
          <a:latin typeface="+mn-lt"/>
          <a:ea typeface="+mn-ea"/>
          <a:cs typeface="+mn-cs"/>
          <a:sym typeface="Arial"/>
        </a:defRPr>
      </a:lvl1pPr>
      <a:lvl2pPr marL="0" marR="0" indent="0" algn="ctr" defTabSz="2821781" rtl="1" latinLnBrk="0">
        <a:lnSpc>
          <a:spcPct val="100000"/>
        </a:lnSpc>
        <a:spcBef>
          <a:spcPts val="0"/>
        </a:spcBef>
        <a:spcAft>
          <a:spcPts val="0"/>
        </a:spcAft>
        <a:buClrTx/>
        <a:buSzTx/>
        <a:buFontTx/>
        <a:buNone/>
        <a:tabLst/>
        <a:defRPr b="0" baseline="0" cap="none" i="0" spc="0" strike="noStrike" sz="13600" u="none">
          <a:solidFill>
            <a:srgbClr val="465E9C"/>
          </a:solidFill>
          <a:uFillTx/>
          <a:latin typeface="+mn-lt"/>
          <a:ea typeface="+mn-ea"/>
          <a:cs typeface="+mn-cs"/>
          <a:sym typeface="Arial"/>
        </a:defRPr>
      </a:lvl2pPr>
      <a:lvl3pPr marL="0" marR="0" indent="0" algn="ctr" defTabSz="2821781" rtl="1" latinLnBrk="0">
        <a:lnSpc>
          <a:spcPct val="100000"/>
        </a:lnSpc>
        <a:spcBef>
          <a:spcPts val="0"/>
        </a:spcBef>
        <a:spcAft>
          <a:spcPts val="0"/>
        </a:spcAft>
        <a:buClrTx/>
        <a:buSzTx/>
        <a:buFontTx/>
        <a:buNone/>
        <a:tabLst/>
        <a:defRPr b="0" baseline="0" cap="none" i="0" spc="0" strike="noStrike" sz="13600" u="none">
          <a:solidFill>
            <a:srgbClr val="465E9C"/>
          </a:solidFill>
          <a:uFillTx/>
          <a:latin typeface="+mn-lt"/>
          <a:ea typeface="+mn-ea"/>
          <a:cs typeface="+mn-cs"/>
          <a:sym typeface="Arial"/>
        </a:defRPr>
      </a:lvl3pPr>
      <a:lvl4pPr marL="0" marR="0" indent="0" algn="ctr" defTabSz="2821781" rtl="1" latinLnBrk="0">
        <a:lnSpc>
          <a:spcPct val="100000"/>
        </a:lnSpc>
        <a:spcBef>
          <a:spcPts val="0"/>
        </a:spcBef>
        <a:spcAft>
          <a:spcPts val="0"/>
        </a:spcAft>
        <a:buClrTx/>
        <a:buSzTx/>
        <a:buFontTx/>
        <a:buNone/>
        <a:tabLst/>
        <a:defRPr b="0" baseline="0" cap="none" i="0" spc="0" strike="noStrike" sz="13600" u="none">
          <a:solidFill>
            <a:srgbClr val="465E9C"/>
          </a:solidFill>
          <a:uFillTx/>
          <a:latin typeface="+mn-lt"/>
          <a:ea typeface="+mn-ea"/>
          <a:cs typeface="+mn-cs"/>
          <a:sym typeface="Arial"/>
        </a:defRPr>
      </a:lvl4pPr>
      <a:lvl5pPr marL="0" marR="0" indent="0" algn="ctr" defTabSz="2821781" rtl="1" latinLnBrk="0">
        <a:lnSpc>
          <a:spcPct val="100000"/>
        </a:lnSpc>
        <a:spcBef>
          <a:spcPts val="0"/>
        </a:spcBef>
        <a:spcAft>
          <a:spcPts val="0"/>
        </a:spcAft>
        <a:buClrTx/>
        <a:buSzTx/>
        <a:buFontTx/>
        <a:buNone/>
        <a:tabLst/>
        <a:defRPr b="0" baseline="0" cap="none" i="0" spc="0" strike="noStrike" sz="13600" u="none">
          <a:solidFill>
            <a:srgbClr val="465E9C"/>
          </a:solidFill>
          <a:uFillTx/>
          <a:latin typeface="+mn-lt"/>
          <a:ea typeface="+mn-ea"/>
          <a:cs typeface="+mn-cs"/>
          <a:sym typeface="Arial"/>
        </a:defRPr>
      </a:lvl5pPr>
      <a:lvl6pPr marL="0" marR="0" indent="0" algn="ctr" defTabSz="2821781" rtl="1" latinLnBrk="0">
        <a:lnSpc>
          <a:spcPct val="100000"/>
        </a:lnSpc>
        <a:spcBef>
          <a:spcPts val="0"/>
        </a:spcBef>
        <a:spcAft>
          <a:spcPts val="0"/>
        </a:spcAft>
        <a:buClrTx/>
        <a:buSzTx/>
        <a:buFontTx/>
        <a:buNone/>
        <a:tabLst/>
        <a:defRPr b="0" baseline="0" cap="none" i="0" spc="0" strike="noStrike" sz="13600" u="none">
          <a:solidFill>
            <a:srgbClr val="465E9C"/>
          </a:solidFill>
          <a:uFillTx/>
          <a:latin typeface="+mn-lt"/>
          <a:ea typeface="+mn-ea"/>
          <a:cs typeface="+mn-cs"/>
          <a:sym typeface="Arial"/>
        </a:defRPr>
      </a:lvl6pPr>
      <a:lvl7pPr marL="0" marR="0" indent="0" algn="ctr" defTabSz="2821781" rtl="1" latinLnBrk="0">
        <a:lnSpc>
          <a:spcPct val="100000"/>
        </a:lnSpc>
        <a:spcBef>
          <a:spcPts val="0"/>
        </a:spcBef>
        <a:spcAft>
          <a:spcPts val="0"/>
        </a:spcAft>
        <a:buClrTx/>
        <a:buSzTx/>
        <a:buFontTx/>
        <a:buNone/>
        <a:tabLst/>
        <a:defRPr b="0" baseline="0" cap="none" i="0" spc="0" strike="noStrike" sz="13600" u="none">
          <a:solidFill>
            <a:srgbClr val="465E9C"/>
          </a:solidFill>
          <a:uFillTx/>
          <a:latin typeface="+mn-lt"/>
          <a:ea typeface="+mn-ea"/>
          <a:cs typeface="+mn-cs"/>
          <a:sym typeface="Arial"/>
        </a:defRPr>
      </a:lvl7pPr>
      <a:lvl8pPr marL="0" marR="0" indent="0" algn="ctr" defTabSz="2821781" rtl="1" latinLnBrk="0">
        <a:lnSpc>
          <a:spcPct val="100000"/>
        </a:lnSpc>
        <a:spcBef>
          <a:spcPts val="0"/>
        </a:spcBef>
        <a:spcAft>
          <a:spcPts val="0"/>
        </a:spcAft>
        <a:buClrTx/>
        <a:buSzTx/>
        <a:buFontTx/>
        <a:buNone/>
        <a:tabLst/>
        <a:defRPr b="0" baseline="0" cap="none" i="0" spc="0" strike="noStrike" sz="13600" u="none">
          <a:solidFill>
            <a:srgbClr val="465E9C"/>
          </a:solidFill>
          <a:uFillTx/>
          <a:latin typeface="+mn-lt"/>
          <a:ea typeface="+mn-ea"/>
          <a:cs typeface="+mn-cs"/>
          <a:sym typeface="Arial"/>
        </a:defRPr>
      </a:lvl8pPr>
      <a:lvl9pPr marL="0" marR="0" indent="0" algn="ctr" defTabSz="2821781" rtl="1" latinLnBrk="0">
        <a:lnSpc>
          <a:spcPct val="100000"/>
        </a:lnSpc>
        <a:spcBef>
          <a:spcPts val="0"/>
        </a:spcBef>
        <a:spcAft>
          <a:spcPts val="0"/>
        </a:spcAft>
        <a:buClrTx/>
        <a:buSzTx/>
        <a:buFontTx/>
        <a:buNone/>
        <a:tabLst/>
        <a:defRPr b="0" baseline="0" cap="none" i="0" spc="0" strike="noStrike" sz="13600" u="none">
          <a:solidFill>
            <a:srgbClr val="465E9C"/>
          </a:solidFill>
          <a:uFillTx/>
          <a:latin typeface="+mn-lt"/>
          <a:ea typeface="+mn-ea"/>
          <a:cs typeface="+mn-cs"/>
          <a:sym typeface="Arial"/>
        </a:defRPr>
      </a:lvl9pPr>
    </p:titleStyle>
    <p:bodyStyle>
      <a:lvl1pPr marL="1057275" marR="0" indent="-1057275" algn="l" defTabSz="2821781" rtl="1" latinLnBrk="0">
        <a:lnSpc>
          <a:spcPct val="100000"/>
        </a:lnSpc>
        <a:spcBef>
          <a:spcPts val="2300"/>
        </a:spcBef>
        <a:spcAft>
          <a:spcPts val="0"/>
        </a:spcAft>
        <a:buClrTx/>
        <a:buSzPct val="100000"/>
        <a:buFontTx/>
        <a:buChar char="•"/>
        <a:tabLst/>
        <a:defRPr b="0" baseline="0" cap="none" i="0" spc="0" strike="noStrike" sz="9900" u="none">
          <a:solidFill>
            <a:srgbClr val="000000"/>
          </a:solidFill>
          <a:uFillTx/>
          <a:latin typeface="+mn-lt"/>
          <a:ea typeface="+mn-ea"/>
          <a:cs typeface="+mn-cs"/>
          <a:sym typeface="Arial"/>
        </a:defRPr>
      </a:lvl1pPr>
      <a:lvl2pPr marL="2426508" marR="0" indent="-1015618" algn="l" defTabSz="2821781" rtl="1" latinLnBrk="0">
        <a:lnSpc>
          <a:spcPct val="100000"/>
        </a:lnSpc>
        <a:spcBef>
          <a:spcPts val="2300"/>
        </a:spcBef>
        <a:spcAft>
          <a:spcPts val="0"/>
        </a:spcAft>
        <a:buClrTx/>
        <a:buSzPct val="100000"/>
        <a:buFontTx/>
        <a:buChar char="–"/>
        <a:tabLst/>
        <a:defRPr b="0" baseline="0" cap="none" i="0" spc="0" strike="noStrike" sz="9900" u="none">
          <a:solidFill>
            <a:srgbClr val="000000"/>
          </a:solidFill>
          <a:uFillTx/>
          <a:latin typeface="+mn-lt"/>
          <a:ea typeface="+mn-ea"/>
          <a:cs typeface="+mn-cs"/>
          <a:sym typeface="Arial"/>
        </a:defRPr>
      </a:lvl2pPr>
      <a:lvl3pPr marL="3764755" marR="0" indent="-942975" algn="l" defTabSz="2821781" rtl="1" latinLnBrk="0">
        <a:lnSpc>
          <a:spcPct val="100000"/>
        </a:lnSpc>
        <a:spcBef>
          <a:spcPts val="2300"/>
        </a:spcBef>
        <a:spcAft>
          <a:spcPts val="0"/>
        </a:spcAft>
        <a:buClrTx/>
        <a:buSzPct val="100000"/>
        <a:buFontTx/>
        <a:buChar char="•"/>
        <a:tabLst/>
        <a:defRPr b="0" baseline="0" cap="none" i="0" spc="0" strike="noStrike" sz="9900" u="none">
          <a:solidFill>
            <a:srgbClr val="000000"/>
          </a:solidFill>
          <a:uFillTx/>
          <a:latin typeface="+mn-lt"/>
          <a:ea typeface="+mn-ea"/>
          <a:cs typeface="+mn-cs"/>
          <a:sym typeface="Arial"/>
        </a:defRPr>
      </a:lvl3pPr>
      <a:lvl4pPr marL="5376607" marR="0" indent="-1143935" algn="l" defTabSz="2821781" rtl="1" latinLnBrk="0">
        <a:lnSpc>
          <a:spcPct val="100000"/>
        </a:lnSpc>
        <a:spcBef>
          <a:spcPts val="2300"/>
        </a:spcBef>
        <a:spcAft>
          <a:spcPts val="0"/>
        </a:spcAft>
        <a:buClrTx/>
        <a:buSzPct val="100000"/>
        <a:buFontTx/>
        <a:buChar char="–"/>
        <a:tabLst/>
        <a:defRPr b="0" baseline="0" cap="none" i="0" spc="0" strike="noStrike" sz="9900" u="none">
          <a:solidFill>
            <a:srgbClr val="000000"/>
          </a:solidFill>
          <a:uFillTx/>
          <a:latin typeface="+mn-lt"/>
          <a:ea typeface="+mn-ea"/>
          <a:cs typeface="+mn-cs"/>
          <a:sym typeface="Arial"/>
        </a:defRPr>
      </a:lvl4pPr>
      <a:lvl5pPr marL="6789432" marR="0" indent="-1145868" algn="l" defTabSz="2821781" rtl="1" latinLnBrk="0">
        <a:lnSpc>
          <a:spcPct val="100000"/>
        </a:lnSpc>
        <a:spcBef>
          <a:spcPts val="2300"/>
        </a:spcBef>
        <a:spcAft>
          <a:spcPts val="0"/>
        </a:spcAft>
        <a:buClrTx/>
        <a:buSzPct val="100000"/>
        <a:buFontTx/>
        <a:buChar char="»"/>
        <a:tabLst/>
        <a:defRPr b="0" baseline="0" cap="none" i="0" spc="0" strike="noStrike" sz="9900" u="none">
          <a:solidFill>
            <a:srgbClr val="000000"/>
          </a:solidFill>
          <a:uFillTx/>
          <a:latin typeface="+mn-lt"/>
          <a:ea typeface="+mn-ea"/>
          <a:cs typeface="+mn-cs"/>
          <a:sym typeface="Arial"/>
        </a:defRPr>
      </a:lvl5pPr>
      <a:lvl6pPr marL="7132332" marR="0" indent="-1145868" algn="l" defTabSz="2821781" rtl="1" latinLnBrk="0">
        <a:lnSpc>
          <a:spcPct val="100000"/>
        </a:lnSpc>
        <a:spcBef>
          <a:spcPts val="2300"/>
        </a:spcBef>
        <a:spcAft>
          <a:spcPts val="0"/>
        </a:spcAft>
        <a:buClrTx/>
        <a:buSzPct val="100000"/>
        <a:buFontTx/>
        <a:buChar char="»"/>
        <a:tabLst/>
        <a:defRPr b="0" baseline="0" cap="none" i="0" spc="0" strike="noStrike" sz="9900" u="none">
          <a:solidFill>
            <a:srgbClr val="000000"/>
          </a:solidFill>
          <a:uFillTx/>
          <a:latin typeface="+mn-lt"/>
          <a:ea typeface="+mn-ea"/>
          <a:cs typeface="+mn-cs"/>
          <a:sym typeface="Arial"/>
        </a:defRPr>
      </a:lvl6pPr>
      <a:lvl7pPr marL="7475232" marR="0" indent="-1145868" algn="l" defTabSz="2821781" rtl="1" latinLnBrk="0">
        <a:lnSpc>
          <a:spcPct val="100000"/>
        </a:lnSpc>
        <a:spcBef>
          <a:spcPts val="2300"/>
        </a:spcBef>
        <a:spcAft>
          <a:spcPts val="0"/>
        </a:spcAft>
        <a:buClrTx/>
        <a:buSzPct val="100000"/>
        <a:buFontTx/>
        <a:buChar char="»"/>
        <a:tabLst/>
        <a:defRPr b="0" baseline="0" cap="none" i="0" spc="0" strike="noStrike" sz="9900" u="none">
          <a:solidFill>
            <a:srgbClr val="000000"/>
          </a:solidFill>
          <a:uFillTx/>
          <a:latin typeface="+mn-lt"/>
          <a:ea typeface="+mn-ea"/>
          <a:cs typeface="+mn-cs"/>
          <a:sym typeface="Arial"/>
        </a:defRPr>
      </a:lvl7pPr>
      <a:lvl8pPr marL="7818132" marR="0" indent="-1145868" algn="l" defTabSz="2821781" rtl="1" latinLnBrk="0">
        <a:lnSpc>
          <a:spcPct val="100000"/>
        </a:lnSpc>
        <a:spcBef>
          <a:spcPts val="2300"/>
        </a:spcBef>
        <a:spcAft>
          <a:spcPts val="0"/>
        </a:spcAft>
        <a:buClrTx/>
        <a:buSzPct val="100000"/>
        <a:buFontTx/>
        <a:buChar char="»"/>
        <a:tabLst/>
        <a:defRPr b="0" baseline="0" cap="none" i="0" spc="0" strike="noStrike" sz="9900" u="none">
          <a:solidFill>
            <a:srgbClr val="000000"/>
          </a:solidFill>
          <a:uFillTx/>
          <a:latin typeface="+mn-lt"/>
          <a:ea typeface="+mn-ea"/>
          <a:cs typeface="+mn-cs"/>
          <a:sym typeface="Arial"/>
        </a:defRPr>
      </a:lvl8pPr>
      <a:lvl9pPr marL="8161032" marR="0" indent="-1145868" algn="l" defTabSz="2821781" rtl="1" latinLnBrk="0">
        <a:lnSpc>
          <a:spcPct val="100000"/>
        </a:lnSpc>
        <a:spcBef>
          <a:spcPts val="2300"/>
        </a:spcBef>
        <a:spcAft>
          <a:spcPts val="0"/>
        </a:spcAft>
        <a:buClrTx/>
        <a:buSzPct val="100000"/>
        <a:buFontTx/>
        <a:buChar char="»"/>
        <a:tabLst/>
        <a:defRPr b="0" baseline="0" cap="none" i="0" spc="0" strike="noStrike" sz="9900" u="none">
          <a:solidFill>
            <a:srgbClr val="000000"/>
          </a:solidFill>
          <a:uFillTx/>
          <a:latin typeface="+mn-lt"/>
          <a:ea typeface="+mn-ea"/>
          <a:cs typeface="+mn-cs"/>
          <a:sym typeface="Arial"/>
        </a:defRPr>
      </a:lvl9pPr>
    </p:bodyStyle>
    <p:otherStyle>
      <a:lvl1pPr marL="0" marR="0" indent="0" algn="r" defTabSz="2821781" rtl="1" latinLnBrk="0">
        <a:lnSpc>
          <a:spcPct val="100000"/>
        </a:lnSpc>
        <a:spcBef>
          <a:spcPts val="0"/>
        </a:spcBef>
        <a:spcAft>
          <a:spcPts val="0"/>
        </a:spcAft>
        <a:buClrTx/>
        <a:buSzTx/>
        <a:buFontTx/>
        <a:buNone/>
        <a:tabLst/>
        <a:defRPr b="0" baseline="0" cap="none" i="0" spc="0" strike="noStrike" sz="4200" u="none">
          <a:solidFill>
            <a:schemeClr val="tx1"/>
          </a:solidFill>
          <a:uFillTx/>
          <a:latin typeface="+mn-lt"/>
          <a:ea typeface="+mn-ea"/>
          <a:cs typeface="+mn-cs"/>
          <a:sym typeface="Arial"/>
        </a:defRPr>
      </a:lvl1pPr>
      <a:lvl2pPr marL="0" marR="0" indent="0" algn="r" defTabSz="2821781" rtl="1" latinLnBrk="0">
        <a:lnSpc>
          <a:spcPct val="100000"/>
        </a:lnSpc>
        <a:spcBef>
          <a:spcPts val="0"/>
        </a:spcBef>
        <a:spcAft>
          <a:spcPts val="0"/>
        </a:spcAft>
        <a:buClrTx/>
        <a:buSzTx/>
        <a:buFontTx/>
        <a:buNone/>
        <a:tabLst/>
        <a:defRPr b="0" baseline="0" cap="none" i="0" spc="0" strike="noStrike" sz="4200" u="none">
          <a:solidFill>
            <a:schemeClr val="tx1"/>
          </a:solidFill>
          <a:uFillTx/>
          <a:latin typeface="+mn-lt"/>
          <a:ea typeface="+mn-ea"/>
          <a:cs typeface="+mn-cs"/>
          <a:sym typeface="Arial"/>
        </a:defRPr>
      </a:lvl2pPr>
      <a:lvl3pPr marL="0" marR="0" indent="0" algn="r" defTabSz="2821781" rtl="1" latinLnBrk="0">
        <a:lnSpc>
          <a:spcPct val="100000"/>
        </a:lnSpc>
        <a:spcBef>
          <a:spcPts val="0"/>
        </a:spcBef>
        <a:spcAft>
          <a:spcPts val="0"/>
        </a:spcAft>
        <a:buClrTx/>
        <a:buSzTx/>
        <a:buFontTx/>
        <a:buNone/>
        <a:tabLst/>
        <a:defRPr b="0" baseline="0" cap="none" i="0" spc="0" strike="noStrike" sz="4200" u="none">
          <a:solidFill>
            <a:schemeClr val="tx1"/>
          </a:solidFill>
          <a:uFillTx/>
          <a:latin typeface="+mn-lt"/>
          <a:ea typeface="+mn-ea"/>
          <a:cs typeface="+mn-cs"/>
          <a:sym typeface="Arial"/>
        </a:defRPr>
      </a:lvl3pPr>
      <a:lvl4pPr marL="0" marR="0" indent="0" algn="r" defTabSz="2821781" rtl="1" latinLnBrk="0">
        <a:lnSpc>
          <a:spcPct val="100000"/>
        </a:lnSpc>
        <a:spcBef>
          <a:spcPts val="0"/>
        </a:spcBef>
        <a:spcAft>
          <a:spcPts val="0"/>
        </a:spcAft>
        <a:buClrTx/>
        <a:buSzTx/>
        <a:buFontTx/>
        <a:buNone/>
        <a:tabLst/>
        <a:defRPr b="0" baseline="0" cap="none" i="0" spc="0" strike="noStrike" sz="4200" u="none">
          <a:solidFill>
            <a:schemeClr val="tx1"/>
          </a:solidFill>
          <a:uFillTx/>
          <a:latin typeface="+mn-lt"/>
          <a:ea typeface="+mn-ea"/>
          <a:cs typeface="+mn-cs"/>
          <a:sym typeface="Arial"/>
        </a:defRPr>
      </a:lvl4pPr>
      <a:lvl5pPr marL="0" marR="0" indent="0" algn="r" defTabSz="2821781" rtl="1" latinLnBrk="0">
        <a:lnSpc>
          <a:spcPct val="100000"/>
        </a:lnSpc>
        <a:spcBef>
          <a:spcPts val="0"/>
        </a:spcBef>
        <a:spcAft>
          <a:spcPts val="0"/>
        </a:spcAft>
        <a:buClrTx/>
        <a:buSzTx/>
        <a:buFontTx/>
        <a:buNone/>
        <a:tabLst/>
        <a:defRPr b="0" baseline="0" cap="none" i="0" spc="0" strike="noStrike" sz="4200" u="none">
          <a:solidFill>
            <a:schemeClr val="tx1"/>
          </a:solidFill>
          <a:uFillTx/>
          <a:latin typeface="+mn-lt"/>
          <a:ea typeface="+mn-ea"/>
          <a:cs typeface="+mn-cs"/>
          <a:sym typeface="Arial"/>
        </a:defRPr>
      </a:lvl5pPr>
      <a:lvl6pPr marL="0" marR="0" indent="0" algn="r" defTabSz="2821781" rtl="1" latinLnBrk="0">
        <a:lnSpc>
          <a:spcPct val="100000"/>
        </a:lnSpc>
        <a:spcBef>
          <a:spcPts val="0"/>
        </a:spcBef>
        <a:spcAft>
          <a:spcPts val="0"/>
        </a:spcAft>
        <a:buClrTx/>
        <a:buSzTx/>
        <a:buFontTx/>
        <a:buNone/>
        <a:tabLst/>
        <a:defRPr b="0" baseline="0" cap="none" i="0" spc="0" strike="noStrike" sz="4200" u="none">
          <a:solidFill>
            <a:schemeClr val="tx1"/>
          </a:solidFill>
          <a:uFillTx/>
          <a:latin typeface="+mn-lt"/>
          <a:ea typeface="+mn-ea"/>
          <a:cs typeface="+mn-cs"/>
          <a:sym typeface="Arial"/>
        </a:defRPr>
      </a:lvl6pPr>
      <a:lvl7pPr marL="0" marR="0" indent="0" algn="r" defTabSz="2821781" rtl="1" latinLnBrk="0">
        <a:lnSpc>
          <a:spcPct val="100000"/>
        </a:lnSpc>
        <a:spcBef>
          <a:spcPts val="0"/>
        </a:spcBef>
        <a:spcAft>
          <a:spcPts val="0"/>
        </a:spcAft>
        <a:buClrTx/>
        <a:buSzTx/>
        <a:buFontTx/>
        <a:buNone/>
        <a:tabLst/>
        <a:defRPr b="0" baseline="0" cap="none" i="0" spc="0" strike="noStrike" sz="4200" u="none">
          <a:solidFill>
            <a:schemeClr val="tx1"/>
          </a:solidFill>
          <a:uFillTx/>
          <a:latin typeface="+mn-lt"/>
          <a:ea typeface="+mn-ea"/>
          <a:cs typeface="+mn-cs"/>
          <a:sym typeface="Arial"/>
        </a:defRPr>
      </a:lvl7pPr>
      <a:lvl8pPr marL="0" marR="0" indent="0" algn="r" defTabSz="2821781" rtl="1" latinLnBrk="0">
        <a:lnSpc>
          <a:spcPct val="100000"/>
        </a:lnSpc>
        <a:spcBef>
          <a:spcPts val="0"/>
        </a:spcBef>
        <a:spcAft>
          <a:spcPts val="0"/>
        </a:spcAft>
        <a:buClrTx/>
        <a:buSzTx/>
        <a:buFontTx/>
        <a:buNone/>
        <a:tabLst/>
        <a:defRPr b="0" baseline="0" cap="none" i="0" spc="0" strike="noStrike" sz="4200" u="none">
          <a:solidFill>
            <a:schemeClr val="tx1"/>
          </a:solidFill>
          <a:uFillTx/>
          <a:latin typeface="+mn-lt"/>
          <a:ea typeface="+mn-ea"/>
          <a:cs typeface="+mn-cs"/>
          <a:sym typeface="Arial"/>
        </a:defRPr>
      </a:lvl8pPr>
      <a:lvl9pPr marL="0" marR="0" indent="0" algn="r" defTabSz="2821781" rtl="1" latinLnBrk="0">
        <a:lnSpc>
          <a:spcPct val="100000"/>
        </a:lnSpc>
        <a:spcBef>
          <a:spcPts val="0"/>
        </a:spcBef>
        <a:spcAft>
          <a:spcPts val="0"/>
        </a:spcAft>
        <a:buClrTx/>
        <a:buSzTx/>
        <a:buFontTx/>
        <a:buNone/>
        <a:tabLst/>
        <a:defRPr b="0" baseline="0" cap="none" i="0" spc="0" strike="noStrike" sz="4200" u="none">
          <a:solidFill>
            <a:schemeClr val="tx1"/>
          </a:solidFill>
          <a:uFillTx/>
          <a:latin typeface="+mn-lt"/>
          <a:ea typeface="+mn-ea"/>
          <a:cs typeface="+mn-cs"/>
          <a:sym typeface="Arial"/>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1.jpeg"/><Relationship Id="rId8" Type="http://schemas.openxmlformats.org/officeDocument/2006/relationships/image" Target="../media/image2.jpeg"/><Relationship Id="rId9" Type="http://schemas.openxmlformats.org/officeDocument/2006/relationships/image" Target="../media/image3.jpeg"/><Relationship Id="rId10" Type="http://schemas.openxmlformats.org/officeDocument/2006/relationships/image" Target="../media/image8.png"/><Relationship Id="rId1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DDDDDD"/>
        </a:solidFill>
      </p:bgPr>
    </p:bg>
    <p:spTree>
      <p:nvGrpSpPr>
        <p:cNvPr id="1" name=""/>
        <p:cNvGrpSpPr/>
        <p:nvPr/>
      </p:nvGrpSpPr>
      <p:grpSpPr>
        <a:xfrm>
          <a:off x="0" y="0"/>
          <a:ext cx="0" cy="0"/>
          <a:chOff x="0" y="0"/>
          <a:chExt cx="0" cy="0"/>
        </a:xfrm>
      </p:grpSpPr>
      <p:sp>
        <p:nvSpPr>
          <p:cNvPr id="111" name="Rectangle 2"/>
          <p:cNvSpPr txBox="1"/>
          <p:nvPr>
            <p:ph type="title"/>
          </p:nvPr>
        </p:nvSpPr>
        <p:spPr>
          <a:xfrm>
            <a:off x="-36753" y="70300"/>
            <a:ext cx="32908876" cy="5925574"/>
          </a:xfrm>
          <a:prstGeom prst="rect">
            <a:avLst/>
          </a:prstGeom>
          <a:gradFill>
            <a:gsLst>
              <a:gs pos="0">
                <a:schemeClr val="accent4">
                  <a:hueOff val="420813"/>
                  <a:satOff val="29957"/>
                  <a:lumOff val="35263"/>
                </a:schemeClr>
              </a:gs>
              <a:gs pos="35000">
                <a:srgbClr val="CDF6BF"/>
              </a:gs>
              <a:gs pos="100000">
                <a:schemeClr val="accent4">
                  <a:hueOff val="465248"/>
                  <a:satOff val="34002"/>
                  <a:lumOff val="50154"/>
                </a:schemeClr>
              </a:gs>
            </a:gsLst>
            <a:path path="circle">
              <a:fillToRect l="-19636" t="62278" r="119636" b="37721"/>
            </a:path>
          </a:gradFill>
          <a:ln w="9525">
            <a:solidFill>
              <a:srgbClr val="61A637"/>
            </a:solidFill>
            <a:round/>
          </a:ln>
          <a:effectLst>
            <a:outerShdw sx="100000" sy="100000" kx="0" ky="0" algn="b" rotWithShape="0" blurRad="38100" dist="20000" dir="5400000">
              <a:srgbClr val="000000">
                <a:alpha val="38000"/>
              </a:srgbClr>
            </a:outerShdw>
          </a:effectLst>
        </p:spPr>
        <p:txBody>
          <a:bodyPr/>
          <a:lstStyle/>
          <a:p>
            <a:pPr defTabSz="685800">
              <a:lnSpc>
                <a:spcPct val="90000"/>
              </a:lnSpc>
              <a:defRPr b="1" cap="all" i="1" sz="9500">
                <a:solidFill>
                  <a:srgbClr val="002060"/>
                </a:solidFill>
                <a:latin typeface="Gill Sans MT"/>
                <a:ea typeface="Gill Sans MT"/>
                <a:cs typeface="Gill Sans MT"/>
                <a:sym typeface="Gill Sans MT"/>
              </a:defRPr>
            </a:pPr>
            <a:r>
              <a:t>periodontal regeneration</a:t>
            </a:r>
          </a:p>
          <a:p>
            <a:pPr defTabSz="685800">
              <a:defRPr b="1" i="1" sz="4900">
                <a:solidFill>
                  <a:srgbClr val="C00000"/>
                </a:solidFill>
                <a:latin typeface="Gill Sans MT"/>
                <a:ea typeface="Gill Sans MT"/>
                <a:cs typeface="Gill Sans MT"/>
                <a:sym typeface="Gill Sans MT"/>
              </a:defRPr>
            </a:pPr>
            <a:r>
              <a:t>[ Role of growth factor in dental tissue regeneration] </a:t>
            </a:r>
            <a:endParaRPr>
              <a:solidFill>
                <a:srgbClr val="0D0713"/>
              </a:solidFill>
            </a:endParaRPr>
          </a:p>
          <a:p>
            <a:pPr defTabSz="685800">
              <a:defRPr b="1" i="1" sz="4900">
                <a:solidFill>
                  <a:srgbClr val="0D0713"/>
                </a:solidFill>
                <a:latin typeface="Gill Sans MT"/>
                <a:ea typeface="Gill Sans MT"/>
                <a:cs typeface="Gill Sans MT"/>
                <a:sym typeface="Gill Sans MT"/>
              </a:defRPr>
            </a:pPr>
          </a:p>
          <a:p>
            <a:pPr defTabSz="685800">
              <a:defRPr b="1" i="1" sz="4900">
                <a:solidFill>
                  <a:srgbClr val="0D0713"/>
                </a:solidFill>
                <a:latin typeface="Gill Sans MT"/>
                <a:ea typeface="Gill Sans MT"/>
                <a:cs typeface="Gill Sans MT"/>
                <a:sym typeface="Gill Sans MT"/>
              </a:defRPr>
            </a:pPr>
            <a:r>
              <a:t> Sanad salem ahmed - 3081</a:t>
            </a:r>
          </a:p>
          <a:p>
            <a:pPr defTabSz="3761085">
              <a:spcBef>
                <a:spcPts val="1000"/>
              </a:spcBef>
              <a:defRPr b="1" sz="4700">
                <a:solidFill>
                  <a:srgbClr val="434342"/>
                </a:solidFill>
                <a:latin typeface="Quattrocento"/>
                <a:ea typeface="Quattrocento"/>
                <a:cs typeface="Quattrocento"/>
                <a:sym typeface="Quattrocento"/>
              </a:defRPr>
            </a:pPr>
            <a:r>
              <a:t>Supervised By : Dr. Asmaa AlBargahthi </a:t>
            </a:r>
            <a:r>
              <a:rPr b="0"/>
              <a:t> </a:t>
            </a:r>
          </a:p>
        </p:txBody>
      </p:sp>
      <p:grpSp>
        <p:nvGrpSpPr>
          <p:cNvPr id="114" name="Rectangle 167"/>
          <p:cNvGrpSpPr/>
          <p:nvPr/>
        </p:nvGrpSpPr>
        <p:grpSpPr>
          <a:xfrm>
            <a:off x="499674" y="6072358"/>
            <a:ext cx="15055962" cy="914404"/>
            <a:chOff x="0" y="0"/>
            <a:chExt cx="15055961" cy="914403"/>
          </a:xfrm>
        </p:grpSpPr>
        <p:sp>
          <p:nvSpPr>
            <p:cNvPr id="112" name="مستطيل مستدير الزوايا"/>
            <p:cNvSpPr/>
            <p:nvPr/>
          </p:nvSpPr>
          <p:spPr>
            <a:xfrm>
              <a:off x="0" y="0"/>
              <a:ext cx="15055962" cy="914404"/>
            </a:xfrm>
            <a:prstGeom prst="roundRect">
              <a:avLst>
                <a:gd name="adj" fmla="val 16667"/>
              </a:avLst>
            </a:prstGeom>
            <a:solidFill>
              <a:srgbClr val="E64B3C"/>
            </a:solidFill>
            <a:ln w="12700" cap="flat">
              <a:noFill/>
              <a:miter lim="400000"/>
            </a:ln>
            <a:effectLst/>
          </p:spPr>
          <p:txBody>
            <a:bodyPr wrap="square" lIns="68580" tIns="68580" rIns="68580" bIns="68580" numCol="1" anchor="ctr">
              <a:noAutofit/>
            </a:bodyPr>
            <a:lstStyle/>
            <a:p>
              <a:pPr defTabSz="2821781" rtl="0">
                <a:defRPr>
                  <a:solidFill>
                    <a:srgbClr val="FF9900"/>
                  </a:solidFill>
                  <a:latin typeface="+mn-lt"/>
                  <a:ea typeface="+mn-ea"/>
                  <a:cs typeface="+mn-cs"/>
                  <a:sym typeface="Arial"/>
                </a:defRPr>
              </a:pPr>
            </a:p>
          </p:txBody>
        </p:sp>
        <p:sp>
          <p:nvSpPr>
            <p:cNvPr id="113" name="Introduction"/>
            <p:cNvSpPr txBox="1"/>
            <p:nvPr/>
          </p:nvSpPr>
          <p:spPr>
            <a:xfrm>
              <a:off x="6136992" y="132715"/>
              <a:ext cx="2781976" cy="64897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1435" tIns="51435" rIns="51435" bIns="51435" numCol="1" anchor="ctr">
              <a:spAutoFit/>
            </a:bodyPr>
            <a:lstStyle>
              <a:lvl1pPr defTabSz="2821781" rtl="0">
                <a:defRPr sz="3600">
                  <a:solidFill>
                    <a:srgbClr val="FFFFFF"/>
                  </a:solidFill>
                  <a:latin typeface="Nunito"/>
                  <a:ea typeface="Nunito"/>
                  <a:cs typeface="Nunito"/>
                  <a:sym typeface="Nunito"/>
                </a:defRPr>
              </a:lvl1pPr>
            </a:lstStyle>
            <a:p>
              <a:pPr/>
              <a:r>
                <a:t>Introduction</a:t>
              </a:r>
            </a:p>
          </p:txBody>
        </p:sp>
      </p:grpSp>
      <p:grpSp>
        <p:nvGrpSpPr>
          <p:cNvPr id="117" name="Rectangle 167"/>
          <p:cNvGrpSpPr/>
          <p:nvPr/>
        </p:nvGrpSpPr>
        <p:grpSpPr>
          <a:xfrm>
            <a:off x="229571" y="22242664"/>
            <a:ext cx="15055961" cy="914404"/>
            <a:chOff x="0" y="0"/>
            <a:chExt cx="15055960" cy="914403"/>
          </a:xfrm>
        </p:grpSpPr>
        <p:sp>
          <p:nvSpPr>
            <p:cNvPr id="115" name="مستطيل مستدير الزوايا"/>
            <p:cNvSpPr/>
            <p:nvPr/>
          </p:nvSpPr>
          <p:spPr>
            <a:xfrm>
              <a:off x="0" y="0"/>
              <a:ext cx="15055961" cy="914404"/>
            </a:xfrm>
            <a:prstGeom prst="roundRect">
              <a:avLst>
                <a:gd name="adj" fmla="val 16667"/>
              </a:avLst>
            </a:prstGeom>
            <a:solidFill>
              <a:srgbClr val="E64B3C"/>
            </a:solidFill>
            <a:ln w="12700" cap="flat">
              <a:noFill/>
              <a:miter lim="400000"/>
            </a:ln>
            <a:effectLst/>
          </p:spPr>
          <p:txBody>
            <a:bodyPr wrap="square" lIns="68580" tIns="68580" rIns="68580" bIns="68580" numCol="1" anchor="ctr">
              <a:noAutofit/>
            </a:bodyPr>
            <a:lstStyle/>
            <a:p>
              <a:pPr defTabSz="2821781" rtl="0">
                <a:defRPr>
                  <a:solidFill>
                    <a:srgbClr val="FF9900"/>
                  </a:solidFill>
                  <a:latin typeface="+mn-lt"/>
                  <a:ea typeface="+mn-ea"/>
                  <a:cs typeface="+mn-cs"/>
                  <a:sym typeface="Arial"/>
                </a:defRPr>
              </a:pPr>
            </a:p>
          </p:txBody>
        </p:sp>
        <p:sp>
          <p:nvSpPr>
            <p:cNvPr id="116" name="Results"/>
            <p:cNvSpPr txBox="1"/>
            <p:nvPr/>
          </p:nvSpPr>
          <p:spPr>
            <a:xfrm>
              <a:off x="6644421" y="132715"/>
              <a:ext cx="1767117" cy="64897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1435" tIns="51435" rIns="51435" bIns="51435" numCol="1" anchor="ctr">
              <a:spAutoFit/>
            </a:bodyPr>
            <a:lstStyle>
              <a:lvl1pPr defTabSz="2821781" rtl="0">
                <a:defRPr sz="3600">
                  <a:solidFill>
                    <a:srgbClr val="FFFFFF"/>
                  </a:solidFill>
                  <a:latin typeface="Nunito"/>
                  <a:ea typeface="Nunito"/>
                  <a:cs typeface="Nunito"/>
                  <a:sym typeface="Nunito"/>
                </a:defRPr>
              </a:lvl1pPr>
            </a:lstStyle>
            <a:p>
              <a:pPr/>
              <a:r>
                <a:t>Results</a:t>
              </a:r>
            </a:p>
          </p:txBody>
        </p:sp>
      </p:grpSp>
      <p:grpSp>
        <p:nvGrpSpPr>
          <p:cNvPr id="120" name="Rectangle 167"/>
          <p:cNvGrpSpPr/>
          <p:nvPr/>
        </p:nvGrpSpPr>
        <p:grpSpPr>
          <a:xfrm>
            <a:off x="16975853" y="6072358"/>
            <a:ext cx="15055962" cy="914404"/>
            <a:chOff x="0" y="0"/>
            <a:chExt cx="15055960" cy="914403"/>
          </a:xfrm>
        </p:grpSpPr>
        <p:sp>
          <p:nvSpPr>
            <p:cNvPr id="118" name="مستطيل مستدير الزوايا"/>
            <p:cNvSpPr/>
            <p:nvPr/>
          </p:nvSpPr>
          <p:spPr>
            <a:xfrm>
              <a:off x="0" y="0"/>
              <a:ext cx="15055961" cy="914404"/>
            </a:xfrm>
            <a:prstGeom prst="roundRect">
              <a:avLst>
                <a:gd name="adj" fmla="val 16667"/>
              </a:avLst>
            </a:prstGeom>
            <a:solidFill>
              <a:srgbClr val="E64B3C"/>
            </a:solidFill>
            <a:ln w="12700" cap="flat">
              <a:noFill/>
              <a:miter lim="400000"/>
            </a:ln>
            <a:effectLst/>
          </p:spPr>
          <p:txBody>
            <a:bodyPr wrap="square" lIns="68580" tIns="68580" rIns="68580" bIns="68580" numCol="1" anchor="ctr">
              <a:noAutofit/>
            </a:bodyPr>
            <a:lstStyle/>
            <a:p>
              <a:pPr defTabSz="2821781" rtl="0">
                <a:defRPr>
                  <a:solidFill>
                    <a:srgbClr val="FF9900"/>
                  </a:solidFill>
                  <a:latin typeface="+mn-lt"/>
                  <a:ea typeface="+mn-ea"/>
                  <a:cs typeface="+mn-cs"/>
                  <a:sym typeface="Arial"/>
                </a:defRPr>
              </a:pPr>
            </a:p>
          </p:txBody>
        </p:sp>
        <p:sp>
          <p:nvSpPr>
            <p:cNvPr id="119" name="Methodology"/>
            <p:cNvSpPr txBox="1"/>
            <p:nvPr/>
          </p:nvSpPr>
          <p:spPr>
            <a:xfrm>
              <a:off x="6048030" y="132715"/>
              <a:ext cx="2959900" cy="64897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1435" tIns="51435" rIns="51435" bIns="51435" numCol="1" anchor="ctr">
              <a:spAutoFit/>
            </a:bodyPr>
            <a:lstStyle>
              <a:lvl1pPr defTabSz="2821781" rtl="0">
                <a:defRPr sz="3600">
                  <a:solidFill>
                    <a:srgbClr val="FFFFFF"/>
                  </a:solidFill>
                  <a:latin typeface="Nunito"/>
                  <a:ea typeface="Nunito"/>
                  <a:cs typeface="Nunito"/>
                  <a:sym typeface="Nunito"/>
                </a:defRPr>
              </a:lvl1pPr>
            </a:lstStyle>
            <a:p>
              <a:pPr/>
              <a:r>
                <a:t>Methodology</a:t>
              </a:r>
            </a:p>
          </p:txBody>
        </p:sp>
      </p:grpSp>
      <p:grpSp>
        <p:nvGrpSpPr>
          <p:cNvPr id="123" name="Rectangle 167"/>
          <p:cNvGrpSpPr/>
          <p:nvPr/>
        </p:nvGrpSpPr>
        <p:grpSpPr>
          <a:xfrm>
            <a:off x="229569" y="36067897"/>
            <a:ext cx="15055964" cy="914404"/>
            <a:chOff x="481101" y="0"/>
            <a:chExt cx="15055963" cy="914403"/>
          </a:xfrm>
        </p:grpSpPr>
        <p:sp>
          <p:nvSpPr>
            <p:cNvPr id="121" name="مستطيل مستدير الزوايا"/>
            <p:cNvSpPr/>
            <p:nvPr/>
          </p:nvSpPr>
          <p:spPr>
            <a:xfrm>
              <a:off x="481101" y="0"/>
              <a:ext cx="15055964" cy="914404"/>
            </a:xfrm>
            <a:prstGeom prst="roundRect">
              <a:avLst>
                <a:gd name="adj" fmla="val 16667"/>
              </a:avLst>
            </a:prstGeom>
            <a:solidFill>
              <a:srgbClr val="E64B3C"/>
            </a:solidFill>
            <a:ln w="12700" cap="flat">
              <a:noFill/>
              <a:miter lim="400000"/>
            </a:ln>
            <a:effectLst/>
          </p:spPr>
          <p:txBody>
            <a:bodyPr wrap="square" lIns="68580" tIns="68580" rIns="68580" bIns="68580" numCol="1" anchor="ctr">
              <a:noAutofit/>
            </a:bodyPr>
            <a:lstStyle/>
            <a:p>
              <a:pPr defTabSz="2821781" rtl="0">
                <a:defRPr>
                  <a:solidFill>
                    <a:srgbClr val="FF9900"/>
                  </a:solidFill>
                  <a:latin typeface="+mn-lt"/>
                  <a:ea typeface="+mn-ea"/>
                  <a:cs typeface="+mn-cs"/>
                  <a:sym typeface="Arial"/>
                </a:defRPr>
              </a:pPr>
            </a:p>
          </p:txBody>
        </p:sp>
        <p:sp>
          <p:nvSpPr>
            <p:cNvPr id="122" name="Conclusion"/>
            <p:cNvSpPr txBox="1"/>
            <p:nvPr/>
          </p:nvSpPr>
          <p:spPr>
            <a:xfrm>
              <a:off x="6225619" y="132715"/>
              <a:ext cx="2604722" cy="64897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1435" tIns="51435" rIns="51435" bIns="51435" numCol="1" anchor="ctr">
              <a:spAutoFit/>
            </a:bodyPr>
            <a:lstStyle>
              <a:lvl1pPr defTabSz="2821781" rtl="0">
                <a:defRPr sz="3600">
                  <a:solidFill>
                    <a:srgbClr val="FFFFFF"/>
                  </a:solidFill>
                  <a:latin typeface="Nunito"/>
                  <a:ea typeface="Nunito"/>
                  <a:cs typeface="Nunito"/>
                  <a:sym typeface="Nunito"/>
                </a:defRPr>
              </a:lvl1pPr>
            </a:lstStyle>
            <a:p>
              <a:pPr/>
              <a:r>
                <a:t>Conclusion</a:t>
              </a:r>
            </a:p>
          </p:txBody>
        </p:sp>
      </p:grpSp>
      <p:grpSp>
        <p:nvGrpSpPr>
          <p:cNvPr id="126" name="Rectangle 167"/>
          <p:cNvGrpSpPr/>
          <p:nvPr/>
        </p:nvGrpSpPr>
        <p:grpSpPr>
          <a:xfrm>
            <a:off x="16975852" y="36067897"/>
            <a:ext cx="15055964" cy="914405"/>
            <a:chOff x="-1" y="0"/>
            <a:chExt cx="15055963" cy="914404"/>
          </a:xfrm>
        </p:grpSpPr>
        <p:sp>
          <p:nvSpPr>
            <p:cNvPr id="124" name="مستطيل مستدير الزوايا"/>
            <p:cNvSpPr/>
            <p:nvPr/>
          </p:nvSpPr>
          <p:spPr>
            <a:xfrm>
              <a:off x="-2" y="-1"/>
              <a:ext cx="15055964" cy="914406"/>
            </a:xfrm>
            <a:prstGeom prst="roundRect">
              <a:avLst>
                <a:gd name="adj" fmla="val 16667"/>
              </a:avLst>
            </a:prstGeom>
            <a:solidFill>
              <a:srgbClr val="E64B3C"/>
            </a:solidFill>
            <a:ln w="12700" cap="flat">
              <a:noFill/>
              <a:miter lim="400000"/>
            </a:ln>
            <a:effectLst/>
          </p:spPr>
          <p:txBody>
            <a:bodyPr wrap="square" lIns="68580" tIns="68580" rIns="68580" bIns="68580" numCol="1" anchor="ctr">
              <a:noAutofit/>
            </a:bodyPr>
            <a:lstStyle/>
            <a:p>
              <a:pPr defTabSz="2821781" rtl="0">
                <a:defRPr>
                  <a:solidFill>
                    <a:srgbClr val="FF9900"/>
                  </a:solidFill>
                  <a:latin typeface="+mn-lt"/>
                  <a:ea typeface="+mn-ea"/>
                  <a:cs typeface="+mn-cs"/>
                  <a:sym typeface="Arial"/>
                </a:defRPr>
              </a:pPr>
            </a:p>
          </p:txBody>
        </p:sp>
        <p:sp>
          <p:nvSpPr>
            <p:cNvPr id="125" name="References"/>
            <p:cNvSpPr txBox="1"/>
            <p:nvPr/>
          </p:nvSpPr>
          <p:spPr>
            <a:xfrm>
              <a:off x="6607728" y="132715"/>
              <a:ext cx="2580835" cy="64897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1435" tIns="51435" rIns="51435" bIns="51435" numCol="1" anchor="ctr">
              <a:spAutoFit/>
            </a:bodyPr>
            <a:lstStyle>
              <a:lvl1pPr defTabSz="2821781" rtl="0">
                <a:defRPr sz="3600">
                  <a:solidFill>
                    <a:srgbClr val="FFFFFF"/>
                  </a:solidFill>
                  <a:latin typeface="Nunito"/>
                  <a:ea typeface="Nunito"/>
                  <a:cs typeface="Nunito"/>
                  <a:sym typeface="Nunito"/>
                </a:defRPr>
              </a:lvl1pPr>
            </a:lstStyle>
            <a:p>
              <a:pPr/>
              <a:r>
                <a:t>References</a:t>
              </a:r>
            </a:p>
          </p:txBody>
        </p:sp>
      </p:grpSp>
      <p:grpSp>
        <p:nvGrpSpPr>
          <p:cNvPr id="129" name="TextBox 19"/>
          <p:cNvGrpSpPr/>
          <p:nvPr/>
        </p:nvGrpSpPr>
        <p:grpSpPr>
          <a:xfrm>
            <a:off x="16284782" y="37284282"/>
            <a:ext cx="16438105" cy="5605765"/>
            <a:chOff x="0" y="0"/>
            <a:chExt cx="16438103" cy="5605764"/>
          </a:xfrm>
        </p:grpSpPr>
        <p:sp>
          <p:nvSpPr>
            <p:cNvPr id="128" name="TextBox 19"/>
            <p:cNvSpPr txBox="1"/>
            <p:nvPr/>
          </p:nvSpPr>
          <p:spPr>
            <a:xfrm>
              <a:off x="50800" y="50799"/>
              <a:ext cx="16336504" cy="5504166"/>
            </a:xfrm>
            <a:prstGeom prst="rect">
              <a:avLst/>
            </a:prstGeom>
            <a:gradFill flip="none" rotWithShape="1">
              <a:gsLst>
                <a:gs pos="0">
                  <a:schemeClr val="accent4">
                    <a:hueOff val="420813"/>
                    <a:satOff val="29957"/>
                    <a:lumOff val="35263"/>
                  </a:schemeClr>
                </a:gs>
                <a:gs pos="35000">
                  <a:srgbClr val="CDF6BF"/>
                </a:gs>
                <a:gs pos="100000">
                  <a:schemeClr val="accent4">
                    <a:hueOff val="465248"/>
                    <a:satOff val="34002"/>
                    <a:lumOff val="50154"/>
                  </a:schemeClr>
                </a:gs>
              </a:gsLst>
              <a:path path="shape">
                <a:fillToRect l="50000" t="89929" r="50000" b="10070"/>
              </a:path>
            </a:gradFill>
            <a:ln>
              <a:noFill/>
            </a:ln>
            <a:effectLst/>
            <a:extLst>
              <a:ext uri="{C572A759-6A51-4108-AA02-DFA0A04FC94B}">
                <ma14:wrappingTextBoxFlag xmlns:ma14="http://schemas.microsoft.com/office/mac/drawingml/2011/main" val="1"/>
              </a:ext>
            </a:extLst>
          </p:spPr>
          <p:txBody>
            <a:bodyPr wrap="square" lIns="34282" tIns="34282" rIns="34282" bIns="34282" numCol="1" anchor="t">
              <a:spAutoFit/>
            </a:bodyPr>
            <a:lstStyle/>
            <a:p>
              <a:pPr rtl="0">
                <a:defRPr/>
              </a:pPr>
              <a:r>
                <a:t> </a:t>
              </a:r>
              <a:r>
                <a:rPr sz="4500"/>
                <a:t>1. Nishihara T, Koseki T (2016) Microbial etiology of periodontitis. Periodontology 2000 36: 14–26.</a:t>
              </a:r>
              <a:endParaRPr b="0" sz="2400">
                <a:latin typeface="Open Sans"/>
                <a:ea typeface="Open Sans"/>
                <a:cs typeface="Open Sans"/>
                <a:sym typeface="Open Sans"/>
              </a:endParaRPr>
            </a:p>
            <a:p>
              <a:pPr rtl="0">
                <a:defRPr/>
              </a:pPr>
              <a:r>
                <a:t> 2. Socransky SS, Haffajee AD (2018) Dental biofilms: difficult therapeutic targets. Periodontology 2000 28(1): 12–55.</a:t>
              </a:r>
              <a:endParaRPr b="0" sz="4500">
                <a:latin typeface="Open Sans"/>
                <a:ea typeface="Open Sans"/>
                <a:cs typeface="Open Sans"/>
                <a:sym typeface="Open Sans"/>
              </a:endParaRPr>
            </a:p>
            <a:p>
              <a:pPr rtl="0">
                <a:defRPr/>
              </a:pPr>
              <a:r>
                <a:t> ◦ View Article </a:t>
              </a:r>
              <a:endParaRPr b="0" sz="4500">
                <a:latin typeface="Open Sans"/>
                <a:ea typeface="Open Sans"/>
                <a:cs typeface="Open Sans"/>
                <a:sym typeface="Open Sans"/>
              </a:endParaRPr>
            </a:p>
            <a:p>
              <a:pPr rtl="0">
                <a:defRPr/>
              </a:pPr>
              <a:r>
                <a:t>3.Ezzo PJ, Cutler CW (2019) Microorganisms as risk indicators for periodontal disease. Periodontology 2000 32(1): 24–35.</a:t>
              </a:r>
            </a:p>
          </p:txBody>
        </p:sp>
        <p:pic>
          <p:nvPicPr>
            <p:cNvPr id="127" name="TextBox 19" descr="TextBox 19"/>
            <p:cNvPicPr>
              <a:picLocks noChangeAspect="0"/>
            </p:cNvPicPr>
            <p:nvPr/>
          </p:nvPicPr>
          <p:blipFill>
            <a:blip r:embed="rId2">
              <a:extLst/>
            </a:blip>
            <a:stretch>
              <a:fillRect/>
            </a:stretch>
          </p:blipFill>
          <p:spPr>
            <a:xfrm>
              <a:off x="0" y="-1"/>
              <a:ext cx="16438104" cy="5605766"/>
            </a:xfrm>
            <a:prstGeom prst="rect">
              <a:avLst/>
            </a:prstGeom>
            <a:effectLst/>
          </p:spPr>
        </p:pic>
      </p:grpSp>
      <p:grpSp>
        <p:nvGrpSpPr>
          <p:cNvPr id="132" name="TextBox 47"/>
          <p:cNvGrpSpPr/>
          <p:nvPr/>
        </p:nvGrpSpPr>
        <p:grpSpPr>
          <a:xfrm>
            <a:off x="499674" y="7190294"/>
            <a:ext cx="15055962" cy="14848837"/>
            <a:chOff x="0" y="0"/>
            <a:chExt cx="15055961" cy="14848836"/>
          </a:xfrm>
        </p:grpSpPr>
        <p:sp>
          <p:nvSpPr>
            <p:cNvPr id="131" name="TextBox 47"/>
            <p:cNvSpPr txBox="1"/>
            <p:nvPr/>
          </p:nvSpPr>
          <p:spPr>
            <a:xfrm>
              <a:off x="50800" y="50799"/>
              <a:ext cx="14954362" cy="14747238"/>
            </a:xfrm>
            <a:prstGeom prst="rect">
              <a:avLst/>
            </a:prstGeom>
            <a:gradFill flip="none" rotWithShape="1">
              <a:gsLst>
                <a:gs pos="0">
                  <a:schemeClr val="accent4">
                    <a:hueOff val="420813"/>
                    <a:satOff val="29957"/>
                    <a:lumOff val="35263"/>
                  </a:schemeClr>
                </a:gs>
                <a:gs pos="35000">
                  <a:srgbClr val="CDF6BF"/>
                </a:gs>
                <a:gs pos="100000">
                  <a:schemeClr val="accent4">
                    <a:hueOff val="465248"/>
                    <a:satOff val="34002"/>
                    <a:lumOff val="50154"/>
                  </a:schemeClr>
                </a:gs>
              </a:gsLst>
              <a:lin ang="16200000" scaled="0"/>
            </a:gradFill>
            <a:ln>
              <a:noFill/>
            </a:ln>
            <a:effectLst/>
            <a:extLst>
              <a:ext uri="{C572A759-6A51-4108-AA02-DFA0A04FC94B}">
                <ma14:wrappingTextBoxFlag xmlns:ma14="http://schemas.microsoft.com/office/mac/drawingml/2011/main" val="1"/>
              </a:ext>
            </a:extLst>
          </p:spPr>
          <p:txBody>
            <a:bodyPr wrap="square" lIns="45718" tIns="45718" rIns="45718" bIns="45718" numCol="1" anchor="t">
              <a:spAutoFit/>
            </a:bodyPr>
            <a:lstStyle/>
            <a:p>
              <a:pPr rtl="0">
                <a:defRPr/>
              </a:pPr>
              <a:r>
                <a:t> Periodontitis, evoked by the bacterial biofilm (dental plaque) that forms around teeth, progressively destroys the periodontal tissue supporting the teeth, including the periodontal ligament, cementum, alveolar bone and gingiva. Ultimately, this chronic inflammatory disease can lead to loss of the affected teeth [1]–[ Some success has been achieved in suppressing progression of periodontitis by mechanically removing bacterial biofilm, the very cause of the disease. However, removal of the cause, bacterial plaque, with conventional periodontal and/or surgical treatments can, at best, reduce pocket depth and diminish inflammation in the affected region. No such treatment can ever regenerate lost periodontal tissue or normal structure and functionality.  </a:t>
              </a:r>
              <a:endParaRPr b="0" sz="4500">
                <a:latin typeface="Open Sans"/>
                <a:ea typeface="Open Sans"/>
                <a:cs typeface="Open Sans"/>
                <a:sym typeface="Open Sans"/>
              </a:endParaRPr>
            </a:p>
            <a:p>
              <a:pPr/>
              <a:endParaRPr b="0" sz="4500">
                <a:latin typeface="Open Sans"/>
                <a:ea typeface="Open Sans"/>
                <a:cs typeface="Open Sans"/>
                <a:sym typeface="Open Sans"/>
              </a:endParaRPr>
            </a:p>
            <a:p>
              <a:pPr rtl="0">
                <a:defRPr/>
              </a:pPr>
              <a:r>
                <a:t>To regenerate periodontal tissue destroyed by periodontitis, the chain of events requires stimulation of cementoblasts and osteoblasts into differentiation on the dental root and alveolar bone surfaces facing the region of periodontal tissue defect, followed by regeneration of the cementum and alveolar bone.</a:t>
              </a:r>
            </a:p>
          </p:txBody>
        </p:sp>
        <p:pic>
          <p:nvPicPr>
            <p:cNvPr id="130" name="TextBox 47" descr="TextBox 47"/>
            <p:cNvPicPr>
              <a:picLocks noChangeAspect="0"/>
            </p:cNvPicPr>
            <p:nvPr/>
          </p:nvPicPr>
          <p:blipFill>
            <a:blip r:embed="rId3">
              <a:extLst/>
            </a:blip>
            <a:stretch>
              <a:fillRect/>
            </a:stretch>
          </p:blipFill>
          <p:spPr>
            <a:xfrm>
              <a:off x="0" y="-1"/>
              <a:ext cx="15055962" cy="14848838"/>
            </a:xfrm>
            <a:prstGeom prst="rect">
              <a:avLst/>
            </a:prstGeom>
            <a:effectLst/>
          </p:spPr>
        </p:pic>
      </p:grpSp>
      <p:grpSp>
        <p:nvGrpSpPr>
          <p:cNvPr id="135" name="TextBox 48"/>
          <p:cNvGrpSpPr/>
          <p:nvPr/>
        </p:nvGrpSpPr>
        <p:grpSpPr>
          <a:xfrm>
            <a:off x="249577" y="37323647"/>
            <a:ext cx="15484166" cy="5527037"/>
            <a:chOff x="0" y="0"/>
            <a:chExt cx="15484164" cy="5527035"/>
          </a:xfrm>
        </p:grpSpPr>
        <p:sp>
          <p:nvSpPr>
            <p:cNvPr id="134" name="TextBox 48"/>
            <p:cNvSpPr txBox="1"/>
            <p:nvPr/>
          </p:nvSpPr>
          <p:spPr>
            <a:xfrm>
              <a:off x="38100" y="38100"/>
              <a:ext cx="15407965" cy="5450836"/>
            </a:xfrm>
            <a:prstGeom prst="rect">
              <a:avLst/>
            </a:prstGeom>
            <a:gradFill flip="none" rotWithShape="1">
              <a:gsLst>
                <a:gs pos="0">
                  <a:schemeClr val="accent4">
                    <a:hueOff val="420813"/>
                    <a:satOff val="29957"/>
                    <a:lumOff val="35263"/>
                  </a:schemeClr>
                </a:gs>
                <a:gs pos="35000">
                  <a:srgbClr val="CDF6BF"/>
                </a:gs>
                <a:gs pos="100000">
                  <a:schemeClr val="accent4">
                    <a:hueOff val="465248"/>
                    <a:satOff val="34002"/>
                    <a:lumOff val="50154"/>
                  </a:schemeClr>
                </a:gs>
              </a:gsLst>
              <a:lin ang="16200000" scaled="0"/>
            </a:gradFill>
            <a:ln>
              <a:noFill/>
            </a:ln>
            <a:effectLst/>
            <a:extLst>
              <a:ext uri="{C572A759-6A51-4108-AA02-DFA0A04FC94B}">
                <ma14:wrappingTextBoxFlag xmlns:ma14="http://schemas.microsoft.com/office/mac/drawingml/2011/main" val="1"/>
              </a:ext>
            </a:extLst>
          </p:spPr>
          <p:txBody>
            <a:bodyPr wrap="square" lIns="45718" tIns="45718" rIns="45718" bIns="45718" numCol="1" anchor="t">
              <a:spAutoFit/>
            </a:bodyPr>
            <a:lstStyle>
              <a:lvl1pPr rtl="0">
                <a:defRPr/>
              </a:lvl1pPr>
            </a:lstStyle>
            <a:p>
              <a:pPr/>
              <a:r>
                <a:t> Although no statistically significant differences were noted for gains in clinical attachment level and alveolar bone gain for FGF-2 groups versus Group P, the significant difference in rate of increase in alveolar bone height (p = 0.021) between Groups P and H at 36 weeks suggests that some efficacy could be expected from FGF-2 in stimulating regeneration of periodontal tissue in patients with periodontitis.</a:t>
              </a:r>
            </a:p>
          </p:txBody>
        </p:sp>
        <p:pic>
          <p:nvPicPr>
            <p:cNvPr id="133" name="TextBox 48" descr="TextBox 48"/>
            <p:cNvPicPr>
              <a:picLocks noChangeAspect="0"/>
            </p:cNvPicPr>
            <p:nvPr/>
          </p:nvPicPr>
          <p:blipFill>
            <a:blip r:embed="rId4">
              <a:extLst/>
            </a:blip>
            <a:stretch>
              <a:fillRect/>
            </a:stretch>
          </p:blipFill>
          <p:spPr>
            <a:xfrm>
              <a:off x="0" y="0"/>
              <a:ext cx="15484165" cy="5527036"/>
            </a:xfrm>
            <a:prstGeom prst="rect">
              <a:avLst/>
            </a:prstGeom>
            <a:effectLst/>
          </p:spPr>
        </p:pic>
      </p:grpSp>
      <p:grpSp>
        <p:nvGrpSpPr>
          <p:cNvPr id="138" name="TextBox 240"/>
          <p:cNvGrpSpPr/>
          <p:nvPr/>
        </p:nvGrpSpPr>
        <p:grpSpPr>
          <a:xfrm>
            <a:off x="16426172" y="7202995"/>
            <a:ext cx="15969000" cy="14823437"/>
            <a:chOff x="0" y="0"/>
            <a:chExt cx="15968998" cy="14823436"/>
          </a:xfrm>
        </p:grpSpPr>
        <p:sp>
          <p:nvSpPr>
            <p:cNvPr id="137" name="TextBox 240"/>
            <p:cNvSpPr txBox="1"/>
            <p:nvPr/>
          </p:nvSpPr>
          <p:spPr>
            <a:xfrm>
              <a:off x="50800" y="50799"/>
              <a:ext cx="15867399" cy="14721838"/>
            </a:xfrm>
            <a:prstGeom prst="rect">
              <a:avLst/>
            </a:prstGeom>
            <a:gradFill flip="none" rotWithShape="1">
              <a:gsLst>
                <a:gs pos="0">
                  <a:schemeClr val="accent4">
                    <a:hueOff val="420813"/>
                    <a:satOff val="29957"/>
                    <a:lumOff val="35263"/>
                  </a:schemeClr>
                </a:gs>
                <a:gs pos="35000">
                  <a:srgbClr val="CDF6BF"/>
                </a:gs>
                <a:gs pos="100000">
                  <a:schemeClr val="accent4">
                    <a:hueOff val="465248"/>
                    <a:satOff val="34002"/>
                    <a:lumOff val="50154"/>
                  </a:schemeClr>
                </a:gs>
              </a:gsLst>
              <a:path path="shape">
                <a:fillToRect l="49588" t="104205" r="50411" b="-4205"/>
              </a:path>
            </a:gradFill>
            <a:ln>
              <a:noFill/>
            </a:ln>
            <a:effectLst/>
            <a:extLst>
              <a:ext uri="{C572A759-6A51-4108-AA02-DFA0A04FC94B}">
                <ma14:wrappingTextBoxFlag xmlns:ma14="http://schemas.microsoft.com/office/mac/drawingml/2011/main" val="1"/>
              </a:ext>
            </a:extLst>
          </p:spPr>
          <p:txBody>
            <a:bodyPr wrap="square" lIns="45718" tIns="45718" rIns="45718" bIns="45718" numCol="1" anchor="t">
              <a:spAutoFit/>
            </a:bodyPr>
            <a:lstStyle>
              <a:lvl1pPr rtl="0">
                <a:defRPr/>
              </a:lvl1pPr>
            </a:lstStyle>
            <a:p>
              <a:pPr/>
              <a:r>
                <a:t> We used recombinant human FGF-2 with 3% hydroxypropylcellulose (HPC) as vehicle and conducted a randomized double-blinded controlled trial involving 13 facilities. Subjects comprised 74 patients displaying a 2- or 3-walled vertical bone defect as measured ≥3 mm apical to the bone crest. Patients were randomly assigned to 4 groups: Group P, given HPC with no FGF-2; Group L, given HPC containing 0.03% FGF-2; Group M, given HPC containing 0.1% FGF-2; and Group H, given HPC containing 0.3% FGF-2. Each patient underwent flap operation during which we administered 200 µL of the appropriate investigational drug to the bone defect. Before and for 36 weeks following administration, patients underwent periodontal tissue inspections and standardized radiography of the region under investigation. As a result, a significant difference (p = 0.021) in rate of increase in alveolar bone height was identified between Group P (23.92%) and Group H (58.62%) at 36 weeks. The linear increase in alveolar bone height at 36 weeks in Group P and H was 0.95 mm and 1.85 mm, respectively (p = 0.132). No serious adverse events attributable to the investigational drug were identified.</a:t>
              </a:r>
            </a:p>
          </p:txBody>
        </p:sp>
        <p:pic>
          <p:nvPicPr>
            <p:cNvPr id="136" name="TextBox 240" descr="TextBox 240"/>
            <p:cNvPicPr>
              <a:picLocks noChangeAspect="0"/>
            </p:cNvPicPr>
            <p:nvPr/>
          </p:nvPicPr>
          <p:blipFill>
            <a:blip r:embed="rId5">
              <a:extLst/>
            </a:blip>
            <a:stretch>
              <a:fillRect/>
            </a:stretch>
          </p:blipFill>
          <p:spPr>
            <a:xfrm>
              <a:off x="0" y="-1"/>
              <a:ext cx="15968999" cy="14823438"/>
            </a:xfrm>
            <a:prstGeom prst="rect">
              <a:avLst/>
            </a:prstGeom>
            <a:effectLst/>
          </p:spPr>
        </p:pic>
      </p:grpSp>
      <p:grpSp>
        <p:nvGrpSpPr>
          <p:cNvPr id="141" name="TextBox 305"/>
          <p:cNvGrpSpPr/>
          <p:nvPr/>
        </p:nvGrpSpPr>
        <p:grpSpPr>
          <a:xfrm>
            <a:off x="158857" y="23360600"/>
            <a:ext cx="16990539" cy="7533637"/>
            <a:chOff x="0" y="0"/>
            <a:chExt cx="16990538" cy="7533636"/>
          </a:xfrm>
        </p:grpSpPr>
        <p:sp>
          <p:nvSpPr>
            <p:cNvPr id="140" name="TextBox 305"/>
            <p:cNvSpPr txBox="1"/>
            <p:nvPr/>
          </p:nvSpPr>
          <p:spPr>
            <a:xfrm>
              <a:off x="38100" y="38099"/>
              <a:ext cx="16914339" cy="7457438"/>
            </a:xfrm>
            <a:prstGeom prst="rect">
              <a:avLst/>
            </a:prstGeom>
            <a:gradFill flip="none" rotWithShape="1">
              <a:gsLst>
                <a:gs pos="0">
                  <a:schemeClr val="accent4">
                    <a:hueOff val="420813"/>
                    <a:satOff val="29957"/>
                    <a:lumOff val="35263"/>
                  </a:schemeClr>
                </a:gs>
                <a:gs pos="35000">
                  <a:srgbClr val="CDF6BF"/>
                </a:gs>
                <a:gs pos="100000">
                  <a:schemeClr val="accent4">
                    <a:hueOff val="465248"/>
                    <a:satOff val="34002"/>
                    <a:lumOff val="50154"/>
                  </a:schemeClr>
                </a:gs>
              </a:gsLst>
              <a:lin ang="16200000" scaled="0"/>
            </a:gradFill>
            <a:ln>
              <a:noFill/>
            </a:ln>
            <a:effectLst/>
            <a:extLst>
              <a:ext uri="{C572A759-6A51-4108-AA02-DFA0A04FC94B}">
                <ma14:wrappingTextBoxFlag xmlns:ma14="http://schemas.microsoft.com/office/mac/drawingml/2011/main" val="1"/>
              </a:ext>
            </a:extLst>
          </p:spPr>
          <p:txBody>
            <a:bodyPr wrap="square" lIns="45718" tIns="45718" rIns="45718" bIns="45718" numCol="1" anchor="t">
              <a:spAutoFit/>
            </a:bodyPr>
            <a:lstStyle/>
            <a:p>
              <a:pPr rtl="0">
                <a:defRPr/>
              </a:pPr>
              <a:r>
                <a:t> Rate of increase in alveolar bone height at 12, 24 and 36 weeks after FGF-2 administration are shown in Table  A significant difference (p = 0.021) was only identified between Group P and Group H at 36 weeks. </a:t>
              </a:r>
              <a:endParaRPr b="0" sz="4500">
                <a:latin typeface="Open Sans"/>
                <a:ea typeface="Open Sans"/>
                <a:cs typeface="Open Sans"/>
                <a:sym typeface="Open Sans"/>
              </a:endParaRPr>
            </a:p>
            <a:p>
              <a:pPr/>
              <a:endParaRPr b="0" sz="4500">
                <a:latin typeface="Open Sans"/>
                <a:ea typeface="Open Sans"/>
                <a:cs typeface="Open Sans"/>
                <a:sym typeface="Open Sans"/>
              </a:endParaRPr>
            </a:p>
            <a:p>
              <a:pPr rtl="0">
                <a:defRPr/>
              </a:pPr>
              <a:r>
                <a:t>were noted for gains in clinical attachment level and alveolar bone gain for FGF-2 groups versus Group P, the significant difference in rate of increase in alveolar bone height (p = 0.021) between Groups P and H at 36 weeks suggests that some efficacy could be expected from FGF-2 in stimulating regeneration of periodontal tissue in patients with periodontitis</a:t>
              </a:r>
            </a:p>
          </p:txBody>
        </p:sp>
        <p:pic>
          <p:nvPicPr>
            <p:cNvPr id="139" name="TextBox 305" descr="TextBox 305"/>
            <p:cNvPicPr>
              <a:picLocks noChangeAspect="0"/>
            </p:cNvPicPr>
            <p:nvPr/>
          </p:nvPicPr>
          <p:blipFill>
            <a:blip r:embed="rId6">
              <a:extLst/>
            </a:blip>
            <a:stretch>
              <a:fillRect/>
            </a:stretch>
          </p:blipFill>
          <p:spPr>
            <a:xfrm>
              <a:off x="0" y="-1"/>
              <a:ext cx="16990539" cy="7533638"/>
            </a:xfrm>
            <a:prstGeom prst="rect">
              <a:avLst/>
            </a:prstGeom>
            <a:effectLst/>
          </p:spPr>
        </p:pic>
      </p:grpSp>
      <p:pic>
        <p:nvPicPr>
          <p:cNvPr id="142" name="IMAGE 2022-06-12 23:45:23.jpg" descr="IMAGE 2022-06-12 23:45:23.jpg"/>
          <p:cNvPicPr>
            <a:picLocks noChangeAspect="1"/>
          </p:cNvPicPr>
          <p:nvPr/>
        </p:nvPicPr>
        <p:blipFill>
          <a:blip r:embed="rId7">
            <a:extLst/>
          </a:blip>
          <a:stretch>
            <a:fillRect/>
          </a:stretch>
        </p:blipFill>
        <p:spPr>
          <a:xfrm>
            <a:off x="29014709" y="1735"/>
            <a:ext cx="3818923" cy="3388448"/>
          </a:xfrm>
          <a:prstGeom prst="rect">
            <a:avLst/>
          </a:prstGeom>
          <a:ln w="12700">
            <a:miter lim="400000"/>
          </a:ln>
        </p:spPr>
      </p:pic>
      <p:pic>
        <p:nvPicPr>
          <p:cNvPr id="143" name="IMAGE 2022-06-12 23:45:22.jpg" descr="IMAGE 2022-06-12 23:45:22.jpg"/>
          <p:cNvPicPr>
            <a:picLocks noChangeAspect="1"/>
          </p:cNvPicPr>
          <p:nvPr/>
        </p:nvPicPr>
        <p:blipFill>
          <a:blip r:embed="rId8">
            <a:extLst/>
          </a:blip>
          <a:stretch>
            <a:fillRect/>
          </a:stretch>
        </p:blipFill>
        <p:spPr>
          <a:xfrm>
            <a:off x="-10405" y="84881"/>
            <a:ext cx="4951602" cy="3222409"/>
          </a:xfrm>
          <a:prstGeom prst="rect">
            <a:avLst/>
          </a:prstGeom>
          <a:ln w="12700">
            <a:miter lim="400000"/>
          </a:ln>
        </p:spPr>
      </p:pic>
      <p:pic>
        <p:nvPicPr>
          <p:cNvPr id="144" name="IMAGE 2022-06-12 23:47:15.jpg" descr="IMAGE 2022-06-12 23:47:15.jpg"/>
          <p:cNvPicPr>
            <a:picLocks noChangeAspect="1"/>
          </p:cNvPicPr>
          <p:nvPr/>
        </p:nvPicPr>
        <p:blipFill>
          <a:blip r:embed="rId9">
            <a:extLst/>
          </a:blip>
          <a:srcRect l="13744" t="10440" r="13759" b="10442"/>
          <a:stretch>
            <a:fillRect/>
          </a:stretch>
        </p:blipFill>
        <p:spPr>
          <a:xfrm>
            <a:off x="23183519" y="2965280"/>
            <a:ext cx="2640632" cy="2640515"/>
          </a:xfrm>
          <a:custGeom>
            <a:avLst/>
            <a:gdLst/>
            <a:ahLst/>
            <a:cxnLst>
              <a:cxn ang="0">
                <a:pos x="wd2" y="hd2"/>
              </a:cxn>
              <a:cxn ang="5400000">
                <a:pos x="wd2" y="hd2"/>
              </a:cxn>
              <a:cxn ang="10800000">
                <a:pos x="wd2" y="hd2"/>
              </a:cxn>
              <a:cxn ang="16200000">
                <a:pos x="wd2" y="hd2"/>
              </a:cxn>
            </a:cxnLst>
            <a:rect l="0" t="0" r="r" b="b"/>
            <a:pathLst>
              <a:path w="19679" h="20595" fill="norm" stroke="1" extrusionOk="0">
                <a:moveTo>
                  <a:pt x="9840" y="0"/>
                </a:moveTo>
                <a:cubicBezTo>
                  <a:pt x="7322" y="0"/>
                  <a:pt x="4803" y="1004"/>
                  <a:pt x="2881" y="3015"/>
                </a:cubicBezTo>
                <a:cubicBezTo>
                  <a:pt x="-961" y="7036"/>
                  <a:pt x="-961" y="13557"/>
                  <a:pt x="2881" y="17579"/>
                </a:cubicBezTo>
                <a:cubicBezTo>
                  <a:pt x="6724" y="21600"/>
                  <a:pt x="12954" y="21600"/>
                  <a:pt x="16797" y="17579"/>
                </a:cubicBezTo>
                <a:cubicBezTo>
                  <a:pt x="20639" y="13557"/>
                  <a:pt x="20639" y="7036"/>
                  <a:pt x="16797" y="3015"/>
                </a:cubicBezTo>
                <a:cubicBezTo>
                  <a:pt x="14875" y="1004"/>
                  <a:pt x="12360" y="0"/>
                  <a:pt x="9840" y="0"/>
                </a:cubicBezTo>
                <a:close/>
              </a:path>
            </a:pathLst>
          </a:custGeom>
          <a:ln w="12700">
            <a:solidFill>
              <a:srgbClr val="DDDDDD"/>
            </a:solidFill>
            <a:miter lim="400000"/>
          </a:ln>
        </p:spPr>
      </p:pic>
      <p:pic>
        <p:nvPicPr>
          <p:cNvPr id="145" name="image1.jpeg" descr="image1.jpeg"/>
          <p:cNvPicPr>
            <a:picLocks noChangeAspect="0"/>
          </p:cNvPicPr>
          <p:nvPr/>
        </p:nvPicPr>
        <p:blipFill>
          <a:blip r:embed="rId10">
            <a:extLst/>
          </a:blip>
          <a:stretch>
            <a:fillRect/>
          </a:stretch>
        </p:blipFill>
        <p:spPr>
          <a:xfrm>
            <a:off x="6909178" y="30761821"/>
            <a:ext cx="17515143" cy="5337736"/>
          </a:xfrm>
          <a:prstGeom prst="rect">
            <a:avLst/>
          </a:prstGeom>
          <a:effectLst>
            <a:reflection blurRad="0" stA="0" stPos="0" endA="0" endPos="40000" dist="0" dir="5400000" fadeDir="5400000" sx="100000" sy="-100000" kx="0" ky="0" algn="bl" rotWithShape="0"/>
          </a:effectLst>
        </p:spPr>
      </p:pic>
      <p:pic>
        <p:nvPicPr>
          <p:cNvPr id="146" name="jcdr-8-309-g002.jpg" descr="jcdr-8-309-g002.jpg"/>
          <p:cNvPicPr>
            <a:picLocks noChangeAspect="0"/>
          </p:cNvPicPr>
          <p:nvPr/>
        </p:nvPicPr>
        <p:blipFill>
          <a:blip r:embed="rId11">
            <a:extLst/>
          </a:blip>
          <a:stretch>
            <a:fillRect/>
          </a:stretch>
        </p:blipFill>
        <p:spPr>
          <a:xfrm>
            <a:off x="17991365" y="21909217"/>
            <a:ext cx="13787587" cy="8783536"/>
          </a:xfrm>
          <a:prstGeom prst="rect">
            <a:avLst/>
          </a:prstGeom>
          <a:effectLst>
            <a:reflection blurRad="0" stA="0" stPos="0" endA="0" endPos="40000" dist="0" dir="5400000" fadeDir="5400000" sx="100000" sy="-100000" kx="0" ky="0" algn="bl" rotWithShape="0"/>
          </a:effectLst>
        </p:spPr>
      </p:pic>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Default Design">
  <a:themeElements>
    <a:clrScheme name="Default Design">
      <a:dk1>
        <a:srgbClr val="000000"/>
      </a:dk1>
      <a:lt1>
        <a:srgbClr val="FFFFFF"/>
      </a:lt1>
      <a:dk2>
        <a:srgbClr val="A7A7A7"/>
      </a:dk2>
      <a:lt2>
        <a:srgbClr val="535353"/>
      </a:lt2>
      <a:accent1>
        <a:srgbClr val="FDA023"/>
      </a:accent1>
      <a:accent2>
        <a:srgbClr val="AA2B1E"/>
      </a:accent2>
      <a:accent3>
        <a:srgbClr val="71685C"/>
      </a:accent3>
      <a:accent4>
        <a:srgbClr val="64A73B"/>
      </a:accent4>
      <a:accent5>
        <a:srgbClr val="EB5605"/>
      </a:accent5>
      <a:accent6>
        <a:srgbClr val="B9CA1A"/>
      </a:accent6>
      <a:hlink>
        <a:srgbClr val="0000FF"/>
      </a:hlink>
      <a:folHlink>
        <a:srgbClr val="FF00FF"/>
      </a:folHlink>
    </a:clrScheme>
    <a:fontScheme name="Default Design">
      <a:majorFont>
        <a:latin typeface="Helvetica"/>
        <a:ea typeface="Helvetica"/>
        <a:cs typeface="Helvetica"/>
      </a:majorFont>
      <a:minorFont>
        <a:latin typeface="Arial"/>
        <a:ea typeface="Arial"/>
        <a:cs typeface="Arial"/>
      </a:minorFont>
    </a:fontScheme>
    <a:fmtScheme name="Default Desig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68580" tIns="68580" rIns="68580" bIns="68580" numCol="1" spcCol="38100" rtlCol="0" anchor="ctr" upright="0">
        <a:spAutoFit/>
      </a:bodyPr>
      <a:lstStyle>
        <a:defPPr marL="0" marR="0" indent="0" algn="ctr" defTabSz="914400" rtl="1" fontAlgn="auto" latinLnBrk="0" hangingPunct="0">
          <a:lnSpc>
            <a:spcPct val="100000"/>
          </a:lnSpc>
          <a:spcBef>
            <a:spcPts val="0"/>
          </a:spcBef>
          <a:spcAft>
            <a:spcPts val="0"/>
          </a:spcAft>
          <a:buClrTx/>
          <a:buSzTx/>
          <a:buFontTx/>
          <a:buNone/>
          <a:tabLst/>
          <a:defRPr b="1" baseline="0" cap="none" i="0" spc="0" strike="noStrike" sz="4300" u="none" kumimoji="0" normalizeH="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upright="0">
        <a:spAutoFit/>
      </a:bodyPr>
      <a:lstStyle>
        <a:defPPr marL="0" marR="0" indent="0" algn="ctr" defTabSz="914400" rtl="1" fontAlgn="auto" latinLnBrk="0" hangingPunct="0">
          <a:lnSpc>
            <a:spcPct val="100000"/>
          </a:lnSpc>
          <a:spcBef>
            <a:spcPts val="0"/>
          </a:spcBef>
          <a:spcAft>
            <a:spcPts val="0"/>
          </a:spcAft>
          <a:buClrTx/>
          <a:buSzTx/>
          <a:buFontTx/>
          <a:buNone/>
          <a:tabLst/>
          <a:defRPr b="1" baseline="0" cap="none" i="0" spc="0" strike="noStrike" sz="4300" u="none" kumimoji="0" normalizeH="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Design">
  <a:themeElements>
    <a:clrScheme name="Default Design">
      <a:dk1>
        <a:srgbClr val="FFFFFF"/>
      </a:dk1>
      <a:lt1>
        <a:srgbClr val="FF9900"/>
      </a:lt1>
      <a:dk2>
        <a:srgbClr val="A7A7A7"/>
      </a:dk2>
      <a:lt2>
        <a:srgbClr val="535353"/>
      </a:lt2>
      <a:accent1>
        <a:srgbClr val="FDA023"/>
      </a:accent1>
      <a:accent2>
        <a:srgbClr val="AA2B1E"/>
      </a:accent2>
      <a:accent3>
        <a:srgbClr val="71685C"/>
      </a:accent3>
      <a:accent4>
        <a:srgbClr val="64A73B"/>
      </a:accent4>
      <a:accent5>
        <a:srgbClr val="EB5605"/>
      </a:accent5>
      <a:accent6>
        <a:srgbClr val="B9CA1A"/>
      </a:accent6>
      <a:hlink>
        <a:srgbClr val="0000FF"/>
      </a:hlink>
      <a:folHlink>
        <a:srgbClr val="FF00FF"/>
      </a:folHlink>
    </a:clrScheme>
    <a:fontScheme name="Default Design">
      <a:majorFont>
        <a:latin typeface="Helvetica"/>
        <a:ea typeface="Helvetica"/>
        <a:cs typeface="Helvetica"/>
      </a:majorFont>
      <a:minorFont>
        <a:latin typeface="Arial"/>
        <a:ea typeface="Arial"/>
        <a:cs typeface="Arial"/>
      </a:minorFont>
    </a:fontScheme>
    <a:fmtScheme name="Default Desig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68580" tIns="68580" rIns="68580" bIns="68580" numCol="1" spcCol="38100" rtlCol="0" anchor="ctr" upright="0">
        <a:spAutoFit/>
      </a:bodyPr>
      <a:lstStyle>
        <a:defPPr marL="0" marR="0" indent="0" algn="ctr" defTabSz="914400" rtl="1" fontAlgn="auto" latinLnBrk="0" hangingPunct="0">
          <a:lnSpc>
            <a:spcPct val="100000"/>
          </a:lnSpc>
          <a:spcBef>
            <a:spcPts val="0"/>
          </a:spcBef>
          <a:spcAft>
            <a:spcPts val="0"/>
          </a:spcAft>
          <a:buClrTx/>
          <a:buSzTx/>
          <a:buFontTx/>
          <a:buNone/>
          <a:tabLst/>
          <a:defRPr b="1" baseline="0" cap="none" i="0" spc="0" strike="noStrike" sz="4300" u="none" kumimoji="0" normalizeH="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upright="0">
        <a:spAutoFit/>
      </a:bodyPr>
      <a:lstStyle>
        <a:defPPr marL="0" marR="0" indent="0" algn="ctr" defTabSz="914400" rtl="1" fontAlgn="auto" latinLnBrk="0" hangingPunct="0">
          <a:lnSpc>
            <a:spcPct val="100000"/>
          </a:lnSpc>
          <a:spcBef>
            <a:spcPts val="0"/>
          </a:spcBef>
          <a:spcAft>
            <a:spcPts val="0"/>
          </a:spcAft>
          <a:buClrTx/>
          <a:buSzTx/>
          <a:buFontTx/>
          <a:buNone/>
          <a:tabLst/>
          <a:defRPr b="1" baseline="0" cap="none" i="0" spc="0" strike="noStrike" sz="4300" u="none" kumimoji="0" normalizeH="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